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34"/>
  </p:notesMasterIdLst>
  <p:handoutMasterIdLst>
    <p:handoutMasterId r:id="rId35"/>
  </p:handoutMasterIdLst>
  <p:sldIdLst>
    <p:sldId id="256" r:id="rId3"/>
    <p:sldId id="257" r:id="rId4"/>
    <p:sldId id="258" r:id="rId5"/>
    <p:sldId id="268" r:id="rId6"/>
    <p:sldId id="264" r:id="rId7"/>
    <p:sldId id="265" r:id="rId8"/>
    <p:sldId id="266" r:id="rId9"/>
    <p:sldId id="259" r:id="rId10"/>
    <p:sldId id="267" r:id="rId11"/>
    <p:sldId id="269" r:id="rId12"/>
    <p:sldId id="270" r:id="rId13"/>
    <p:sldId id="271" r:id="rId14"/>
    <p:sldId id="272" r:id="rId15"/>
    <p:sldId id="273" r:id="rId16"/>
    <p:sldId id="260" r:id="rId17"/>
    <p:sldId id="274" r:id="rId18"/>
    <p:sldId id="275" r:id="rId19"/>
    <p:sldId id="276" r:id="rId20"/>
    <p:sldId id="277" r:id="rId21"/>
    <p:sldId id="261" r:id="rId22"/>
    <p:sldId id="278" r:id="rId23"/>
    <p:sldId id="279" r:id="rId24"/>
    <p:sldId id="280" r:id="rId25"/>
    <p:sldId id="281" r:id="rId26"/>
    <p:sldId id="282" r:id="rId27"/>
    <p:sldId id="262" r:id="rId28"/>
    <p:sldId id="283" r:id="rId29"/>
    <p:sldId id="284" r:id="rId30"/>
    <p:sldId id="285" r:id="rId31"/>
    <p:sldId id="286" r:id="rId32"/>
    <p:sldId id="287"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3E1"/>
    <a:srgbClr val="4F8663"/>
    <a:srgbClr val="669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8" autoAdjust="0"/>
    <p:restoredTop sz="94660"/>
  </p:normalViewPr>
  <p:slideViewPr>
    <p:cSldViewPr snapToGrid="0">
      <p:cViewPr varScale="1">
        <p:scale>
          <a:sx n="116" d="100"/>
          <a:sy n="116" d="100"/>
        </p:scale>
        <p:origin x="576" y="108"/>
      </p:cViewPr>
      <p:guideLst/>
    </p:cSldViewPr>
  </p:slideViewPr>
  <p:notesTextViewPr>
    <p:cViewPr>
      <p:scale>
        <a:sx n="1" d="1"/>
        <a:sy n="1" d="1"/>
      </p:scale>
      <p:origin x="0" y="0"/>
    </p:cViewPr>
  </p:notesTextViewPr>
  <p:sorterViewPr>
    <p:cViewPr>
      <p:scale>
        <a:sx n="63" d="100"/>
        <a:sy n="6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931193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556E4E-55A0-47C2-A21C-511D24090AB1}" type="datetimeFigureOut">
              <a:rPr lang="zh-CN" altLang="en-US" smtClean="0"/>
              <a:t>2020/8/17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E7CD8-4DA2-4124-8BBE-E918CF1B9083}" type="slidenum">
              <a:rPr lang="zh-CN" altLang="en-US" smtClean="0"/>
              <a:t>‹#›</a:t>
            </a:fld>
            <a:endParaRPr lang="zh-CN" altLang="en-US"/>
          </a:p>
        </p:txBody>
      </p:sp>
    </p:spTree>
    <p:extLst>
      <p:ext uri="{BB962C8B-B14F-4D97-AF65-F5344CB8AC3E}">
        <p14:creationId xmlns:p14="http://schemas.microsoft.com/office/powerpoint/2010/main" val="2448752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083143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2</a:t>
            </a:fld>
            <a:endParaRPr lang="zh-CN" altLang="en-US"/>
          </a:p>
        </p:txBody>
      </p:sp>
    </p:spTree>
    <p:extLst>
      <p:ext uri="{BB962C8B-B14F-4D97-AF65-F5344CB8AC3E}">
        <p14:creationId xmlns:p14="http://schemas.microsoft.com/office/powerpoint/2010/main" val="60895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3</a:t>
            </a:fld>
            <a:endParaRPr lang="zh-CN" altLang="en-US"/>
          </a:p>
        </p:txBody>
      </p:sp>
    </p:spTree>
    <p:extLst>
      <p:ext uri="{BB962C8B-B14F-4D97-AF65-F5344CB8AC3E}">
        <p14:creationId xmlns:p14="http://schemas.microsoft.com/office/powerpoint/2010/main" val="4171535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4</a:t>
            </a:fld>
            <a:endParaRPr lang="en-US"/>
          </a:p>
        </p:txBody>
      </p:sp>
    </p:spTree>
    <p:extLst>
      <p:ext uri="{BB962C8B-B14F-4D97-AF65-F5344CB8AC3E}">
        <p14:creationId xmlns:p14="http://schemas.microsoft.com/office/powerpoint/2010/main" val="1938374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5</a:t>
            </a:fld>
            <a:endParaRPr lang="zh-CN" altLang="en-US"/>
          </a:p>
        </p:txBody>
      </p:sp>
    </p:spTree>
    <p:extLst>
      <p:ext uri="{BB962C8B-B14F-4D97-AF65-F5344CB8AC3E}">
        <p14:creationId xmlns:p14="http://schemas.microsoft.com/office/powerpoint/2010/main" val="3224645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6</a:t>
            </a:fld>
            <a:endParaRPr lang="zh-CN" altLang="en-US"/>
          </a:p>
        </p:txBody>
      </p:sp>
    </p:spTree>
    <p:extLst>
      <p:ext uri="{BB962C8B-B14F-4D97-AF65-F5344CB8AC3E}">
        <p14:creationId xmlns:p14="http://schemas.microsoft.com/office/powerpoint/2010/main" val="4071199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7</a:t>
            </a:fld>
            <a:endParaRPr lang="zh-CN" altLang="en-US"/>
          </a:p>
        </p:txBody>
      </p:sp>
    </p:spTree>
    <p:extLst>
      <p:ext uri="{BB962C8B-B14F-4D97-AF65-F5344CB8AC3E}">
        <p14:creationId xmlns:p14="http://schemas.microsoft.com/office/powerpoint/2010/main" val="4190876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8</a:t>
            </a:fld>
            <a:endParaRPr lang="zh-CN" altLang="en-US"/>
          </a:p>
        </p:txBody>
      </p:sp>
    </p:spTree>
    <p:extLst>
      <p:ext uri="{BB962C8B-B14F-4D97-AF65-F5344CB8AC3E}">
        <p14:creationId xmlns:p14="http://schemas.microsoft.com/office/powerpoint/2010/main" val="1796890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4B4767-23C8-455B-A219-511EDE072F86}" type="slidenum">
              <a:rPr lang="zh-CN" altLang="en-US" smtClean="0"/>
              <a:t>9</a:t>
            </a:fld>
            <a:endParaRPr lang="zh-CN" altLang="en-US"/>
          </a:p>
        </p:txBody>
      </p:sp>
    </p:spTree>
    <p:extLst>
      <p:ext uri="{BB962C8B-B14F-4D97-AF65-F5344CB8AC3E}">
        <p14:creationId xmlns:p14="http://schemas.microsoft.com/office/powerpoint/2010/main" val="184673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10</a:t>
            </a:fld>
            <a:endParaRPr lang="en-US"/>
          </a:p>
        </p:txBody>
      </p:sp>
    </p:spTree>
    <p:extLst>
      <p:ext uri="{BB962C8B-B14F-4D97-AF65-F5344CB8AC3E}">
        <p14:creationId xmlns:p14="http://schemas.microsoft.com/office/powerpoint/2010/main" val="758405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11</a:t>
            </a:fld>
            <a:endParaRPr lang="en-US"/>
          </a:p>
        </p:txBody>
      </p:sp>
    </p:spTree>
    <p:extLst>
      <p:ext uri="{BB962C8B-B14F-4D97-AF65-F5344CB8AC3E}">
        <p14:creationId xmlns:p14="http://schemas.microsoft.com/office/powerpoint/2010/main" val="6859115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12</a:t>
            </a:fld>
            <a:endParaRPr lang="en-US"/>
          </a:p>
        </p:txBody>
      </p:sp>
    </p:spTree>
    <p:extLst>
      <p:ext uri="{BB962C8B-B14F-4D97-AF65-F5344CB8AC3E}">
        <p14:creationId xmlns:p14="http://schemas.microsoft.com/office/powerpoint/2010/main" val="1347044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13</a:t>
            </a:fld>
            <a:endParaRPr lang="en-US"/>
          </a:p>
        </p:txBody>
      </p:sp>
    </p:spTree>
    <p:extLst>
      <p:ext uri="{BB962C8B-B14F-4D97-AF65-F5344CB8AC3E}">
        <p14:creationId xmlns:p14="http://schemas.microsoft.com/office/powerpoint/2010/main" val="34672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14</a:t>
            </a:fld>
            <a:endParaRPr lang="en-US"/>
          </a:p>
        </p:txBody>
      </p:sp>
    </p:spTree>
    <p:extLst>
      <p:ext uri="{BB962C8B-B14F-4D97-AF65-F5344CB8AC3E}">
        <p14:creationId xmlns:p14="http://schemas.microsoft.com/office/powerpoint/2010/main" val="298485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15</a:t>
            </a:fld>
            <a:endParaRPr lang="zh-CN" altLang="en-US"/>
          </a:p>
        </p:txBody>
      </p:sp>
    </p:spTree>
    <p:extLst>
      <p:ext uri="{BB962C8B-B14F-4D97-AF65-F5344CB8AC3E}">
        <p14:creationId xmlns:p14="http://schemas.microsoft.com/office/powerpoint/2010/main" val="10438595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16</a:t>
            </a:fld>
            <a:endParaRPr lang="en-US"/>
          </a:p>
        </p:txBody>
      </p:sp>
    </p:spTree>
    <p:extLst>
      <p:ext uri="{BB962C8B-B14F-4D97-AF65-F5344CB8AC3E}">
        <p14:creationId xmlns:p14="http://schemas.microsoft.com/office/powerpoint/2010/main" val="824675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17</a:t>
            </a:fld>
            <a:endParaRPr lang="en-US"/>
          </a:p>
        </p:txBody>
      </p:sp>
    </p:spTree>
    <p:extLst>
      <p:ext uri="{BB962C8B-B14F-4D97-AF65-F5344CB8AC3E}">
        <p14:creationId xmlns:p14="http://schemas.microsoft.com/office/powerpoint/2010/main" val="4190826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18</a:t>
            </a:fld>
            <a:endParaRPr lang="en-US"/>
          </a:p>
        </p:txBody>
      </p:sp>
    </p:spTree>
    <p:extLst>
      <p:ext uri="{BB962C8B-B14F-4D97-AF65-F5344CB8AC3E}">
        <p14:creationId xmlns:p14="http://schemas.microsoft.com/office/powerpoint/2010/main" val="1478443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19</a:t>
            </a:fld>
            <a:endParaRPr lang="en-US"/>
          </a:p>
        </p:txBody>
      </p:sp>
    </p:spTree>
    <p:extLst>
      <p:ext uri="{BB962C8B-B14F-4D97-AF65-F5344CB8AC3E}">
        <p14:creationId xmlns:p14="http://schemas.microsoft.com/office/powerpoint/2010/main" val="2583257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20</a:t>
            </a:fld>
            <a:endParaRPr lang="zh-CN" altLang="en-US"/>
          </a:p>
        </p:txBody>
      </p:sp>
    </p:spTree>
    <p:extLst>
      <p:ext uri="{BB962C8B-B14F-4D97-AF65-F5344CB8AC3E}">
        <p14:creationId xmlns:p14="http://schemas.microsoft.com/office/powerpoint/2010/main" val="3755536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21</a:t>
            </a:fld>
            <a:endParaRPr lang="en-US"/>
          </a:p>
        </p:txBody>
      </p:sp>
    </p:spTree>
    <p:extLst>
      <p:ext uri="{BB962C8B-B14F-4D97-AF65-F5344CB8AC3E}">
        <p14:creationId xmlns:p14="http://schemas.microsoft.com/office/powerpoint/2010/main" val="4113786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22</a:t>
            </a:fld>
            <a:endParaRPr lang="en-US"/>
          </a:p>
        </p:txBody>
      </p:sp>
    </p:spTree>
    <p:extLst>
      <p:ext uri="{BB962C8B-B14F-4D97-AF65-F5344CB8AC3E}">
        <p14:creationId xmlns:p14="http://schemas.microsoft.com/office/powerpoint/2010/main" val="989726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23</a:t>
            </a:fld>
            <a:endParaRPr lang="en-US"/>
          </a:p>
        </p:txBody>
      </p:sp>
    </p:spTree>
    <p:extLst>
      <p:ext uri="{BB962C8B-B14F-4D97-AF65-F5344CB8AC3E}">
        <p14:creationId xmlns:p14="http://schemas.microsoft.com/office/powerpoint/2010/main" val="1377061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24</a:t>
            </a:fld>
            <a:endParaRPr lang="en-US"/>
          </a:p>
        </p:txBody>
      </p:sp>
    </p:spTree>
    <p:extLst>
      <p:ext uri="{BB962C8B-B14F-4D97-AF65-F5344CB8AC3E}">
        <p14:creationId xmlns:p14="http://schemas.microsoft.com/office/powerpoint/2010/main" val="3471861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25</a:t>
            </a:fld>
            <a:endParaRPr lang="en-US"/>
          </a:p>
        </p:txBody>
      </p:sp>
    </p:spTree>
    <p:extLst>
      <p:ext uri="{BB962C8B-B14F-4D97-AF65-F5344CB8AC3E}">
        <p14:creationId xmlns:p14="http://schemas.microsoft.com/office/powerpoint/2010/main" val="31398084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26</a:t>
            </a:fld>
            <a:endParaRPr lang="zh-CN" altLang="en-US"/>
          </a:p>
        </p:txBody>
      </p:sp>
    </p:spTree>
    <p:extLst>
      <p:ext uri="{BB962C8B-B14F-4D97-AF65-F5344CB8AC3E}">
        <p14:creationId xmlns:p14="http://schemas.microsoft.com/office/powerpoint/2010/main" val="2882385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27</a:t>
            </a:fld>
            <a:endParaRPr lang="en-US"/>
          </a:p>
        </p:txBody>
      </p:sp>
    </p:spTree>
    <p:extLst>
      <p:ext uri="{BB962C8B-B14F-4D97-AF65-F5344CB8AC3E}">
        <p14:creationId xmlns:p14="http://schemas.microsoft.com/office/powerpoint/2010/main" val="3024823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E1689F0-D8FB-450F-A36F-553F26501FEE}" type="slidenum">
              <a:rPr lang="zh-CN" altLang="en-US" smtClean="0"/>
              <a:t>28</a:t>
            </a:fld>
            <a:endParaRPr lang="en-US"/>
          </a:p>
        </p:txBody>
      </p:sp>
    </p:spTree>
    <p:extLst>
      <p:ext uri="{BB962C8B-B14F-4D97-AF65-F5344CB8AC3E}">
        <p14:creationId xmlns:p14="http://schemas.microsoft.com/office/powerpoint/2010/main" val="2030886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29</a:t>
            </a:fld>
            <a:endParaRPr lang="en-US"/>
          </a:p>
        </p:txBody>
      </p:sp>
    </p:spTree>
    <p:extLst>
      <p:ext uri="{BB962C8B-B14F-4D97-AF65-F5344CB8AC3E}">
        <p14:creationId xmlns:p14="http://schemas.microsoft.com/office/powerpoint/2010/main" val="3926453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30</a:t>
            </a:fld>
            <a:endParaRPr lang="en-US"/>
          </a:p>
        </p:txBody>
      </p:sp>
    </p:spTree>
    <p:extLst>
      <p:ext uri="{BB962C8B-B14F-4D97-AF65-F5344CB8AC3E}">
        <p14:creationId xmlns:p14="http://schemas.microsoft.com/office/powerpoint/2010/main" val="3871089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E7CD8-4DA2-4124-8BBE-E918CF1B9083}" type="slidenum">
              <a:rPr lang="zh-CN" altLang="en-US" smtClean="0"/>
              <a:t>31</a:t>
            </a:fld>
            <a:endParaRPr lang="zh-CN" altLang="en-US"/>
          </a:p>
        </p:txBody>
      </p:sp>
    </p:spTree>
    <p:extLst>
      <p:ext uri="{BB962C8B-B14F-4D97-AF65-F5344CB8AC3E}">
        <p14:creationId xmlns:p14="http://schemas.microsoft.com/office/powerpoint/2010/main" val="923813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a:gsLst>
              <a:gs pos="0">
                <a:schemeClr val="bg1">
                  <a:alpha val="36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99846" y="227103"/>
            <a:ext cx="10515600" cy="480264"/>
          </a:xfrm>
        </p:spPr>
        <p:txBody>
          <a:bodyPr>
            <a:normAutofit/>
          </a:bodyPr>
          <a:lstStyle>
            <a:lvl1pPr>
              <a:defRPr sz="3600" b="1">
                <a:solidFill>
                  <a:srgbClr val="669319"/>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7" name="直接连接符 6"/>
          <p:cNvCxnSpPr/>
          <p:nvPr userDrawn="1"/>
        </p:nvCxnSpPr>
        <p:spPr>
          <a:xfrm>
            <a:off x="199846" y="724620"/>
            <a:ext cx="9047671" cy="0"/>
          </a:xfrm>
          <a:prstGeom prst="line">
            <a:avLst/>
          </a:prstGeom>
          <a:ln>
            <a:solidFill>
              <a:srgbClr val="66931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预览图_千图网_编号36049409"/>
          <p:cNvPicPr>
            <a:picLocks noChangeAspect="1"/>
          </p:cNvPicPr>
          <p:nvPr userDrawn="1"/>
        </p:nvPicPr>
        <p:blipFill>
          <a:blip r:embed="rId15"/>
          <a:srcRect r="24685"/>
          <a:stretch>
            <a:fillRect/>
          </a:stretch>
        </p:blipFill>
        <p:spPr>
          <a:xfrm rot="5400000">
            <a:off x="2661920" y="-2672080"/>
            <a:ext cx="6868160" cy="12192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2020/8/17</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iming>
    <p:tnLst>
      <p:par>
        <p:cTn id="1" dur="indefinite" restart="never" nodeType="tmRoot"/>
      </p:par>
    </p:tnLst>
  </p:timing>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audio" Target="../media/media1.mp3"/><Relationship Id="rId11" Type="http://schemas.openxmlformats.org/officeDocument/2006/relationships/image" Target="../media/image4.png"/><Relationship Id="rId5" Type="http://schemas.microsoft.com/office/2007/relationships/media" Target="../media/media1.mp3"/><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9" cstate="print">
            <a:extLst>
              <a:ext uri="{28A0092B-C50C-407E-A947-70E740481C1C}">
                <a14:useLocalDpi xmlns:a14="http://schemas.microsoft.com/office/drawing/2010/main" val="0"/>
              </a:ext>
            </a:extLst>
          </a:blip>
          <a:stretch>
            <a:fillRect/>
          </a:stretch>
        </p:blipFill>
        <p:spPr>
          <a:xfrm>
            <a:off x="3276600" y="823047"/>
            <a:ext cx="5516880" cy="2285752"/>
          </a:xfrm>
          <a:prstGeom prst="rect">
            <a:avLst/>
          </a:prstGeom>
        </p:spPr>
      </p:pic>
      <p:pic>
        <p:nvPicPr>
          <p:cNvPr id="3" name="PA_图片 2"/>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flipH="1">
            <a:off x="7767717" y="3794759"/>
            <a:ext cx="4950355" cy="3356341"/>
          </a:xfrm>
          <a:prstGeom prst="rect">
            <a:avLst/>
          </a:prstGeom>
        </p:spPr>
      </p:pic>
      <p:sp>
        <p:nvSpPr>
          <p:cNvPr id="4" name="PA_矩形 259"/>
          <p:cNvSpPr>
            <a:spLocks noChangeArrowheads="1"/>
          </p:cNvSpPr>
          <p:nvPr>
            <p:custDataLst>
              <p:tags r:id="rId3"/>
            </p:custDataLst>
          </p:nvPr>
        </p:nvSpPr>
        <p:spPr bwMode="auto">
          <a:xfrm>
            <a:off x="3253928" y="4230523"/>
            <a:ext cx="5896368" cy="7594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655" dirty="0">
                <a:solidFill>
                  <a:schemeClr val="bg1"/>
                </a:solidFill>
                <a:cs typeface="微软雅黑" panose="020B0503020204020204" pitchFamily="34" charset="-122"/>
              </a:rPr>
              <a:t>CAREER PLANNING POWERPOINT</a:t>
            </a:r>
          </a:p>
          <a:p>
            <a:pPr algn="ctr">
              <a:buNone/>
            </a:pPr>
            <a:r>
              <a:rPr lang="zh-CN" altLang="en-US" sz="1895" dirty="0">
                <a:solidFill>
                  <a:schemeClr val="bg1"/>
                </a:solidFill>
                <a:cs typeface="微软雅黑" panose="020B0503020204020204" pitchFamily="34" charset="-122"/>
              </a:rPr>
              <a:t>会议报告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座谈交流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工作总结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工作汇报</a:t>
            </a:r>
          </a:p>
        </p:txBody>
      </p:sp>
      <p:sp>
        <p:nvSpPr>
          <p:cNvPr id="5" name="PA_矩形 259"/>
          <p:cNvSpPr>
            <a:spLocks noChangeArrowheads="1"/>
          </p:cNvSpPr>
          <p:nvPr>
            <p:custDataLst>
              <p:tags r:id="rId4"/>
            </p:custDataLst>
          </p:nvPr>
        </p:nvSpPr>
        <p:spPr bwMode="auto">
          <a:xfrm>
            <a:off x="2727960" y="3336978"/>
            <a:ext cx="6948304" cy="87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690" b="1" dirty="0">
                <a:solidFill>
                  <a:schemeClr val="bg1"/>
                </a:solidFill>
                <a:cs typeface="Arial" panose="020B0604020202020204" pitchFamily="34" charset="0"/>
              </a:rPr>
              <a:t>新</a:t>
            </a:r>
            <a:r>
              <a:rPr lang="zh-CN" altLang="en-US" sz="5690" b="1" dirty="0" smtClean="0">
                <a:solidFill>
                  <a:schemeClr val="bg1"/>
                </a:solidFill>
                <a:cs typeface="Arial" panose="020B0604020202020204" pitchFamily="34" charset="0"/>
              </a:rPr>
              <a:t>学期计划汇报模板</a:t>
            </a:r>
          </a:p>
        </p:txBody>
      </p:sp>
      <p:pic>
        <p:nvPicPr>
          <p:cNvPr id="6" name="PA_Wisp X,DJ OKAWARI - Luv Letter (Wisp X Remix)">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2118360" y="-255942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5"/>
                                        </p:tgtEl>
                                        <p:attrNameLst>
                                          <p:attrName>ppt_y</p:attrName>
                                        </p:attrNameLst>
                                      </p:cBhvr>
                                      <p:tavLst>
                                        <p:tav tm="0">
                                          <p:val>
                                            <p:strVal val="#ppt_y"/>
                                          </p:val>
                                        </p:tav>
                                        <p:tav tm="100000">
                                          <p:val>
                                            <p:strVal val="#ppt_y"/>
                                          </p:val>
                                        </p:tav>
                                      </p:tavLst>
                                    </p:anim>
                                    <p:anim calcmode="lin" valueType="num">
                                      <p:cBhvr>
                                        <p:cTn id="2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5"/>
                                        </p:tgtEl>
                                      </p:cBhvr>
                                    </p:animEffect>
                                  </p:childTnLst>
                                </p:cTn>
                              </p:par>
                            </p:childTnLst>
                          </p:cTn>
                        </p:par>
                        <p:par>
                          <p:cTn id="23" fill="hold">
                            <p:stCondLst>
                              <p:cond delay="899"/>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5"/>
                                        </p:tgtEl>
                                      </p:cBhvr>
                                    </p:animEffect>
                                    <p:animScale>
                                      <p:cBhvr>
                                        <p:cTn id="26" dur="250" autoRev="1" fill="hold"/>
                                        <p:tgtEl>
                                          <p:spTgt spid="5"/>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par>
                          <p:cTn id="36" fill="hold">
                            <p:stCondLst>
                              <p:cond delay="30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4"/>
                                        </p:tgtEl>
                                      </p:cBhvr>
                                    </p:animEffect>
                                    <p:animScale>
                                      <p:cBhvr>
                                        <p:cTn id="39" dur="250" autoRev="1" fill="hold"/>
                                        <p:tgtEl>
                                          <p:spTgt spid="4"/>
                                        </p:tgtEl>
                                      </p:cBhvr>
                                      <p:by x="105000" y="105000"/>
                                    </p:animScale>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6" repeatCount="indefinite" fill="hold" display="0">
                  <p:stCondLst>
                    <p:cond delay="indefinite"/>
                  </p:stCondLst>
                  <p:endCondLst>
                    <p:cond evt="onStopAudio" delay="0">
                      <p:tgtEl>
                        <p:sldTgt/>
                      </p:tgtEl>
                    </p:cond>
                  </p:endCondLst>
                </p:cTn>
                <p:tgtEl>
                  <p:spTgt spid="6"/>
                </p:tgtEl>
              </p:cMediaNode>
            </p:audio>
          </p:childTnLst>
        </p:cTn>
      </p:par>
    </p:tnLst>
    <p:bldLst>
      <p:bldP spid="4" grpId="0" bldLvl="0" animBg="1"/>
      <p:bldP spid="4" grpId="1" bldLvl="0" animBg="1"/>
      <p:bldP spid="5" grpId="0" bldLvl="0" animBg="1"/>
      <p:bldP spid="5" grpId="1"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28626" y="3419852"/>
            <a:ext cx="1625974" cy="369284"/>
          </a:xfrm>
          <a:prstGeom prst="rect">
            <a:avLst/>
          </a:prstGeom>
          <a:ln w="6350">
            <a:solidFill>
              <a:schemeClr val="bg1">
                <a:lumMod val="50000"/>
              </a:schemeClr>
            </a:solidFill>
          </a:ln>
        </p:spPr>
        <p:txBody>
          <a:bodyPr wrap="square" lIns="121917" tIns="60958" rIns="121917" bIns="60958">
            <a:spAutoFit/>
          </a:bodyPr>
          <a:lstStyle/>
          <a:p>
            <a:pPr algn="dist"/>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CONTENTS</a:t>
            </a:r>
          </a:p>
        </p:txBody>
      </p:sp>
      <p:sp>
        <p:nvSpPr>
          <p:cNvPr id="3" name="TextBox 26"/>
          <p:cNvSpPr txBox="1"/>
          <p:nvPr/>
        </p:nvSpPr>
        <p:spPr>
          <a:xfrm>
            <a:off x="6803605" y="1090475"/>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说教材</a:t>
            </a:r>
          </a:p>
        </p:txBody>
      </p:sp>
      <p:sp>
        <p:nvSpPr>
          <p:cNvPr id="4" name="TextBox 27"/>
          <p:cNvSpPr txBox="1"/>
          <p:nvPr/>
        </p:nvSpPr>
        <p:spPr>
          <a:xfrm>
            <a:off x="6803605" y="2071796"/>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说学法</a:t>
            </a:r>
          </a:p>
        </p:txBody>
      </p:sp>
      <p:sp>
        <p:nvSpPr>
          <p:cNvPr id="5" name="TextBox 38"/>
          <p:cNvSpPr txBox="1"/>
          <p:nvPr/>
        </p:nvSpPr>
        <p:spPr>
          <a:xfrm>
            <a:off x="6803605" y="3053117"/>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说教法</a:t>
            </a:r>
          </a:p>
        </p:txBody>
      </p:sp>
      <p:sp>
        <p:nvSpPr>
          <p:cNvPr id="6" name="TextBox 39"/>
          <p:cNvSpPr txBox="1"/>
          <p:nvPr/>
        </p:nvSpPr>
        <p:spPr>
          <a:xfrm>
            <a:off x="6803606" y="4034438"/>
            <a:ext cx="2554539"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说教学实施</a:t>
            </a:r>
          </a:p>
        </p:txBody>
      </p:sp>
      <p:sp>
        <p:nvSpPr>
          <p:cNvPr id="7" name="TextBox 40"/>
          <p:cNvSpPr txBox="1"/>
          <p:nvPr/>
        </p:nvSpPr>
        <p:spPr>
          <a:xfrm>
            <a:off x="6803606" y="5015760"/>
            <a:ext cx="2554539"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说预期效果</a:t>
            </a:r>
          </a:p>
        </p:txBody>
      </p:sp>
      <p:sp>
        <p:nvSpPr>
          <p:cNvPr id="8" name="TextBox 41"/>
          <p:cNvSpPr txBox="1"/>
          <p:nvPr/>
        </p:nvSpPr>
        <p:spPr>
          <a:xfrm>
            <a:off x="5995560" y="1090475"/>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01</a:t>
            </a:r>
            <a:endParaRPr lang="zh-CN" altLang="en-US" sz="3600" dirty="0">
              <a:solidFill>
                <a:schemeClr val="accent5">
                  <a:lumMod val="50000"/>
                </a:schemeClr>
              </a:solidFill>
              <a:latin typeface="+mn-ea"/>
            </a:endParaRPr>
          </a:p>
        </p:txBody>
      </p:sp>
      <p:sp>
        <p:nvSpPr>
          <p:cNvPr id="9" name="TextBox 42"/>
          <p:cNvSpPr txBox="1"/>
          <p:nvPr/>
        </p:nvSpPr>
        <p:spPr>
          <a:xfrm>
            <a:off x="5995560" y="2066380"/>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02</a:t>
            </a:r>
            <a:endParaRPr lang="zh-CN" altLang="en-US" sz="3600" dirty="0">
              <a:solidFill>
                <a:schemeClr val="accent5">
                  <a:lumMod val="50000"/>
                </a:schemeClr>
              </a:solidFill>
              <a:latin typeface="+mn-ea"/>
            </a:endParaRPr>
          </a:p>
        </p:txBody>
      </p:sp>
      <p:sp>
        <p:nvSpPr>
          <p:cNvPr id="10" name="TextBox 43"/>
          <p:cNvSpPr txBox="1"/>
          <p:nvPr/>
        </p:nvSpPr>
        <p:spPr>
          <a:xfrm>
            <a:off x="5995560" y="3042285"/>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03</a:t>
            </a:r>
            <a:endParaRPr lang="zh-CN" altLang="en-US" sz="3600" dirty="0">
              <a:solidFill>
                <a:schemeClr val="accent5">
                  <a:lumMod val="50000"/>
                </a:schemeClr>
              </a:solidFill>
              <a:latin typeface="+mn-ea"/>
            </a:endParaRPr>
          </a:p>
        </p:txBody>
      </p:sp>
      <p:sp>
        <p:nvSpPr>
          <p:cNvPr id="11" name="TextBox 44"/>
          <p:cNvSpPr txBox="1"/>
          <p:nvPr/>
        </p:nvSpPr>
        <p:spPr>
          <a:xfrm>
            <a:off x="5995560" y="4018190"/>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04</a:t>
            </a:r>
            <a:endParaRPr lang="zh-CN" altLang="en-US" sz="3600" dirty="0">
              <a:solidFill>
                <a:schemeClr val="accent5">
                  <a:lumMod val="50000"/>
                </a:schemeClr>
              </a:solidFill>
              <a:latin typeface="+mn-ea"/>
            </a:endParaRPr>
          </a:p>
        </p:txBody>
      </p:sp>
      <p:sp>
        <p:nvSpPr>
          <p:cNvPr id="12" name="TextBox 45"/>
          <p:cNvSpPr txBox="1"/>
          <p:nvPr/>
        </p:nvSpPr>
        <p:spPr>
          <a:xfrm>
            <a:off x="5995560" y="4994094"/>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05</a:t>
            </a:r>
            <a:endParaRPr lang="zh-CN" altLang="en-US" sz="3600" dirty="0">
              <a:solidFill>
                <a:schemeClr val="accent5">
                  <a:lumMod val="50000"/>
                </a:schemeClr>
              </a:solidFill>
              <a:latin typeface="+mn-ea"/>
            </a:endParaRPr>
          </a:p>
        </p:txBody>
      </p:sp>
      <p:sp>
        <p:nvSpPr>
          <p:cNvPr id="13" name="任意多边形 12"/>
          <p:cNvSpPr/>
          <p:nvPr/>
        </p:nvSpPr>
        <p:spPr>
          <a:xfrm>
            <a:off x="2540946" y="1868326"/>
            <a:ext cx="1628824" cy="2600402"/>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cap="flat" cmpd="sng" algn="ctr">
            <a:solidFill>
              <a:schemeClr val="accent1">
                <a:lumMod val="40000"/>
                <a:lumOff val="60000"/>
              </a:schemeClr>
            </a:solidFill>
            <a:prstDash val="solid"/>
            <a:miter lim="800000"/>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TextBox 1"/>
          <p:cNvSpPr txBox="1"/>
          <p:nvPr/>
        </p:nvSpPr>
        <p:spPr>
          <a:xfrm>
            <a:off x="3384940" y="2504914"/>
            <a:ext cx="1569660" cy="923330"/>
          </a:xfrm>
          <a:prstGeom prst="rect">
            <a:avLst/>
          </a:prstGeom>
          <a:noFill/>
        </p:spPr>
        <p:txBody>
          <a:bodyPr wrap="none" rtlCol="0">
            <a:spAutoFit/>
          </a:bodyPr>
          <a:lstStyle/>
          <a:p>
            <a:r>
              <a:rPr lang="zh-CN" altLang="en-US" sz="5400" dirty="0">
                <a:solidFill>
                  <a:schemeClr val="accent5">
                    <a:lumMod val="50000"/>
                  </a:schemeClr>
                </a:solidFill>
              </a:rPr>
              <a:t>目录</a:t>
            </a:r>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36330" y="2325155"/>
            <a:ext cx="3504910" cy="47727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20000"/>
                                  </p:iterate>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0.70"/>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childTnLst>
                          </p:cTn>
                        </p:par>
                        <p:par>
                          <p:cTn id="25" fill="hold">
                            <p:stCondLst>
                              <p:cond delay="1500"/>
                            </p:stCondLst>
                            <p:childTnLst>
                              <p:par>
                                <p:cTn id="26" presetID="23" presetClass="entr" presetSubtype="52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23" presetClass="entr" presetSubtype="528" fill="hold" grpId="0" nodeType="withEffect">
                                  <p:stCondLst>
                                    <p:cond delay="25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 calcmode="lin" valueType="num">
                                      <p:cBhvr>
                                        <p:cTn id="36" dur="500" fill="hold"/>
                                        <p:tgtEl>
                                          <p:spTgt spid="9"/>
                                        </p:tgtEl>
                                        <p:attrNameLst>
                                          <p:attrName>ppt_x</p:attrName>
                                        </p:attrNameLst>
                                      </p:cBhvr>
                                      <p:tavLst>
                                        <p:tav tm="0">
                                          <p:val>
                                            <p:fltVal val="0.5"/>
                                          </p:val>
                                        </p:tav>
                                        <p:tav tm="100000">
                                          <p:val>
                                            <p:strVal val="#ppt_x"/>
                                          </p:val>
                                        </p:tav>
                                      </p:tavLst>
                                    </p:anim>
                                    <p:anim calcmode="lin" valueType="num">
                                      <p:cBhvr>
                                        <p:cTn id="37" dur="500" fill="hold"/>
                                        <p:tgtEl>
                                          <p:spTgt spid="9"/>
                                        </p:tgtEl>
                                        <p:attrNameLst>
                                          <p:attrName>ppt_y</p:attrName>
                                        </p:attrNameLst>
                                      </p:cBhvr>
                                      <p:tavLst>
                                        <p:tav tm="0">
                                          <p:val>
                                            <p:fltVal val="0.5"/>
                                          </p:val>
                                        </p:tav>
                                        <p:tav tm="100000">
                                          <p:val>
                                            <p:strVal val="#ppt_y"/>
                                          </p:val>
                                        </p:tav>
                                      </p:tavLst>
                                    </p:anim>
                                  </p:childTnLst>
                                </p:cTn>
                              </p:par>
                              <p:par>
                                <p:cTn id="38" presetID="23" presetClass="entr" presetSubtype="528" fill="hold" grpId="0"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ppt_x</p:attrName>
                                        </p:attrNameLst>
                                      </p:cBhvr>
                                      <p:tavLst>
                                        <p:tav tm="0">
                                          <p:val>
                                            <p:fltVal val="0.5"/>
                                          </p:val>
                                        </p:tav>
                                        <p:tav tm="100000">
                                          <p:val>
                                            <p:strVal val="#ppt_x"/>
                                          </p:val>
                                        </p:tav>
                                      </p:tavLst>
                                    </p:anim>
                                    <p:anim calcmode="lin" valueType="num">
                                      <p:cBhvr>
                                        <p:cTn id="43" dur="500" fill="hold"/>
                                        <p:tgtEl>
                                          <p:spTgt spid="10"/>
                                        </p:tgtEl>
                                        <p:attrNameLst>
                                          <p:attrName>ppt_y</p:attrName>
                                        </p:attrNameLst>
                                      </p:cBhvr>
                                      <p:tavLst>
                                        <p:tav tm="0">
                                          <p:val>
                                            <p:fltVal val="0.5"/>
                                          </p:val>
                                        </p:tav>
                                        <p:tav tm="100000">
                                          <p:val>
                                            <p:strVal val="#ppt_y"/>
                                          </p:val>
                                        </p:tav>
                                      </p:tavLst>
                                    </p:anim>
                                  </p:childTnLst>
                                </p:cTn>
                              </p:par>
                              <p:par>
                                <p:cTn id="44" presetID="23" presetClass="entr" presetSubtype="528" fill="hold" grpId="0" nodeType="withEffect">
                                  <p:stCondLst>
                                    <p:cond delay="7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ppt_x</p:attrName>
                                        </p:attrNameLst>
                                      </p:cBhvr>
                                      <p:tavLst>
                                        <p:tav tm="0">
                                          <p:val>
                                            <p:fltVal val="0.5"/>
                                          </p:val>
                                        </p:tav>
                                        <p:tav tm="100000">
                                          <p:val>
                                            <p:strVal val="#ppt_x"/>
                                          </p:val>
                                        </p:tav>
                                      </p:tavLst>
                                    </p:anim>
                                    <p:anim calcmode="lin" valueType="num">
                                      <p:cBhvr>
                                        <p:cTn id="49" dur="500" fill="hold"/>
                                        <p:tgtEl>
                                          <p:spTgt spid="11"/>
                                        </p:tgtEl>
                                        <p:attrNameLst>
                                          <p:attrName>ppt_y</p:attrName>
                                        </p:attrNameLst>
                                      </p:cBhvr>
                                      <p:tavLst>
                                        <p:tav tm="0">
                                          <p:val>
                                            <p:fltVal val="0.5"/>
                                          </p:val>
                                        </p:tav>
                                        <p:tav tm="100000">
                                          <p:val>
                                            <p:strVal val="#ppt_y"/>
                                          </p:val>
                                        </p:tav>
                                      </p:tavLst>
                                    </p:anim>
                                  </p:childTnLst>
                                </p:cTn>
                              </p:par>
                              <p:par>
                                <p:cTn id="50" presetID="23" presetClass="entr" presetSubtype="528"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 calcmode="lin" valueType="num">
                                      <p:cBhvr>
                                        <p:cTn id="54" dur="500" fill="hold"/>
                                        <p:tgtEl>
                                          <p:spTgt spid="12"/>
                                        </p:tgtEl>
                                        <p:attrNameLst>
                                          <p:attrName>ppt_x</p:attrName>
                                        </p:attrNameLst>
                                      </p:cBhvr>
                                      <p:tavLst>
                                        <p:tav tm="0">
                                          <p:val>
                                            <p:fltVal val="0.5"/>
                                          </p:val>
                                        </p:tav>
                                        <p:tav tm="100000">
                                          <p:val>
                                            <p:strVal val="#ppt_x"/>
                                          </p:val>
                                        </p:tav>
                                      </p:tavLst>
                                    </p:anim>
                                    <p:anim calcmode="lin" valueType="num">
                                      <p:cBhvr>
                                        <p:cTn id="55" dur="500" fill="hold"/>
                                        <p:tgtEl>
                                          <p:spTgt spid="12"/>
                                        </p:tgtEl>
                                        <p:attrNameLst>
                                          <p:attrName>ppt_y</p:attrName>
                                        </p:attrNameLst>
                                      </p:cBhvr>
                                      <p:tavLst>
                                        <p:tav tm="0">
                                          <p:val>
                                            <p:fltVal val="0.5"/>
                                          </p:val>
                                        </p:tav>
                                        <p:tav tm="100000">
                                          <p:val>
                                            <p:strVal val="#ppt_y"/>
                                          </p:val>
                                        </p:tav>
                                      </p:tavLst>
                                    </p:anim>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1000"/>
                                        <p:tgtEl>
                                          <p:spTgt spid="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1000"/>
                                        <p:tgtEl>
                                          <p:spTgt spid="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1000"/>
                                        <p:tgtEl>
                                          <p:spTgt spid="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1000"/>
                                        <p:tgtEl>
                                          <p:spTgt spid="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animBg="1"/>
      <p:bldP spid="9" grpId="0" animBg="1"/>
      <p:bldP spid="10" grpId="0" animBg="1"/>
      <p:bldP spid="11" grpId="0" animBg="1"/>
      <p:bldP spid="12" grpId="0" animBg="1"/>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70769" y="1188746"/>
            <a:ext cx="1471589" cy="1355092"/>
            <a:chOff x="1455857" y="2155535"/>
            <a:chExt cx="798864" cy="735623"/>
          </a:xfrm>
        </p:grpSpPr>
        <p:sp>
          <p:nvSpPr>
            <p:cNvPr id="3" name="矩形 2"/>
            <p:cNvSpPr/>
            <p:nvPr/>
          </p:nvSpPr>
          <p:spPr>
            <a:xfrm>
              <a:off x="1644486" y="2280923"/>
              <a:ext cx="610235" cy="610235"/>
            </a:xfrm>
            <a:prstGeom prst="rect">
              <a:avLst/>
            </a:prstGeom>
            <a:noFill/>
            <a:ln w="22225">
              <a:solidFill>
                <a:schemeClr val="accent1">
                  <a:alpha val="9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16216" y="2180593"/>
              <a:ext cx="581660" cy="553720"/>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55857" y="2155535"/>
              <a:ext cx="685800" cy="624040"/>
            </a:xfrm>
            <a:prstGeom prst="rect">
              <a:avLst/>
            </a:prstGeom>
            <a:noFill/>
          </p:spPr>
          <p:txBody>
            <a:bodyPr wrap="square" lIns="68580" tIns="34290" rIns="68580" bIns="34290" rtlCol="0">
              <a:spAutoFit/>
            </a:bodyPr>
            <a:lstStyle/>
            <a:p>
              <a:pPr algn="ctr">
                <a:lnSpc>
                  <a:spcPct val="130000"/>
                </a:lnSpc>
              </a:pPr>
              <a:r>
                <a:rPr lang="en-US" altLang="zh-CN" sz="5400" dirty="0">
                  <a:solidFill>
                    <a:schemeClr val="bg1"/>
                  </a:solidFill>
                  <a:latin typeface="Impact" panose="020B0806030902050204" pitchFamily="34" charset="0"/>
                  <a:ea typeface="华文中宋" panose="02010600040101010101" charset="-122"/>
                </a:rPr>
                <a:t>01</a:t>
              </a:r>
            </a:p>
          </p:txBody>
        </p:sp>
      </p:grpSp>
      <p:sp>
        <p:nvSpPr>
          <p:cNvPr id="6" name="TextBox 8"/>
          <p:cNvSpPr txBox="1"/>
          <p:nvPr/>
        </p:nvSpPr>
        <p:spPr>
          <a:xfrm>
            <a:off x="3526552" y="2786039"/>
            <a:ext cx="5546746" cy="1046436"/>
          </a:xfrm>
          <a:prstGeom prst="rect">
            <a:avLst/>
          </a:prstGeom>
          <a:noFill/>
        </p:spPr>
        <p:txBody>
          <a:bodyPr wrap="square" lIns="121917" tIns="60958" rIns="121917" bIns="60958" rtlCol="0">
            <a:spAutoFit/>
          </a:bodyPr>
          <a:lstStyle/>
          <a:p>
            <a:pPr algn="ctr"/>
            <a:r>
              <a:rPr lang="zh-CN" altLang="en-US" sz="6000" b="1" dirty="0">
                <a:solidFill>
                  <a:schemeClr val="accent5">
                    <a:lumMod val="50000"/>
                  </a:schemeClr>
                </a:solidFill>
                <a:latin typeface="方正稚艺简体" panose="03000509000000000000" pitchFamily="65" charset="-122"/>
                <a:ea typeface="方正稚艺简体" panose="03000509000000000000" pitchFamily="65" charset="-122"/>
              </a:rPr>
              <a:t>说教材</a:t>
            </a:r>
          </a:p>
        </p:txBody>
      </p:sp>
      <p:cxnSp>
        <p:nvCxnSpPr>
          <p:cNvPr id="7" name="直接连接符 6"/>
          <p:cNvCxnSpPr/>
          <p:nvPr/>
        </p:nvCxnSpPr>
        <p:spPr>
          <a:xfrm>
            <a:off x="3898399" y="3845314"/>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22818" y="3942494"/>
            <a:ext cx="3954215" cy="963337"/>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endParaRPr lang="en-US" altLang="zh-CN" sz="1400" dirty="0">
              <a:solidFill>
                <a:schemeClr val="tx1">
                  <a:lumMod val="75000"/>
                  <a:lumOff val="25000"/>
                </a:schemeClr>
              </a:solidFill>
              <a:latin typeface="等线"/>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42358" y="3794759"/>
            <a:ext cx="4950355" cy="3356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par>
                          <p:cTn id="13" fill="hold">
                            <p:stCondLst>
                              <p:cond delay="11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6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childTnLst>
                          </p:cTn>
                        </p:par>
                        <p:par>
                          <p:cTn id="21" fill="hold">
                            <p:stCondLst>
                              <p:cond delay="3025"/>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1744" y="1988840"/>
            <a:ext cx="5474676" cy="3810000"/>
          </a:xfrm>
          <a:prstGeom prst="rect">
            <a:avLst/>
          </a:prstGeom>
          <a:noFill/>
          <a:ln w="28575">
            <a:solidFill>
              <a:srgbClr val="DDDDDD"/>
            </a:solidFill>
          </a:ln>
          <a:effectLst>
            <a:outerShdw blurRad="63500" algn="ctr" rotWithShape="0">
              <a:prstClr val="black">
                <a:alpha val="40000"/>
              </a:prstClr>
            </a:outerShdw>
          </a:effectLst>
        </p:spPr>
      </p:pic>
      <p:sp>
        <p:nvSpPr>
          <p:cNvPr id="46" name="TextBox 45"/>
          <p:cNvSpPr txBox="1"/>
          <p:nvPr/>
        </p:nvSpPr>
        <p:spPr>
          <a:xfrm>
            <a:off x="2096273" y="1988841"/>
            <a:ext cx="3166702" cy="138499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accent6"/>
              </a:solidFill>
              <a:latin typeface="+mn-ea"/>
            </a:endParaRPr>
          </a:p>
        </p:txBody>
      </p:sp>
      <p:cxnSp>
        <p:nvCxnSpPr>
          <p:cNvPr id="47" name="直接连接符 46"/>
          <p:cNvCxnSpPr/>
          <p:nvPr/>
        </p:nvCxnSpPr>
        <p:spPr bwMode="auto">
          <a:xfrm>
            <a:off x="1016715" y="3523105"/>
            <a:ext cx="4246260" cy="0"/>
          </a:xfrm>
          <a:prstGeom prst="line">
            <a:avLst/>
          </a:prstGeom>
          <a:ln w="9525">
            <a:prstDash val="dash"/>
            <a:headEnd type="oval" w="med" len="med"/>
            <a:tailEnd type="oval" w="med" len="med"/>
          </a:ln>
          <a:effectLst>
            <a:outerShdw blurRad="12700" dist="635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cxnSp>
      <p:sp>
        <p:nvSpPr>
          <p:cNvPr id="48" name="TextBox 47"/>
          <p:cNvSpPr txBox="1"/>
          <p:nvPr/>
        </p:nvSpPr>
        <p:spPr>
          <a:xfrm>
            <a:off x="2096272" y="3817641"/>
            <a:ext cx="3166702" cy="138499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accent6"/>
              </a:solidFill>
              <a:latin typeface="+mn-ea"/>
            </a:endParaRPr>
          </a:p>
        </p:txBody>
      </p:sp>
      <p:grpSp>
        <p:nvGrpSpPr>
          <p:cNvPr id="72" name="组合 71"/>
          <p:cNvGrpSpPr/>
          <p:nvPr/>
        </p:nvGrpSpPr>
        <p:grpSpPr>
          <a:xfrm>
            <a:off x="810114" y="2082190"/>
            <a:ext cx="1332379" cy="1152128"/>
            <a:chOff x="779103" y="1866166"/>
            <a:chExt cx="1333073" cy="1152128"/>
          </a:xfrm>
          <a:solidFill>
            <a:schemeClr val="accent4"/>
          </a:solidFill>
        </p:grpSpPr>
        <p:sp>
          <p:nvSpPr>
            <p:cNvPr id="73" name="等腰三角形 2"/>
            <p:cNvSpPr/>
            <p:nvPr/>
          </p:nvSpPr>
          <p:spPr bwMode="auto">
            <a:xfrm rot="2747878">
              <a:off x="869576" y="1775693"/>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a:noFill/>
            </a:ln>
          </p:spPr>
          <p:txBody>
            <a:bodyPr wrap="none" anchor="ctr"/>
            <a:lstStyle/>
            <a:p>
              <a:pPr algn="ctr"/>
              <a:endParaRPr lang="zh-CN" altLang="en-US" sz="2000" kern="0" dirty="0">
                <a:solidFill>
                  <a:srgbClr val="FFFFFF"/>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057821" y="2242175"/>
              <a:ext cx="697627" cy="400110"/>
            </a:xfrm>
            <a:prstGeom prst="rect">
              <a:avLst/>
            </a:prstGeom>
            <a:grp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标题</a:t>
              </a:r>
            </a:p>
          </p:txBody>
        </p:sp>
      </p:grpSp>
      <p:grpSp>
        <p:nvGrpSpPr>
          <p:cNvPr id="75" name="组合 74"/>
          <p:cNvGrpSpPr/>
          <p:nvPr/>
        </p:nvGrpSpPr>
        <p:grpSpPr>
          <a:xfrm>
            <a:off x="810113" y="3910990"/>
            <a:ext cx="1332379" cy="1152128"/>
            <a:chOff x="779102" y="3694966"/>
            <a:chExt cx="1333073" cy="1152128"/>
          </a:xfrm>
          <a:solidFill>
            <a:schemeClr val="accent3"/>
          </a:solidFill>
        </p:grpSpPr>
        <p:sp>
          <p:nvSpPr>
            <p:cNvPr id="76" name="等腰三角形 2"/>
            <p:cNvSpPr/>
            <p:nvPr/>
          </p:nvSpPr>
          <p:spPr bwMode="auto">
            <a:xfrm rot="3036074">
              <a:off x="869575" y="3604493"/>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pFill/>
            <a:ln>
              <a:noFill/>
            </a:ln>
          </p:spPr>
          <p:txBody>
            <a:bodyPr wrap="none" anchor="ctr"/>
            <a:lstStyle/>
            <a:p>
              <a:pPr algn="ctr"/>
              <a:endParaRPr lang="zh-CN" altLang="en-US" sz="2000" kern="0">
                <a:solidFill>
                  <a:srgbClr val="FFFFFF"/>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1057821" y="4123089"/>
              <a:ext cx="697627" cy="400110"/>
            </a:xfrm>
            <a:prstGeom prst="rect">
              <a:avLst/>
            </a:prstGeom>
            <a:grpFill/>
            <a:ln>
              <a:noFill/>
            </a:ln>
          </p:spPr>
          <p:txBody>
            <a:bodyPr wrap="none" anchor="ctr"/>
            <a:lstStyle>
              <a:defPPr>
                <a:defRPr lang="zh-CN"/>
              </a:defPPr>
              <a:lvl1pPr algn="ctr">
                <a:defRPr sz="2000" kern="0">
                  <a:solidFill>
                    <a:srgbClr val="FFFFFF"/>
                  </a:solidFill>
                  <a:latin typeface="微软雅黑" panose="020B0503020204020204" pitchFamily="34" charset="-122"/>
                  <a:ea typeface="微软雅黑" panose="020B0503020204020204" pitchFamily="34" charset="-122"/>
                </a:defRPr>
              </a:lvl1pPr>
            </a:lstStyle>
            <a:p>
              <a:r>
                <a:rPr lang="zh-CN" altLang="en-US" dirty="0"/>
                <a:t>标题</a:t>
              </a:r>
            </a:p>
          </p:txBody>
        </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down)">
                                      <p:cBhvr>
                                        <p:cTn id="7" dur="290">
                                          <p:stCondLst>
                                            <p:cond delay="0"/>
                                          </p:stCondLst>
                                        </p:cTn>
                                        <p:tgtEl>
                                          <p:spTgt spid="72"/>
                                        </p:tgtEl>
                                      </p:cBhvr>
                                    </p:animEffect>
                                    <p:anim calcmode="lin" valueType="num">
                                      <p:cBhvr>
                                        <p:cTn id="8" dur="911" tmFilter="0,0; 0.14,0.36; 0.43,0.73; 0.71,0.91; 1.0,1.0">
                                          <p:stCondLst>
                                            <p:cond delay="0"/>
                                          </p:stCondLst>
                                        </p:cTn>
                                        <p:tgtEl>
                                          <p:spTgt spid="7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7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7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7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72"/>
                                        </p:tgtEl>
                                        <p:attrNameLst>
                                          <p:attrName>ppt_y</p:attrName>
                                        </p:attrNameLst>
                                      </p:cBhvr>
                                      <p:tavLst>
                                        <p:tav tm="0" fmla="#ppt_y-sin(pi*$)/81">
                                          <p:val>
                                            <p:fltVal val="0"/>
                                          </p:val>
                                        </p:tav>
                                        <p:tav tm="100000">
                                          <p:val>
                                            <p:fltVal val="1"/>
                                          </p:val>
                                        </p:tav>
                                      </p:tavLst>
                                    </p:anim>
                                    <p:animScale>
                                      <p:cBhvr>
                                        <p:cTn id="13" dur="13">
                                          <p:stCondLst>
                                            <p:cond delay="325"/>
                                          </p:stCondLst>
                                        </p:cTn>
                                        <p:tgtEl>
                                          <p:spTgt spid="72"/>
                                        </p:tgtEl>
                                      </p:cBhvr>
                                      <p:to x="100000" y="60000"/>
                                    </p:animScale>
                                    <p:animScale>
                                      <p:cBhvr>
                                        <p:cTn id="14" dur="83" decel="50000">
                                          <p:stCondLst>
                                            <p:cond delay="338"/>
                                          </p:stCondLst>
                                        </p:cTn>
                                        <p:tgtEl>
                                          <p:spTgt spid="72"/>
                                        </p:tgtEl>
                                      </p:cBhvr>
                                      <p:to x="100000" y="100000"/>
                                    </p:animScale>
                                    <p:animScale>
                                      <p:cBhvr>
                                        <p:cTn id="15" dur="13">
                                          <p:stCondLst>
                                            <p:cond delay="656"/>
                                          </p:stCondLst>
                                        </p:cTn>
                                        <p:tgtEl>
                                          <p:spTgt spid="72"/>
                                        </p:tgtEl>
                                      </p:cBhvr>
                                      <p:to x="100000" y="80000"/>
                                    </p:animScale>
                                    <p:animScale>
                                      <p:cBhvr>
                                        <p:cTn id="16" dur="83" decel="50000">
                                          <p:stCondLst>
                                            <p:cond delay="669"/>
                                          </p:stCondLst>
                                        </p:cTn>
                                        <p:tgtEl>
                                          <p:spTgt spid="72"/>
                                        </p:tgtEl>
                                      </p:cBhvr>
                                      <p:to x="100000" y="100000"/>
                                    </p:animScale>
                                    <p:animScale>
                                      <p:cBhvr>
                                        <p:cTn id="17" dur="13">
                                          <p:stCondLst>
                                            <p:cond delay="821"/>
                                          </p:stCondLst>
                                        </p:cTn>
                                        <p:tgtEl>
                                          <p:spTgt spid="72"/>
                                        </p:tgtEl>
                                      </p:cBhvr>
                                      <p:to x="100000" y="90000"/>
                                    </p:animScale>
                                    <p:animScale>
                                      <p:cBhvr>
                                        <p:cTn id="18" dur="83" decel="50000">
                                          <p:stCondLst>
                                            <p:cond delay="834"/>
                                          </p:stCondLst>
                                        </p:cTn>
                                        <p:tgtEl>
                                          <p:spTgt spid="72"/>
                                        </p:tgtEl>
                                      </p:cBhvr>
                                      <p:to x="100000" y="100000"/>
                                    </p:animScale>
                                    <p:animScale>
                                      <p:cBhvr>
                                        <p:cTn id="19" dur="13">
                                          <p:stCondLst>
                                            <p:cond delay="904"/>
                                          </p:stCondLst>
                                        </p:cTn>
                                        <p:tgtEl>
                                          <p:spTgt spid="72"/>
                                        </p:tgtEl>
                                      </p:cBhvr>
                                      <p:to x="100000" y="95000"/>
                                    </p:animScale>
                                    <p:animScale>
                                      <p:cBhvr>
                                        <p:cTn id="20" dur="83" decel="50000">
                                          <p:stCondLst>
                                            <p:cond delay="917"/>
                                          </p:stCondLst>
                                        </p:cTn>
                                        <p:tgtEl>
                                          <p:spTgt spid="72"/>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Effect transition="in" filter="wipe(down)">
                                      <p:cBhvr>
                                        <p:cTn id="23" dur="290">
                                          <p:stCondLst>
                                            <p:cond delay="0"/>
                                          </p:stCondLst>
                                        </p:cTn>
                                        <p:tgtEl>
                                          <p:spTgt spid="75"/>
                                        </p:tgtEl>
                                      </p:cBhvr>
                                    </p:animEffect>
                                    <p:anim calcmode="lin" valueType="num">
                                      <p:cBhvr>
                                        <p:cTn id="24" dur="911" tmFilter="0,0; 0.14,0.36; 0.43,0.73; 0.71,0.91; 1.0,1.0">
                                          <p:stCondLst>
                                            <p:cond delay="0"/>
                                          </p:stCondLst>
                                        </p:cTn>
                                        <p:tgtEl>
                                          <p:spTgt spid="75"/>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75"/>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75"/>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75"/>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75"/>
                                        </p:tgtEl>
                                        <p:attrNameLst>
                                          <p:attrName>ppt_y</p:attrName>
                                        </p:attrNameLst>
                                      </p:cBhvr>
                                      <p:tavLst>
                                        <p:tav tm="0" fmla="#ppt_y-sin(pi*$)/81">
                                          <p:val>
                                            <p:fltVal val="0"/>
                                          </p:val>
                                        </p:tav>
                                        <p:tav tm="100000">
                                          <p:val>
                                            <p:fltVal val="1"/>
                                          </p:val>
                                        </p:tav>
                                      </p:tavLst>
                                    </p:anim>
                                    <p:animScale>
                                      <p:cBhvr>
                                        <p:cTn id="29" dur="13">
                                          <p:stCondLst>
                                            <p:cond delay="325"/>
                                          </p:stCondLst>
                                        </p:cTn>
                                        <p:tgtEl>
                                          <p:spTgt spid="75"/>
                                        </p:tgtEl>
                                      </p:cBhvr>
                                      <p:to x="100000" y="60000"/>
                                    </p:animScale>
                                    <p:animScale>
                                      <p:cBhvr>
                                        <p:cTn id="30" dur="83" decel="50000">
                                          <p:stCondLst>
                                            <p:cond delay="338"/>
                                          </p:stCondLst>
                                        </p:cTn>
                                        <p:tgtEl>
                                          <p:spTgt spid="75"/>
                                        </p:tgtEl>
                                      </p:cBhvr>
                                      <p:to x="100000" y="100000"/>
                                    </p:animScale>
                                    <p:animScale>
                                      <p:cBhvr>
                                        <p:cTn id="31" dur="13">
                                          <p:stCondLst>
                                            <p:cond delay="656"/>
                                          </p:stCondLst>
                                        </p:cTn>
                                        <p:tgtEl>
                                          <p:spTgt spid="75"/>
                                        </p:tgtEl>
                                      </p:cBhvr>
                                      <p:to x="100000" y="80000"/>
                                    </p:animScale>
                                    <p:animScale>
                                      <p:cBhvr>
                                        <p:cTn id="32" dur="83" decel="50000">
                                          <p:stCondLst>
                                            <p:cond delay="669"/>
                                          </p:stCondLst>
                                        </p:cTn>
                                        <p:tgtEl>
                                          <p:spTgt spid="75"/>
                                        </p:tgtEl>
                                      </p:cBhvr>
                                      <p:to x="100000" y="100000"/>
                                    </p:animScale>
                                    <p:animScale>
                                      <p:cBhvr>
                                        <p:cTn id="33" dur="13">
                                          <p:stCondLst>
                                            <p:cond delay="821"/>
                                          </p:stCondLst>
                                        </p:cTn>
                                        <p:tgtEl>
                                          <p:spTgt spid="75"/>
                                        </p:tgtEl>
                                      </p:cBhvr>
                                      <p:to x="100000" y="90000"/>
                                    </p:animScale>
                                    <p:animScale>
                                      <p:cBhvr>
                                        <p:cTn id="34" dur="83" decel="50000">
                                          <p:stCondLst>
                                            <p:cond delay="834"/>
                                          </p:stCondLst>
                                        </p:cTn>
                                        <p:tgtEl>
                                          <p:spTgt spid="75"/>
                                        </p:tgtEl>
                                      </p:cBhvr>
                                      <p:to x="100000" y="100000"/>
                                    </p:animScale>
                                    <p:animScale>
                                      <p:cBhvr>
                                        <p:cTn id="35" dur="13">
                                          <p:stCondLst>
                                            <p:cond delay="904"/>
                                          </p:stCondLst>
                                        </p:cTn>
                                        <p:tgtEl>
                                          <p:spTgt spid="75"/>
                                        </p:tgtEl>
                                      </p:cBhvr>
                                      <p:to x="100000" y="95000"/>
                                    </p:animScale>
                                    <p:animScale>
                                      <p:cBhvr>
                                        <p:cTn id="36" dur="83" decel="50000">
                                          <p:stCondLst>
                                            <p:cond delay="917"/>
                                          </p:stCondLst>
                                        </p:cTn>
                                        <p:tgtEl>
                                          <p:spTgt spid="75"/>
                                        </p:tgtEl>
                                      </p:cBhvr>
                                      <p:to x="100000" y="100000"/>
                                    </p:animScale>
                                  </p:childTnLst>
                                </p:cTn>
                              </p:par>
                            </p:childTnLst>
                          </p:cTn>
                        </p:par>
                        <p:par>
                          <p:cTn id="37" fill="hold">
                            <p:stCondLst>
                              <p:cond delay="1000"/>
                            </p:stCondLst>
                            <p:childTnLst>
                              <p:par>
                                <p:cTn id="38" presetID="42" presetClass="entr" presetSubtype="0"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anim calcmode="lin" valueType="num">
                                      <p:cBhvr>
                                        <p:cTn id="41" dur="500" fill="hold"/>
                                        <p:tgtEl>
                                          <p:spTgt spid="46"/>
                                        </p:tgtEl>
                                        <p:attrNameLst>
                                          <p:attrName>ppt_x</p:attrName>
                                        </p:attrNameLst>
                                      </p:cBhvr>
                                      <p:tavLst>
                                        <p:tav tm="0">
                                          <p:val>
                                            <p:strVal val="#ppt_x"/>
                                          </p:val>
                                        </p:tav>
                                        <p:tav tm="100000">
                                          <p:val>
                                            <p:strVal val="#ppt_x"/>
                                          </p:val>
                                        </p:tav>
                                      </p:tavLst>
                                    </p:anim>
                                    <p:anim calcmode="lin" valueType="num">
                                      <p:cBhvr>
                                        <p:cTn id="42" dur="500" fill="hold"/>
                                        <p:tgtEl>
                                          <p:spTgt spid="46"/>
                                        </p:tgtEl>
                                        <p:attrNameLst>
                                          <p:attrName>ppt_y</p:attrName>
                                        </p:attrNameLst>
                                      </p:cBhvr>
                                      <p:tavLst>
                                        <p:tav tm="0">
                                          <p:val>
                                            <p:strVal val="#ppt_y+.1"/>
                                          </p:val>
                                        </p:tav>
                                        <p:tav tm="100000">
                                          <p:val>
                                            <p:strVal val="#ppt_y"/>
                                          </p:val>
                                        </p:tav>
                                      </p:tavLst>
                                    </p:anim>
                                  </p:childTnLst>
                                </p:cTn>
                              </p:par>
                            </p:childTnLst>
                          </p:cTn>
                        </p:par>
                        <p:par>
                          <p:cTn id="43" fill="hold">
                            <p:stCondLst>
                              <p:cond delay="1500"/>
                            </p:stCondLst>
                            <p:childTnLst>
                              <p:par>
                                <p:cTn id="44" presetID="22" presetClass="entr" presetSubtype="8"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500"/>
                                        <p:tgtEl>
                                          <p:spTgt spid="47"/>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300" fill="hold"/>
                                        <p:tgtEl>
                                          <p:spTgt spid="44"/>
                                        </p:tgtEl>
                                        <p:attrNameLst>
                                          <p:attrName>ppt_w</p:attrName>
                                        </p:attrNameLst>
                                      </p:cBhvr>
                                      <p:tavLst>
                                        <p:tav tm="0">
                                          <p:val>
                                            <p:fltVal val="0"/>
                                          </p:val>
                                        </p:tav>
                                        <p:tav tm="100000">
                                          <p:val>
                                            <p:strVal val="#ppt_w"/>
                                          </p:val>
                                        </p:tav>
                                      </p:tavLst>
                                    </p:anim>
                                    <p:anim calcmode="lin" valueType="num">
                                      <p:cBhvr>
                                        <p:cTn id="51" dur="300" fill="hold"/>
                                        <p:tgtEl>
                                          <p:spTgt spid="44"/>
                                        </p:tgtEl>
                                        <p:attrNameLst>
                                          <p:attrName>ppt_h</p:attrName>
                                        </p:attrNameLst>
                                      </p:cBhvr>
                                      <p:tavLst>
                                        <p:tav tm="0">
                                          <p:val>
                                            <p:fltVal val="0"/>
                                          </p:val>
                                        </p:tav>
                                        <p:tav tm="100000">
                                          <p:val>
                                            <p:strVal val="#ppt_h"/>
                                          </p:val>
                                        </p:tav>
                                      </p:tavLst>
                                    </p:anim>
                                    <p:animEffect transition="in" filter="fade">
                                      <p:cBhvr>
                                        <p:cTn id="52" dur="300"/>
                                        <p:tgtEl>
                                          <p:spTgt spid="44"/>
                                        </p:tgtEl>
                                      </p:cBhvr>
                                    </p:animEffect>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anim calcmode="lin" valueType="num">
                                      <p:cBhvr>
                                        <p:cTn id="57" dur="500" fill="hold"/>
                                        <p:tgtEl>
                                          <p:spTgt spid="48"/>
                                        </p:tgtEl>
                                        <p:attrNameLst>
                                          <p:attrName>ppt_x</p:attrName>
                                        </p:attrNameLst>
                                      </p:cBhvr>
                                      <p:tavLst>
                                        <p:tav tm="0">
                                          <p:val>
                                            <p:strVal val="#ppt_x"/>
                                          </p:val>
                                        </p:tav>
                                        <p:tav tm="100000">
                                          <p:val>
                                            <p:strVal val="#ppt_x"/>
                                          </p:val>
                                        </p:tav>
                                      </p:tavLst>
                                    </p:anim>
                                    <p:anim calcmode="lin" valueType="num">
                                      <p:cBhvr>
                                        <p:cTn id="58"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442003" y="1522412"/>
            <a:ext cx="685711" cy="4762192"/>
            <a:chOff x="7442177" y="1522412"/>
            <a:chExt cx="685800" cy="4762192"/>
          </a:xfrm>
        </p:grpSpPr>
        <p:grpSp>
          <p:nvGrpSpPr>
            <p:cNvPr id="2" name="组合 1"/>
            <p:cNvGrpSpPr/>
            <p:nvPr/>
          </p:nvGrpSpPr>
          <p:grpSpPr>
            <a:xfrm>
              <a:off x="7766980" y="2255043"/>
              <a:ext cx="45719" cy="3385390"/>
              <a:chOff x="8042752" y="1861343"/>
              <a:chExt cx="45719" cy="3385390"/>
            </a:xfrm>
          </p:grpSpPr>
          <p:sp>
            <p:nvSpPr>
              <p:cNvPr id="3" name="矩形 2"/>
              <p:cNvSpPr/>
              <p:nvPr/>
            </p:nvSpPr>
            <p:spPr>
              <a:xfrm>
                <a:off x="8042752" y="1861343"/>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042752" y="3208294"/>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042752" y="4543043"/>
                <a:ext cx="45719" cy="70369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bwMode="auto">
            <a:xfrm>
              <a:off x="7442177" y="1616075"/>
              <a:ext cx="650875" cy="6508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p>
          </p:txBody>
        </p:sp>
        <p:sp>
          <p:nvSpPr>
            <p:cNvPr id="8" name="Freeform 659"/>
            <p:cNvSpPr>
              <a:spLocks noEditPoints="1"/>
            </p:cNvSpPr>
            <p:nvPr/>
          </p:nvSpPr>
          <p:spPr bwMode="auto">
            <a:xfrm>
              <a:off x="7602515" y="1724025"/>
              <a:ext cx="330200" cy="434975"/>
            </a:xfrm>
            <a:custGeom>
              <a:avLst/>
              <a:gdLst>
                <a:gd name="T0" fmla="*/ 191 w 218"/>
                <a:gd name="T1" fmla="*/ 36 h 288"/>
                <a:gd name="T2" fmla="*/ 157 w 218"/>
                <a:gd name="T3" fmla="*/ 0 h 288"/>
                <a:gd name="T4" fmla="*/ 61 w 218"/>
                <a:gd name="T5" fmla="*/ 0 h 288"/>
                <a:gd name="T6" fmla="*/ 28 w 218"/>
                <a:gd name="T7" fmla="*/ 36 h 288"/>
                <a:gd name="T8" fmla="*/ 0 w 218"/>
                <a:gd name="T9" fmla="*/ 36 h 288"/>
                <a:gd name="T10" fmla="*/ 0 w 218"/>
                <a:gd name="T11" fmla="*/ 288 h 288"/>
                <a:gd name="T12" fmla="*/ 218 w 218"/>
                <a:gd name="T13" fmla="*/ 288 h 288"/>
                <a:gd name="T14" fmla="*/ 218 w 218"/>
                <a:gd name="T15" fmla="*/ 36 h 288"/>
                <a:gd name="T16" fmla="*/ 191 w 218"/>
                <a:gd name="T17" fmla="*/ 36 h 288"/>
                <a:gd name="T18" fmla="*/ 74 w 218"/>
                <a:gd name="T19" fmla="*/ 16 h 288"/>
                <a:gd name="T20" fmla="*/ 142 w 218"/>
                <a:gd name="T21" fmla="*/ 16 h 288"/>
                <a:gd name="T22" fmla="*/ 151 w 218"/>
                <a:gd name="T23" fmla="*/ 24 h 288"/>
                <a:gd name="T24" fmla="*/ 142 w 218"/>
                <a:gd name="T25" fmla="*/ 33 h 288"/>
                <a:gd name="T26" fmla="*/ 74 w 218"/>
                <a:gd name="T27" fmla="*/ 33 h 288"/>
                <a:gd name="T28" fmla="*/ 66 w 218"/>
                <a:gd name="T29" fmla="*/ 24 h 288"/>
                <a:gd name="T30" fmla="*/ 74 w 218"/>
                <a:gd name="T31" fmla="*/ 16 h 288"/>
                <a:gd name="T32" fmla="*/ 171 w 218"/>
                <a:gd name="T33" fmla="*/ 236 h 288"/>
                <a:gd name="T34" fmla="*/ 45 w 218"/>
                <a:gd name="T35" fmla="*/ 236 h 288"/>
                <a:gd name="T36" fmla="*/ 45 w 218"/>
                <a:gd name="T37" fmla="*/ 217 h 288"/>
                <a:gd name="T38" fmla="*/ 171 w 218"/>
                <a:gd name="T39" fmla="*/ 217 h 288"/>
                <a:gd name="T40" fmla="*/ 171 w 218"/>
                <a:gd name="T41" fmla="*/ 236 h 288"/>
                <a:gd name="T42" fmla="*/ 171 w 218"/>
                <a:gd name="T43" fmla="*/ 193 h 288"/>
                <a:gd name="T44" fmla="*/ 45 w 218"/>
                <a:gd name="T45" fmla="*/ 193 h 288"/>
                <a:gd name="T46" fmla="*/ 45 w 218"/>
                <a:gd name="T47" fmla="*/ 174 h 288"/>
                <a:gd name="T48" fmla="*/ 171 w 218"/>
                <a:gd name="T49" fmla="*/ 174 h 288"/>
                <a:gd name="T50" fmla="*/ 171 w 218"/>
                <a:gd name="T51" fmla="*/ 193 h 288"/>
                <a:gd name="T52" fmla="*/ 171 w 218"/>
                <a:gd name="T53" fmla="*/ 150 h 288"/>
                <a:gd name="T54" fmla="*/ 45 w 218"/>
                <a:gd name="T55" fmla="*/ 150 h 288"/>
                <a:gd name="T56" fmla="*/ 45 w 218"/>
                <a:gd name="T57" fmla="*/ 131 h 288"/>
                <a:gd name="T58" fmla="*/ 171 w 218"/>
                <a:gd name="T59" fmla="*/ 131 h 288"/>
                <a:gd name="T60" fmla="*/ 171 w 218"/>
                <a:gd name="T61" fmla="*/ 150 h 288"/>
                <a:gd name="T62" fmla="*/ 171 w 218"/>
                <a:gd name="T63" fmla="*/ 107 h 288"/>
                <a:gd name="T64" fmla="*/ 45 w 218"/>
                <a:gd name="T65" fmla="*/ 107 h 288"/>
                <a:gd name="T66" fmla="*/ 45 w 218"/>
                <a:gd name="T67" fmla="*/ 88 h 288"/>
                <a:gd name="T68" fmla="*/ 171 w 218"/>
                <a:gd name="T69" fmla="*/ 88 h 288"/>
                <a:gd name="T70" fmla="*/ 171 w 218"/>
                <a:gd name="T71" fmla="*/ 10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8" h="288">
                  <a:moveTo>
                    <a:pt x="191" y="36"/>
                  </a:moveTo>
                  <a:cubicBezTo>
                    <a:pt x="183" y="21"/>
                    <a:pt x="169" y="0"/>
                    <a:pt x="157" y="0"/>
                  </a:cubicBezTo>
                  <a:cubicBezTo>
                    <a:pt x="61" y="0"/>
                    <a:pt x="61" y="0"/>
                    <a:pt x="61" y="0"/>
                  </a:cubicBezTo>
                  <a:cubicBezTo>
                    <a:pt x="49" y="0"/>
                    <a:pt x="36" y="19"/>
                    <a:pt x="28" y="36"/>
                  </a:cubicBezTo>
                  <a:cubicBezTo>
                    <a:pt x="0" y="36"/>
                    <a:pt x="0" y="36"/>
                    <a:pt x="0" y="36"/>
                  </a:cubicBezTo>
                  <a:cubicBezTo>
                    <a:pt x="0" y="288"/>
                    <a:pt x="0" y="288"/>
                    <a:pt x="0" y="288"/>
                  </a:cubicBezTo>
                  <a:cubicBezTo>
                    <a:pt x="218" y="288"/>
                    <a:pt x="218" y="288"/>
                    <a:pt x="218" y="288"/>
                  </a:cubicBezTo>
                  <a:cubicBezTo>
                    <a:pt x="218" y="36"/>
                    <a:pt x="218" y="36"/>
                    <a:pt x="218" y="36"/>
                  </a:cubicBezTo>
                  <a:lnTo>
                    <a:pt x="191" y="36"/>
                  </a:lnTo>
                  <a:close/>
                  <a:moveTo>
                    <a:pt x="74" y="16"/>
                  </a:moveTo>
                  <a:cubicBezTo>
                    <a:pt x="142" y="16"/>
                    <a:pt x="142" y="16"/>
                    <a:pt x="142" y="16"/>
                  </a:cubicBezTo>
                  <a:cubicBezTo>
                    <a:pt x="147" y="16"/>
                    <a:pt x="151" y="20"/>
                    <a:pt x="151" y="24"/>
                  </a:cubicBezTo>
                  <a:cubicBezTo>
                    <a:pt x="151" y="29"/>
                    <a:pt x="147" y="33"/>
                    <a:pt x="142" y="33"/>
                  </a:cubicBezTo>
                  <a:cubicBezTo>
                    <a:pt x="74" y="33"/>
                    <a:pt x="74" y="33"/>
                    <a:pt x="74" y="33"/>
                  </a:cubicBezTo>
                  <a:cubicBezTo>
                    <a:pt x="70" y="33"/>
                    <a:pt x="66" y="29"/>
                    <a:pt x="66" y="24"/>
                  </a:cubicBezTo>
                  <a:cubicBezTo>
                    <a:pt x="66" y="20"/>
                    <a:pt x="70" y="16"/>
                    <a:pt x="74" y="16"/>
                  </a:cubicBezTo>
                  <a:close/>
                  <a:moveTo>
                    <a:pt x="171" y="236"/>
                  </a:moveTo>
                  <a:cubicBezTo>
                    <a:pt x="45" y="236"/>
                    <a:pt x="45" y="236"/>
                    <a:pt x="45" y="236"/>
                  </a:cubicBezTo>
                  <a:cubicBezTo>
                    <a:pt x="45" y="217"/>
                    <a:pt x="45" y="217"/>
                    <a:pt x="45" y="217"/>
                  </a:cubicBezTo>
                  <a:cubicBezTo>
                    <a:pt x="171" y="217"/>
                    <a:pt x="171" y="217"/>
                    <a:pt x="171" y="217"/>
                  </a:cubicBezTo>
                  <a:lnTo>
                    <a:pt x="171" y="236"/>
                  </a:lnTo>
                  <a:close/>
                  <a:moveTo>
                    <a:pt x="171" y="193"/>
                  </a:moveTo>
                  <a:cubicBezTo>
                    <a:pt x="45" y="193"/>
                    <a:pt x="45" y="193"/>
                    <a:pt x="45" y="193"/>
                  </a:cubicBezTo>
                  <a:cubicBezTo>
                    <a:pt x="45" y="174"/>
                    <a:pt x="45" y="174"/>
                    <a:pt x="45" y="174"/>
                  </a:cubicBezTo>
                  <a:cubicBezTo>
                    <a:pt x="171" y="174"/>
                    <a:pt x="171" y="174"/>
                    <a:pt x="171" y="174"/>
                  </a:cubicBezTo>
                  <a:lnTo>
                    <a:pt x="171" y="193"/>
                  </a:lnTo>
                  <a:close/>
                  <a:moveTo>
                    <a:pt x="171" y="150"/>
                  </a:moveTo>
                  <a:cubicBezTo>
                    <a:pt x="45" y="150"/>
                    <a:pt x="45" y="150"/>
                    <a:pt x="45" y="150"/>
                  </a:cubicBezTo>
                  <a:cubicBezTo>
                    <a:pt x="45" y="131"/>
                    <a:pt x="45" y="131"/>
                    <a:pt x="45" y="131"/>
                  </a:cubicBezTo>
                  <a:cubicBezTo>
                    <a:pt x="171" y="131"/>
                    <a:pt x="171" y="131"/>
                    <a:pt x="171" y="131"/>
                  </a:cubicBezTo>
                  <a:lnTo>
                    <a:pt x="171" y="150"/>
                  </a:lnTo>
                  <a:close/>
                  <a:moveTo>
                    <a:pt x="171" y="107"/>
                  </a:moveTo>
                  <a:cubicBezTo>
                    <a:pt x="45" y="107"/>
                    <a:pt x="45" y="107"/>
                    <a:pt x="45" y="107"/>
                  </a:cubicBezTo>
                  <a:cubicBezTo>
                    <a:pt x="45" y="88"/>
                    <a:pt x="45" y="88"/>
                    <a:pt x="45" y="88"/>
                  </a:cubicBezTo>
                  <a:cubicBezTo>
                    <a:pt x="171" y="88"/>
                    <a:pt x="171" y="88"/>
                    <a:pt x="171" y="88"/>
                  </a:cubicBezTo>
                  <a:lnTo>
                    <a:pt x="171" y="107"/>
                  </a:lnTo>
                  <a:close/>
                </a:path>
              </a:pathLst>
            </a:custGeom>
            <a:solidFill>
              <a:schemeClr val="bg1"/>
            </a:solidFill>
            <a:ln>
              <a:noFill/>
            </a:ln>
          </p:spPr>
          <p:txBody>
            <a:bodyPr/>
            <a:lstStyle/>
            <a:p>
              <a:pPr eaLnBrk="1" hangingPunct="1">
                <a:buFont typeface="Arial" panose="020B0604020202020204" pitchFamily="34" charset="0"/>
                <a:buNone/>
                <a:defRPr/>
              </a:pPr>
              <a:endParaRPr lang="zh-CN" altLang="en-US"/>
            </a:p>
          </p:txBody>
        </p:sp>
        <p:sp>
          <p:nvSpPr>
            <p:cNvPr id="9" name="椭圆 8"/>
            <p:cNvSpPr/>
            <p:nvPr/>
          </p:nvSpPr>
          <p:spPr>
            <a:xfrm>
              <a:off x="7893027" y="1522412"/>
              <a:ext cx="234950" cy="236538"/>
            </a:xfrm>
            <a:prstGeom prst="ellipse">
              <a:avLst/>
            </a:pr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t>1</a:t>
              </a:r>
              <a:endParaRPr lang="zh-CN" altLang="en-US"/>
            </a:p>
          </p:txBody>
        </p:sp>
        <p:sp>
          <p:nvSpPr>
            <p:cNvPr id="11" name="椭圆 10"/>
            <p:cNvSpPr/>
            <p:nvPr/>
          </p:nvSpPr>
          <p:spPr bwMode="auto">
            <a:xfrm>
              <a:off x="7442177" y="2954764"/>
              <a:ext cx="650875" cy="6508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p>
          </p:txBody>
        </p:sp>
        <p:sp>
          <p:nvSpPr>
            <p:cNvPr id="12" name="Freeform 655"/>
            <p:cNvSpPr>
              <a:spLocks noEditPoints="1"/>
            </p:cNvSpPr>
            <p:nvPr/>
          </p:nvSpPr>
          <p:spPr bwMode="auto">
            <a:xfrm>
              <a:off x="7566002" y="3054777"/>
              <a:ext cx="403225" cy="434975"/>
            </a:xfrm>
            <a:custGeom>
              <a:avLst/>
              <a:gdLst>
                <a:gd name="T0" fmla="*/ 267 w 267"/>
                <a:gd name="T1" fmla="*/ 70 h 288"/>
                <a:gd name="T2" fmla="*/ 144 w 267"/>
                <a:gd name="T3" fmla="*/ 0 h 288"/>
                <a:gd name="T4" fmla="*/ 0 w 267"/>
                <a:gd name="T5" fmla="*/ 144 h 288"/>
                <a:gd name="T6" fmla="*/ 144 w 267"/>
                <a:gd name="T7" fmla="*/ 288 h 288"/>
                <a:gd name="T8" fmla="*/ 266 w 267"/>
                <a:gd name="T9" fmla="*/ 219 h 288"/>
                <a:gd name="T10" fmla="*/ 142 w 267"/>
                <a:gd name="T11" fmla="*/ 145 h 288"/>
                <a:gd name="T12" fmla="*/ 267 w 267"/>
                <a:gd name="T13" fmla="*/ 70 h 288"/>
                <a:gd name="T14" fmla="*/ 169 w 267"/>
                <a:gd name="T15" fmla="*/ 39 h 288"/>
                <a:gd name="T16" fmla="*/ 192 w 267"/>
                <a:gd name="T17" fmla="*/ 62 h 288"/>
                <a:gd name="T18" fmla="*/ 169 w 267"/>
                <a:gd name="T19" fmla="*/ 85 h 288"/>
                <a:gd name="T20" fmla="*/ 146 w 267"/>
                <a:gd name="T21" fmla="*/ 62 h 288"/>
                <a:gd name="T22" fmla="*/ 169 w 267"/>
                <a:gd name="T23" fmla="*/ 3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7" h="288">
                  <a:moveTo>
                    <a:pt x="267" y="70"/>
                  </a:moveTo>
                  <a:cubicBezTo>
                    <a:pt x="242" y="28"/>
                    <a:pt x="196" y="0"/>
                    <a:pt x="144" y="0"/>
                  </a:cubicBezTo>
                  <a:cubicBezTo>
                    <a:pt x="64" y="0"/>
                    <a:pt x="0" y="64"/>
                    <a:pt x="0" y="144"/>
                  </a:cubicBezTo>
                  <a:cubicBezTo>
                    <a:pt x="0" y="224"/>
                    <a:pt x="64" y="288"/>
                    <a:pt x="144" y="288"/>
                  </a:cubicBezTo>
                  <a:cubicBezTo>
                    <a:pt x="195" y="288"/>
                    <a:pt x="241" y="261"/>
                    <a:pt x="266" y="219"/>
                  </a:cubicBezTo>
                  <a:cubicBezTo>
                    <a:pt x="142" y="145"/>
                    <a:pt x="142" y="145"/>
                    <a:pt x="142" y="145"/>
                  </a:cubicBezTo>
                  <a:lnTo>
                    <a:pt x="267" y="70"/>
                  </a:lnTo>
                  <a:close/>
                  <a:moveTo>
                    <a:pt x="169" y="39"/>
                  </a:moveTo>
                  <a:cubicBezTo>
                    <a:pt x="182" y="39"/>
                    <a:pt x="192" y="49"/>
                    <a:pt x="192" y="62"/>
                  </a:cubicBezTo>
                  <a:cubicBezTo>
                    <a:pt x="192" y="74"/>
                    <a:pt x="182" y="85"/>
                    <a:pt x="169" y="85"/>
                  </a:cubicBezTo>
                  <a:cubicBezTo>
                    <a:pt x="156" y="85"/>
                    <a:pt x="146" y="74"/>
                    <a:pt x="146" y="62"/>
                  </a:cubicBezTo>
                  <a:cubicBezTo>
                    <a:pt x="146" y="49"/>
                    <a:pt x="156" y="39"/>
                    <a:pt x="169" y="39"/>
                  </a:cubicBezTo>
                  <a:close/>
                </a:path>
              </a:pathLst>
            </a:custGeom>
            <a:solidFill>
              <a:schemeClr val="bg1"/>
            </a:solidFill>
            <a:ln>
              <a:noFill/>
            </a:ln>
          </p:spPr>
          <p:txBody>
            <a:bodyPr/>
            <a:lstStyle/>
            <a:p>
              <a:pPr eaLnBrk="1" hangingPunct="1">
                <a:buFont typeface="Arial" panose="020B0604020202020204" pitchFamily="34" charset="0"/>
                <a:buNone/>
                <a:defRPr/>
              </a:pPr>
              <a:endParaRPr lang="zh-CN" altLang="en-US"/>
            </a:p>
          </p:txBody>
        </p:sp>
        <p:sp>
          <p:nvSpPr>
            <p:cNvPr id="13" name="椭圆 12"/>
            <p:cNvSpPr/>
            <p:nvPr/>
          </p:nvSpPr>
          <p:spPr>
            <a:xfrm>
              <a:off x="7893027" y="2883327"/>
              <a:ext cx="234950" cy="236537"/>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t>2</a:t>
              </a:r>
              <a:endParaRPr lang="zh-CN" altLang="en-US"/>
            </a:p>
          </p:txBody>
        </p:sp>
        <p:sp>
          <p:nvSpPr>
            <p:cNvPr id="15" name="椭圆 14"/>
            <p:cNvSpPr/>
            <p:nvPr/>
          </p:nvSpPr>
          <p:spPr bwMode="auto">
            <a:xfrm>
              <a:off x="7442177" y="5633729"/>
              <a:ext cx="650875" cy="6508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p>
          </p:txBody>
        </p:sp>
        <p:grpSp>
          <p:nvGrpSpPr>
            <p:cNvPr id="16" name="组合 15"/>
            <p:cNvGrpSpPr/>
            <p:nvPr/>
          </p:nvGrpSpPr>
          <p:grpSpPr bwMode="auto">
            <a:xfrm>
              <a:off x="7549965" y="5741517"/>
              <a:ext cx="435300" cy="435300"/>
              <a:chOff x="5745617" y="3919453"/>
              <a:chExt cx="333375" cy="333375"/>
            </a:xfrm>
            <a:solidFill>
              <a:schemeClr val="bg1">
                <a:lumMod val="95000"/>
              </a:schemeClr>
            </a:solidFill>
          </p:grpSpPr>
          <p:sp>
            <p:nvSpPr>
              <p:cNvPr id="17" name="Freeform 597"/>
              <p:cNvSpPr>
                <a:spLocks noEditPoints="1"/>
              </p:cNvSpPr>
              <p:nvPr/>
            </p:nvSpPr>
            <p:spPr bwMode="auto">
              <a:xfrm>
                <a:off x="5745617" y="3919453"/>
                <a:ext cx="333375" cy="333375"/>
              </a:xfrm>
              <a:custGeom>
                <a:avLst/>
                <a:gdLst>
                  <a:gd name="T0" fmla="*/ 286 w 288"/>
                  <a:gd name="T1" fmla="*/ 121 h 287"/>
                  <a:gd name="T2" fmla="*/ 265 w 288"/>
                  <a:gd name="T3" fmla="*/ 66 h 287"/>
                  <a:gd name="T4" fmla="*/ 173 w 288"/>
                  <a:gd name="T5" fmla="*/ 3 h 287"/>
                  <a:gd name="T6" fmla="*/ 144 w 288"/>
                  <a:gd name="T7" fmla="*/ 0 h 287"/>
                  <a:gd name="T8" fmla="*/ 116 w 288"/>
                  <a:gd name="T9" fmla="*/ 3 h 287"/>
                  <a:gd name="T10" fmla="*/ 23 w 288"/>
                  <a:gd name="T11" fmla="*/ 66 h 287"/>
                  <a:gd name="T12" fmla="*/ 2 w 288"/>
                  <a:gd name="T13" fmla="*/ 121 h 287"/>
                  <a:gd name="T14" fmla="*/ 0 w 288"/>
                  <a:gd name="T15" fmla="*/ 143 h 287"/>
                  <a:gd name="T16" fmla="*/ 41 w 288"/>
                  <a:gd name="T17" fmla="*/ 244 h 287"/>
                  <a:gd name="T18" fmla="*/ 97 w 288"/>
                  <a:gd name="T19" fmla="*/ 280 h 287"/>
                  <a:gd name="T20" fmla="*/ 144 w 288"/>
                  <a:gd name="T21" fmla="*/ 287 h 287"/>
                  <a:gd name="T22" fmla="*/ 191 w 288"/>
                  <a:gd name="T23" fmla="*/ 279 h 287"/>
                  <a:gd name="T24" fmla="*/ 247 w 288"/>
                  <a:gd name="T25" fmla="*/ 244 h 287"/>
                  <a:gd name="T26" fmla="*/ 288 w 288"/>
                  <a:gd name="T27" fmla="*/ 143 h 287"/>
                  <a:gd name="T28" fmla="*/ 286 w 288"/>
                  <a:gd name="T29" fmla="*/ 121 h 287"/>
                  <a:gd name="T30" fmla="*/ 241 w 288"/>
                  <a:gd name="T31" fmla="*/ 225 h 287"/>
                  <a:gd name="T32" fmla="*/ 239 w 288"/>
                  <a:gd name="T33" fmla="*/ 218 h 287"/>
                  <a:gd name="T34" fmla="*/ 188 w 288"/>
                  <a:gd name="T35" fmla="*/ 218 h 287"/>
                  <a:gd name="T36" fmla="*/ 172 w 288"/>
                  <a:gd name="T37" fmla="*/ 266 h 287"/>
                  <a:gd name="T38" fmla="*/ 174 w 288"/>
                  <a:gd name="T39" fmla="*/ 267 h 287"/>
                  <a:gd name="T40" fmla="*/ 144 w 288"/>
                  <a:gd name="T41" fmla="*/ 270 h 287"/>
                  <a:gd name="T42" fmla="*/ 115 w 288"/>
                  <a:gd name="T43" fmla="*/ 267 h 287"/>
                  <a:gd name="T44" fmla="*/ 116 w 288"/>
                  <a:gd name="T45" fmla="*/ 266 h 287"/>
                  <a:gd name="T46" fmla="*/ 101 w 288"/>
                  <a:gd name="T47" fmla="*/ 218 h 287"/>
                  <a:gd name="T48" fmla="*/ 50 w 288"/>
                  <a:gd name="T49" fmla="*/ 218 h 287"/>
                  <a:gd name="T50" fmla="*/ 48 w 288"/>
                  <a:gd name="T51" fmla="*/ 226 h 287"/>
                  <a:gd name="T52" fmla="*/ 17 w 288"/>
                  <a:gd name="T53" fmla="*/ 143 h 287"/>
                  <a:gd name="T54" fmla="*/ 18 w 288"/>
                  <a:gd name="T55" fmla="*/ 132 h 287"/>
                  <a:gd name="T56" fmla="*/ 34 w 288"/>
                  <a:gd name="T57" fmla="*/ 144 h 287"/>
                  <a:gd name="T58" fmla="*/ 75 w 288"/>
                  <a:gd name="T59" fmla="*/ 114 h 287"/>
                  <a:gd name="T60" fmla="*/ 60 w 288"/>
                  <a:gd name="T61" fmla="*/ 66 h 287"/>
                  <a:gd name="T62" fmla="*/ 43 w 288"/>
                  <a:gd name="T63" fmla="*/ 66 h 287"/>
                  <a:gd name="T64" fmla="*/ 110 w 288"/>
                  <a:gd name="T65" fmla="*/ 21 h 287"/>
                  <a:gd name="T66" fmla="*/ 104 w 288"/>
                  <a:gd name="T67" fmla="*/ 40 h 287"/>
                  <a:gd name="T68" fmla="*/ 145 w 288"/>
                  <a:gd name="T69" fmla="*/ 69 h 287"/>
                  <a:gd name="T70" fmla="*/ 185 w 288"/>
                  <a:gd name="T71" fmla="*/ 40 h 287"/>
                  <a:gd name="T72" fmla="*/ 180 w 288"/>
                  <a:gd name="T73" fmla="*/ 22 h 287"/>
                  <a:gd name="T74" fmla="*/ 245 w 288"/>
                  <a:gd name="T75" fmla="*/ 66 h 287"/>
                  <a:gd name="T76" fmla="*/ 229 w 288"/>
                  <a:gd name="T77" fmla="*/ 66 h 287"/>
                  <a:gd name="T78" fmla="*/ 213 w 288"/>
                  <a:gd name="T79" fmla="*/ 114 h 287"/>
                  <a:gd name="T80" fmla="*/ 254 w 288"/>
                  <a:gd name="T81" fmla="*/ 144 h 287"/>
                  <a:gd name="T82" fmla="*/ 270 w 288"/>
                  <a:gd name="T83" fmla="*/ 132 h 287"/>
                  <a:gd name="T84" fmla="*/ 271 w 288"/>
                  <a:gd name="T85" fmla="*/ 143 h 287"/>
                  <a:gd name="T86" fmla="*/ 241 w 288"/>
                  <a:gd name="T87" fmla="*/ 22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8" h="287">
                    <a:moveTo>
                      <a:pt x="286" y="121"/>
                    </a:moveTo>
                    <a:cubicBezTo>
                      <a:pt x="283" y="101"/>
                      <a:pt x="276" y="83"/>
                      <a:pt x="265" y="66"/>
                    </a:cubicBezTo>
                    <a:cubicBezTo>
                      <a:pt x="245" y="34"/>
                      <a:pt x="212" y="11"/>
                      <a:pt x="173" y="3"/>
                    </a:cubicBezTo>
                    <a:cubicBezTo>
                      <a:pt x="164" y="1"/>
                      <a:pt x="154" y="0"/>
                      <a:pt x="144" y="0"/>
                    </a:cubicBezTo>
                    <a:cubicBezTo>
                      <a:pt x="134" y="0"/>
                      <a:pt x="125" y="1"/>
                      <a:pt x="116" y="3"/>
                    </a:cubicBezTo>
                    <a:cubicBezTo>
                      <a:pt x="77" y="10"/>
                      <a:pt x="43" y="34"/>
                      <a:pt x="23" y="66"/>
                    </a:cubicBezTo>
                    <a:cubicBezTo>
                      <a:pt x="12" y="83"/>
                      <a:pt x="5" y="101"/>
                      <a:pt x="2" y="121"/>
                    </a:cubicBezTo>
                    <a:cubicBezTo>
                      <a:pt x="1" y="128"/>
                      <a:pt x="0" y="136"/>
                      <a:pt x="0" y="143"/>
                    </a:cubicBezTo>
                    <a:cubicBezTo>
                      <a:pt x="0" y="183"/>
                      <a:pt x="16" y="218"/>
                      <a:pt x="41" y="244"/>
                    </a:cubicBezTo>
                    <a:cubicBezTo>
                      <a:pt x="57" y="260"/>
                      <a:pt x="76" y="272"/>
                      <a:pt x="97" y="280"/>
                    </a:cubicBezTo>
                    <a:cubicBezTo>
                      <a:pt x="112" y="285"/>
                      <a:pt x="128" y="287"/>
                      <a:pt x="144" y="287"/>
                    </a:cubicBezTo>
                    <a:cubicBezTo>
                      <a:pt x="160" y="287"/>
                      <a:pt x="176" y="284"/>
                      <a:pt x="191" y="279"/>
                    </a:cubicBezTo>
                    <a:cubicBezTo>
                      <a:pt x="212" y="272"/>
                      <a:pt x="232" y="260"/>
                      <a:pt x="247" y="244"/>
                    </a:cubicBezTo>
                    <a:cubicBezTo>
                      <a:pt x="272" y="218"/>
                      <a:pt x="288" y="182"/>
                      <a:pt x="288" y="143"/>
                    </a:cubicBezTo>
                    <a:cubicBezTo>
                      <a:pt x="288" y="136"/>
                      <a:pt x="287" y="128"/>
                      <a:pt x="286" y="121"/>
                    </a:cubicBezTo>
                    <a:close/>
                    <a:moveTo>
                      <a:pt x="241" y="225"/>
                    </a:moveTo>
                    <a:cubicBezTo>
                      <a:pt x="239" y="218"/>
                      <a:pt x="239" y="218"/>
                      <a:pt x="239" y="218"/>
                    </a:cubicBezTo>
                    <a:cubicBezTo>
                      <a:pt x="188" y="218"/>
                      <a:pt x="188" y="218"/>
                      <a:pt x="188" y="218"/>
                    </a:cubicBezTo>
                    <a:cubicBezTo>
                      <a:pt x="172" y="266"/>
                      <a:pt x="172" y="266"/>
                      <a:pt x="172" y="266"/>
                    </a:cubicBezTo>
                    <a:cubicBezTo>
                      <a:pt x="174" y="267"/>
                      <a:pt x="174" y="267"/>
                      <a:pt x="174" y="267"/>
                    </a:cubicBezTo>
                    <a:cubicBezTo>
                      <a:pt x="164" y="269"/>
                      <a:pt x="154" y="270"/>
                      <a:pt x="144" y="270"/>
                    </a:cubicBezTo>
                    <a:cubicBezTo>
                      <a:pt x="134" y="270"/>
                      <a:pt x="124" y="269"/>
                      <a:pt x="115" y="267"/>
                    </a:cubicBezTo>
                    <a:cubicBezTo>
                      <a:pt x="116" y="266"/>
                      <a:pt x="116" y="266"/>
                      <a:pt x="116" y="266"/>
                    </a:cubicBezTo>
                    <a:cubicBezTo>
                      <a:pt x="101" y="218"/>
                      <a:pt x="101" y="218"/>
                      <a:pt x="101" y="218"/>
                    </a:cubicBezTo>
                    <a:cubicBezTo>
                      <a:pt x="50" y="218"/>
                      <a:pt x="50" y="218"/>
                      <a:pt x="50" y="218"/>
                    </a:cubicBezTo>
                    <a:cubicBezTo>
                      <a:pt x="48" y="226"/>
                      <a:pt x="48" y="226"/>
                      <a:pt x="48" y="226"/>
                    </a:cubicBezTo>
                    <a:cubicBezTo>
                      <a:pt x="29" y="204"/>
                      <a:pt x="17" y="175"/>
                      <a:pt x="17" y="143"/>
                    </a:cubicBezTo>
                    <a:cubicBezTo>
                      <a:pt x="17" y="140"/>
                      <a:pt x="17" y="136"/>
                      <a:pt x="18" y="132"/>
                    </a:cubicBezTo>
                    <a:cubicBezTo>
                      <a:pt x="34" y="144"/>
                      <a:pt x="34" y="144"/>
                      <a:pt x="34" y="144"/>
                    </a:cubicBezTo>
                    <a:cubicBezTo>
                      <a:pt x="75" y="114"/>
                      <a:pt x="75" y="114"/>
                      <a:pt x="75" y="114"/>
                    </a:cubicBezTo>
                    <a:cubicBezTo>
                      <a:pt x="60" y="66"/>
                      <a:pt x="60" y="66"/>
                      <a:pt x="60" y="66"/>
                    </a:cubicBezTo>
                    <a:cubicBezTo>
                      <a:pt x="43" y="66"/>
                      <a:pt x="43" y="66"/>
                      <a:pt x="43" y="66"/>
                    </a:cubicBezTo>
                    <a:cubicBezTo>
                      <a:pt x="60" y="45"/>
                      <a:pt x="83" y="29"/>
                      <a:pt x="110" y="21"/>
                    </a:cubicBezTo>
                    <a:cubicBezTo>
                      <a:pt x="104" y="40"/>
                      <a:pt x="104" y="40"/>
                      <a:pt x="104" y="40"/>
                    </a:cubicBezTo>
                    <a:cubicBezTo>
                      <a:pt x="145" y="69"/>
                      <a:pt x="145" y="69"/>
                      <a:pt x="145" y="69"/>
                    </a:cubicBezTo>
                    <a:cubicBezTo>
                      <a:pt x="185" y="40"/>
                      <a:pt x="185" y="40"/>
                      <a:pt x="185" y="40"/>
                    </a:cubicBezTo>
                    <a:cubicBezTo>
                      <a:pt x="180" y="22"/>
                      <a:pt x="180" y="22"/>
                      <a:pt x="180" y="22"/>
                    </a:cubicBezTo>
                    <a:cubicBezTo>
                      <a:pt x="206" y="29"/>
                      <a:pt x="228" y="45"/>
                      <a:pt x="245" y="66"/>
                    </a:cubicBezTo>
                    <a:cubicBezTo>
                      <a:pt x="229" y="66"/>
                      <a:pt x="229" y="66"/>
                      <a:pt x="229" y="66"/>
                    </a:cubicBezTo>
                    <a:cubicBezTo>
                      <a:pt x="213" y="114"/>
                      <a:pt x="213" y="114"/>
                      <a:pt x="213" y="114"/>
                    </a:cubicBezTo>
                    <a:cubicBezTo>
                      <a:pt x="254" y="144"/>
                      <a:pt x="254" y="144"/>
                      <a:pt x="254" y="144"/>
                    </a:cubicBezTo>
                    <a:cubicBezTo>
                      <a:pt x="270" y="132"/>
                      <a:pt x="270" y="132"/>
                      <a:pt x="270" y="132"/>
                    </a:cubicBezTo>
                    <a:cubicBezTo>
                      <a:pt x="271" y="136"/>
                      <a:pt x="271" y="140"/>
                      <a:pt x="271" y="143"/>
                    </a:cubicBezTo>
                    <a:cubicBezTo>
                      <a:pt x="271" y="175"/>
                      <a:pt x="260" y="203"/>
                      <a:pt x="241" y="2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buFont typeface="Arial" panose="020B0604020202020204" pitchFamily="34" charset="0"/>
                  <a:buNone/>
                  <a:defRPr/>
                </a:pPr>
                <a:endParaRPr lang="zh-CN" altLang="en-US"/>
              </a:p>
            </p:txBody>
          </p:sp>
          <p:sp>
            <p:nvSpPr>
              <p:cNvPr id="18" name="Freeform 598"/>
              <p:cNvSpPr/>
              <p:nvPr/>
            </p:nvSpPr>
            <p:spPr bwMode="auto">
              <a:xfrm>
                <a:off x="5856742" y="4044866"/>
                <a:ext cx="111125" cy="104775"/>
              </a:xfrm>
              <a:custGeom>
                <a:avLst/>
                <a:gdLst>
                  <a:gd name="T0" fmla="*/ 0 w 70"/>
                  <a:gd name="T1" fmla="*/ 26 h 66"/>
                  <a:gd name="T2" fmla="*/ 14 w 70"/>
                  <a:gd name="T3" fmla="*/ 66 h 66"/>
                  <a:gd name="T4" fmla="*/ 57 w 70"/>
                  <a:gd name="T5" fmla="*/ 66 h 66"/>
                  <a:gd name="T6" fmla="*/ 70 w 70"/>
                  <a:gd name="T7" fmla="*/ 26 h 66"/>
                  <a:gd name="T8" fmla="*/ 35 w 70"/>
                  <a:gd name="T9" fmla="*/ 0 h 66"/>
                  <a:gd name="T10" fmla="*/ 0 w 70"/>
                  <a:gd name="T11" fmla="*/ 26 h 66"/>
                </a:gdLst>
                <a:ahLst/>
                <a:cxnLst>
                  <a:cxn ang="0">
                    <a:pos x="T0" y="T1"/>
                  </a:cxn>
                  <a:cxn ang="0">
                    <a:pos x="T2" y="T3"/>
                  </a:cxn>
                  <a:cxn ang="0">
                    <a:pos x="T4" y="T5"/>
                  </a:cxn>
                  <a:cxn ang="0">
                    <a:pos x="T6" y="T7"/>
                  </a:cxn>
                  <a:cxn ang="0">
                    <a:pos x="T8" y="T9"/>
                  </a:cxn>
                  <a:cxn ang="0">
                    <a:pos x="T10" y="T11"/>
                  </a:cxn>
                </a:cxnLst>
                <a:rect l="0" t="0" r="r" b="b"/>
                <a:pathLst>
                  <a:path w="70" h="66">
                    <a:moveTo>
                      <a:pt x="0" y="26"/>
                    </a:moveTo>
                    <a:lnTo>
                      <a:pt x="14" y="66"/>
                    </a:lnTo>
                    <a:lnTo>
                      <a:pt x="57" y="66"/>
                    </a:lnTo>
                    <a:lnTo>
                      <a:pt x="70" y="26"/>
                    </a:lnTo>
                    <a:lnTo>
                      <a:pt x="35"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buFont typeface="Arial" panose="020B0604020202020204" pitchFamily="34" charset="0"/>
                  <a:buNone/>
                  <a:defRPr/>
                </a:pPr>
                <a:endParaRPr lang="zh-CN" altLang="en-US"/>
              </a:p>
            </p:txBody>
          </p:sp>
        </p:grpSp>
        <p:sp>
          <p:nvSpPr>
            <p:cNvPr id="19" name="椭圆 18"/>
            <p:cNvSpPr/>
            <p:nvPr/>
          </p:nvSpPr>
          <p:spPr>
            <a:xfrm>
              <a:off x="7889852" y="5568642"/>
              <a:ext cx="234950" cy="236537"/>
            </a:xfrm>
            <a:prstGeom prst="ellips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dirty="0"/>
                <a:t>4</a:t>
              </a:r>
              <a:endParaRPr lang="zh-CN" altLang="en-US" dirty="0"/>
            </a:p>
          </p:txBody>
        </p:sp>
        <p:sp>
          <p:nvSpPr>
            <p:cNvPr id="21" name="椭圆 20"/>
            <p:cNvSpPr/>
            <p:nvPr/>
          </p:nvSpPr>
          <p:spPr bwMode="auto">
            <a:xfrm>
              <a:off x="7442177" y="4301391"/>
              <a:ext cx="650875" cy="6508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endParaRPr lang="zh-CN" altLang="en-US"/>
            </a:p>
          </p:txBody>
        </p:sp>
        <p:sp>
          <p:nvSpPr>
            <p:cNvPr id="22" name="Freeform 570"/>
            <p:cNvSpPr/>
            <p:nvPr/>
          </p:nvSpPr>
          <p:spPr bwMode="auto">
            <a:xfrm>
              <a:off x="7570765" y="4407754"/>
              <a:ext cx="438150" cy="438150"/>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lumMod val="95000"/>
              </a:schemeClr>
            </a:solidFill>
            <a:ln>
              <a:noFill/>
            </a:ln>
          </p:spPr>
          <p:txBody>
            <a:bodyPr/>
            <a:lstStyle/>
            <a:p>
              <a:pPr eaLnBrk="1" hangingPunct="1">
                <a:buFont typeface="Arial" panose="020B0604020202020204" pitchFamily="34" charset="0"/>
                <a:buNone/>
                <a:defRPr/>
              </a:pPr>
              <a:endParaRPr lang="zh-CN" altLang="en-US"/>
            </a:p>
          </p:txBody>
        </p:sp>
        <p:sp>
          <p:nvSpPr>
            <p:cNvPr id="23" name="椭圆 22"/>
            <p:cNvSpPr/>
            <p:nvPr/>
          </p:nvSpPr>
          <p:spPr>
            <a:xfrm>
              <a:off x="7893027" y="4222016"/>
              <a:ext cx="234950" cy="236538"/>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buFont typeface="Arial" panose="020B0604020202020204" pitchFamily="34" charset="0"/>
                <a:buNone/>
                <a:defRPr/>
              </a:pPr>
              <a:r>
                <a:rPr lang="en-US" altLang="zh-CN"/>
                <a:t>3</a:t>
              </a:r>
              <a:endParaRPr lang="zh-CN" altLang="en-US"/>
            </a:p>
          </p:txBody>
        </p:sp>
      </p:grpSp>
      <p:sp>
        <p:nvSpPr>
          <p:cNvPr id="24" name="矩形 23"/>
          <p:cNvSpPr/>
          <p:nvPr/>
        </p:nvSpPr>
        <p:spPr>
          <a:xfrm>
            <a:off x="8124539" y="1715613"/>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25" name="文本框 24"/>
          <p:cNvSpPr txBox="1"/>
          <p:nvPr/>
        </p:nvSpPr>
        <p:spPr>
          <a:xfrm>
            <a:off x="8124539" y="1361071"/>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tx2"/>
                </a:solidFill>
                <a:latin typeface="+mj-ea"/>
                <a:ea typeface="+mj-ea"/>
              </a:rPr>
              <a:t>点击此处添加标题</a:t>
            </a:r>
          </a:p>
        </p:txBody>
      </p:sp>
      <p:sp>
        <p:nvSpPr>
          <p:cNvPr id="26" name="矩形 25"/>
          <p:cNvSpPr/>
          <p:nvPr/>
        </p:nvSpPr>
        <p:spPr>
          <a:xfrm>
            <a:off x="8124539" y="3088283"/>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27" name="文本框 26"/>
          <p:cNvSpPr txBox="1"/>
          <p:nvPr/>
        </p:nvSpPr>
        <p:spPr>
          <a:xfrm>
            <a:off x="8124539" y="2733741"/>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dirty="0">
                <a:solidFill>
                  <a:schemeClr val="accent1"/>
                </a:solidFill>
                <a:latin typeface="+mj-ea"/>
                <a:ea typeface="+mj-ea"/>
              </a:rPr>
              <a:t>点击此处添加标题</a:t>
            </a:r>
          </a:p>
        </p:txBody>
      </p:sp>
      <p:sp>
        <p:nvSpPr>
          <p:cNvPr id="28" name="矩形 27"/>
          <p:cNvSpPr/>
          <p:nvPr/>
        </p:nvSpPr>
        <p:spPr>
          <a:xfrm>
            <a:off x="8221365" y="4442847"/>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29" name="文本框 28"/>
          <p:cNvSpPr txBox="1"/>
          <p:nvPr/>
        </p:nvSpPr>
        <p:spPr>
          <a:xfrm>
            <a:off x="8221364" y="4088305"/>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accent2"/>
                </a:solidFill>
                <a:latin typeface="+mj-ea"/>
                <a:ea typeface="+mj-ea"/>
              </a:rPr>
              <a:t>点击此处添加标题</a:t>
            </a:r>
          </a:p>
        </p:txBody>
      </p:sp>
      <p:sp>
        <p:nvSpPr>
          <p:cNvPr id="30" name="矩形 29"/>
          <p:cNvSpPr/>
          <p:nvPr/>
        </p:nvSpPr>
        <p:spPr>
          <a:xfrm>
            <a:off x="8237875" y="5755034"/>
            <a:ext cx="3201917" cy="757130"/>
          </a:xfrm>
          <a:prstGeom prst="rect">
            <a:avLst/>
          </a:prstGeom>
          <a:noFill/>
        </p:spPr>
        <p:txBody>
          <a:bodyPr wrap="square" rtlCol="0">
            <a:spAutoFit/>
          </a:body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a:t>
            </a:r>
          </a:p>
        </p:txBody>
      </p:sp>
      <p:sp>
        <p:nvSpPr>
          <p:cNvPr id="31" name="文本框 30"/>
          <p:cNvSpPr txBox="1"/>
          <p:nvPr/>
        </p:nvSpPr>
        <p:spPr>
          <a:xfrm>
            <a:off x="8237874" y="5400492"/>
            <a:ext cx="2268530" cy="400110"/>
          </a:xfrm>
          <a:prstGeom prst="rect">
            <a:avLst/>
          </a:prstGeom>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accent3"/>
                </a:solidFill>
                <a:latin typeface="+mj-ea"/>
                <a:ea typeface="+mj-ea"/>
              </a:rPr>
              <a:t>点击此处添加标题</a:t>
            </a:r>
          </a:p>
        </p:txBody>
      </p:sp>
      <p:sp>
        <p:nvSpPr>
          <p:cNvPr id="32" name="矩形 31"/>
          <p:cNvSpPr/>
          <p:nvPr/>
        </p:nvSpPr>
        <p:spPr>
          <a:xfrm>
            <a:off x="904399" y="2873077"/>
            <a:ext cx="6115406" cy="1902059"/>
          </a:xfrm>
          <a:prstGeom prst="rect">
            <a:avLst/>
          </a:prstGeom>
          <a:noFill/>
        </p:spPr>
        <p:txBody>
          <a:bodyPr wrap="square" rtlCol="0">
            <a:spAutoFit/>
          </a:bodyPr>
          <a:lstStyle/>
          <a:p>
            <a:pPr>
              <a:lnSpc>
                <a:spcPct val="120000"/>
              </a:lnSpc>
              <a:spcBef>
                <a:spcPct val="0"/>
              </a:spcBef>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在此录入上述图表的综合描述说明，在此录入上述图表的综合描述说明。在此录入上述图表的描述说明</a:t>
            </a:r>
          </a:p>
          <a:p>
            <a:pPr>
              <a:lnSpc>
                <a:spcPct val="120000"/>
              </a:lnSpc>
              <a:spcBef>
                <a:spcPct val="0"/>
              </a:spcBef>
            </a:pPr>
            <a:endParaRPr lang="zh-CN" altLang="en-US" sz="14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400" dirty="0">
              <a:solidFill>
                <a:schemeClr val="tx1">
                  <a:lumMod val="50000"/>
                  <a:lumOff val="50000"/>
                </a:schemeClr>
              </a:solidFill>
              <a:sym typeface="微软雅黑" panose="020B0503020204020204" pitchFamily="34" charset="-122"/>
            </a:endParaRPr>
          </a:p>
        </p:txBody>
      </p:sp>
      <p:sp>
        <p:nvSpPr>
          <p:cNvPr id="33" name="文本框 32"/>
          <p:cNvSpPr txBox="1"/>
          <p:nvPr/>
        </p:nvSpPr>
        <p:spPr>
          <a:xfrm>
            <a:off x="1004399" y="2357338"/>
            <a:ext cx="2268530" cy="400110"/>
          </a:xfrm>
          <a:prstGeom prst="rect">
            <a:avLst/>
          </a:prstGeom>
          <a:solidFill>
            <a:schemeClr val="accent2"/>
          </a:solidFill>
        </p:spPr>
        <p:txBody>
          <a:bodyPr wrap="square">
            <a:spAutoFit/>
          </a:bodyPr>
          <a:lstStyle>
            <a:defPPr>
              <a:defRPr lang="zh-CN"/>
            </a:defPPr>
            <a:lvl1pPr>
              <a:defRPr sz="2400">
                <a:solidFill>
                  <a:schemeClr val="bg2">
                    <a:lumMod val="25000"/>
                    <a:alpha val="85000"/>
                  </a:schemeClr>
                </a:solidFill>
                <a:latin typeface="+mn-ea"/>
              </a:defRPr>
            </a:lvl1pPr>
          </a:lstStyle>
          <a:p>
            <a:r>
              <a:rPr lang="zh-CN" altLang="en-US" sz="2000" b="1">
                <a:solidFill>
                  <a:schemeClr val="bg1"/>
                </a:solidFill>
                <a:latin typeface="+mj-ea"/>
                <a:ea typeface="+mj-ea"/>
              </a:rPr>
              <a:t>点击此处添加标题</a:t>
            </a:r>
          </a:p>
        </p:txBody>
      </p:sp>
      <p:graphicFrame>
        <p:nvGraphicFramePr>
          <p:cNvPr id="34" name="表格 33"/>
          <p:cNvGraphicFramePr>
            <a:graphicFrameLocks noGrp="1"/>
          </p:cNvGraphicFramePr>
          <p:nvPr/>
        </p:nvGraphicFramePr>
        <p:xfrm>
          <a:off x="1004398" y="4488415"/>
          <a:ext cx="5908524" cy="1854200"/>
        </p:xfrm>
        <a:graphic>
          <a:graphicData uri="http://schemas.openxmlformats.org/drawingml/2006/table">
            <a:tbl>
              <a:tblPr firstRow="1" bandRow="1">
                <a:tableStyleId>{5C22544A-7EE6-4342-B048-85BDC9FD1C3A}</a:tableStyleId>
              </a:tblPr>
              <a:tblGrid>
                <a:gridCol w="1477131"/>
                <a:gridCol w="1477131"/>
                <a:gridCol w="1477131"/>
                <a:gridCol w="1477131"/>
              </a:tblGrid>
              <a:tr h="370840">
                <a:tc>
                  <a:txBody>
                    <a:bodyPr/>
                    <a:lstStyle/>
                    <a:p>
                      <a:endParaRPr lang="zh-CN" altLang="en-US" dirty="0"/>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t>2015</a:t>
                      </a:r>
                      <a:endParaRPr lang="zh-CN" altLang="en-US" dirty="0"/>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t>2016</a:t>
                      </a:r>
                      <a:endParaRPr lang="zh-CN" altLang="en-US" dirty="0"/>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c>
                  <a:txBody>
                    <a:bodyPr/>
                    <a:lstStyle/>
                    <a:p>
                      <a:pPr algn="ctr"/>
                      <a:r>
                        <a:rPr lang="en-US" altLang="zh-CN" dirty="0" smtClean="0"/>
                        <a:t>%</a:t>
                      </a:r>
                      <a:endParaRPr lang="zh-CN" altLang="en-US" dirty="0"/>
                    </a:p>
                  </a:txBody>
                  <a:tcPr marL="91428" marR="91428">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solidFill>
                  </a:tcPr>
                </a:tc>
              </a:tr>
              <a:tr h="370840">
                <a:tc>
                  <a:txBody>
                    <a:bodyPr/>
                    <a:lstStyle/>
                    <a:p>
                      <a:pPr algn="ctr"/>
                      <a:r>
                        <a:rPr lang="en-US" altLang="zh-CN" smtClean="0">
                          <a:solidFill>
                            <a:schemeClr val="bg1">
                              <a:lumMod val="50000"/>
                            </a:schemeClr>
                          </a:solidFill>
                        </a:rPr>
                        <a:t>S1</a:t>
                      </a:r>
                      <a:endParaRPr lang="zh-CN" altLang="en-US">
                        <a:solidFill>
                          <a:schemeClr val="bg1">
                            <a:lumMod val="50000"/>
                          </a:schemeClr>
                        </a:solidFill>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257,463</a:t>
                      </a:r>
                      <a:endParaRPr lang="zh-CN" altLang="en-US">
                        <a:solidFill>
                          <a:schemeClr val="bg1">
                            <a:lumMod val="50000"/>
                          </a:schemeClr>
                        </a:solidFill>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335,548</a:t>
                      </a:r>
                      <a:endParaRPr lang="zh-CN" altLang="en-US">
                        <a:solidFill>
                          <a:schemeClr val="bg1">
                            <a:lumMod val="50000"/>
                          </a:schemeClr>
                        </a:solidFill>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31%</a:t>
                      </a:r>
                      <a:endParaRPr lang="zh-CN" altLang="en-US">
                        <a:solidFill>
                          <a:schemeClr val="bg1">
                            <a:lumMod val="50000"/>
                          </a:schemeClr>
                        </a:solidFill>
                      </a:endParaRPr>
                    </a:p>
                  </a:txBody>
                  <a:tcPr marL="91428" marR="91428">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85000"/>
                      </a:schemeClr>
                    </a:solidFill>
                  </a:tcPr>
                </a:tc>
              </a:tr>
              <a:tr h="370840">
                <a:tc>
                  <a:txBody>
                    <a:bodyPr/>
                    <a:lstStyle/>
                    <a:p>
                      <a:pPr algn="ctr"/>
                      <a:r>
                        <a:rPr lang="en-US" altLang="zh-CN" smtClean="0">
                          <a:solidFill>
                            <a:schemeClr val="bg1">
                              <a:lumMod val="50000"/>
                            </a:schemeClr>
                          </a:solidFill>
                        </a:rPr>
                        <a:t>S2</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242,265</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254,546</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5%</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370840">
                <a:tc>
                  <a:txBody>
                    <a:bodyPr/>
                    <a:lstStyle/>
                    <a:p>
                      <a:pPr algn="ctr"/>
                      <a:r>
                        <a:rPr lang="en-US" altLang="zh-CN" smtClean="0">
                          <a:solidFill>
                            <a:schemeClr val="bg1">
                              <a:lumMod val="50000"/>
                            </a:schemeClr>
                          </a:solidFill>
                        </a:rPr>
                        <a:t>S3</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432,456</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587,256</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8%</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370840">
                <a:tc>
                  <a:txBody>
                    <a:bodyPr/>
                    <a:lstStyle/>
                    <a:p>
                      <a:pPr algn="ctr"/>
                      <a:r>
                        <a:rPr lang="en-US" altLang="zh-CN" smtClean="0">
                          <a:solidFill>
                            <a:schemeClr val="bg1">
                              <a:lumMod val="50000"/>
                            </a:schemeClr>
                          </a:solidFill>
                        </a:rPr>
                        <a:t>S4</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489,589</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smtClean="0">
                          <a:solidFill>
                            <a:schemeClr val="bg1">
                              <a:lumMod val="50000"/>
                            </a:schemeClr>
                          </a:solidFill>
                        </a:rPr>
                        <a:t>166,848</a:t>
                      </a:r>
                      <a:endParaRPr lang="zh-CN" altLang="en-US">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tLang="zh-CN" dirty="0" smtClean="0">
                          <a:solidFill>
                            <a:schemeClr val="bg1">
                              <a:lumMod val="50000"/>
                            </a:schemeClr>
                          </a:solidFill>
                        </a:rPr>
                        <a:t>86%</a:t>
                      </a:r>
                      <a:endParaRPr lang="zh-CN" altLang="en-US" dirty="0">
                        <a:solidFill>
                          <a:schemeClr val="bg1">
                            <a:lumMod val="50000"/>
                          </a:schemeClr>
                        </a:solidFill>
                      </a:endParaRPr>
                    </a:p>
                  </a:txBody>
                  <a:tcPr marL="91428" marR="91428">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bl>
          </a:graphicData>
        </a:graphic>
      </p:graphicFrame>
      <p:sp>
        <p:nvSpPr>
          <p:cNvPr id="10" name="标题 9"/>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par>
                                <p:cTn id="8" presetID="19" presetClass="entr" presetSubtype="10" fill="hold" grpId="0" nodeType="withEffect">
                                  <p:stCondLst>
                                    <p:cond delay="300"/>
                                  </p:stCondLst>
                                  <p:iterate type="lt">
                                    <p:tmPct val="1677"/>
                                  </p:iterate>
                                  <p:childTnLst>
                                    <p:set>
                                      <p:cBhvr>
                                        <p:cTn id="9" dur="1" fill="hold">
                                          <p:stCondLst>
                                            <p:cond delay="0"/>
                                          </p:stCondLst>
                                        </p:cTn>
                                        <p:tgtEl>
                                          <p:spTgt spid="32"/>
                                        </p:tgtEl>
                                        <p:attrNameLst>
                                          <p:attrName>style.visibility</p:attrName>
                                        </p:attrNameLst>
                                      </p:cBhvr>
                                      <p:to>
                                        <p:strVal val="visible"/>
                                      </p:to>
                                    </p:set>
                                    <p:anim calcmode="lin" valueType="num">
                                      <p:cBhvr>
                                        <p:cTn id="10" dur="500" fill="hold"/>
                                        <p:tgtEl>
                                          <p:spTgt spid="32"/>
                                        </p:tgtEl>
                                        <p:attrNameLst>
                                          <p:attrName>ppt_w</p:attrName>
                                        </p:attrNameLst>
                                      </p:cBhvr>
                                      <p:tavLst>
                                        <p:tav tm="0" fmla="#ppt_w*sin(2.5*pi*$)">
                                          <p:val>
                                            <p:fltVal val="0"/>
                                          </p:val>
                                        </p:tav>
                                        <p:tav tm="100000">
                                          <p:val>
                                            <p:fltVal val="1"/>
                                          </p:val>
                                        </p:tav>
                                      </p:tavLst>
                                    </p:anim>
                                    <p:anim calcmode="lin" valueType="num">
                                      <p:cBhvr>
                                        <p:cTn id="11" dur="500" fill="hold"/>
                                        <p:tgtEl>
                                          <p:spTgt spid="32"/>
                                        </p:tgtEl>
                                        <p:attrNameLst>
                                          <p:attrName>ppt_h</p:attrName>
                                        </p:attrNameLst>
                                      </p:cBhvr>
                                      <p:tavLst>
                                        <p:tav tm="0">
                                          <p:val>
                                            <p:strVal val="#ppt_h"/>
                                          </p:val>
                                        </p:tav>
                                        <p:tav tm="100000">
                                          <p:val>
                                            <p:strVal val="#ppt_h"/>
                                          </p:val>
                                        </p:tav>
                                      </p:tavLst>
                                    </p:anim>
                                  </p:childTnLst>
                                </p:cTn>
                              </p:par>
                              <p:par>
                                <p:cTn id="12" presetID="22" presetClass="entr" presetSubtype="1" fill="hold" nodeType="withEffect">
                                  <p:stCondLst>
                                    <p:cond delay="600"/>
                                  </p:stCondLst>
                                  <p:childTnLst>
                                    <p:set>
                                      <p:cBhvr>
                                        <p:cTn id="13" dur="1" fill="hold">
                                          <p:stCondLst>
                                            <p:cond delay="0"/>
                                          </p:stCondLst>
                                        </p:cTn>
                                        <p:tgtEl>
                                          <p:spTgt spid="34"/>
                                        </p:tgtEl>
                                        <p:attrNameLst>
                                          <p:attrName>style.visibility</p:attrName>
                                        </p:attrNameLst>
                                      </p:cBhvr>
                                      <p:to>
                                        <p:strVal val="visible"/>
                                      </p:to>
                                    </p:set>
                                    <p:animEffect transition="in" filter="wipe(up)">
                                      <p:cBhvr>
                                        <p:cTn id="14" dur="1250"/>
                                        <p:tgtEl>
                                          <p:spTgt spid="34"/>
                                        </p:tgtEl>
                                      </p:cBhvr>
                                    </p:animEffect>
                                  </p:childTnLst>
                                </p:cTn>
                              </p:par>
                              <p:par>
                                <p:cTn id="15" presetID="22" presetClass="entr" presetSubtype="1" fill="hold"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2000"/>
                                        <p:tgtEl>
                                          <p:spTgt spid="6"/>
                                        </p:tgtEl>
                                      </p:cBhvr>
                                    </p:animEffect>
                                  </p:childTnLst>
                                </p:cTn>
                              </p:par>
                              <p:par>
                                <p:cTn id="18" presetID="17" presetClass="entr" presetSubtype="10" fill="hold" grpId="0" nodeType="withEffect">
                                  <p:stCondLst>
                                    <p:cond delay="1400"/>
                                  </p:stCondLst>
                                  <p:iterate type="lt">
                                    <p:tmPct val="10000"/>
                                  </p:iterate>
                                  <p:childTnLst>
                                    <p:set>
                                      <p:cBhvr>
                                        <p:cTn id="19" dur="1" fill="hold">
                                          <p:stCondLst>
                                            <p:cond delay="0"/>
                                          </p:stCondLst>
                                        </p:cTn>
                                        <p:tgtEl>
                                          <p:spTgt spid="25"/>
                                        </p:tgtEl>
                                        <p:attrNameLst>
                                          <p:attrName>style.visibility</p:attrName>
                                        </p:attrNameLst>
                                      </p:cBhvr>
                                      <p:to>
                                        <p:strVal val="visible"/>
                                      </p:to>
                                    </p:set>
                                    <p:anim calcmode="lin" valueType="num">
                                      <p:cBhvr>
                                        <p:cTn id="20" dur="450" fill="hold"/>
                                        <p:tgtEl>
                                          <p:spTgt spid="25"/>
                                        </p:tgtEl>
                                        <p:attrNameLst>
                                          <p:attrName>ppt_w</p:attrName>
                                        </p:attrNameLst>
                                      </p:cBhvr>
                                      <p:tavLst>
                                        <p:tav tm="0">
                                          <p:val>
                                            <p:fltVal val="0"/>
                                          </p:val>
                                        </p:tav>
                                        <p:tav tm="100000">
                                          <p:val>
                                            <p:strVal val="#ppt_w"/>
                                          </p:val>
                                        </p:tav>
                                      </p:tavLst>
                                    </p:anim>
                                    <p:anim calcmode="lin" valueType="num">
                                      <p:cBhvr>
                                        <p:cTn id="21" dur="450" fill="hold"/>
                                        <p:tgtEl>
                                          <p:spTgt spid="25"/>
                                        </p:tgtEl>
                                        <p:attrNameLst>
                                          <p:attrName>ppt_h</p:attrName>
                                        </p:attrNameLst>
                                      </p:cBhvr>
                                      <p:tavLst>
                                        <p:tav tm="0">
                                          <p:val>
                                            <p:strVal val="#ppt_h"/>
                                          </p:val>
                                        </p:tav>
                                        <p:tav tm="100000">
                                          <p:val>
                                            <p:strVal val="#ppt_h"/>
                                          </p:val>
                                        </p:tav>
                                      </p:tavLst>
                                    </p:anim>
                                  </p:childTnLst>
                                </p:cTn>
                              </p:par>
                              <p:par>
                                <p:cTn id="22" presetID="17" presetClass="entr" presetSubtype="10" fill="hold" grpId="0" nodeType="withEffect">
                                  <p:stCondLst>
                                    <p:cond delay="1800"/>
                                  </p:stCondLst>
                                  <p:iterate type="lt">
                                    <p:tmPct val="10000"/>
                                  </p:iterate>
                                  <p:childTnLst>
                                    <p:set>
                                      <p:cBhvr>
                                        <p:cTn id="23" dur="1" fill="hold">
                                          <p:stCondLst>
                                            <p:cond delay="0"/>
                                          </p:stCondLst>
                                        </p:cTn>
                                        <p:tgtEl>
                                          <p:spTgt spid="24"/>
                                        </p:tgtEl>
                                        <p:attrNameLst>
                                          <p:attrName>style.visibility</p:attrName>
                                        </p:attrNameLst>
                                      </p:cBhvr>
                                      <p:to>
                                        <p:strVal val="visible"/>
                                      </p:to>
                                    </p:set>
                                    <p:anim calcmode="lin" valueType="num">
                                      <p:cBhvr>
                                        <p:cTn id="24" dur="450" fill="hold"/>
                                        <p:tgtEl>
                                          <p:spTgt spid="24"/>
                                        </p:tgtEl>
                                        <p:attrNameLst>
                                          <p:attrName>ppt_w</p:attrName>
                                        </p:attrNameLst>
                                      </p:cBhvr>
                                      <p:tavLst>
                                        <p:tav tm="0">
                                          <p:val>
                                            <p:fltVal val="0"/>
                                          </p:val>
                                        </p:tav>
                                        <p:tav tm="100000">
                                          <p:val>
                                            <p:strVal val="#ppt_w"/>
                                          </p:val>
                                        </p:tav>
                                      </p:tavLst>
                                    </p:anim>
                                    <p:anim calcmode="lin" valueType="num">
                                      <p:cBhvr>
                                        <p:cTn id="25" dur="450" fill="hold"/>
                                        <p:tgtEl>
                                          <p:spTgt spid="24"/>
                                        </p:tgtEl>
                                        <p:attrNameLst>
                                          <p:attrName>ppt_h</p:attrName>
                                        </p:attrNameLst>
                                      </p:cBhvr>
                                      <p:tavLst>
                                        <p:tav tm="0">
                                          <p:val>
                                            <p:strVal val="#ppt_h"/>
                                          </p:val>
                                        </p:tav>
                                        <p:tav tm="100000">
                                          <p:val>
                                            <p:strVal val="#ppt_h"/>
                                          </p:val>
                                        </p:tav>
                                      </p:tavLst>
                                    </p:anim>
                                  </p:childTnLst>
                                </p:cTn>
                              </p:par>
                              <p:par>
                                <p:cTn id="26" presetID="17" presetClass="entr" presetSubtype="10" fill="hold" grpId="0" nodeType="withEffect">
                                  <p:stCondLst>
                                    <p:cond delay="1800"/>
                                  </p:stCondLst>
                                  <p:iterate type="lt">
                                    <p:tmPct val="10000"/>
                                  </p:iterate>
                                  <p:childTnLst>
                                    <p:set>
                                      <p:cBhvr>
                                        <p:cTn id="27" dur="1" fill="hold">
                                          <p:stCondLst>
                                            <p:cond delay="0"/>
                                          </p:stCondLst>
                                        </p:cTn>
                                        <p:tgtEl>
                                          <p:spTgt spid="27"/>
                                        </p:tgtEl>
                                        <p:attrNameLst>
                                          <p:attrName>style.visibility</p:attrName>
                                        </p:attrNameLst>
                                      </p:cBhvr>
                                      <p:to>
                                        <p:strVal val="visible"/>
                                      </p:to>
                                    </p:set>
                                    <p:anim calcmode="lin" valueType="num">
                                      <p:cBhvr>
                                        <p:cTn id="28" dur="450" fill="hold"/>
                                        <p:tgtEl>
                                          <p:spTgt spid="27"/>
                                        </p:tgtEl>
                                        <p:attrNameLst>
                                          <p:attrName>ppt_w</p:attrName>
                                        </p:attrNameLst>
                                      </p:cBhvr>
                                      <p:tavLst>
                                        <p:tav tm="0">
                                          <p:val>
                                            <p:fltVal val="0"/>
                                          </p:val>
                                        </p:tav>
                                        <p:tav tm="100000">
                                          <p:val>
                                            <p:strVal val="#ppt_w"/>
                                          </p:val>
                                        </p:tav>
                                      </p:tavLst>
                                    </p:anim>
                                    <p:anim calcmode="lin" valueType="num">
                                      <p:cBhvr>
                                        <p:cTn id="29" dur="450" fill="hold"/>
                                        <p:tgtEl>
                                          <p:spTgt spid="27"/>
                                        </p:tgtEl>
                                        <p:attrNameLst>
                                          <p:attrName>ppt_h</p:attrName>
                                        </p:attrNameLst>
                                      </p:cBhvr>
                                      <p:tavLst>
                                        <p:tav tm="0">
                                          <p:val>
                                            <p:strVal val="#ppt_h"/>
                                          </p:val>
                                        </p:tav>
                                        <p:tav tm="100000">
                                          <p:val>
                                            <p:strVal val="#ppt_h"/>
                                          </p:val>
                                        </p:tav>
                                      </p:tavLst>
                                    </p:anim>
                                  </p:childTnLst>
                                </p:cTn>
                              </p:par>
                              <p:par>
                                <p:cTn id="30" presetID="17" presetClass="entr" presetSubtype="10" fill="hold" grpId="0" nodeType="withEffect">
                                  <p:stCondLst>
                                    <p:cond delay="2200"/>
                                  </p:stCondLst>
                                  <p:iterate type="lt">
                                    <p:tmPct val="8802"/>
                                  </p:iterate>
                                  <p:childTnLst>
                                    <p:set>
                                      <p:cBhvr>
                                        <p:cTn id="31" dur="1" fill="hold">
                                          <p:stCondLst>
                                            <p:cond delay="0"/>
                                          </p:stCondLst>
                                        </p:cTn>
                                        <p:tgtEl>
                                          <p:spTgt spid="26"/>
                                        </p:tgtEl>
                                        <p:attrNameLst>
                                          <p:attrName>style.visibility</p:attrName>
                                        </p:attrNameLst>
                                      </p:cBhvr>
                                      <p:to>
                                        <p:strVal val="visible"/>
                                      </p:to>
                                    </p:set>
                                    <p:anim calcmode="lin" valueType="num">
                                      <p:cBhvr>
                                        <p:cTn id="32" dur="450" fill="hold"/>
                                        <p:tgtEl>
                                          <p:spTgt spid="26"/>
                                        </p:tgtEl>
                                        <p:attrNameLst>
                                          <p:attrName>ppt_w</p:attrName>
                                        </p:attrNameLst>
                                      </p:cBhvr>
                                      <p:tavLst>
                                        <p:tav tm="0">
                                          <p:val>
                                            <p:fltVal val="0"/>
                                          </p:val>
                                        </p:tav>
                                        <p:tav tm="100000">
                                          <p:val>
                                            <p:strVal val="#ppt_w"/>
                                          </p:val>
                                        </p:tav>
                                      </p:tavLst>
                                    </p:anim>
                                    <p:anim calcmode="lin" valueType="num">
                                      <p:cBhvr>
                                        <p:cTn id="33" dur="450" fill="hold"/>
                                        <p:tgtEl>
                                          <p:spTgt spid="26"/>
                                        </p:tgtEl>
                                        <p:attrNameLst>
                                          <p:attrName>ppt_h</p:attrName>
                                        </p:attrNameLst>
                                      </p:cBhvr>
                                      <p:tavLst>
                                        <p:tav tm="0">
                                          <p:val>
                                            <p:strVal val="#ppt_h"/>
                                          </p:val>
                                        </p:tav>
                                        <p:tav tm="100000">
                                          <p:val>
                                            <p:strVal val="#ppt_h"/>
                                          </p:val>
                                        </p:tav>
                                      </p:tavLst>
                                    </p:anim>
                                  </p:childTnLst>
                                </p:cTn>
                              </p:par>
                              <p:par>
                                <p:cTn id="34" presetID="17" presetClass="entr" presetSubtype="10" fill="hold" grpId="0" nodeType="withEffect">
                                  <p:stCondLst>
                                    <p:cond delay="2100"/>
                                  </p:stCondLst>
                                  <p:iterate type="lt">
                                    <p:tmPct val="10000"/>
                                  </p:iterate>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strVal val="#ppt_h"/>
                                          </p:val>
                                        </p:tav>
                                        <p:tav tm="100000">
                                          <p:val>
                                            <p:strVal val="#ppt_h"/>
                                          </p:val>
                                        </p:tav>
                                      </p:tavLst>
                                    </p:anim>
                                  </p:childTnLst>
                                </p:cTn>
                              </p:par>
                              <p:par>
                                <p:cTn id="38" presetID="17" presetClass="entr" presetSubtype="10" fill="hold" grpId="0" nodeType="withEffect">
                                  <p:stCondLst>
                                    <p:cond delay="2500"/>
                                  </p:stCondLst>
                                  <p:iterate type="lt">
                                    <p:tmPct val="8514"/>
                                  </p:iterate>
                                  <p:childTnLst>
                                    <p:set>
                                      <p:cBhvr>
                                        <p:cTn id="39" dur="1" fill="hold">
                                          <p:stCondLst>
                                            <p:cond delay="0"/>
                                          </p:stCondLst>
                                        </p:cTn>
                                        <p:tgtEl>
                                          <p:spTgt spid="28"/>
                                        </p:tgtEl>
                                        <p:attrNameLst>
                                          <p:attrName>style.visibility</p:attrName>
                                        </p:attrNameLst>
                                      </p:cBhvr>
                                      <p:to>
                                        <p:strVal val="visible"/>
                                      </p:to>
                                    </p:set>
                                    <p:anim calcmode="lin" valueType="num">
                                      <p:cBhvr>
                                        <p:cTn id="40" dur="450" fill="hold"/>
                                        <p:tgtEl>
                                          <p:spTgt spid="28"/>
                                        </p:tgtEl>
                                        <p:attrNameLst>
                                          <p:attrName>ppt_w</p:attrName>
                                        </p:attrNameLst>
                                      </p:cBhvr>
                                      <p:tavLst>
                                        <p:tav tm="0">
                                          <p:val>
                                            <p:fltVal val="0"/>
                                          </p:val>
                                        </p:tav>
                                        <p:tav tm="100000">
                                          <p:val>
                                            <p:strVal val="#ppt_w"/>
                                          </p:val>
                                        </p:tav>
                                      </p:tavLst>
                                    </p:anim>
                                    <p:anim calcmode="lin" valueType="num">
                                      <p:cBhvr>
                                        <p:cTn id="41" dur="450" fill="hold"/>
                                        <p:tgtEl>
                                          <p:spTgt spid="28"/>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2500"/>
                                  </p:stCondLst>
                                  <p:iterate type="lt">
                                    <p:tmPct val="10000"/>
                                  </p:iterate>
                                  <p:childTnLst>
                                    <p:set>
                                      <p:cBhvr>
                                        <p:cTn id="43" dur="1" fill="hold">
                                          <p:stCondLst>
                                            <p:cond delay="0"/>
                                          </p:stCondLst>
                                        </p:cTn>
                                        <p:tgtEl>
                                          <p:spTgt spid="31"/>
                                        </p:tgtEl>
                                        <p:attrNameLst>
                                          <p:attrName>style.visibility</p:attrName>
                                        </p:attrNameLst>
                                      </p:cBhvr>
                                      <p:to>
                                        <p:strVal val="visible"/>
                                      </p:to>
                                    </p:set>
                                    <p:anim calcmode="lin" valueType="num">
                                      <p:cBhvr>
                                        <p:cTn id="44" dur="450" fill="hold"/>
                                        <p:tgtEl>
                                          <p:spTgt spid="31"/>
                                        </p:tgtEl>
                                        <p:attrNameLst>
                                          <p:attrName>ppt_w</p:attrName>
                                        </p:attrNameLst>
                                      </p:cBhvr>
                                      <p:tavLst>
                                        <p:tav tm="0">
                                          <p:val>
                                            <p:fltVal val="0"/>
                                          </p:val>
                                        </p:tav>
                                        <p:tav tm="100000">
                                          <p:val>
                                            <p:strVal val="#ppt_w"/>
                                          </p:val>
                                        </p:tav>
                                      </p:tavLst>
                                    </p:anim>
                                    <p:anim calcmode="lin" valueType="num">
                                      <p:cBhvr>
                                        <p:cTn id="45" dur="450" fill="hold"/>
                                        <p:tgtEl>
                                          <p:spTgt spid="3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2900"/>
                                  </p:stCondLst>
                                  <p:iterate type="lt">
                                    <p:tmPct val="7071"/>
                                  </p:iterate>
                                  <p:childTnLst>
                                    <p:set>
                                      <p:cBhvr>
                                        <p:cTn id="47" dur="1" fill="hold">
                                          <p:stCondLst>
                                            <p:cond delay="0"/>
                                          </p:stCondLst>
                                        </p:cTn>
                                        <p:tgtEl>
                                          <p:spTgt spid="30"/>
                                        </p:tgtEl>
                                        <p:attrNameLst>
                                          <p:attrName>style.visibility</p:attrName>
                                        </p:attrNameLst>
                                      </p:cBhvr>
                                      <p:to>
                                        <p:strVal val="visible"/>
                                      </p:to>
                                    </p:set>
                                    <p:anim calcmode="lin" valueType="num">
                                      <p:cBhvr>
                                        <p:cTn id="48" dur="450" fill="hold"/>
                                        <p:tgtEl>
                                          <p:spTgt spid="30"/>
                                        </p:tgtEl>
                                        <p:attrNameLst>
                                          <p:attrName>ppt_w</p:attrName>
                                        </p:attrNameLst>
                                      </p:cBhvr>
                                      <p:tavLst>
                                        <p:tav tm="0">
                                          <p:val>
                                            <p:fltVal val="0"/>
                                          </p:val>
                                        </p:tav>
                                        <p:tav tm="100000">
                                          <p:val>
                                            <p:strVal val="#ppt_w"/>
                                          </p:val>
                                        </p:tav>
                                      </p:tavLst>
                                    </p:anim>
                                    <p:anim calcmode="lin" valueType="num">
                                      <p:cBhvr>
                                        <p:cTn id="49" dur="45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2561099" y="2017508"/>
            <a:ext cx="7160281" cy="1643527"/>
          </a:xfrm>
          <a:prstGeom prst="rect">
            <a:avLst/>
          </a:prstGeom>
          <a:noFill/>
        </p:spPr>
        <p:txBody>
          <a:bodyPr>
            <a:spAutoFit/>
          </a:bodyPr>
          <a:lstStyle/>
          <a:p>
            <a:pPr>
              <a:lnSpc>
                <a:spcPct val="120000"/>
              </a:lnSpc>
              <a:spcBef>
                <a:spcPct val="0"/>
              </a:spcBef>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在此录入上述图表的综合描述说明，在此录入上述图表的综合描述说明。在此录入上述图表的描述说明</a:t>
            </a:r>
          </a:p>
          <a:p>
            <a:pPr>
              <a:lnSpc>
                <a:spcPct val="120000"/>
              </a:lnSpc>
              <a:spcBef>
                <a:spcPct val="0"/>
              </a:spcBef>
            </a:pPr>
            <a:endParaRPr lang="zh-CN" altLang="en-US" sz="1400" dirty="0">
              <a:solidFill>
                <a:schemeClr val="tx1">
                  <a:lumMod val="50000"/>
                  <a:lumOff val="50000"/>
                </a:schemeClr>
              </a:solidFill>
              <a:sym typeface="微软雅黑" panose="020B0503020204020204" pitchFamily="34" charset="-122"/>
            </a:endParaRPr>
          </a:p>
          <a:p>
            <a:pPr>
              <a:lnSpc>
                <a:spcPct val="120000"/>
              </a:lnSpc>
              <a:spcBef>
                <a:spcPct val="0"/>
              </a:spcBef>
              <a:buNone/>
            </a:pPr>
            <a:endParaRPr lang="zh-CN" altLang="en-US" sz="1400" dirty="0">
              <a:solidFill>
                <a:schemeClr val="tx1">
                  <a:lumMod val="50000"/>
                  <a:lumOff val="50000"/>
                </a:schemeClr>
              </a:solidFill>
              <a:sym typeface="微软雅黑" panose="020B0503020204020204" pitchFamily="34" charset="-122"/>
            </a:endParaRPr>
          </a:p>
        </p:txBody>
      </p:sp>
      <p:sp>
        <p:nvSpPr>
          <p:cNvPr id="39" name="TextBox 3"/>
          <p:cNvSpPr txBox="1"/>
          <p:nvPr/>
        </p:nvSpPr>
        <p:spPr bwMode="auto">
          <a:xfrm>
            <a:off x="3097598" y="5152302"/>
            <a:ext cx="988948" cy="253916"/>
          </a:xfrm>
          <a:prstGeom prst="rect">
            <a:avLst/>
          </a:prstGeom>
          <a:noFill/>
          <a:ln w="9525">
            <a:noFill/>
          </a:ln>
        </p:spPr>
        <p:txBody>
          <a:bodyPr wrap="square">
            <a:spAutoFit/>
          </a:bodyPr>
          <a:lstStyle/>
          <a:p>
            <a:pPr algn="ctr">
              <a:defRPr/>
            </a:pP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添加标题</a:t>
            </a:r>
            <a:endPar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0" name="Rectangle 6"/>
          <p:cNvSpPr>
            <a:spLocks noChangeArrowheads="1"/>
          </p:cNvSpPr>
          <p:nvPr/>
        </p:nvSpPr>
        <p:spPr bwMode="auto">
          <a:xfrm>
            <a:off x="3276902" y="4039337"/>
            <a:ext cx="116064" cy="1009385"/>
          </a:xfrm>
          <a:prstGeom prst="rect">
            <a:avLst/>
          </a:prstGeom>
          <a:solidFill>
            <a:schemeClr val="bg1">
              <a:lumMod val="75000"/>
            </a:schemeClr>
          </a:solidFill>
          <a:ln>
            <a:noFill/>
          </a:ln>
          <a:effectLst>
            <a:reflection blurRad="6350" stA="10000" endPos="55000" dir="5400000" sy="-100000" algn="bl" rotWithShape="0"/>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41" name="Rectangle 7"/>
          <p:cNvSpPr>
            <a:spLocks noChangeArrowheads="1"/>
          </p:cNvSpPr>
          <p:nvPr/>
        </p:nvSpPr>
        <p:spPr bwMode="auto">
          <a:xfrm>
            <a:off x="3460264" y="3452236"/>
            <a:ext cx="110213" cy="1596485"/>
          </a:xfrm>
          <a:prstGeom prst="rect">
            <a:avLst/>
          </a:prstGeom>
          <a:solidFill>
            <a:schemeClr val="accent3"/>
          </a:solidFill>
          <a:ln w="12700">
            <a:noFill/>
          </a:ln>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solidFill>
                <a:srgbClr val="000000"/>
              </a:solidFill>
            </a:endParaRPr>
          </a:p>
        </p:txBody>
      </p:sp>
      <p:sp>
        <p:nvSpPr>
          <p:cNvPr id="42" name="Rectangle 8"/>
          <p:cNvSpPr>
            <a:spLocks noChangeArrowheads="1"/>
          </p:cNvSpPr>
          <p:nvPr/>
        </p:nvSpPr>
        <p:spPr bwMode="auto">
          <a:xfrm>
            <a:off x="3637706" y="3801710"/>
            <a:ext cx="116476" cy="1247337"/>
          </a:xfrm>
          <a:prstGeom prst="rect">
            <a:avLst/>
          </a:prstGeom>
          <a:solidFill>
            <a:schemeClr val="bg1">
              <a:lumMod val="65000"/>
            </a:schemeClr>
          </a:solidFill>
          <a:ln>
            <a:noFill/>
          </a:ln>
          <a:effectLst>
            <a:reflection blurRad="6350" stA="10000" endPos="55000" dir="5400000" sy="-100000" algn="bl" rotWithShape="0"/>
          </a:effectLst>
        </p:spPr>
        <p:txBody>
          <a:bodyPr/>
          <a:lstStyle/>
          <a:p>
            <a:pPr>
              <a:defRPr/>
            </a:pPr>
            <a:endParaRPr lang="zh-CN" altLang="en-US">
              <a:solidFill>
                <a:prstClr val="black"/>
              </a:solidFill>
            </a:endParaRPr>
          </a:p>
        </p:txBody>
      </p:sp>
      <p:sp>
        <p:nvSpPr>
          <p:cNvPr id="43" name="Rectangle 9"/>
          <p:cNvSpPr>
            <a:spLocks noChangeArrowheads="1"/>
          </p:cNvSpPr>
          <p:nvPr/>
        </p:nvSpPr>
        <p:spPr bwMode="auto">
          <a:xfrm>
            <a:off x="3821211" y="4155581"/>
            <a:ext cx="116476" cy="893467"/>
          </a:xfrm>
          <a:prstGeom prst="rect">
            <a:avLst/>
          </a:prstGeom>
          <a:solidFill>
            <a:schemeClr val="bg1">
              <a:lumMod val="85000"/>
            </a:schemeClr>
          </a:solidFill>
          <a:ln>
            <a:noFill/>
          </a:ln>
          <a:effectLst>
            <a:reflection blurRad="6350" stA="10000" endPos="55000" dir="5400000" sy="-100000" algn="bl" rotWithShape="0"/>
          </a:effectLst>
        </p:spPr>
        <p:txBody>
          <a:bodyPr/>
          <a:lstStyle/>
          <a:p>
            <a:pPr>
              <a:defRPr/>
            </a:pPr>
            <a:endParaRPr lang="zh-CN" altLang="en-US">
              <a:solidFill>
                <a:prstClr val="black"/>
              </a:solidFill>
            </a:endParaRPr>
          </a:p>
        </p:txBody>
      </p:sp>
      <p:sp>
        <p:nvSpPr>
          <p:cNvPr id="44" name="TextBox 32"/>
          <p:cNvSpPr txBox="1">
            <a:spLocks noChangeArrowheads="1"/>
          </p:cNvSpPr>
          <p:nvPr/>
        </p:nvSpPr>
        <p:spPr bwMode="auto">
          <a:xfrm>
            <a:off x="3293720" y="5416355"/>
            <a:ext cx="7928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87</a:t>
            </a:r>
            <a:r>
              <a:rPr lang="en-US" altLang="zh-CN" sz="2000" baseline="30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a:t>
            </a:r>
          </a:p>
        </p:txBody>
      </p:sp>
      <p:sp>
        <p:nvSpPr>
          <p:cNvPr id="45" name="Rectangle 10"/>
          <p:cNvSpPr>
            <a:spLocks noChangeArrowheads="1"/>
          </p:cNvSpPr>
          <p:nvPr/>
        </p:nvSpPr>
        <p:spPr bwMode="auto">
          <a:xfrm>
            <a:off x="4961774" y="3525148"/>
            <a:ext cx="116036" cy="1523482"/>
          </a:xfrm>
          <a:prstGeom prst="rect">
            <a:avLst/>
          </a:prstGeom>
          <a:solidFill>
            <a:schemeClr val="accent2"/>
          </a:solidFill>
          <a:ln w="12700">
            <a:noFill/>
          </a:ln>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46" name="Rectangle 11"/>
          <p:cNvSpPr>
            <a:spLocks noChangeArrowheads="1"/>
          </p:cNvSpPr>
          <p:nvPr/>
        </p:nvSpPr>
        <p:spPr bwMode="auto">
          <a:xfrm>
            <a:off x="5145091" y="4222516"/>
            <a:ext cx="116036" cy="826114"/>
          </a:xfrm>
          <a:prstGeom prst="rect">
            <a:avLst/>
          </a:prstGeom>
          <a:solidFill>
            <a:schemeClr val="bg1">
              <a:lumMod val="6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47" name="Rectangle 12"/>
          <p:cNvSpPr>
            <a:spLocks noChangeArrowheads="1"/>
          </p:cNvSpPr>
          <p:nvPr/>
        </p:nvSpPr>
        <p:spPr bwMode="auto">
          <a:xfrm>
            <a:off x="5328328" y="4424110"/>
            <a:ext cx="109884" cy="624218"/>
          </a:xfrm>
          <a:prstGeom prst="rect">
            <a:avLst/>
          </a:prstGeom>
          <a:solidFill>
            <a:schemeClr val="bg1">
              <a:lumMod val="7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48" name="Rectangle 13"/>
          <p:cNvSpPr>
            <a:spLocks noChangeArrowheads="1"/>
          </p:cNvSpPr>
          <p:nvPr/>
        </p:nvSpPr>
        <p:spPr bwMode="auto">
          <a:xfrm>
            <a:off x="5506340" y="4736221"/>
            <a:ext cx="116476" cy="312109"/>
          </a:xfrm>
          <a:prstGeom prst="rect">
            <a:avLst/>
          </a:prstGeom>
          <a:solidFill>
            <a:schemeClr val="bg1">
              <a:lumMod val="85000"/>
            </a:schemeClr>
          </a:solidFill>
          <a:ln w="9525">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49" name="TextBox 33"/>
          <p:cNvSpPr txBox="1">
            <a:spLocks noChangeArrowheads="1"/>
          </p:cNvSpPr>
          <p:nvPr/>
        </p:nvSpPr>
        <p:spPr bwMode="auto">
          <a:xfrm>
            <a:off x="4997050" y="5416355"/>
            <a:ext cx="7658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36</a:t>
            </a:r>
            <a:r>
              <a:rPr lang="en-US" altLang="zh-CN" sz="2000" baseline="30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a:t>
            </a:r>
          </a:p>
        </p:txBody>
      </p:sp>
      <p:sp>
        <p:nvSpPr>
          <p:cNvPr id="50" name="TextBox 36"/>
          <p:cNvSpPr txBox="1"/>
          <p:nvPr/>
        </p:nvSpPr>
        <p:spPr bwMode="auto">
          <a:xfrm>
            <a:off x="4769851" y="5152302"/>
            <a:ext cx="1060172" cy="253916"/>
          </a:xfrm>
          <a:prstGeom prst="rect">
            <a:avLst/>
          </a:prstGeom>
          <a:noFill/>
          <a:ln w="9525">
            <a:noFill/>
          </a:ln>
        </p:spPr>
        <p:txBody>
          <a:bodyPr wrap="square">
            <a:spAutoFit/>
          </a:bodyPr>
          <a:lstStyle/>
          <a:p>
            <a:pPr algn="ctr">
              <a:defRPr/>
            </a:pP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添加标题</a:t>
            </a:r>
            <a:endPar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1" name="Rectangle 14"/>
          <p:cNvSpPr>
            <a:spLocks noChangeArrowheads="1"/>
          </p:cNvSpPr>
          <p:nvPr/>
        </p:nvSpPr>
        <p:spPr bwMode="auto">
          <a:xfrm>
            <a:off x="6627419" y="4437314"/>
            <a:ext cx="116939" cy="611453"/>
          </a:xfrm>
          <a:prstGeom prst="rect">
            <a:avLst/>
          </a:prstGeom>
          <a:solidFill>
            <a:schemeClr val="bg1">
              <a:lumMod val="6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2" name="Rectangle 15"/>
          <p:cNvSpPr>
            <a:spLocks noChangeArrowheads="1"/>
          </p:cNvSpPr>
          <p:nvPr/>
        </p:nvSpPr>
        <p:spPr bwMode="auto">
          <a:xfrm>
            <a:off x="6811600" y="4541660"/>
            <a:ext cx="110119" cy="507106"/>
          </a:xfrm>
          <a:prstGeom prst="rect">
            <a:avLst/>
          </a:prstGeom>
          <a:solidFill>
            <a:schemeClr val="bg1">
              <a:lumMod val="7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3" name="Rectangle 16"/>
          <p:cNvSpPr>
            <a:spLocks noChangeArrowheads="1"/>
          </p:cNvSpPr>
          <p:nvPr/>
        </p:nvSpPr>
        <p:spPr bwMode="auto">
          <a:xfrm>
            <a:off x="6989283" y="4743911"/>
            <a:ext cx="115377" cy="304416"/>
          </a:xfrm>
          <a:prstGeom prst="rect">
            <a:avLst/>
          </a:prstGeom>
          <a:solidFill>
            <a:schemeClr val="bg1">
              <a:lumMod val="8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4" name="Rectangle 17"/>
          <p:cNvSpPr>
            <a:spLocks noChangeArrowheads="1"/>
          </p:cNvSpPr>
          <p:nvPr/>
        </p:nvSpPr>
        <p:spPr bwMode="auto">
          <a:xfrm>
            <a:off x="7171688" y="3372392"/>
            <a:ext cx="110982" cy="1675937"/>
          </a:xfrm>
          <a:prstGeom prst="rect">
            <a:avLst/>
          </a:prstGeom>
          <a:solidFill>
            <a:schemeClr val="accent1"/>
          </a:solidFill>
          <a:ln w="12700">
            <a:noFill/>
          </a:ln>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5" name="TextBox 34"/>
          <p:cNvSpPr txBox="1">
            <a:spLocks noChangeArrowheads="1"/>
          </p:cNvSpPr>
          <p:nvPr/>
        </p:nvSpPr>
        <p:spPr bwMode="auto">
          <a:xfrm>
            <a:off x="6646140" y="5416355"/>
            <a:ext cx="7085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24</a:t>
            </a:r>
            <a:r>
              <a:rPr lang="en-US" altLang="zh-CN" sz="2000" baseline="30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a:t>
            </a:r>
          </a:p>
        </p:txBody>
      </p:sp>
      <p:sp>
        <p:nvSpPr>
          <p:cNvPr id="56" name="TextBox 37"/>
          <p:cNvSpPr txBox="1"/>
          <p:nvPr/>
        </p:nvSpPr>
        <p:spPr bwMode="auto">
          <a:xfrm>
            <a:off x="6556524" y="5152302"/>
            <a:ext cx="790787" cy="253916"/>
          </a:xfrm>
          <a:prstGeom prst="rect">
            <a:avLst/>
          </a:prstGeom>
          <a:noFill/>
          <a:ln w="9525">
            <a:noFill/>
          </a:ln>
        </p:spPr>
        <p:txBody>
          <a:bodyPr wrap="square">
            <a:spAutoFit/>
          </a:bodyPr>
          <a:lstStyle/>
          <a:p>
            <a:pPr algn="ctr">
              <a:defRPr/>
            </a:pP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添加标题</a:t>
            </a:r>
            <a:endPar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7" name="Rectangle 18"/>
          <p:cNvSpPr>
            <a:spLocks noChangeArrowheads="1"/>
          </p:cNvSpPr>
          <p:nvPr/>
        </p:nvSpPr>
        <p:spPr bwMode="auto">
          <a:xfrm>
            <a:off x="8196006" y="3629844"/>
            <a:ext cx="116033" cy="1418922"/>
          </a:xfrm>
          <a:prstGeom prst="rect">
            <a:avLst/>
          </a:prstGeom>
          <a:solidFill>
            <a:schemeClr val="bg1">
              <a:lumMod val="7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8" name="Rectangle 19"/>
          <p:cNvSpPr>
            <a:spLocks noChangeArrowheads="1"/>
          </p:cNvSpPr>
          <p:nvPr/>
        </p:nvSpPr>
        <p:spPr bwMode="auto">
          <a:xfrm>
            <a:off x="8379319" y="3372390"/>
            <a:ext cx="116033" cy="1676376"/>
          </a:xfrm>
          <a:prstGeom prst="rect">
            <a:avLst/>
          </a:prstGeom>
          <a:solidFill>
            <a:schemeClr val="tx2"/>
          </a:solidFill>
          <a:ln w="12700">
            <a:noFill/>
          </a:ln>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59" name="Rectangle 20"/>
          <p:cNvSpPr>
            <a:spLocks noChangeArrowheads="1"/>
          </p:cNvSpPr>
          <p:nvPr/>
        </p:nvSpPr>
        <p:spPr bwMode="auto">
          <a:xfrm>
            <a:off x="8562331" y="3525147"/>
            <a:ext cx="110983" cy="1523180"/>
          </a:xfrm>
          <a:prstGeom prst="rect">
            <a:avLst/>
          </a:prstGeom>
          <a:solidFill>
            <a:schemeClr val="bg1">
              <a:lumMod val="6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60" name="Rectangle 21"/>
          <p:cNvSpPr>
            <a:spLocks noChangeArrowheads="1"/>
          </p:cNvSpPr>
          <p:nvPr/>
        </p:nvSpPr>
        <p:spPr bwMode="auto">
          <a:xfrm>
            <a:off x="8740341" y="4039470"/>
            <a:ext cx="116476" cy="1008859"/>
          </a:xfrm>
          <a:prstGeom prst="rect">
            <a:avLst/>
          </a:prstGeom>
          <a:solidFill>
            <a:schemeClr val="bg1">
              <a:lumMod val="85000"/>
            </a:schemeClr>
          </a:solidFill>
          <a:ln>
            <a:noFill/>
          </a:ln>
          <a:effectLst>
            <a:reflection blurRad="6350" stA="10000" endPos="55000" dir="5400000" sy="-100000" algn="bl" rotWithShape="0"/>
          </a:effectLst>
        </p:spPr>
        <p:txBody>
          <a:bodyPr/>
          <a:lstStyle/>
          <a:p>
            <a:endParaRPr lang="zh-CN" altLang="en-US">
              <a:solidFill>
                <a:srgbClr val="000000"/>
              </a:solidFill>
              <a:latin typeface="Calibri" panose="020F0502020204030204" pitchFamily="34" charset="0"/>
              <a:ea typeface="宋体" panose="02010600030101010101" pitchFamily="2" charset="-122"/>
            </a:endParaRPr>
          </a:p>
        </p:txBody>
      </p:sp>
      <p:sp>
        <p:nvSpPr>
          <p:cNvPr id="61" name="TextBox 35"/>
          <p:cNvSpPr txBox="1">
            <a:spLocks noChangeArrowheads="1"/>
          </p:cNvSpPr>
          <p:nvPr/>
        </p:nvSpPr>
        <p:spPr bwMode="auto">
          <a:xfrm>
            <a:off x="8237895" y="5416355"/>
            <a:ext cx="73965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74</a:t>
            </a:r>
            <a:r>
              <a:rPr lang="en-US" altLang="zh-CN" sz="2000" baseline="300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a:t>
            </a:r>
          </a:p>
        </p:txBody>
      </p:sp>
      <p:sp>
        <p:nvSpPr>
          <p:cNvPr id="62" name="TextBox 38"/>
          <p:cNvSpPr txBox="1"/>
          <p:nvPr/>
        </p:nvSpPr>
        <p:spPr bwMode="auto">
          <a:xfrm>
            <a:off x="8160197" y="5152302"/>
            <a:ext cx="723768" cy="253916"/>
          </a:xfrm>
          <a:prstGeom prst="rect">
            <a:avLst/>
          </a:prstGeom>
          <a:noFill/>
          <a:ln w="9525">
            <a:noFill/>
          </a:ln>
        </p:spPr>
        <p:txBody>
          <a:bodyPr wrap="square">
            <a:spAutoFit/>
          </a:bodyPr>
          <a:lstStyle/>
          <a:p>
            <a:pPr algn="ctr">
              <a:defRPr/>
            </a:pP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添加标题</a:t>
            </a:r>
            <a:endPar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cxnSp>
        <p:nvCxnSpPr>
          <p:cNvPr id="63" name="直接连接符 62"/>
          <p:cNvCxnSpPr/>
          <p:nvPr/>
        </p:nvCxnSpPr>
        <p:spPr>
          <a:xfrm>
            <a:off x="3293721" y="5148105"/>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3293721" y="5407658"/>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978850" y="5148105"/>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978850" y="5407658"/>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638704" y="5148105"/>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638704" y="5407658"/>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8196007" y="5148105"/>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8196007" y="5407658"/>
            <a:ext cx="643967"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300" fill="hold"/>
                                        <p:tgtEl>
                                          <p:spTgt spid="63"/>
                                        </p:tgtEl>
                                        <p:attrNameLst>
                                          <p:attrName>ppt_x</p:attrName>
                                        </p:attrNameLst>
                                      </p:cBhvr>
                                      <p:tavLst>
                                        <p:tav tm="0">
                                          <p:val>
                                            <p:strVal val="0-#ppt_w/2"/>
                                          </p:val>
                                        </p:tav>
                                        <p:tav tm="100000">
                                          <p:val>
                                            <p:strVal val="#ppt_x"/>
                                          </p:val>
                                        </p:tav>
                                      </p:tavLst>
                                    </p:anim>
                                    <p:anim calcmode="lin" valueType="num">
                                      <p:cBhvr additive="base">
                                        <p:cTn id="8" dur="3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300" fill="hold"/>
                                        <p:tgtEl>
                                          <p:spTgt spid="64"/>
                                        </p:tgtEl>
                                        <p:attrNameLst>
                                          <p:attrName>ppt_x</p:attrName>
                                        </p:attrNameLst>
                                      </p:cBhvr>
                                      <p:tavLst>
                                        <p:tav tm="0">
                                          <p:val>
                                            <p:strVal val="0-#ppt_w/2"/>
                                          </p:val>
                                        </p:tav>
                                        <p:tav tm="100000">
                                          <p:val>
                                            <p:strVal val="#ppt_x"/>
                                          </p:val>
                                        </p:tav>
                                      </p:tavLst>
                                    </p:anim>
                                    <p:anim calcmode="lin" valueType="num">
                                      <p:cBhvr additive="base">
                                        <p:cTn id="12" dur="3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300" fill="hold"/>
                                        <p:tgtEl>
                                          <p:spTgt spid="65"/>
                                        </p:tgtEl>
                                        <p:attrNameLst>
                                          <p:attrName>ppt_x</p:attrName>
                                        </p:attrNameLst>
                                      </p:cBhvr>
                                      <p:tavLst>
                                        <p:tav tm="0">
                                          <p:val>
                                            <p:strVal val="0-#ppt_w/2"/>
                                          </p:val>
                                        </p:tav>
                                        <p:tav tm="100000">
                                          <p:val>
                                            <p:strVal val="#ppt_x"/>
                                          </p:val>
                                        </p:tav>
                                      </p:tavLst>
                                    </p:anim>
                                    <p:anim calcmode="lin" valueType="num">
                                      <p:cBhvr additive="base">
                                        <p:cTn id="16" dur="3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300" fill="hold"/>
                                        <p:tgtEl>
                                          <p:spTgt spid="66"/>
                                        </p:tgtEl>
                                        <p:attrNameLst>
                                          <p:attrName>ppt_x</p:attrName>
                                        </p:attrNameLst>
                                      </p:cBhvr>
                                      <p:tavLst>
                                        <p:tav tm="0">
                                          <p:val>
                                            <p:strVal val="0-#ppt_w/2"/>
                                          </p:val>
                                        </p:tav>
                                        <p:tav tm="100000">
                                          <p:val>
                                            <p:strVal val="#ppt_x"/>
                                          </p:val>
                                        </p:tav>
                                      </p:tavLst>
                                    </p:anim>
                                    <p:anim calcmode="lin" valueType="num">
                                      <p:cBhvr additive="base">
                                        <p:cTn id="20" dur="3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300" fill="hold"/>
                                        <p:tgtEl>
                                          <p:spTgt spid="67"/>
                                        </p:tgtEl>
                                        <p:attrNameLst>
                                          <p:attrName>ppt_x</p:attrName>
                                        </p:attrNameLst>
                                      </p:cBhvr>
                                      <p:tavLst>
                                        <p:tav tm="0">
                                          <p:val>
                                            <p:strVal val="0-#ppt_w/2"/>
                                          </p:val>
                                        </p:tav>
                                        <p:tav tm="100000">
                                          <p:val>
                                            <p:strVal val="#ppt_x"/>
                                          </p:val>
                                        </p:tav>
                                      </p:tavLst>
                                    </p:anim>
                                    <p:anim calcmode="lin" valueType="num">
                                      <p:cBhvr additive="base">
                                        <p:cTn id="24" dur="3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50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300" fill="hold"/>
                                        <p:tgtEl>
                                          <p:spTgt spid="68"/>
                                        </p:tgtEl>
                                        <p:attrNameLst>
                                          <p:attrName>ppt_x</p:attrName>
                                        </p:attrNameLst>
                                      </p:cBhvr>
                                      <p:tavLst>
                                        <p:tav tm="0">
                                          <p:val>
                                            <p:strVal val="0-#ppt_w/2"/>
                                          </p:val>
                                        </p:tav>
                                        <p:tav tm="100000">
                                          <p:val>
                                            <p:strVal val="#ppt_x"/>
                                          </p:val>
                                        </p:tav>
                                      </p:tavLst>
                                    </p:anim>
                                    <p:anim calcmode="lin" valueType="num">
                                      <p:cBhvr additive="base">
                                        <p:cTn id="28" dur="3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50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300" fill="hold"/>
                                        <p:tgtEl>
                                          <p:spTgt spid="69"/>
                                        </p:tgtEl>
                                        <p:attrNameLst>
                                          <p:attrName>ppt_x</p:attrName>
                                        </p:attrNameLst>
                                      </p:cBhvr>
                                      <p:tavLst>
                                        <p:tav tm="0">
                                          <p:val>
                                            <p:strVal val="0-#ppt_w/2"/>
                                          </p:val>
                                        </p:tav>
                                        <p:tav tm="100000">
                                          <p:val>
                                            <p:strVal val="#ppt_x"/>
                                          </p:val>
                                        </p:tav>
                                      </p:tavLst>
                                    </p:anim>
                                    <p:anim calcmode="lin" valueType="num">
                                      <p:cBhvr additive="base">
                                        <p:cTn id="32" dur="3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50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300" fill="hold"/>
                                        <p:tgtEl>
                                          <p:spTgt spid="70"/>
                                        </p:tgtEl>
                                        <p:attrNameLst>
                                          <p:attrName>ppt_x</p:attrName>
                                        </p:attrNameLst>
                                      </p:cBhvr>
                                      <p:tavLst>
                                        <p:tav tm="0">
                                          <p:val>
                                            <p:strVal val="0-#ppt_w/2"/>
                                          </p:val>
                                        </p:tav>
                                        <p:tav tm="100000">
                                          <p:val>
                                            <p:strVal val="#ppt_x"/>
                                          </p:val>
                                        </p:tav>
                                      </p:tavLst>
                                    </p:anim>
                                    <p:anim calcmode="lin" valueType="num">
                                      <p:cBhvr additive="base">
                                        <p:cTn id="36" dur="300" fill="hold"/>
                                        <p:tgtEl>
                                          <p:spTgt spid="70"/>
                                        </p:tgtEl>
                                        <p:attrNameLst>
                                          <p:attrName>ppt_y</p:attrName>
                                        </p:attrNameLst>
                                      </p:cBhvr>
                                      <p:tavLst>
                                        <p:tav tm="0">
                                          <p:val>
                                            <p:strVal val="#ppt_y"/>
                                          </p:val>
                                        </p:tav>
                                        <p:tav tm="100000">
                                          <p:val>
                                            <p:strVal val="#ppt_y"/>
                                          </p:val>
                                        </p:tav>
                                      </p:tavLst>
                                    </p:anim>
                                  </p:childTnLst>
                                </p:cTn>
                              </p:par>
                              <p:par>
                                <p:cTn id="37" presetID="22" presetClass="entr" presetSubtype="4" fill="hold" grpId="0" nodeType="withEffect">
                                  <p:stCondLst>
                                    <p:cond delay="75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par>
                                <p:cTn id="40" presetID="22" presetClass="entr" presetSubtype="4" fill="hold" grpId="0" nodeType="withEffect">
                                  <p:stCondLst>
                                    <p:cond delay="750"/>
                                  </p:stCondLst>
                                  <p:childTnLst>
                                    <p:set>
                                      <p:cBhvr>
                                        <p:cTn id="41" dur="1" fill="hold">
                                          <p:stCondLst>
                                            <p:cond delay="0"/>
                                          </p:stCondLst>
                                        </p:cTn>
                                        <p:tgtEl>
                                          <p:spTgt spid="42"/>
                                        </p:tgtEl>
                                        <p:attrNameLst>
                                          <p:attrName>style.visibility</p:attrName>
                                        </p:attrNameLst>
                                      </p:cBhvr>
                                      <p:to>
                                        <p:strVal val="visible"/>
                                      </p:to>
                                    </p:set>
                                    <p:animEffect transition="in" filter="wipe(down)">
                                      <p:cBhvr>
                                        <p:cTn id="42" dur="500"/>
                                        <p:tgtEl>
                                          <p:spTgt spid="42"/>
                                        </p:tgtEl>
                                      </p:cBhvr>
                                    </p:animEffect>
                                  </p:childTnLst>
                                </p:cTn>
                              </p:par>
                              <p:par>
                                <p:cTn id="43" presetID="22" presetClass="entr" presetSubtype="4" fill="hold" grpId="0" nodeType="withEffect">
                                  <p:stCondLst>
                                    <p:cond delay="750"/>
                                  </p:stCondLst>
                                  <p:childTnLst>
                                    <p:set>
                                      <p:cBhvr>
                                        <p:cTn id="44" dur="1" fill="hold">
                                          <p:stCondLst>
                                            <p:cond delay="0"/>
                                          </p:stCondLst>
                                        </p:cTn>
                                        <p:tgtEl>
                                          <p:spTgt spid="43"/>
                                        </p:tgtEl>
                                        <p:attrNameLst>
                                          <p:attrName>style.visibility</p:attrName>
                                        </p:attrNameLst>
                                      </p:cBhvr>
                                      <p:to>
                                        <p:strVal val="visible"/>
                                      </p:to>
                                    </p:set>
                                    <p:animEffect transition="in" filter="wipe(down)">
                                      <p:cBhvr>
                                        <p:cTn id="45" dur="500"/>
                                        <p:tgtEl>
                                          <p:spTgt spid="43"/>
                                        </p:tgtEl>
                                      </p:cBhvr>
                                    </p:animEffect>
                                  </p:childTnLst>
                                </p:cTn>
                              </p:par>
                              <p:par>
                                <p:cTn id="46" presetID="22" presetClass="entr" presetSubtype="4" fill="hold" grpId="0" nodeType="withEffect">
                                  <p:stCondLst>
                                    <p:cond delay="750"/>
                                  </p:stCondLst>
                                  <p:childTnLst>
                                    <p:set>
                                      <p:cBhvr>
                                        <p:cTn id="47" dur="1" fill="hold">
                                          <p:stCondLst>
                                            <p:cond delay="0"/>
                                          </p:stCondLst>
                                        </p:cTn>
                                        <p:tgtEl>
                                          <p:spTgt spid="41"/>
                                        </p:tgtEl>
                                        <p:attrNameLst>
                                          <p:attrName>style.visibility</p:attrName>
                                        </p:attrNameLst>
                                      </p:cBhvr>
                                      <p:to>
                                        <p:strVal val="visible"/>
                                      </p:to>
                                    </p:set>
                                    <p:animEffect transition="in" filter="wipe(down)">
                                      <p:cBhvr>
                                        <p:cTn id="48" dur="500"/>
                                        <p:tgtEl>
                                          <p:spTgt spid="41"/>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45"/>
                                        </p:tgtEl>
                                        <p:attrNameLst>
                                          <p:attrName>style.visibility</p:attrName>
                                        </p:attrNameLst>
                                      </p:cBhvr>
                                      <p:to>
                                        <p:strVal val="visible"/>
                                      </p:to>
                                    </p:set>
                                    <p:animEffect transition="in" filter="wipe(down)">
                                      <p:cBhvr>
                                        <p:cTn id="51" dur="500"/>
                                        <p:tgtEl>
                                          <p:spTgt spid="45"/>
                                        </p:tgtEl>
                                      </p:cBhvr>
                                    </p:animEffect>
                                  </p:childTnLst>
                                </p:cTn>
                              </p:par>
                              <p:par>
                                <p:cTn id="52" presetID="22" presetClass="entr" presetSubtype="4" fill="hold" grpId="0" nodeType="withEffect">
                                  <p:stCondLst>
                                    <p:cond delay="75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par>
                                <p:cTn id="55" presetID="22" presetClass="entr" presetSubtype="4" fill="hold" grpId="0" nodeType="withEffect">
                                  <p:stCondLst>
                                    <p:cond delay="750"/>
                                  </p:stCondLst>
                                  <p:childTnLst>
                                    <p:set>
                                      <p:cBhvr>
                                        <p:cTn id="56" dur="1" fill="hold">
                                          <p:stCondLst>
                                            <p:cond delay="0"/>
                                          </p:stCondLst>
                                        </p:cTn>
                                        <p:tgtEl>
                                          <p:spTgt spid="47"/>
                                        </p:tgtEl>
                                        <p:attrNameLst>
                                          <p:attrName>style.visibility</p:attrName>
                                        </p:attrNameLst>
                                      </p:cBhvr>
                                      <p:to>
                                        <p:strVal val="visible"/>
                                      </p:to>
                                    </p:set>
                                    <p:animEffect transition="in" filter="wipe(down)">
                                      <p:cBhvr>
                                        <p:cTn id="57" dur="500"/>
                                        <p:tgtEl>
                                          <p:spTgt spid="47"/>
                                        </p:tgtEl>
                                      </p:cBhvr>
                                    </p:animEffect>
                                  </p:childTnLst>
                                </p:cTn>
                              </p:par>
                              <p:par>
                                <p:cTn id="58" presetID="22" presetClass="entr" presetSubtype="4" fill="hold" grpId="0" nodeType="withEffect">
                                  <p:stCondLst>
                                    <p:cond delay="750"/>
                                  </p:stCondLst>
                                  <p:childTnLst>
                                    <p:set>
                                      <p:cBhvr>
                                        <p:cTn id="59" dur="1" fill="hold">
                                          <p:stCondLst>
                                            <p:cond delay="0"/>
                                          </p:stCondLst>
                                        </p:cTn>
                                        <p:tgtEl>
                                          <p:spTgt spid="48"/>
                                        </p:tgtEl>
                                        <p:attrNameLst>
                                          <p:attrName>style.visibility</p:attrName>
                                        </p:attrNameLst>
                                      </p:cBhvr>
                                      <p:to>
                                        <p:strVal val="visible"/>
                                      </p:to>
                                    </p:set>
                                    <p:animEffect transition="in" filter="wipe(down)">
                                      <p:cBhvr>
                                        <p:cTn id="60" dur="500"/>
                                        <p:tgtEl>
                                          <p:spTgt spid="48"/>
                                        </p:tgtEl>
                                      </p:cBhvr>
                                    </p:animEffect>
                                  </p:childTnLst>
                                </p:cTn>
                              </p:par>
                              <p:par>
                                <p:cTn id="61" presetID="22" presetClass="entr" presetSubtype="4" fill="hold" grpId="0" nodeType="withEffect">
                                  <p:stCondLst>
                                    <p:cond delay="750"/>
                                  </p:stCondLst>
                                  <p:childTnLst>
                                    <p:set>
                                      <p:cBhvr>
                                        <p:cTn id="62" dur="1" fill="hold">
                                          <p:stCondLst>
                                            <p:cond delay="0"/>
                                          </p:stCondLst>
                                        </p:cTn>
                                        <p:tgtEl>
                                          <p:spTgt spid="51"/>
                                        </p:tgtEl>
                                        <p:attrNameLst>
                                          <p:attrName>style.visibility</p:attrName>
                                        </p:attrNameLst>
                                      </p:cBhvr>
                                      <p:to>
                                        <p:strVal val="visible"/>
                                      </p:to>
                                    </p:set>
                                    <p:animEffect transition="in" filter="wipe(down)">
                                      <p:cBhvr>
                                        <p:cTn id="63" dur="500"/>
                                        <p:tgtEl>
                                          <p:spTgt spid="51"/>
                                        </p:tgtEl>
                                      </p:cBhvr>
                                    </p:animEffect>
                                  </p:childTnLst>
                                </p:cTn>
                              </p:par>
                              <p:par>
                                <p:cTn id="64" presetID="22" presetClass="entr" presetSubtype="4" fill="hold" grpId="0" nodeType="withEffect">
                                  <p:stCondLst>
                                    <p:cond delay="750"/>
                                  </p:stCondLst>
                                  <p:childTnLst>
                                    <p:set>
                                      <p:cBhvr>
                                        <p:cTn id="65" dur="1" fill="hold">
                                          <p:stCondLst>
                                            <p:cond delay="0"/>
                                          </p:stCondLst>
                                        </p:cTn>
                                        <p:tgtEl>
                                          <p:spTgt spid="52"/>
                                        </p:tgtEl>
                                        <p:attrNameLst>
                                          <p:attrName>style.visibility</p:attrName>
                                        </p:attrNameLst>
                                      </p:cBhvr>
                                      <p:to>
                                        <p:strVal val="visible"/>
                                      </p:to>
                                    </p:set>
                                    <p:animEffect transition="in" filter="wipe(down)">
                                      <p:cBhvr>
                                        <p:cTn id="66" dur="500"/>
                                        <p:tgtEl>
                                          <p:spTgt spid="52"/>
                                        </p:tgtEl>
                                      </p:cBhvr>
                                    </p:animEffect>
                                  </p:childTnLst>
                                </p:cTn>
                              </p:par>
                              <p:par>
                                <p:cTn id="67" presetID="22" presetClass="entr" presetSubtype="4" fill="hold" grpId="0" nodeType="withEffect">
                                  <p:stCondLst>
                                    <p:cond delay="750"/>
                                  </p:stCondLst>
                                  <p:childTnLst>
                                    <p:set>
                                      <p:cBhvr>
                                        <p:cTn id="68" dur="1" fill="hold">
                                          <p:stCondLst>
                                            <p:cond delay="0"/>
                                          </p:stCondLst>
                                        </p:cTn>
                                        <p:tgtEl>
                                          <p:spTgt spid="53"/>
                                        </p:tgtEl>
                                        <p:attrNameLst>
                                          <p:attrName>style.visibility</p:attrName>
                                        </p:attrNameLst>
                                      </p:cBhvr>
                                      <p:to>
                                        <p:strVal val="visible"/>
                                      </p:to>
                                    </p:set>
                                    <p:animEffect transition="in" filter="wipe(down)">
                                      <p:cBhvr>
                                        <p:cTn id="69" dur="500"/>
                                        <p:tgtEl>
                                          <p:spTgt spid="53"/>
                                        </p:tgtEl>
                                      </p:cBhvr>
                                    </p:animEffect>
                                  </p:childTnLst>
                                </p:cTn>
                              </p:par>
                              <p:par>
                                <p:cTn id="70" presetID="22" presetClass="entr" presetSubtype="4" fill="hold" grpId="0" nodeType="withEffect">
                                  <p:stCondLst>
                                    <p:cond delay="750"/>
                                  </p:stCondLst>
                                  <p:childTnLst>
                                    <p:set>
                                      <p:cBhvr>
                                        <p:cTn id="71" dur="1" fill="hold">
                                          <p:stCondLst>
                                            <p:cond delay="0"/>
                                          </p:stCondLst>
                                        </p:cTn>
                                        <p:tgtEl>
                                          <p:spTgt spid="54"/>
                                        </p:tgtEl>
                                        <p:attrNameLst>
                                          <p:attrName>style.visibility</p:attrName>
                                        </p:attrNameLst>
                                      </p:cBhvr>
                                      <p:to>
                                        <p:strVal val="visible"/>
                                      </p:to>
                                    </p:set>
                                    <p:animEffect transition="in" filter="wipe(down)">
                                      <p:cBhvr>
                                        <p:cTn id="72" dur="500"/>
                                        <p:tgtEl>
                                          <p:spTgt spid="54"/>
                                        </p:tgtEl>
                                      </p:cBhvr>
                                    </p:animEffect>
                                  </p:childTnLst>
                                </p:cTn>
                              </p:par>
                              <p:par>
                                <p:cTn id="73" presetID="22" presetClass="entr" presetSubtype="4" fill="hold" grpId="0" nodeType="withEffect">
                                  <p:stCondLst>
                                    <p:cond delay="750"/>
                                  </p:stCondLst>
                                  <p:childTnLst>
                                    <p:set>
                                      <p:cBhvr>
                                        <p:cTn id="74" dur="1" fill="hold">
                                          <p:stCondLst>
                                            <p:cond delay="0"/>
                                          </p:stCondLst>
                                        </p:cTn>
                                        <p:tgtEl>
                                          <p:spTgt spid="57"/>
                                        </p:tgtEl>
                                        <p:attrNameLst>
                                          <p:attrName>style.visibility</p:attrName>
                                        </p:attrNameLst>
                                      </p:cBhvr>
                                      <p:to>
                                        <p:strVal val="visible"/>
                                      </p:to>
                                    </p:set>
                                    <p:animEffect transition="in" filter="wipe(down)">
                                      <p:cBhvr>
                                        <p:cTn id="75" dur="500"/>
                                        <p:tgtEl>
                                          <p:spTgt spid="57"/>
                                        </p:tgtEl>
                                      </p:cBhvr>
                                    </p:animEffect>
                                  </p:childTnLst>
                                </p:cTn>
                              </p:par>
                              <p:par>
                                <p:cTn id="76" presetID="22" presetClass="entr" presetSubtype="4" fill="hold" grpId="0" nodeType="withEffect">
                                  <p:stCondLst>
                                    <p:cond delay="750"/>
                                  </p:stCondLst>
                                  <p:childTnLst>
                                    <p:set>
                                      <p:cBhvr>
                                        <p:cTn id="77" dur="1" fill="hold">
                                          <p:stCondLst>
                                            <p:cond delay="0"/>
                                          </p:stCondLst>
                                        </p:cTn>
                                        <p:tgtEl>
                                          <p:spTgt spid="58"/>
                                        </p:tgtEl>
                                        <p:attrNameLst>
                                          <p:attrName>style.visibility</p:attrName>
                                        </p:attrNameLst>
                                      </p:cBhvr>
                                      <p:to>
                                        <p:strVal val="visible"/>
                                      </p:to>
                                    </p:set>
                                    <p:animEffect transition="in" filter="wipe(down)">
                                      <p:cBhvr>
                                        <p:cTn id="78" dur="500"/>
                                        <p:tgtEl>
                                          <p:spTgt spid="58"/>
                                        </p:tgtEl>
                                      </p:cBhvr>
                                    </p:animEffect>
                                  </p:childTnLst>
                                </p:cTn>
                              </p:par>
                              <p:par>
                                <p:cTn id="79" presetID="22" presetClass="entr" presetSubtype="4" fill="hold" grpId="0" nodeType="withEffect">
                                  <p:stCondLst>
                                    <p:cond delay="750"/>
                                  </p:stCondLst>
                                  <p:childTnLst>
                                    <p:set>
                                      <p:cBhvr>
                                        <p:cTn id="80" dur="1" fill="hold">
                                          <p:stCondLst>
                                            <p:cond delay="0"/>
                                          </p:stCondLst>
                                        </p:cTn>
                                        <p:tgtEl>
                                          <p:spTgt spid="59"/>
                                        </p:tgtEl>
                                        <p:attrNameLst>
                                          <p:attrName>style.visibility</p:attrName>
                                        </p:attrNameLst>
                                      </p:cBhvr>
                                      <p:to>
                                        <p:strVal val="visible"/>
                                      </p:to>
                                    </p:set>
                                    <p:animEffect transition="in" filter="wipe(down)">
                                      <p:cBhvr>
                                        <p:cTn id="81" dur="500"/>
                                        <p:tgtEl>
                                          <p:spTgt spid="59"/>
                                        </p:tgtEl>
                                      </p:cBhvr>
                                    </p:animEffect>
                                  </p:childTnLst>
                                </p:cTn>
                              </p:par>
                              <p:par>
                                <p:cTn id="82" presetID="22" presetClass="entr" presetSubtype="4" fill="hold" grpId="0" nodeType="withEffect">
                                  <p:stCondLst>
                                    <p:cond delay="750"/>
                                  </p:stCondLst>
                                  <p:childTnLst>
                                    <p:set>
                                      <p:cBhvr>
                                        <p:cTn id="83" dur="1" fill="hold">
                                          <p:stCondLst>
                                            <p:cond delay="0"/>
                                          </p:stCondLst>
                                        </p:cTn>
                                        <p:tgtEl>
                                          <p:spTgt spid="60"/>
                                        </p:tgtEl>
                                        <p:attrNameLst>
                                          <p:attrName>style.visibility</p:attrName>
                                        </p:attrNameLst>
                                      </p:cBhvr>
                                      <p:to>
                                        <p:strVal val="visible"/>
                                      </p:to>
                                    </p:set>
                                    <p:animEffect transition="in" filter="wipe(down)">
                                      <p:cBhvr>
                                        <p:cTn id="84" dur="500"/>
                                        <p:tgtEl>
                                          <p:spTgt spid="60"/>
                                        </p:tgtEl>
                                      </p:cBhvr>
                                    </p:animEffect>
                                  </p:childTnLst>
                                </p:cTn>
                              </p:par>
                              <p:par>
                                <p:cTn id="85" presetID="14" presetClass="entr" presetSubtype="10" fill="hold" grpId="0" nodeType="withEffect">
                                  <p:stCondLst>
                                    <p:cond delay="750"/>
                                  </p:stCondLst>
                                  <p:childTnLst>
                                    <p:set>
                                      <p:cBhvr>
                                        <p:cTn id="86" dur="1" fill="hold">
                                          <p:stCondLst>
                                            <p:cond delay="0"/>
                                          </p:stCondLst>
                                        </p:cTn>
                                        <p:tgtEl>
                                          <p:spTgt spid="39"/>
                                        </p:tgtEl>
                                        <p:attrNameLst>
                                          <p:attrName>style.visibility</p:attrName>
                                        </p:attrNameLst>
                                      </p:cBhvr>
                                      <p:to>
                                        <p:strVal val="visible"/>
                                      </p:to>
                                    </p:set>
                                    <p:animEffect transition="in" filter="randombar(horizontal)">
                                      <p:cBhvr>
                                        <p:cTn id="87" dur="500"/>
                                        <p:tgtEl>
                                          <p:spTgt spid="39"/>
                                        </p:tgtEl>
                                      </p:cBhvr>
                                    </p:animEffect>
                                  </p:childTnLst>
                                </p:cTn>
                              </p:par>
                              <p:par>
                                <p:cTn id="88" presetID="14" presetClass="entr" presetSubtype="10" fill="hold" grpId="0" nodeType="withEffect">
                                  <p:stCondLst>
                                    <p:cond delay="750"/>
                                  </p:stCondLst>
                                  <p:childTnLst>
                                    <p:set>
                                      <p:cBhvr>
                                        <p:cTn id="89" dur="1" fill="hold">
                                          <p:stCondLst>
                                            <p:cond delay="0"/>
                                          </p:stCondLst>
                                        </p:cTn>
                                        <p:tgtEl>
                                          <p:spTgt spid="50"/>
                                        </p:tgtEl>
                                        <p:attrNameLst>
                                          <p:attrName>style.visibility</p:attrName>
                                        </p:attrNameLst>
                                      </p:cBhvr>
                                      <p:to>
                                        <p:strVal val="visible"/>
                                      </p:to>
                                    </p:set>
                                    <p:animEffect transition="in" filter="randombar(horizontal)">
                                      <p:cBhvr>
                                        <p:cTn id="90" dur="500"/>
                                        <p:tgtEl>
                                          <p:spTgt spid="50"/>
                                        </p:tgtEl>
                                      </p:cBhvr>
                                    </p:animEffect>
                                  </p:childTnLst>
                                </p:cTn>
                              </p:par>
                              <p:par>
                                <p:cTn id="91" presetID="14" presetClass="entr" presetSubtype="10" fill="hold" grpId="0" nodeType="withEffect">
                                  <p:stCondLst>
                                    <p:cond delay="750"/>
                                  </p:stCondLst>
                                  <p:childTnLst>
                                    <p:set>
                                      <p:cBhvr>
                                        <p:cTn id="92" dur="1" fill="hold">
                                          <p:stCondLst>
                                            <p:cond delay="0"/>
                                          </p:stCondLst>
                                        </p:cTn>
                                        <p:tgtEl>
                                          <p:spTgt spid="56"/>
                                        </p:tgtEl>
                                        <p:attrNameLst>
                                          <p:attrName>style.visibility</p:attrName>
                                        </p:attrNameLst>
                                      </p:cBhvr>
                                      <p:to>
                                        <p:strVal val="visible"/>
                                      </p:to>
                                    </p:set>
                                    <p:animEffect transition="in" filter="randombar(horizontal)">
                                      <p:cBhvr>
                                        <p:cTn id="93" dur="500"/>
                                        <p:tgtEl>
                                          <p:spTgt spid="56"/>
                                        </p:tgtEl>
                                      </p:cBhvr>
                                    </p:animEffect>
                                  </p:childTnLst>
                                </p:cTn>
                              </p:par>
                              <p:par>
                                <p:cTn id="94" presetID="14" presetClass="entr" presetSubtype="10" fill="hold" grpId="0" nodeType="withEffect">
                                  <p:stCondLst>
                                    <p:cond delay="750"/>
                                  </p:stCondLst>
                                  <p:childTnLst>
                                    <p:set>
                                      <p:cBhvr>
                                        <p:cTn id="95" dur="1" fill="hold">
                                          <p:stCondLst>
                                            <p:cond delay="0"/>
                                          </p:stCondLst>
                                        </p:cTn>
                                        <p:tgtEl>
                                          <p:spTgt spid="62"/>
                                        </p:tgtEl>
                                        <p:attrNameLst>
                                          <p:attrName>style.visibility</p:attrName>
                                        </p:attrNameLst>
                                      </p:cBhvr>
                                      <p:to>
                                        <p:strVal val="visible"/>
                                      </p:to>
                                    </p:set>
                                    <p:animEffect transition="in" filter="randombar(horizontal)">
                                      <p:cBhvr>
                                        <p:cTn id="96" dur="500"/>
                                        <p:tgtEl>
                                          <p:spTgt spid="62"/>
                                        </p:tgtEl>
                                      </p:cBhvr>
                                    </p:animEffect>
                                  </p:childTnLst>
                                </p:cTn>
                              </p:par>
                              <p:par>
                                <p:cTn id="97" presetID="42" presetClass="entr" presetSubtype="0" fill="hold" grpId="0" nodeType="withEffect">
                                  <p:stCondLst>
                                    <p:cond delay="1250"/>
                                  </p:stCondLst>
                                  <p:childTnLst>
                                    <p:set>
                                      <p:cBhvr>
                                        <p:cTn id="98" dur="1" fill="hold">
                                          <p:stCondLst>
                                            <p:cond delay="0"/>
                                          </p:stCondLst>
                                        </p:cTn>
                                        <p:tgtEl>
                                          <p:spTgt spid="44"/>
                                        </p:tgtEl>
                                        <p:attrNameLst>
                                          <p:attrName>style.visibility</p:attrName>
                                        </p:attrNameLst>
                                      </p:cBhvr>
                                      <p:to>
                                        <p:strVal val="visible"/>
                                      </p:to>
                                    </p:set>
                                    <p:animEffect transition="in" filter="fade">
                                      <p:cBhvr>
                                        <p:cTn id="99" dur="500"/>
                                        <p:tgtEl>
                                          <p:spTgt spid="44"/>
                                        </p:tgtEl>
                                      </p:cBhvr>
                                    </p:animEffect>
                                    <p:anim calcmode="lin" valueType="num">
                                      <p:cBhvr>
                                        <p:cTn id="100" dur="500" fill="hold"/>
                                        <p:tgtEl>
                                          <p:spTgt spid="44"/>
                                        </p:tgtEl>
                                        <p:attrNameLst>
                                          <p:attrName>ppt_x</p:attrName>
                                        </p:attrNameLst>
                                      </p:cBhvr>
                                      <p:tavLst>
                                        <p:tav tm="0">
                                          <p:val>
                                            <p:strVal val="#ppt_x"/>
                                          </p:val>
                                        </p:tav>
                                        <p:tav tm="100000">
                                          <p:val>
                                            <p:strVal val="#ppt_x"/>
                                          </p:val>
                                        </p:tav>
                                      </p:tavLst>
                                    </p:anim>
                                    <p:anim calcmode="lin" valueType="num">
                                      <p:cBhvr>
                                        <p:cTn id="101" dur="500" fill="hold"/>
                                        <p:tgtEl>
                                          <p:spTgt spid="4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25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500"/>
                                        <p:tgtEl>
                                          <p:spTgt spid="49"/>
                                        </p:tgtEl>
                                      </p:cBhvr>
                                    </p:animEffect>
                                    <p:anim calcmode="lin" valueType="num">
                                      <p:cBhvr>
                                        <p:cTn id="105" dur="500" fill="hold"/>
                                        <p:tgtEl>
                                          <p:spTgt spid="49"/>
                                        </p:tgtEl>
                                        <p:attrNameLst>
                                          <p:attrName>ppt_x</p:attrName>
                                        </p:attrNameLst>
                                      </p:cBhvr>
                                      <p:tavLst>
                                        <p:tav tm="0">
                                          <p:val>
                                            <p:strVal val="#ppt_x"/>
                                          </p:val>
                                        </p:tav>
                                        <p:tav tm="100000">
                                          <p:val>
                                            <p:strVal val="#ppt_x"/>
                                          </p:val>
                                        </p:tav>
                                      </p:tavLst>
                                    </p:anim>
                                    <p:anim calcmode="lin" valueType="num">
                                      <p:cBhvr>
                                        <p:cTn id="106" dur="500" fill="hold"/>
                                        <p:tgtEl>
                                          <p:spTgt spid="4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250"/>
                                  </p:stCondLst>
                                  <p:childTnLst>
                                    <p:set>
                                      <p:cBhvr>
                                        <p:cTn id="108" dur="1" fill="hold">
                                          <p:stCondLst>
                                            <p:cond delay="0"/>
                                          </p:stCondLst>
                                        </p:cTn>
                                        <p:tgtEl>
                                          <p:spTgt spid="55"/>
                                        </p:tgtEl>
                                        <p:attrNameLst>
                                          <p:attrName>style.visibility</p:attrName>
                                        </p:attrNameLst>
                                      </p:cBhvr>
                                      <p:to>
                                        <p:strVal val="visible"/>
                                      </p:to>
                                    </p:set>
                                    <p:animEffect transition="in" filter="fade">
                                      <p:cBhvr>
                                        <p:cTn id="109" dur="500"/>
                                        <p:tgtEl>
                                          <p:spTgt spid="55"/>
                                        </p:tgtEl>
                                      </p:cBhvr>
                                    </p:animEffect>
                                    <p:anim calcmode="lin" valueType="num">
                                      <p:cBhvr>
                                        <p:cTn id="110" dur="500" fill="hold"/>
                                        <p:tgtEl>
                                          <p:spTgt spid="55"/>
                                        </p:tgtEl>
                                        <p:attrNameLst>
                                          <p:attrName>ppt_x</p:attrName>
                                        </p:attrNameLst>
                                      </p:cBhvr>
                                      <p:tavLst>
                                        <p:tav tm="0">
                                          <p:val>
                                            <p:strVal val="#ppt_x"/>
                                          </p:val>
                                        </p:tav>
                                        <p:tav tm="100000">
                                          <p:val>
                                            <p:strVal val="#ppt_x"/>
                                          </p:val>
                                        </p:tav>
                                      </p:tavLst>
                                    </p:anim>
                                    <p:anim calcmode="lin" valueType="num">
                                      <p:cBhvr>
                                        <p:cTn id="111" dur="500" fill="hold"/>
                                        <p:tgtEl>
                                          <p:spTgt spid="5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250"/>
                                  </p:stCondLst>
                                  <p:childTnLst>
                                    <p:set>
                                      <p:cBhvr>
                                        <p:cTn id="113" dur="1" fill="hold">
                                          <p:stCondLst>
                                            <p:cond delay="0"/>
                                          </p:stCondLst>
                                        </p:cTn>
                                        <p:tgtEl>
                                          <p:spTgt spid="61"/>
                                        </p:tgtEl>
                                        <p:attrNameLst>
                                          <p:attrName>style.visibility</p:attrName>
                                        </p:attrNameLst>
                                      </p:cBhvr>
                                      <p:to>
                                        <p:strVal val="visible"/>
                                      </p:to>
                                    </p:set>
                                    <p:animEffect transition="in" filter="fade">
                                      <p:cBhvr>
                                        <p:cTn id="114" dur="500"/>
                                        <p:tgtEl>
                                          <p:spTgt spid="61"/>
                                        </p:tgtEl>
                                      </p:cBhvr>
                                    </p:animEffect>
                                    <p:anim calcmode="lin" valueType="num">
                                      <p:cBhvr>
                                        <p:cTn id="115" dur="500" fill="hold"/>
                                        <p:tgtEl>
                                          <p:spTgt spid="61"/>
                                        </p:tgtEl>
                                        <p:attrNameLst>
                                          <p:attrName>ppt_x</p:attrName>
                                        </p:attrNameLst>
                                      </p:cBhvr>
                                      <p:tavLst>
                                        <p:tav tm="0">
                                          <p:val>
                                            <p:strVal val="#ppt_x"/>
                                          </p:val>
                                        </p:tav>
                                        <p:tav tm="100000">
                                          <p:val>
                                            <p:strVal val="#ppt_x"/>
                                          </p:val>
                                        </p:tav>
                                      </p:tavLst>
                                    </p:anim>
                                    <p:anim calcmode="lin" valueType="num">
                                      <p:cBhvr>
                                        <p:cTn id="116" dur="500" fill="hold"/>
                                        <p:tgtEl>
                                          <p:spTgt spid="61"/>
                                        </p:tgtEl>
                                        <p:attrNameLst>
                                          <p:attrName>ppt_y</p:attrName>
                                        </p:attrNameLst>
                                      </p:cBhvr>
                                      <p:tavLst>
                                        <p:tav tm="0">
                                          <p:val>
                                            <p:strVal val="#ppt_y+.1"/>
                                          </p:val>
                                        </p:tav>
                                        <p:tav tm="100000">
                                          <p:val>
                                            <p:strVal val="#ppt_y"/>
                                          </p:val>
                                        </p:tav>
                                      </p:tavLst>
                                    </p:anim>
                                  </p:childTnLst>
                                </p:cTn>
                              </p:par>
                              <p:par>
                                <p:cTn id="117" presetID="50" presetClass="entr" presetSubtype="0" decel="100000" fill="hold" grpId="0" nodeType="withEffect">
                                  <p:stCondLst>
                                    <p:cond delay="1000"/>
                                  </p:stCondLst>
                                  <p:iterate type="lt">
                                    <p:tmPct val="4444"/>
                                  </p:iterate>
                                  <p:childTnLst>
                                    <p:set>
                                      <p:cBhvr>
                                        <p:cTn id="118" dur="1" fill="hold">
                                          <p:stCondLst>
                                            <p:cond delay="0"/>
                                          </p:stCondLst>
                                        </p:cTn>
                                        <p:tgtEl>
                                          <p:spTgt spid="38"/>
                                        </p:tgtEl>
                                        <p:attrNameLst>
                                          <p:attrName>style.visibility</p:attrName>
                                        </p:attrNameLst>
                                      </p:cBhvr>
                                      <p:to>
                                        <p:strVal val="visible"/>
                                      </p:to>
                                    </p:set>
                                    <p:anim calcmode="lin" valueType="num">
                                      <p:cBhvr>
                                        <p:cTn id="119" dur="500" fill="hold"/>
                                        <p:tgtEl>
                                          <p:spTgt spid="38"/>
                                        </p:tgtEl>
                                        <p:attrNameLst>
                                          <p:attrName>ppt_w</p:attrName>
                                        </p:attrNameLst>
                                      </p:cBhvr>
                                      <p:tavLst>
                                        <p:tav tm="0">
                                          <p:val>
                                            <p:strVal val="#ppt_w+.3"/>
                                          </p:val>
                                        </p:tav>
                                        <p:tav tm="100000">
                                          <p:val>
                                            <p:strVal val="#ppt_w"/>
                                          </p:val>
                                        </p:tav>
                                      </p:tavLst>
                                    </p:anim>
                                    <p:anim calcmode="lin" valueType="num">
                                      <p:cBhvr>
                                        <p:cTn id="120" dur="500" fill="hold"/>
                                        <p:tgtEl>
                                          <p:spTgt spid="38"/>
                                        </p:tgtEl>
                                        <p:attrNameLst>
                                          <p:attrName>ppt_h</p:attrName>
                                        </p:attrNameLst>
                                      </p:cBhvr>
                                      <p:tavLst>
                                        <p:tav tm="0">
                                          <p:val>
                                            <p:strVal val="#ppt_h"/>
                                          </p:val>
                                        </p:tav>
                                        <p:tav tm="100000">
                                          <p:val>
                                            <p:strVal val="#ppt_h"/>
                                          </p:val>
                                        </p:tav>
                                      </p:tavLst>
                                    </p:anim>
                                    <p:animEffect transition="in" filter="fade">
                                      <p:cBhvr>
                                        <p:cTn id="12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animBg="1"/>
      <p:bldP spid="41" grpId="0" animBg="1"/>
      <p:bldP spid="42" grpId="0" animBg="1"/>
      <p:bldP spid="43" grpId="0" animBg="1"/>
      <p:bldP spid="44" grpId="0"/>
      <p:bldP spid="45" grpId="0" animBg="1"/>
      <p:bldP spid="46" grpId="0" animBg="1"/>
      <p:bldP spid="47" grpId="0" animBg="1"/>
      <p:bldP spid="48" grpId="0" animBg="1"/>
      <p:bldP spid="49" grpId="0"/>
      <p:bldP spid="50" grpId="0"/>
      <p:bldP spid="51" grpId="0" animBg="1"/>
      <p:bldP spid="52" grpId="0" animBg="1"/>
      <p:bldP spid="53" grpId="0" animBg="1"/>
      <p:bldP spid="54" grpId="0" animBg="1"/>
      <p:bldP spid="55" grpId="0"/>
      <p:bldP spid="56" grpId="0"/>
      <p:bldP spid="57" grpId="0" animBg="1"/>
      <p:bldP spid="58" grpId="0" animBg="1"/>
      <p:bldP spid="59" grpId="0" animBg="1"/>
      <p:bldP spid="60" grpId="0" animBg="1"/>
      <p:bldP spid="61" grpId="0"/>
      <p:bldP spid="6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矩形 159"/>
          <p:cNvSpPr>
            <a:spLocks noChangeArrowheads="1"/>
          </p:cNvSpPr>
          <p:nvPr/>
        </p:nvSpPr>
        <p:spPr bwMode="auto">
          <a:xfrm>
            <a:off x="2956917" y="4472760"/>
            <a:ext cx="6632689" cy="1383030"/>
          </a:xfrm>
          <a:prstGeom prst="rect">
            <a:avLst/>
          </a:prstGeom>
        </p:spPr>
        <p:txBody>
          <a:bodyPr wrap="square">
            <a:spAutoFit/>
          </a:bodyPr>
          <a:lstStyle/>
          <a:p>
            <a:pPr>
              <a:lnSpc>
                <a:spcPct val="120000"/>
              </a:lnSpc>
              <a:spcBef>
                <a:spcPct val="0"/>
              </a:spcBef>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在此录入上述图表的综合描述说明，在此录入上述图表的综合描述说明。在此录入上述图表的描述说明 </a:t>
            </a:r>
          </a:p>
          <a:p>
            <a:pPr>
              <a:lnSpc>
                <a:spcPct val="120000"/>
              </a:lnSpc>
              <a:spcBef>
                <a:spcPct val="0"/>
              </a:spcBef>
              <a:buNone/>
            </a:pPr>
            <a:endParaRPr lang="zh-CN" altLang="en-US" sz="1400" dirty="0">
              <a:solidFill>
                <a:schemeClr val="tx1">
                  <a:lumMod val="50000"/>
                  <a:lumOff val="50000"/>
                </a:schemeClr>
              </a:solidFill>
              <a:sym typeface="微软雅黑" panose="020B0503020204020204" pitchFamily="34" charset="-122"/>
            </a:endParaRPr>
          </a:p>
        </p:txBody>
      </p:sp>
      <p:sp>
        <p:nvSpPr>
          <p:cNvPr id="161" name="矩形 160"/>
          <p:cNvSpPr>
            <a:spLocks noChangeArrowheads="1"/>
          </p:cNvSpPr>
          <p:nvPr/>
        </p:nvSpPr>
        <p:spPr bwMode="auto">
          <a:xfrm>
            <a:off x="2956917" y="4013291"/>
            <a:ext cx="22312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buNone/>
              <a:defRPr/>
            </a:pPr>
            <a:r>
              <a:rPr lang="zh-CN" altLang="en-US" sz="2000" b="1">
                <a:solidFill>
                  <a:schemeClr val="tx2"/>
                </a:solidFill>
                <a:latin typeface="+mj-ea"/>
                <a:ea typeface="+mj-ea"/>
              </a:rPr>
              <a:t>点击此处添加标题</a:t>
            </a:r>
          </a:p>
        </p:txBody>
      </p:sp>
      <p:sp>
        <p:nvSpPr>
          <p:cNvPr id="162" name="椭圆 161"/>
          <p:cNvSpPr/>
          <p:nvPr/>
        </p:nvSpPr>
        <p:spPr>
          <a:xfrm>
            <a:off x="2850080" y="2293530"/>
            <a:ext cx="1243371" cy="1243532"/>
          </a:xfrm>
          <a:prstGeom prst="ellipse">
            <a:avLst/>
          </a:prstGeom>
          <a:no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63" name="TextBox 338"/>
          <p:cNvSpPr txBox="1">
            <a:spLocks noChangeArrowheads="1"/>
          </p:cNvSpPr>
          <p:nvPr/>
        </p:nvSpPr>
        <p:spPr bwMode="auto">
          <a:xfrm>
            <a:off x="2841791" y="2731183"/>
            <a:ext cx="12812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82%</a:t>
            </a:r>
          </a:p>
        </p:txBody>
      </p:sp>
      <p:sp>
        <p:nvSpPr>
          <p:cNvPr id="164" name="空心弧 163"/>
          <p:cNvSpPr/>
          <p:nvPr/>
        </p:nvSpPr>
        <p:spPr>
          <a:xfrm rot="19800000">
            <a:off x="2800218" y="2254956"/>
            <a:ext cx="1310872" cy="1311043"/>
          </a:xfrm>
          <a:prstGeom prst="blockArc">
            <a:avLst>
              <a:gd name="adj1" fmla="val 18153874"/>
              <a:gd name="adj2" fmla="val 14191435"/>
              <a:gd name="adj3" fmla="val 5402"/>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5" name="TextBox 340"/>
          <p:cNvSpPr txBox="1">
            <a:spLocks noChangeArrowheads="1"/>
          </p:cNvSpPr>
          <p:nvPr/>
        </p:nvSpPr>
        <p:spPr bwMode="auto">
          <a:xfrm>
            <a:off x="4930616" y="2731183"/>
            <a:ext cx="9628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43%</a:t>
            </a:r>
          </a:p>
        </p:txBody>
      </p:sp>
      <p:sp>
        <p:nvSpPr>
          <p:cNvPr id="166" name="椭圆 165"/>
          <p:cNvSpPr/>
          <p:nvPr/>
        </p:nvSpPr>
        <p:spPr>
          <a:xfrm>
            <a:off x="4766868" y="2254954"/>
            <a:ext cx="1243371" cy="1243532"/>
          </a:xfrm>
          <a:prstGeom prst="ellipse">
            <a:avLst/>
          </a:prstGeom>
          <a:no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67" name="空心弧 166"/>
          <p:cNvSpPr/>
          <p:nvPr/>
        </p:nvSpPr>
        <p:spPr>
          <a:xfrm rot="19800000">
            <a:off x="4722482" y="2228736"/>
            <a:ext cx="1310872" cy="1311043"/>
          </a:xfrm>
          <a:prstGeom prst="blockArc">
            <a:avLst>
              <a:gd name="adj1" fmla="val 18153874"/>
              <a:gd name="adj2" fmla="val 6208019"/>
              <a:gd name="adj3" fmla="val 5471"/>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8" name="椭圆 167"/>
          <p:cNvSpPr/>
          <p:nvPr/>
        </p:nvSpPr>
        <p:spPr>
          <a:xfrm>
            <a:off x="6632969" y="2290349"/>
            <a:ext cx="1184684" cy="1184838"/>
          </a:xfrm>
          <a:prstGeom prst="ellipse">
            <a:avLst/>
          </a:prstGeom>
          <a:no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69" name="TextBox 341"/>
          <p:cNvSpPr txBox="1">
            <a:spLocks noChangeArrowheads="1"/>
          </p:cNvSpPr>
          <p:nvPr/>
        </p:nvSpPr>
        <p:spPr bwMode="auto">
          <a:xfrm>
            <a:off x="6831186" y="2731183"/>
            <a:ext cx="9623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25%</a:t>
            </a:r>
          </a:p>
        </p:txBody>
      </p:sp>
      <p:sp>
        <p:nvSpPr>
          <p:cNvPr id="170" name="空心弧 169"/>
          <p:cNvSpPr/>
          <p:nvPr/>
        </p:nvSpPr>
        <p:spPr>
          <a:xfrm rot="19800000">
            <a:off x="6544233" y="2254001"/>
            <a:ext cx="1310872" cy="1311043"/>
          </a:xfrm>
          <a:prstGeom prst="blockArc">
            <a:avLst>
              <a:gd name="adj1" fmla="val 18153874"/>
              <a:gd name="adj2" fmla="val 2391340"/>
              <a:gd name="adj3" fmla="val 567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1" name="椭圆 170"/>
          <p:cNvSpPr/>
          <p:nvPr/>
        </p:nvSpPr>
        <p:spPr>
          <a:xfrm>
            <a:off x="8443381" y="2297054"/>
            <a:ext cx="1184686" cy="1184838"/>
          </a:xfrm>
          <a:prstGeom prst="ellipse">
            <a:avLst/>
          </a:prstGeom>
          <a:no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prstClr val="white"/>
              </a:solidFill>
            </a:endParaRPr>
          </a:p>
        </p:txBody>
      </p:sp>
      <p:sp>
        <p:nvSpPr>
          <p:cNvPr id="172" name="TextBox 342"/>
          <p:cNvSpPr txBox="1">
            <a:spLocks noChangeArrowheads="1"/>
          </p:cNvSpPr>
          <p:nvPr/>
        </p:nvSpPr>
        <p:spPr bwMode="auto">
          <a:xfrm>
            <a:off x="8568511" y="2731183"/>
            <a:ext cx="9630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10%</a:t>
            </a:r>
          </a:p>
        </p:txBody>
      </p:sp>
      <p:sp>
        <p:nvSpPr>
          <p:cNvPr id="173" name="空心弧 172"/>
          <p:cNvSpPr/>
          <p:nvPr/>
        </p:nvSpPr>
        <p:spPr>
          <a:xfrm rot="19800000">
            <a:off x="8354079" y="2258763"/>
            <a:ext cx="1310872" cy="1311043"/>
          </a:xfrm>
          <a:prstGeom prst="blockArc">
            <a:avLst>
              <a:gd name="adj1" fmla="val 18153874"/>
              <a:gd name="adj2" fmla="val 21071673"/>
              <a:gd name="adj3" fmla="val 5367"/>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500"/>
                                        <p:tgtEl>
                                          <p:spTgt spid="162"/>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164"/>
                                        </p:tgtEl>
                                        <p:attrNameLst>
                                          <p:attrName>style.visibility</p:attrName>
                                        </p:attrNameLst>
                                      </p:cBhvr>
                                      <p:to>
                                        <p:strVal val="visible"/>
                                      </p:to>
                                    </p:set>
                                    <p:animEffect transition="in" filter="wheel(1)">
                                      <p:cBhvr>
                                        <p:cTn id="10" dur="1000"/>
                                        <p:tgtEl>
                                          <p:spTgt spid="164"/>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163"/>
                                        </p:tgtEl>
                                        <p:attrNameLst>
                                          <p:attrName>style.visibility</p:attrName>
                                        </p:attrNameLst>
                                      </p:cBhvr>
                                      <p:to>
                                        <p:strVal val="visible"/>
                                      </p:to>
                                    </p:set>
                                    <p:anim calcmode="lin" valueType="num">
                                      <p:cBhvr>
                                        <p:cTn id="13" dur="500" fill="hold"/>
                                        <p:tgtEl>
                                          <p:spTgt spid="163"/>
                                        </p:tgtEl>
                                        <p:attrNameLst>
                                          <p:attrName>ppt_w</p:attrName>
                                        </p:attrNameLst>
                                      </p:cBhvr>
                                      <p:tavLst>
                                        <p:tav tm="0">
                                          <p:val>
                                            <p:fltVal val="0"/>
                                          </p:val>
                                        </p:tav>
                                        <p:tav tm="100000">
                                          <p:val>
                                            <p:strVal val="#ppt_w"/>
                                          </p:val>
                                        </p:tav>
                                      </p:tavLst>
                                    </p:anim>
                                    <p:anim calcmode="lin" valueType="num">
                                      <p:cBhvr>
                                        <p:cTn id="14" dur="500" fill="hold"/>
                                        <p:tgtEl>
                                          <p:spTgt spid="163"/>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166"/>
                                        </p:tgtEl>
                                        <p:attrNameLst>
                                          <p:attrName>style.visibility</p:attrName>
                                        </p:attrNameLst>
                                      </p:cBhvr>
                                      <p:to>
                                        <p:strVal val="visible"/>
                                      </p:to>
                                    </p:set>
                                    <p:animEffect transition="in" filter="fade">
                                      <p:cBhvr>
                                        <p:cTn id="17" dur="500"/>
                                        <p:tgtEl>
                                          <p:spTgt spid="166"/>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167"/>
                                        </p:tgtEl>
                                        <p:attrNameLst>
                                          <p:attrName>style.visibility</p:attrName>
                                        </p:attrNameLst>
                                      </p:cBhvr>
                                      <p:to>
                                        <p:strVal val="visible"/>
                                      </p:to>
                                    </p:set>
                                    <p:animEffect transition="in" filter="wipe(up)">
                                      <p:cBhvr>
                                        <p:cTn id="20" dur="750"/>
                                        <p:tgtEl>
                                          <p:spTgt spid="167"/>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165"/>
                                        </p:tgtEl>
                                        <p:attrNameLst>
                                          <p:attrName>style.visibility</p:attrName>
                                        </p:attrNameLst>
                                      </p:cBhvr>
                                      <p:to>
                                        <p:strVal val="visible"/>
                                      </p:to>
                                    </p:set>
                                    <p:anim calcmode="lin" valueType="num">
                                      <p:cBhvr>
                                        <p:cTn id="23" dur="500" fill="hold"/>
                                        <p:tgtEl>
                                          <p:spTgt spid="165"/>
                                        </p:tgtEl>
                                        <p:attrNameLst>
                                          <p:attrName>ppt_w</p:attrName>
                                        </p:attrNameLst>
                                      </p:cBhvr>
                                      <p:tavLst>
                                        <p:tav tm="0">
                                          <p:val>
                                            <p:fltVal val="0"/>
                                          </p:val>
                                        </p:tav>
                                        <p:tav tm="100000">
                                          <p:val>
                                            <p:strVal val="#ppt_w"/>
                                          </p:val>
                                        </p:tav>
                                      </p:tavLst>
                                    </p:anim>
                                    <p:anim calcmode="lin" valueType="num">
                                      <p:cBhvr>
                                        <p:cTn id="24" dur="500" fill="hold"/>
                                        <p:tgtEl>
                                          <p:spTgt spid="165"/>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168"/>
                                        </p:tgtEl>
                                        <p:attrNameLst>
                                          <p:attrName>style.visibility</p:attrName>
                                        </p:attrNameLst>
                                      </p:cBhvr>
                                      <p:to>
                                        <p:strVal val="visible"/>
                                      </p:to>
                                    </p:set>
                                    <p:animEffect transition="in" filter="fade">
                                      <p:cBhvr>
                                        <p:cTn id="27" dur="500"/>
                                        <p:tgtEl>
                                          <p:spTgt spid="168"/>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170"/>
                                        </p:tgtEl>
                                        <p:attrNameLst>
                                          <p:attrName>style.visibility</p:attrName>
                                        </p:attrNameLst>
                                      </p:cBhvr>
                                      <p:to>
                                        <p:strVal val="visible"/>
                                      </p:to>
                                    </p:set>
                                    <p:animEffect transition="in" filter="wipe(up)">
                                      <p:cBhvr>
                                        <p:cTn id="30" dur="500"/>
                                        <p:tgtEl>
                                          <p:spTgt spid="170"/>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169"/>
                                        </p:tgtEl>
                                        <p:attrNameLst>
                                          <p:attrName>style.visibility</p:attrName>
                                        </p:attrNameLst>
                                      </p:cBhvr>
                                      <p:to>
                                        <p:strVal val="visible"/>
                                      </p:to>
                                    </p:set>
                                    <p:anim calcmode="lin" valueType="num">
                                      <p:cBhvr>
                                        <p:cTn id="33" dur="500" fill="hold"/>
                                        <p:tgtEl>
                                          <p:spTgt spid="169"/>
                                        </p:tgtEl>
                                        <p:attrNameLst>
                                          <p:attrName>ppt_w</p:attrName>
                                        </p:attrNameLst>
                                      </p:cBhvr>
                                      <p:tavLst>
                                        <p:tav tm="0">
                                          <p:val>
                                            <p:fltVal val="0"/>
                                          </p:val>
                                        </p:tav>
                                        <p:tav tm="100000">
                                          <p:val>
                                            <p:strVal val="#ppt_w"/>
                                          </p:val>
                                        </p:tav>
                                      </p:tavLst>
                                    </p:anim>
                                    <p:anim calcmode="lin" valueType="num">
                                      <p:cBhvr>
                                        <p:cTn id="34" dur="500" fill="hold"/>
                                        <p:tgtEl>
                                          <p:spTgt spid="169"/>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171"/>
                                        </p:tgtEl>
                                        <p:attrNameLst>
                                          <p:attrName>style.visibility</p:attrName>
                                        </p:attrNameLst>
                                      </p:cBhvr>
                                      <p:to>
                                        <p:strVal val="visible"/>
                                      </p:to>
                                    </p:set>
                                    <p:animEffect transition="in" filter="fade">
                                      <p:cBhvr>
                                        <p:cTn id="37" dur="500"/>
                                        <p:tgtEl>
                                          <p:spTgt spid="171"/>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173"/>
                                        </p:tgtEl>
                                        <p:attrNameLst>
                                          <p:attrName>style.visibility</p:attrName>
                                        </p:attrNameLst>
                                      </p:cBhvr>
                                      <p:to>
                                        <p:strVal val="visible"/>
                                      </p:to>
                                    </p:set>
                                    <p:animEffect transition="in" filter="wipe(left)">
                                      <p:cBhvr>
                                        <p:cTn id="40" dur="250"/>
                                        <p:tgtEl>
                                          <p:spTgt spid="173"/>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172"/>
                                        </p:tgtEl>
                                        <p:attrNameLst>
                                          <p:attrName>style.visibility</p:attrName>
                                        </p:attrNameLst>
                                      </p:cBhvr>
                                      <p:to>
                                        <p:strVal val="visible"/>
                                      </p:to>
                                    </p:set>
                                    <p:anim calcmode="lin" valueType="num">
                                      <p:cBhvr>
                                        <p:cTn id="43" dur="500" fill="hold"/>
                                        <p:tgtEl>
                                          <p:spTgt spid="172"/>
                                        </p:tgtEl>
                                        <p:attrNameLst>
                                          <p:attrName>ppt_w</p:attrName>
                                        </p:attrNameLst>
                                      </p:cBhvr>
                                      <p:tavLst>
                                        <p:tav tm="0">
                                          <p:val>
                                            <p:fltVal val="0"/>
                                          </p:val>
                                        </p:tav>
                                        <p:tav tm="100000">
                                          <p:val>
                                            <p:strVal val="#ppt_w"/>
                                          </p:val>
                                        </p:tav>
                                      </p:tavLst>
                                    </p:anim>
                                    <p:anim calcmode="lin" valueType="num">
                                      <p:cBhvr>
                                        <p:cTn id="44" dur="500" fill="hold"/>
                                        <p:tgtEl>
                                          <p:spTgt spid="172"/>
                                        </p:tgtEl>
                                        <p:attrNameLst>
                                          <p:attrName>ppt_h</p:attrName>
                                        </p:attrNameLst>
                                      </p:cBhvr>
                                      <p:tavLst>
                                        <p:tav tm="0">
                                          <p:val>
                                            <p:fltVal val="0"/>
                                          </p:val>
                                        </p:tav>
                                        <p:tav tm="100000">
                                          <p:val>
                                            <p:strVal val="#ppt_h"/>
                                          </p:val>
                                        </p:tav>
                                      </p:tavLst>
                                    </p:anim>
                                  </p:childTnLst>
                                </p:cTn>
                              </p:par>
                              <p:par>
                                <p:cTn id="45" presetID="22" presetClass="entr" presetSubtype="8" fill="hold" grpId="0" nodeType="withEffect">
                                  <p:stCondLst>
                                    <p:cond delay="3600"/>
                                  </p:stCondLst>
                                  <p:childTnLst>
                                    <p:set>
                                      <p:cBhvr>
                                        <p:cTn id="46" dur="1" fill="hold">
                                          <p:stCondLst>
                                            <p:cond delay="0"/>
                                          </p:stCondLst>
                                        </p:cTn>
                                        <p:tgtEl>
                                          <p:spTgt spid="161"/>
                                        </p:tgtEl>
                                        <p:attrNameLst>
                                          <p:attrName>style.visibility</p:attrName>
                                        </p:attrNameLst>
                                      </p:cBhvr>
                                      <p:to>
                                        <p:strVal val="visible"/>
                                      </p:to>
                                    </p:set>
                                    <p:animEffect transition="in" filter="wipe(left)">
                                      <p:cBhvr>
                                        <p:cTn id="47" dur="500"/>
                                        <p:tgtEl>
                                          <p:spTgt spid="161"/>
                                        </p:tgtEl>
                                      </p:cBhvr>
                                    </p:animEffect>
                                  </p:childTnLst>
                                </p:cTn>
                              </p:par>
                              <p:par>
                                <p:cTn id="48" presetID="12" presetClass="entr" presetSubtype="1" fill="hold" grpId="0" nodeType="withEffect">
                                  <p:stCondLst>
                                    <p:cond delay="4100"/>
                                  </p:stCondLst>
                                  <p:childTnLst>
                                    <p:set>
                                      <p:cBhvr>
                                        <p:cTn id="49" dur="1" fill="hold">
                                          <p:stCondLst>
                                            <p:cond delay="0"/>
                                          </p:stCondLst>
                                        </p:cTn>
                                        <p:tgtEl>
                                          <p:spTgt spid="160"/>
                                        </p:tgtEl>
                                        <p:attrNameLst>
                                          <p:attrName>style.visibility</p:attrName>
                                        </p:attrNameLst>
                                      </p:cBhvr>
                                      <p:to>
                                        <p:strVal val="visible"/>
                                      </p:to>
                                    </p:set>
                                    <p:anim calcmode="lin" valueType="num">
                                      <p:cBhvr additive="base">
                                        <p:cTn id="50" dur="500"/>
                                        <p:tgtEl>
                                          <p:spTgt spid="160"/>
                                        </p:tgtEl>
                                        <p:attrNameLst>
                                          <p:attrName>ppt_y</p:attrName>
                                        </p:attrNameLst>
                                      </p:cBhvr>
                                      <p:tavLst>
                                        <p:tav tm="0">
                                          <p:val>
                                            <p:strVal val="#ppt_y-#ppt_h*1.125000"/>
                                          </p:val>
                                        </p:tav>
                                        <p:tav tm="100000">
                                          <p:val>
                                            <p:strVal val="#ppt_y"/>
                                          </p:val>
                                        </p:tav>
                                      </p:tavLst>
                                    </p:anim>
                                    <p:animEffect transition="in" filter="wipe(down)">
                                      <p:cBhvr>
                                        <p:cTn id="51"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animBg="1"/>
      <p:bldP spid="163" grpId="0"/>
      <p:bldP spid="164" grpId="0" animBg="1"/>
      <p:bldP spid="165" grpId="0"/>
      <p:bldP spid="166" grpId="0" animBg="1"/>
      <p:bldP spid="167" grpId="0" animBg="1"/>
      <p:bldP spid="168" grpId="0" animBg="1"/>
      <p:bldP spid="169" grpId="0"/>
      <p:bldP spid="170" grpId="0" animBg="1"/>
      <p:bldP spid="171" grpId="0" animBg="1"/>
      <p:bldP spid="172" grpId="0"/>
      <p:bldP spid="17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70769" y="1188746"/>
            <a:ext cx="1471589" cy="1355092"/>
            <a:chOff x="1455857" y="2155535"/>
            <a:chExt cx="798864" cy="735623"/>
          </a:xfrm>
        </p:grpSpPr>
        <p:sp>
          <p:nvSpPr>
            <p:cNvPr id="3" name="矩形 2"/>
            <p:cNvSpPr/>
            <p:nvPr/>
          </p:nvSpPr>
          <p:spPr>
            <a:xfrm>
              <a:off x="1644486" y="2280923"/>
              <a:ext cx="610235" cy="610235"/>
            </a:xfrm>
            <a:prstGeom prst="rect">
              <a:avLst/>
            </a:prstGeom>
            <a:noFill/>
            <a:ln w="22225">
              <a:solidFill>
                <a:schemeClr val="accent1">
                  <a:alpha val="9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16216" y="2180593"/>
              <a:ext cx="581660" cy="553720"/>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55857" y="2155535"/>
              <a:ext cx="685800" cy="555434"/>
            </a:xfrm>
            <a:prstGeom prst="rect">
              <a:avLst/>
            </a:prstGeom>
            <a:noFill/>
          </p:spPr>
          <p:txBody>
            <a:bodyPr wrap="square" lIns="68580" tIns="34290" rIns="68580" bIns="34290" rtlCol="0">
              <a:spAutoFit/>
            </a:bodyPr>
            <a:lstStyle/>
            <a:p>
              <a:pPr algn="ctr">
                <a:lnSpc>
                  <a:spcPct val="130000"/>
                </a:lnSpc>
              </a:pPr>
              <a:r>
                <a:rPr lang="en-US" altLang="zh-CN" sz="5400" dirty="0" smtClean="0">
                  <a:solidFill>
                    <a:schemeClr val="bg1"/>
                  </a:solidFill>
                  <a:latin typeface="Impact" panose="020B0806030902050204" pitchFamily="34" charset="0"/>
                  <a:ea typeface="华文中宋" panose="02010600040101010101" charset="-122"/>
                </a:rPr>
                <a:t>02</a:t>
              </a:r>
              <a:endParaRPr lang="en-US" altLang="zh-CN" sz="5400" dirty="0">
                <a:solidFill>
                  <a:schemeClr val="bg1"/>
                </a:solidFill>
                <a:latin typeface="Impact" panose="020B0806030902050204" pitchFamily="34" charset="0"/>
                <a:ea typeface="华文中宋" panose="02010600040101010101" charset="-122"/>
              </a:endParaRPr>
            </a:p>
          </p:txBody>
        </p:sp>
      </p:grpSp>
      <p:sp>
        <p:nvSpPr>
          <p:cNvPr id="6" name="TextBox 8"/>
          <p:cNvSpPr txBox="1"/>
          <p:nvPr/>
        </p:nvSpPr>
        <p:spPr>
          <a:xfrm>
            <a:off x="3526552" y="2786039"/>
            <a:ext cx="5546746" cy="1046436"/>
          </a:xfrm>
          <a:prstGeom prst="rect">
            <a:avLst/>
          </a:prstGeom>
          <a:noFill/>
        </p:spPr>
        <p:txBody>
          <a:bodyPr wrap="square" lIns="121917" tIns="60958" rIns="121917" bIns="60958" rtlCol="0">
            <a:spAutoFit/>
          </a:bodyPr>
          <a:lstStyle/>
          <a:p>
            <a:pPr algn="ctr"/>
            <a:r>
              <a:rPr lang="zh-CN" altLang="en-US" sz="6000" b="1" dirty="0">
                <a:solidFill>
                  <a:schemeClr val="accent5">
                    <a:lumMod val="50000"/>
                  </a:schemeClr>
                </a:solidFill>
                <a:latin typeface="方正稚艺简体" panose="03000509000000000000" pitchFamily="65" charset="-122"/>
                <a:ea typeface="方正稚艺简体" panose="03000509000000000000" pitchFamily="65" charset="-122"/>
              </a:rPr>
              <a:t>说学法</a:t>
            </a:r>
          </a:p>
        </p:txBody>
      </p:sp>
      <p:cxnSp>
        <p:nvCxnSpPr>
          <p:cNvPr id="7" name="直接连接符 6"/>
          <p:cNvCxnSpPr/>
          <p:nvPr/>
        </p:nvCxnSpPr>
        <p:spPr>
          <a:xfrm>
            <a:off x="3898399" y="3845314"/>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22818" y="3942494"/>
            <a:ext cx="3954215" cy="963337"/>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endParaRPr lang="en-US" altLang="zh-CN" sz="1400" dirty="0">
              <a:solidFill>
                <a:schemeClr val="tx1">
                  <a:lumMod val="75000"/>
                  <a:lumOff val="25000"/>
                </a:schemeClr>
              </a:solidFill>
              <a:latin typeface="等线"/>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42358" y="3794759"/>
            <a:ext cx="4950355" cy="3356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par>
                          <p:cTn id="13" fill="hold">
                            <p:stCondLst>
                              <p:cond delay="11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6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childTnLst>
                          </p:cTn>
                        </p:par>
                        <p:par>
                          <p:cTn id="21" fill="hold">
                            <p:stCondLst>
                              <p:cond delay="3025"/>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398"/>
          <p:cNvSpPr/>
          <p:nvPr/>
        </p:nvSpPr>
        <p:spPr bwMode="auto">
          <a:xfrm>
            <a:off x="1545939" y="4237103"/>
            <a:ext cx="95238" cy="576263"/>
          </a:xfrm>
          <a:custGeom>
            <a:avLst/>
            <a:gdLst>
              <a:gd name="T0" fmla="*/ 0 w 1"/>
              <a:gd name="T1" fmla="*/ 0 h 564"/>
              <a:gd name="T2" fmla="*/ 0 w 1"/>
              <a:gd name="T3" fmla="*/ 576263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triangle" w="med" len="med"/>
            <a:tailEnd type="non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16" name="组合 15"/>
          <p:cNvGrpSpPr/>
          <p:nvPr/>
        </p:nvGrpSpPr>
        <p:grpSpPr>
          <a:xfrm>
            <a:off x="2526888" y="1897128"/>
            <a:ext cx="771425" cy="1330325"/>
            <a:chOff x="3585752" y="1736725"/>
            <a:chExt cx="771525" cy="1330325"/>
          </a:xfrm>
        </p:grpSpPr>
        <p:sp>
          <p:nvSpPr>
            <p:cNvPr id="17" name="Line 401"/>
            <p:cNvSpPr>
              <a:spLocks noChangeShapeType="1"/>
            </p:cNvSpPr>
            <p:nvPr/>
          </p:nvSpPr>
          <p:spPr bwMode="auto">
            <a:xfrm flipH="1">
              <a:off x="3585752" y="2384425"/>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8" name="Freeform 404"/>
            <p:cNvSpPr/>
            <p:nvPr/>
          </p:nvSpPr>
          <p:spPr bwMode="auto">
            <a:xfrm>
              <a:off x="3873089" y="1736725"/>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0" name="组合 19"/>
          <p:cNvGrpSpPr/>
          <p:nvPr/>
        </p:nvGrpSpPr>
        <p:grpSpPr>
          <a:xfrm>
            <a:off x="2526888" y="4562541"/>
            <a:ext cx="771425" cy="1330325"/>
            <a:chOff x="3585752" y="4402138"/>
            <a:chExt cx="771525" cy="1330325"/>
          </a:xfrm>
        </p:grpSpPr>
        <p:sp>
          <p:nvSpPr>
            <p:cNvPr id="21" name="Line 400"/>
            <p:cNvSpPr>
              <a:spLocks noChangeShapeType="1"/>
            </p:cNvSpPr>
            <p:nvPr/>
          </p:nvSpPr>
          <p:spPr bwMode="auto">
            <a:xfrm flipH="1">
              <a:off x="3585752" y="5049838"/>
              <a:ext cx="287337" cy="0"/>
            </a:xfrm>
            <a:prstGeom prst="line">
              <a:avLst/>
            </a:prstGeom>
            <a:noFill/>
            <a:ln w="19050">
              <a:solidFill>
                <a:schemeClr val="bg1">
                  <a:lumMod val="65000"/>
                </a:schemeClr>
              </a:solidFill>
              <a:round/>
              <a:headEnd type="none" w="med" len="lg"/>
              <a:tailEnd type="none" w="med" len="lg"/>
            </a:ln>
            <a:effectLst>
              <a:outerShdw dist="17961" dir="2700000" algn="ctr" rotWithShape="0">
                <a:schemeClr val="tx1">
                  <a:alpha val="50000"/>
                </a:schemeClr>
              </a:outerShdw>
            </a:effectLst>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22" name="Freeform 438"/>
            <p:cNvSpPr/>
            <p:nvPr/>
          </p:nvSpPr>
          <p:spPr bwMode="auto">
            <a:xfrm>
              <a:off x="3873089" y="4402138"/>
              <a:ext cx="484188" cy="1330325"/>
            </a:xfrm>
            <a:custGeom>
              <a:avLst/>
              <a:gdLst>
                <a:gd name="T0" fmla="*/ 482274 w 253"/>
                <a:gd name="T1" fmla="*/ 0 h 838"/>
                <a:gd name="T2" fmla="*/ 0 w 253"/>
                <a:gd name="T3" fmla="*/ 0 h 838"/>
                <a:gd name="T4" fmla="*/ 0 w 253"/>
                <a:gd name="T5" fmla="*/ 1328738 h 838"/>
                <a:gd name="T6" fmla="*/ 482274 w 253"/>
                <a:gd name="T7" fmla="*/ 1328738 h 8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3" h="838">
                  <a:moveTo>
                    <a:pt x="252" y="0"/>
                  </a:moveTo>
                  <a:lnTo>
                    <a:pt x="0" y="0"/>
                  </a:lnTo>
                  <a:lnTo>
                    <a:pt x="0" y="837"/>
                  </a:lnTo>
                  <a:lnTo>
                    <a:pt x="252" y="837"/>
                  </a:lnTo>
                </a:path>
              </a:pathLst>
            </a:custGeom>
            <a:noFill/>
            <a:ln w="19050" cap="flat" cmpd="sng">
              <a:solidFill>
                <a:schemeClr val="bg1">
                  <a:lumMod val="65000"/>
                </a:schemeClr>
              </a:solidFill>
              <a:prstDash val="solid"/>
              <a:round/>
              <a:headEnd type="triangl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grpSp>
        <p:nvGrpSpPr>
          <p:cNvPr id="23" name="组合 22"/>
          <p:cNvGrpSpPr/>
          <p:nvPr/>
        </p:nvGrpSpPr>
        <p:grpSpPr>
          <a:xfrm>
            <a:off x="655469" y="2184464"/>
            <a:ext cx="1871419" cy="792162"/>
            <a:chOff x="1899442" y="2024063"/>
            <a:chExt cx="1871663" cy="792162"/>
          </a:xfrm>
          <a:solidFill>
            <a:srgbClr val="3D607C"/>
          </a:solidFill>
        </p:grpSpPr>
        <p:sp>
          <p:nvSpPr>
            <p:cNvPr id="24" name="Rectangle 402"/>
            <p:cNvSpPr>
              <a:spLocks noChangeArrowheads="1"/>
            </p:cNvSpPr>
            <p:nvPr/>
          </p:nvSpPr>
          <p:spPr bwMode="auto">
            <a:xfrm>
              <a:off x="1899442" y="2024063"/>
              <a:ext cx="1871663" cy="792162"/>
            </a:xfrm>
            <a:prstGeom prst="rect">
              <a:avLst/>
            </a:prstGeom>
            <a:solidFill>
              <a:schemeClr val="tx2"/>
            </a:solidFill>
            <a:ln w="9525">
              <a:noFill/>
              <a:miter lim="800000"/>
            </a:ln>
          </p:spPr>
          <p:txBody>
            <a:bodyPr wrap="none" anchor="ctr"/>
            <a:lstStyle/>
            <a:p>
              <a:pPr algn="ctr"/>
              <a:endParaRPr lang="zh-CN" altLang="zh-CN">
                <a:solidFill>
                  <a:schemeClr val="bg1"/>
                </a:solidFill>
              </a:endParaRPr>
            </a:p>
          </p:txBody>
        </p:sp>
        <p:sp>
          <p:nvSpPr>
            <p:cNvPr id="25" name="Rectangle 439"/>
            <p:cNvSpPr>
              <a:spLocks noChangeArrowheads="1"/>
            </p:cNvSpPr>
            <p:nvPr/>
          </p:nvSpPr>
          <p:spPr bwMode="auto">
            <a:xfrm>
              <a:off x="1935955" y="2060575"/>
              <a:ext cx="1800225" cy="719138"/>
            </a:xfrm>
            <a:prstGeom prst="rect">
              <a:avLst/>
            </a:prstGeom>
            <a:solidFill>
              <a:schemeClr val="tx2"/>
            </a:solidFill>
            <a:ln w="9525">
              <a:solidFill>
                <a:srgbClr val="808080"/>
              </a:solidFill>
              <a:miter lim="800000"/>
            </a:ln>
          </p:spPr>
          <p:txBody>
            <a:bodyPr wrap="none" anchor="ctr"/>
            <a:lstStyle/>
            <a:p>
              <a:pPr algn="ctr"/>
              <a:endParaRPr lang="zh-CN" altLang="zh-CN">
                <a:solidFill>
                  <a:schemeClr val="bg1"/>
                </a:solidFill>
              </a:endParaRPr>
            </a:p>
          </p:txBody>
        </p:sp>
        <p:sp>
          <p:nvSpPr>
            <p:cNvPr id="26" name="AutoShape 440"/>
            <p:cNvSpPr>
              <a:spLocks noChangeArrowheads="1"/>
            </p:cNvSpPr>
            <p:nvPr/>
          </p:nvSpPr>
          <p:spPr bwMode="auto">
            <a:xfrm rot="5400000">
              <a:off x="1935954" y="20605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27" name="Rectangle 444"/>
            <p:cNvSpPr>
              <a:spLocks noChangeArrowheads="1"/>
            </p:cNvSpPr>
            <p:nvPr/>
          </p:nvSpPr>
          <p:spPr bwMode="auto">
            <a:xfrm>
              <a:off x="2552967" y="2252663"/>
              <a:ext cx="59318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28" name="组合 27"/>
          <p:cNvGrpSpPr/>
          <p:nvPr/>
        </p:nvGrpSpPr>
        <p:grpSpPr>
          <a:xfrm>
            <a:off x="655469" y="4813364"/>
            <a:ext cx="1871419" cy="792162"/>
            <a:chOff x="1899442" y="4652963"/>
            <a:chExt cx="1871663" cy="792162"/>
          </a:xfrm>
          <a:solidFill>
            <a:srgbClr val="3D607C"/>
          </a:solidFill>
        </p:grpSpPr>
        <p:sp>
          <p:nvSpPr>
            <p:cNvPr id="29" name="Rectangle 441"/>
            <p:cNvSpPr>
              <a:spLocks noChangeArrowheads="1"/>
            </p:cNvSpPr>
            <p:nvPr/>
          </p:nvSpPr>
          <p:spPr bwMode="auto">
            <a:xfrm>
              <a:off x="1899442" y="4652963"/>
              <a:ext cx="1871663" cy="792162"/>
            </a:xfrm>
            <a:prstGeom prst="rect">
              <a:avLst/>
            </a:prstGeom>
            <a:solidFill>
              <a:schemeClr val="accent2"/>
            </a:solidFill>
            <a:ln w="9525">
              <a:noFill/>
              <a:miter lim="800000"/>
            </a:ln>
          </p:spPr>
          <p:txBody>
            <a:bodyPr wrap="none" anchor="ctr"/>
            <a:lstStyle/>
            <a:p>
              <a:pPr algn="ctr"/>
              <a:endParaRPr lang="zh-CN" altLang="zh-CN">
                <a:solidFill>
                  <a:schemeClr val="bg1"/>
                </a:solidFill>
              </a:endParaRPr>
            </a:p>
          </p:txBody>
        </p:sp>
        <p:sp>
          <p:nvSpPr>
            <p:cNvPr id="30" name="Rectangle 442"/>
            <p:cNvSpPr>
              <a:spLocks noChangeArrowheads="1"/>
            </p:cNvSpPr>
            <p:nvPr/>
          </p:nvSpPr>
          <p:spPr bwMode="auto">
            <a:xfrm>
              <a:off x="1935955" y="4689475"/>
              <a:ext cx="1800225" cy="719138"/>
            </a:xfrm>
            <a:prstGeom prst="rect">
              <a:avLst/>
            </a:prstGeom>
            <a:solidFill>
              <a:schemeClr val="accent2"/>
            </a:solidFill>
            <a:ln w="9525">
              <a:solidFill>
                <a:srgbClr val="808080"/>
              </a:solidFill>
              <a:miter lim="800000"/>
            </a:ln>
          </p:spPr>
          <p:txBody>
            <a:bodyPr wrap="none" anchor="ctr"/>
            <a:lstStyle/>
            <a:p>
              <a:pPr algn="ctr"/>
              <a:endParaRPr lang="zh-CN" altLang="zh-CN">
                <a:solidFill>
                  <a:schemeClr val="bg1"/>
                </a:solidFill>
              </a:endParaRPr>
            </a:p>
          </p:txBody>
        </p:sp>
        <p:sp>
          <p:nvSpPr>
            <p:cNvPr id="31" name="AutoShape 443"/>
            <p:cNvSpPr>
              <a:spLocks noChangeArrowheads="1"/>
            </p:cNvSpPr>
            <p:nvPr/>
          </p:nvSpPr>
          <p:spPr bwMode="auto">
            <a:xfrm rot="5400000">
              <a:off x="1935954" y="4689476"/>
              <a:ext cx="252413" cy="252412"/>
            </a:xfrm>
            <a:prstGeom prst="rtTriangle">
              <a:avLst/>
            </a:prstGeom>
            <a:solidFill>
              <a:schemeClr val="bg1"/>
            </a:solidFill>
            <a:ln>
              <a:noFill/>
            </a:ln>
          </p:spPr>
          <p:txBody>
            <a:bodyPr wrap="none" anchor="ctr"/>
            <a:lstStyle/>
            <a:p>
              <a:endParaRPr lang="zh-CN" altLang="zh-CN">
                <a:solidFill>
                  <a:schemeClr val="bg1"/>
                </a:solidFill>
              </a:endParaRPr>
            </a:p>
          </p:txBody>
        </p:sp>
        <p:sp>
          <p:nvSpPr>
            <p:cNvPr id="32" name="Rectangle 445"/>
            <p:cNvSpPr>
              <a:spLocks noChangeArrowheads="1"/>
            </p:cNvSpPr>
            <p:nvPr/>
          </p:nvSpPr>
          <p:spPr bwMode="auto">
            <a:xfrm>
              <a:off x="2544212" y="4878388"/>
              <a:ext cx="597999" cy="3539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2300" b="1" dirty="0">
                  <a:solidFill>
                    <a:schemeClr val="bg1"/>
                  </a:solidFill>
                  <a:ea typeface="HY헤드라인M"/>
                  <a:cs typeface="HY헤드라인M"/>
                </a:rPr>
                <a:t>标题</a:t>
              </a:r>
              <a:endParaRPr lang="en-US" altLang="ko-KR" sz="2300" b="1" dirty="0">
                <a:solidFill>
                  <a:schemeClr val="bg1"/>
                </a:solidFill>
                <a:ea typeface="HY헤드라인M"/>
                <a:cs typeface="HY헤드라인M"/>
              </a:endParaRPr>
            </a:p>
          </p:txBody>
        </p:sp>
      </p:grpSp>
      <p:grpSp>
        <p:nvGrpSpPr>
          <p:cNvPr id="33" name="组合 32"/>
          <p:cNvGrpSpPr/>
          <p:nvPr/>
        </p:nvGrpSpPr>
        <p:grpSpPr>
          <a:xfrm>
            <a:off x="711023" y="3670364"/>
            <a:ext cx="1765070" cy="468312"/>
            <a:chOff x="1955005" y="3509963"/>
            <a:chExt cx="1765300" cy="468312"/>
          </a:xfrm>
          <a:solidFill>
            <a:srgbClr val="FF431E"/>
          </a:solidFill>
        </p:grpSpPr>
        <p:sp>
          <p:nvSpPr>
            <p:cNvPr id="34" name="Rectangle 447"/>
            <p:cNvSpPr>
              <a:spLocks noChangeArrowheads="1"/>
            </p:cNvSpPr>
            <p:nvPr/>
          </p:nvSpPr>
          <p:spPr bwMode="auto">
            <a:xfrm>
              <a:off x="1955005" y="3509963"/>
              <a:ext cx="1765300" cy="468312"/>
            </a:xfrm>
            <a:prstGeom prst="rect">
              <a:avLst/>
            </a:prstGeom>
            <a:solidFill>
              <a:schemeClr val="accent1"/>
            </a:solidFill>
            <a:ln w="9525">
              <a:noFill/>
              <a:miter lim="800000"/>
            </a:ln>
          </p:spPr>
          <p:txBody>
            <a:bodyPr wrap="none" anchor="ctr"/>
            <a:lstStyle/>
            <a:p>
              <a:pPr algn="ctr"/>
              <a:endParaRPr lang="zh-CN" altLang="zh-CN">
                <a:solidFill>
                  <a:schemeClr val="bg1"/>
                </a:solidFill>
              </a:endParaRPr>
            </a:p>
          </p:txBody>
        </p:sp>
        <p:sp>
          <p:nvSpPr>
            <p:cNvPr id="35" name="Rectangle 448"/>
            <p:cNvSpPr>
              <a:spLocks noChangeArrowheads="1"/>
            </p:cNvSpPr>
            <p:nvPr/>
          </p:nvSpPr>
          <p:spPr bwMode="auto">
            <a:xfrm>
              <a:off x="1989136" y="3532188"/>
              <a:ext cx="1697037" cy="423862"/>
            </a:xfrm>
            <a:prstGeom prst="rect">
              <a:avLst/>
            </a:prstGeom>
            <a:solidFill>
              <a:schemeClr val="accent1"/>
            </a:solidFill>
            <a:ln w="9525">
              <a:solidFill>
                <a:schemeClr val="bg1"/>
              </a:solidFill>
              <a:miter lim="800000"/>
            </a:ln>
          </p:spPr>
          <p:txBody>
            <a:bodyPr wrap="none" anchor="ctr"/>
            <a:lstStyle/>
            <a:p>
              <a:pPr algn="ctr"/>
              <a:endParaRPr lang="zh-CN" altLang="zh-CN">
                <a:solidFill>
                  <a:schemeClr val="bg1"/>
                </a:solidFill>
              </a:endParaRPr>
            </a:p>
          </p:txBody>
        </p:sp>
        <p:sp>
          <p:nvSpPr>
            <p:cNvPr id="36" name="Rectangle 449"/>
            <p:cNvSpPr>
              <a:spLocks noChangeArrowheads="1"/>
            </p:cNvSpPr>
            <p:nvPr/>
          </p:nvSpPr>
          <p:spPr bwMode="auto">
            <a:xfrm>
              <a:off x="2646984" y="3649663"/>
              <a:ext cx="359120" cy="21544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1400" b="1" dirty="0">
                  <a:solidFill>
                    <a:schemeClr val="bg1"/>
                  </a:solidFill>
                  <a:ea typeface="HY헤드라인M"/>
                  <a:cs typeface="HY헤드라인M"/>
                </a:rPr>
                <a:t>标题</a:t>
              </a:r>
              <a:endParaRPr lang="en-US" altLang="ko-KR" sz="1400" b="1" dirty="0">
                <a:solidFill>
                  <a:schemeClr val="bg1"/>
                </a:solidFill>
                <a:ea typeface="HY헤드라인M"/>
                <a:cs typeface="HY헤드라인M"/>
              </a:endParaRPr>
            </a:p>
          </p:txBody>
        </p:sp>
      </p:grpSp>
      <p:sp>
        <p:nvSpPr>
          <p:cNvPr id="37" name="Freeform 450"/>
          <p:cNvSpPr/>
          <p:nvPr/>
        </p:nvSpPr>
        <p:spPr bwMode="auto">
          <a:xfrm>
            <a:off x="1545939" y="2994089"/>
            <a:ext cx="95238" cy="576262"/>
          </a:xfrm>
          <a:custGeom>
            <a:avLst/>
            <a:gdLst>
              <a:gd name="T0" fmla="*/ 0 w 1"/>
              <a:gd name="T1" fmla="*/ 0 h 564"/>
              <a:gd name="T2" fmla="*/ 0 w 1"/>
              <a:gd name="T3" fmla="*/ 576262 h 564"/>
              <a:gd name="T4" fmla="*/ 0 60000 65536"/>
              <a:gd name="T5" fmla="*/ 0 60000 65536"/>
            </a:gdLst>
            <a:ahLst/>
            <a:cxnLst>
              <a:cxn ang="T4">
                <a:pos x="T0" y="T1"/>
              </a:cxn>
              <a:cxn ang="T5">
                <a:pos x="T2" y="T3"/>
              </a:cxn>
            </a:cxnLst>
            <a:rect l="0" t="0" r="r" b="b"/>
            <a:pathLst>
              <a:path w="1" h="564">
                <a:moveTo>
                  <a:pt x="0" y="0"/>
                </a:moveTo>
                <a:lnTo>
                  <a:pt x="0" y="564"/>
                </a:lnTo>
              </a:path>
            </a:pathLst>
          </a:custGeom>
          <a:noFill/>
          <a:ln w="19050" cap="flat" cmpd="sng">
            <a:solidFill>
              <a:schemeClr val="bg1">
                <a:lumMod val="65000"/>
              </a:schemeClr>
            </a:solidFill>
            <a:prstDash val="solid"/>
            <a:round/>
            <a:headEnd type="none" w="med" len="med"/>
            <a:tailEnd type="triangle" w="med" len="med"/>
          </a:ln>
          <a:effectLst>
            <a:outerShdw dist="1796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solidFill>
            </a:endParaRPr>
          </a:p>
        </p:txBody>
      </p:sp>
      <p:grpSp>
        <p:nvGrpSpPr>
          <p:cNvPr id="38" name="组合 37"/>
          <p:cNvGrpSpPr/>
          <p:nvPr/>
        </p:nvGrpSpPr>
        <p:grpSpPr>
          <a:xfrm>
            <a:off x="3428470" y="1573278"/>
            <a:ext cx="3130143" cy="900113"/>
            <a:chOff x="4672805" y="1412875"/>
            <a:chExt cx="3130550" cy="900113"/>
          </a:xfrm>
          <a:solidFill>
            <a:schemeClr val="tx2"/>
          </a:solidFill>
        </p:grpSpPr>
        <p:sp>
          <p:nvSpPr>
            <p:cNvPr id="39"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0"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2"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3" name="椭圆 42"/>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3428470" y="2670240"/>
            <a:ext cx="3130143" cy="900113"/>
            <a:chOff x="4672805" y="1412875"/>
            <a:chExt cx="3130550" cy="900113"/>
          </a:xfrm>
          <a:solidFill>
            <a:schemeClr val="tx2"/>
          </a:solidFill>
        </p:grpSpPr>
        <p:sp>
          <p:nvSpPr>
            <p:cNvPr id="45"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46"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48"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49" name="椭圆 48"/>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3463390" y="4161463"/>
            <a:ext cx="3130143" cy="900113"/>
            <a:chOff x="4672805" y="1412875"/>
            <a:chExt cx="3130550" cy="900113"/>
          </a:xfrm>
          <a:solidFill>
            <a:schemeClr val="accent2"/>
          </a:solidFill>
        </p:grpSpPr>
        <p:sp>
          <p:nvSpPr>
            <p:cNvPr id="51"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2"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54"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55" name="椭圆 54"/>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3463390" y="5258425"/>
            <a:ext cx="3130143" cy="900113"/>
            <a:chOff x="4672805" y="1412875"/>
            <a:chExt cx="3130550" cy="900113"/>
          </a:xfrm>
          <a:solidFill>
            <a:schemeClr val="accent2"/>
          </a:solidFill>
        </p:grpSpPr>
        <p:sp>
          <p:nvSpPr>
            <p:cNvPr id="57" name="Rectangle 403"/>
            <p:cNvSpPr>
              <a:spLocks noChangeArrowheads="1"/>
            </p:cNvSpPr>
            <p:nvPr/>
          </p:nvSpPr>
          <p:spPr bwMode="auto">
            <a:xfrm>
              <a:off x="4672805" y="1412875"/>
              <a:ext cx="3130550" cy="900113"/>
            </a:xfrm>
            <a:prstGeom prst="rect">
              <a:avLst/>
            </a:prstGeom>
            <a:grpFill/>
            <a:ln w="9525">
              <a:solidFill>
                <a:srgbClr val="FFFFFF">
                  <a:alpha val="39999"/>
                </a:srgbClr>
              </a:solidFill>
              <a:miter lim="800000"/>
            </a:ln>
          </p:spPr>
          <p:txBody>
            <a:bodyPr wrap="none" anchor="ctr"/>
            <a:lstStyle/>
            <a:p>
              <a:pPr algn="ctr"/>
              <a:endParaRPr lang="zh-CN" altLang="zh-CN">
                <a:solidFill>
                  <a:schemeClr val="bg1"/>
                </a:solidFill>
              </a:endParaRPr>
            </a:p>
          </p:txBody>
        </p:sp>
        <p:sp>
          <p:nvSpPr>
            <p:cNvPr id="58" name="Rectangle 408"/>
            <p:cNvSpPr>
              <a:spLocks noChangeArrowheads="1"/>
            </p:cNvSpPr>
            <p:nvPr/>
          </p:nvSpPr>
          <p:spPr bwMode="auto">
            <a:xfrm>
              <a:off x="4707730" y="1447800"/>
              <a:ext cx="3059112" cy="827088"/>
            </a:xfrm>
            <a:prstGeom prst="rect">
              <a:avLst/>
            </a:prstGeom>
            <a:grpFill/>
            <a:ln w="9525">
              <a:solidFill>
                <a:srgbClr val="808080"/>
              </a:solidFill>
              <a:miter lim="800000"/>
            </a:ln>
          </p:spPr>
          <p:txBody>
            <a:bodyPr wrap="none" anchor="ctr"/>
            <a:lstStyle/>
            <a:p>
              <a:pPr algn="ctr"/>
              <a:endParaRPr lang="zh-CN" altLang="zh-CN">
                <a:solidFill>
                  <a:schemeClr val="bg1"/>
                </a:solidFill>
              </a:endParaRPr>
            </a:p>
          </p:txBody>
        </p:sp>
        <p:sp>
          <p:nvSpPr>
            <p:cNvPr id="60" name="Rectangle 414"/>
            <p:cNvSpPr>
              <a:spLocks noChangeArrowheads="1"/>
            </p:cNvSpPr>
            <p:nvPr/>
          </p:nvSpPr>
          <p:spPr bwMode="auto">
            <a:xfrm>
              <a:off x="5306217" y="1806575"/>
              <a:ext cx="1385175" cy="2769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dirty="0">
                  <a:solidFill>
                    <a:schemeClr val="bg1"/>
                  </a:solidFill>
                </a:rPr>
                <a:t>添加文字内容</a:t>
              </a:r>
              <a:endParaRPr lang="en-US" altLang="ko-KR" dirty="0">
                <a:solidFill>
                  <a:schemeClr val="bg1"/>
                </a:solidFill>
              </a:endParaRPr>
            </a:p>
          </p:txBody>
        </p:sp>
        <p:sp>
          <p:nvSpPr>
            <p:cNvPr id="61" name="椭圆 60"/>
            <p:cNvSpPr/>
            <p:nvPr/>
          </p:nvSpPr>
          <p:spPr>
            <a:xfrm>
              <a:off x="4860032" y="1772816"/>
              <a:ext cx="288032" cy="28803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2" name="直接连接符 61"/>
          <p:cNvCxnSpPr/>
          <p:nvPr/>
        </p:nvCxnSpPr>
        <p:spPr>
          <a:xfrm>
            <a:off x="7020276" y="1556792"/>
            <a:ext cx="0" cy="456364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7191942" y="2705164"/>
            <a:ext cx="4520683" cy="2745740"/>
          </a:xfrm>
          <a:prstGeom prst="rect">
            <a:avLst/>
          </a:prstGeom>
          <a:noFill/>
        </p:spPr>
        <p:txBody>
          <a:bodyPr wrap="square" rtlCol="0">
            <a:spAutoFit/>
          </a:bodyPr>
          <a:lstStyle/>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在此录入上述图表的综合描述说明，在此录入上述图表的综合描述说明。在此录入上述图表的描述说明在此录入上述图表的综合描述说明，在此录入上述图表的综合描述说明。在此录入上述图表的描述说明</a:t>
            </a:r>
          </a:p>
          <a:p>
            <a:pPr>
              <a:lnSpc>
                <a:spcPct val="120000"/>
              </a:lnSpc>
              <a:spcBef>
                <a:spcPct val="0"/>
              </a:spcBef>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 </a:t>
            </a:r>
          </a:p>
          <a:p>
            <a:pPr>
              <a:lnSpc>
                <a:spcPct val="120000"/>
              </a:lnSpc>
              <a:spcBef>
                <a:spcPct val="0"/>
              </a:spcBef>
              <a:buNone/>
            </a:pPr>
            <a:endParaRPr lang="zh-CN" altLang="en-US" sz="1600" dirty="0">
              <a:solidFill>
                <a:schemeClr val="tx1">
                  <a:lumMod val="50000"/>
                  <a:lumOff val="50000"/>
                </a:schemeClr>
              </a:solidFill>
              <a:sym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par>
                                <p:cTn id="31" presetID="22" presetClass="entr" presetSubtype="8"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left)">
                                      <p:cBhvr>
                                        <p:cTn id="44" dur="500"/>
                                        <p:tgtEl>
                                          <p:spTgt spid="33"/>
                                        </p:tgtEl>
                                      </p:cBhvr>
                                    </p:animEffect>
                                  </p:childTnLst>
                                </p:cTn>
                              </p:par>
                            </p:childTnLst>
                          </p:cTn>
                        </p:par>
                        <p:par>
                          <p:cTn id="45" fill="hold">
                            <p:stCondLst>
                              <p:cond delay="4000"/>
                            </p:stCondLst>
                            <p:childTnLst>
                              <p:par>
                                <p:cTn id="46" presetID="22" presetClass="entr" presetSubtype="1"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par>
                          <p:cTn id="49" fill="hold">
                            <p:stCondLst>
                              <p:cond delay="4500"/>
                            </p:stCondLst>
                            <p:childTnLst>
                              <p:par>
                                <p:cTn id="50" presetID="10" presetClass="entr" presetSubtype="0" fill="hold" grpId="0" nodeType="afterEffect">
                                  <p:stCondLst>
                                    <p:cond delay="0"/>
                                  </p:stCondLst>
                                  <p:iterate type="wd">
                                    <p:tmPct val="10000"/>
                                  </p:iterate>
                                  <p:childTnLst>
                                    <p:set>
                                      <p:cBhvr>
                                        <p:cTn id="51" dur="1" fill="hold">
                                          <p:stCondLst>
                                            <p:cond delay="0"/>
                                          </p:stCondLst>
                                        </p:cTn>
                                        <p:tgtEl>
                                          <p:spTgt spid="63"/>
                                        </p:tgtEl>
                                        <p:attrNameLst>
                                          <p:attrName>style.visibility</p:attrName>
                                        </p:attrNameLst>
                                      </p:cBhvr>
                                      <p:to>
                                        <p:strVal val="visible"/>
                                      </p:to>
                                    </p:set>
                                    <p:animEffect transition="in" filter="fade">
                                      <p:cBhvr>
                                        <p:cTn id="5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7" grpId="0" animBg="1"/>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6"/>
          <p:cNvSpPr/>
          <p:nvPr/>
        </p:nvSpPr>
        <p:spPr bwMode="auto">
          <a:xfrm>
            <a:off x="2400984" y="5970365"/>
            <a:ext cx="1270926" cy="86518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1" name="Freeform 8"/>
          <p:cNvSpPr/>
          <p:nvPr/>
        </p:nvSpPr>
        <p:spPr bwMode="auto">
          <a:xfrm>
            <a:off x="1130059" y="1196753"/>
            <a:ext cx="3863550" cy="457517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8" name="Freeform 9"/>
          <p:cNvSpPr/>
          <p:nvPr/>
        </p:nvSpPr>
        <p:spPr bwMode="auto">
          <a:xfrm>
            <a:off x="2112210" y="1196753"/>
            <a:ext cx="2643398" cy="165258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9" name="Freeform 10"/>
          <p:cNvSpPr/>
          <p:nvPr/>
        </p:nvSpPr>
        <p:spPr bwMode="auto">
          <a:xfrm>
            <a:off x="3505309" y="2133376"/>
            <a:ext cx="1488300" cy="2387600"/>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0" name="Freeform 11"/>
          <p:cNvSpPr/>
          <p:nvPr/>
        </p:nvSpPr>
        <p:spPr bwMode="auto">
          <a:xfrm>
            <a:off x="1111017" y="1447578"/>
            <a:ext cx="1632688" cy="2435225"/>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tx2"/>
          </a:solidFill>
          <a:ln>
            <a:noFill/>
          </a:ln>
        </p:spPr>
        <p:txBody>
          <a:bodyPr vert="horz" wrap="square" lIns="91440" tIns="45720" rIns="91440" bIns="45720" numCol="1" anchor="t" anchorCtr="0" compatLnSpc="1"/>
          <a:lstStyle/>
          <a:p>
            <a:endParaRPr lang="zh-CN" altLang="en-US"/>
          </a:p>
        </p:txBody>
      </p:sp>
      <p:grpSp>
        <p:nvGrpSpPr>
          <p:cNvPr id="41" name="组合 40"/>
          <p:cNvGrpSpPr/>
          <p:nvPr/>
        </p:nvGrpSpPr>
        <p:grpSpPr>
          <a:xfrm>
            <a:off x="1249456" y="2118055"/>
            <a:ext cx="1151528" cy="1166905"/>
            <a:chOff x="1681435" y="1637023"/>
            <a:chExt cx="1152128" cy="1166905"/>
          </a:xfrm>
        </p:grpSpPr>
        <p:sp>
          <p:nvSpPr>
            <p:cNvPr id="42" name="TextBox 41"/>
            <p:cNvSpPr txBox="1"/>
            <p:nvPr/>
          </p:nvSpPr>
          <p:spPr>
            <a:xfrm>
              <a:off x="2007270" y="1637023"/>
              <a:ext cx="500458" cy="707886"/>
            </a:xfrm>
            <a:prstGeom prst="rect">
              <a:avLst/>
            </a:prstGeom>
            <a:noFill/>
          </p:spPr>
          <p:txBody>
            <a:bodyPr wrap="none" rtlCol="0">
              <a:spAutoFit/>
            </a:bodyPr>
            <a:lstStyle/>
            <a:p>
              <a:r>
                <a:rPr lang="en-US" altLang="zh-CN" sz="4000" b="1" dirty="0">
                  <a:solidFill>
                    <a:srgbClr val="F8F8F8"/>
                  </a:solidFill>
                  <a:latin typeface="+mj-ea"/>
                  <a:ea typeface="+mj-ea"/>
                </a:rPr>
                <a:t>1</a:t>
              </a:r>
              <a:endParaRPr lang="zh-CN" altLang="en-US" sz="4000" b="1" dirty="0">
                <a:solidFill>
                  <a:srgbClr val="F8F8F8"/>
                </a:solidFill>
                <a:latin typeface="+mj-ea"/>
                <a:ea typeface="+mj-ea"/>
              </a:endParaRPr>
            </a:p>
          </p:txBody>
        </p:sp>
        <p:sp>
          <p:nvSpPr>
            <p:cNvPr id="43" name="TextBox 42"/>
            <p:cNvSpPr txBox="1"/>
            <p:nvPr/>
          </p:nvSpPr>
          <p:spPr>
            <a:xfrm>
              <a:off x="1681435" y="2157597"/>
              <a:ext cx="1152128" cy="646331"/>
            </a:xfrm>
            <a:prstGeom prst="rect">
              <a:avLst/>
            </a:prstGeom>
            <a:noFill/>
          </p:spPr>
          <p:txBody>
            <a:bodyPr wrap="square" rtlCol="0">
              <a:spAutoFit/>
            </a:bodyPr>
            <a:lstStyle/>
            <a:p>
              <a:pPr algn="ctr"/>
              <a:r>
                <a:rPr lang="zh-CN" altLang="en-US" dirty="0">
                  <a:solidFill>
                    <a:srgbClr val="F8F8F8"/>
                  </a:solidFill>
                  <a:latin typeface="+mn-ea"/>
                </a:rPr>
                <a:t>请输入您的文字</a:t>
              </a:r>
            </a:p>
          </p:txBody>
        </p:sp>
      </p:grpSp>
      <p:grpSp>
        <p:nvGrpSpPr>
          <p:cNvPr id="44" name="组合 43"/>
          <p:cNvGrpSpPr/>
          <p:nvPr/>
        </p:nvGrpSpPr>
        <p:grpSpPr>
          <a:xfrm>
            <a:off x="2929470" y="1352937"/>
            <a:ext cx="1151528" cy="1188545"/>
            <a:chOff x="3362324" y="871906"/>
            <a:chExt cx="1152128" cy="1188545"/>
          </a:xfrm>
        </p:grpSpPr>
        <p:sp>
          <p:nvSpPr>
            <p:cNvPr id="45" name="TextBox 44"/>
            <p:cNvSpPr txBox="1"/>
            <p:nvPr/>
          </p:nvSpPr>
          <p:spPr>
            <a:xfrm>
              <a:off x="3616226" y="871906"/>
              <a:ext cx="500458" cy="707886"/>
            </a:xfrm>
            <a:prstGeom prst="rect">
              <a:avLst/>
            </a:prstGeom>
            <a:noFill/>
          </p:spPr>
          <p:txBody>
            <a:bodyPr wrap="none" rtlCol="0">
              <a:spAutoFit/>
            </a:bodyPr>
            <a:lstStyle/>
            <a:p>
              <a:r>
                <a:rPr lang="en-US" altLang="zh-CN" sz="4000" b="1" dirty="0">
                  <a:solidFill>
                    <a:srgbClr val="F8F8F8"/>
                  </a:solidFill>
                  <a:latin typeface="+mj-ea"/>
                  <a:ea typeface="+mj-ea"/>
                </a:rPr>
                <a:t>2</a:t>
              </a:r>
              <a:endParaRPr lang="zh-CN" altLang="en-US" sz="4000" b="1" dirty="0">
                <a:solidFill>
                  <a:srgbClr val="F8F8F8"/>
                </a:solidFill>
                <a:latin typeface="+mj-ea"/>
                <a:ea typeface="+mj-ea"/>
              </a:endParaRPr>
            </a:p>
          </p:txBody>
        </p:sp>
        <p:sp>
          <p:nvSpPr>
            <p:cNvPr id="46" name="TextBox 45"/>
            <p:cNvSpPr txBox="1"/>
            <p:nvPr/>
          </p:nvSpPr>
          <p:spPr>
            <a:xfrm>
              <a:off x="3362324" y="1414120"/>
              <a:ext cx="1152128" cy="646331"/>
            </a:xfrm>
            <a:prstGeom prst="rect">
              <a:avLst/>
            </a:prstGeom>
            <a:noFill/>
          </p:spPr>
          <p:txBody>
            <a:bodyPr wrap="square" rtlCol="0">
              <a:spAutoFit/>
            </a:bodyPr>
            <a:lstStyle/>
            <a:p>
              <a:pPr algn="ctr"/>
              <a:r>
                <a:rPr lang="zh-CN" altLang="en-US" dirty="0">
                  <a:solidFill>
                    <a:srgbClr val="F8F8F8"/>
                  </a:solidFill>
                  <a:latin typeface="+mn-ea"/>
                </a:rPr>
                <a:t>请输入您的文字</a:t>
              </a:r>
            </a:p>
          </p:txBody>
        </p:sp>
      </p:grpSp>
      <p:grpSp>
        <p:nvGrpSpPr>
          <p:cNvPr id="47" name="组合 46"/>
          <p:cNvGrpSpPr/>
          <p:nvPr/>
        </p:nvGrpSpPr>
        <p:grpSpPr>
          <a:xfrm>
            <a:off x="3704774" y="2649080"/>
            <a:ext cx="1151528" cy="1259582"/>
            <a:chOff x="4138032" y="2168050"/>
            <a:chExt cx="1152128" cy="1259582"/>
          </a:xfrm>
        </p:grpSpPr>
        <p:sp>
          <p:nvSpPr>
            <p:cNvPr id="48" name="TextBox 47"/>
            <p:cNvSpPr txBox="1"/>
            <p:nvPr/>
          </p:nvSpPr>
          <p:spPr>
            <a:xfrm>
              <a:off x="4463867" y="2168050"/>
              <a:ext cx="500458" cy="707886"/>
            </a:xfrm>
            <a:prstGeom prst="rect">
              <a:avLst/>
            </a:prstGeom>
            <a:noFill/>
          </p:spPr>
          <p:txBody>
            <a:bodyPr wrap="none" rtlCol="0">
              <a:spAutoFit/>
            </a:bodyPr>
            <a:lstStyle/>
            <a:p>
              <a:r>
                <a:rPr lang="en-US" altLang="zh-CN" sz="4000" b="1" dirty="0">
                  <a:solidFill>
                    <a:srgbClr val="F8F8F8"/>
                  </a:solidFill>
                  <a:latin typeface="+mj-ea"/>
                  <a:ea typeface="+mj-ea"/>
                </a:rPr>
                <a:t>3</a:t>
              </a:r>
              <a:endParaRPr lang="zh-CN" altLang="en-US" sz="4000" b="1" dirty="0">
                <a:solidFill>
                  <a:srgbClr val="F8F8F8"/>
                </a:solidFill>
                <a:latin typeface="+mj-ea"/>
                <a:ea typeface="+mj-ea"/>
              </a:endParaRPr>
            </a:p>
          </p:txBody>
        </p:sp>
        <p:sp>
          <p:nvSpPr>
            <p:cNvPr id="49" name="TextBox 48"/>
            <p:cNvSpPr txBox="1"/>
            <p:nvPr/>
          </p:nvSpPr>
          <p:spPr>
            <a:xfrm>
              <a:off x="4138032" y="2781301"/>
              <a:ext cx="1152128" cy="646331"/>
            </a:xfrm>
            <a:prstGeom prst="rect">
              <a:avLst/>
            </a:prstGeom>
            <a:noFill/>
          </p:spPr>
          <p:txBody>
            <a:bodyPr wrap="square" rtlCol="0">
              <a:spAutoFit/>
            </a:bodyPr>
            <a:lstStyle/>
            <a:p>
              <a:pPr algn="ctr"/>
              <a:r>
                <a:rPr lang="zh-CN" altLang="en-US" dirty="0">
                  <a:solidFill>
                    <a:srgbClr val="F8F8F8"/>
                  </a:solidFill>
                  <a:latin typeface="+mn-ea"/>
                </a:rPr>
                <a:t>请输入您的文字</a:t>
              </a:r>
            </a:p>
          </p:txBody>
        </p:sp>
      </p:grpSp>
      <p:grpSp>
        <p:nvGrpSpPr>
          <p:cNvPr id="50" name="组合 49"/>
          <p:cNvGrpSpPr/>
          <p:nvPr/>
        </p:nvGrpSpPr>
        <p:grpSpPr>
          <a:xfrm>
            <a:off x="2497646" y="4149056"/>
            <a:ext cx="1151528" cy="1159243"/>
            <a:chOff x="2930276" y="3668024"/>
            <a:chExt cx="1152128" cy="1159243"/>
          </a:xfrm>
        </p:grpSpPr>
        <p:sp>
          <p:nvSpPr>
            <p:cNvPr id="51" name="TextBox 50"/>
            <p:cNvSpPr txBox="1"/>
            <p:nvPr/>
          </p:nvSpPr>
          <p:spPr>
            <a:xfrm>
              <a:off x="3256111" y="3668024"/>
              <a:ext cx="500458" cy="707886"/>
            </a:xfrm>
            <a:prstGeom prst="rect">
              <a:avLst/>
            </a:prstGeom>
            <a:noFill/>
          </p:spPr>
          <p:txBody>
            <a:bodyPr wrap="none" rtlCol="0">
              <a:spAutoFit/>
            </a:bodyPr>
            <a:lstStyle/>
            <a:p>
              <a:r>
                <a:rPr lang="en-US" altLang="zh-CN" sz="4000" b="1" dirty="0">
                  <a:solidFill>
                    <a:srgbClr val="F8F8F8"/>
                  </a:solidFill>
                  <a:latin typeface="+mj-ea"/>
                  <a:ea typeface="+mj-ea"/>
                </a:rPr>
                <a:t>4</a:t>
              </a:r>
              <a:endParaRPr lang="zh-CN" altLang="en-US" sz="4000" b="1" dirty="0">
                <a:solidFill>
                  <a:srgbClr val="F8F8F8"/>
                </a:solidFill>
                <a:latin typeface="+mj-ea"/>
                <a:ea typeface="+mj-ea"/>
              </a:endParaRPr>
            </a:p>
          </p:txBody>
        </p:sp>
        <p:sp>
          <p:nvSpPr>
            <p:cNvPr id="52" name="TextBox 51"/>
            <p:cNvSpPr txBox="1"/>
            <p:nvPr/>
          </p:nvSpPr>
          <p:spPr>
            <a:xfrm>
              <a:off x="2930276" y="4180936"/>
              <a:ext cx="1152128" cy="646331"/>
            </a:xfrm>
            <a:prstGeom prst="rect">
              <a:avLst/>
            </a:prstGeom>
            <a:noFill/>
          </p:spPr>
          <p:txBody>
            <a:bodyPr wrap="square" rtlCol="0">
              <a:spAutoFit/>
            </a:bodyPr>
            <a:lstStyle/>
            <a:p>
              <a:pPr algn="ctr"/>
              <a:r>
                <a:rPr lang="zh-CN" altLang="en-US" dirty="0">
                  <a:solidFill>
                    <a:srgbClr val="F8F8F8"/>
                  </a:solidFill>
                  <a:latin typeface="+mn-ea"/>
                </a:rPr>
                <a:t>请输入您的文字</a:t>
              </a:r>
            </a:p>
          </p:txBody>
        </p:sp>
      </p:grpSp>
      <p:sp>
        <p:nvSpPr>
          <p:cNvPr id="53" name="TextBox 52"/>
          <p:cNvSpPr txBox="1"/>
          <p:nvPr/>
        </p:nvSpPr>
        <p:spPr>
          <a:xfrm>
            <a:off x="2443084" y="6040391"/>
            <a:ext cx="1151528" cy="646331"/>
          </a:xfrm>
          <a:prstGeom prst="rect">
            <a:avLst/>
          </a:prstGeom>
          <a:noFill/>
        </p:spPr>
        <p:txBody>
          <a:bodyPr wrap="square" rtlCol="0">
            <a:spAutoFit/>
          </a:bodyPr>
          <a:lstStyle/>
          <a:p>
            <a:pPr algn="ctr"/>
            <a:r>
              <a:rPr lang="zh-CN" altLang="en-US" b="1" dirty="0">
                <a:solidFill>
                  <a:srgbClr val="F8F8F8"/>
                </a:solidFill>
                <a:latin typeface="+mn-ea"/>
              </a:rPr>
              <a:t>请输入您的文字</a:t>
            </a:r>
          </a:p>
        </p:txBody>
      </p:sp>
      <p:sp>
        <p:nvSpPr>
          <p:cNvPr id="54" name="TextBox 53"/>
          <p:cNvSpPr txBox="1"/>
          <p:nvPr/>
        </p:nvSpPr>
        <p:spPr>
          <a:xfrm>
            <a:off x="7175483" y="1654653"/>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mn-ea"/>
            </a:endParaRPr>
          </a:p>
        </p:txBody>
      </p:sp>
      <p:grpSp>
        <p:nvGrpSpPr>
          <p:cNvPr id="55" name="组合 54"/>
          <p:cNvGrpSpPr/>
          <p:nvPr/>
        </p:nvGrpSpPr>
        <p:grpSpPr>
          <a:xfrm>
            <a:off x="5974986" y="1654654"/>
            <a:ext cx="961585" cy="962084"/>
            <a:chOff x="6409426" y="1173624"/>
            <a:chExt cx="962086" cy="962084"/>
          </a:xfrm>
        </p:grpSpPr>
        <p:sp>
          <p:nvSpPr>
            <p:cNvPr id="56" name="椭圆 55"/>
            <p:cNvSpPr/>
            <p:nvPr/>
          </p:nvSpPr>
          <p:spPr bwMode="auto">
            <a:xfrm>
              <a:off x="6409426" y="1173624"/>
              <a:ext cx="962086" cy="962084"/>
            </a:xfrm>
            <a:prstGeom prst="ellipse">
              <a:avLst/>
            </a:prstGeom>
            <a:solidFill>
              <a:schemeClr val="tx2"/>
            </a:solidFill>
            <a:ln>
              <a:noFill/>
            </a:ln>
          </p:spPr>
          <p:txBody>
            <a:bodyPr vert="horz" wrap="square" lIns="91440" tIns="45720" rIns="91440" bIns="45720" numCol="1" anchor="t" anchorCtr="0" compatLnSpc="1"/>
            <a:lstStyle/>
            <a:p>
              <a:endParaRPr lang="zh-CN" altLang="en-US"/>
            </a:p>
          </p:txBody>
        </p:sp>
        <p:sp>
          <p:nvSpPr>
            <p:cNvPr id="57" name="TextBox 56"/>
            <p:cNvSpPr txBox="1"/>
            <p:nvPr/>
          </p:nvSpPr>
          <p:spPr>
            <a:xfrm>
              <a:off x="6653353" y="1282181"/>
              <a:ext cx="500458" cy="707886"/>
            </a:xfrm>
            <a:prstGeom prst="rect">
              <a:avLst/>
            </a:prstGeom>
            <a:noFill/>
          </p:spPr>
          <p:txBody>
            <a:bodyPr wrap="none" rtlCol="0">
              <a:spAutoFit/>
            </a:bodyPr>
            <a:lstStyle/>
            <a:p>
              <a:r>
                <a:rPr lang="en-US" altLang="zh-CN" sz="4000" b="1" dirty="0">
                  <a:solidFill>
                    <a:srgbClr val="F8F8F8"/>
                  </a:solidFill>
                  <a:latin typeface="+mj-ea"/>
                  <a:ea typeface="+mj-ea"/>
                </a:rPr>
                <a:t>1</a:t>
              </a:r>
              <a:endParaRPr lang="zh-CN" altLang="en-US" sz="4000" b="1" dirty="0">
                <a:solidFill>
                  <a:srgbClr val="F8F8F8"/>
                </a:solidFill>
                <a:latin typeface="+mj-ea"/>
                <a:ea typeface="+mj-ea"/>
              </a:endParaRPr>
            </a:p>
          </p:txBody>
        </p:sp>
      </p:grpSp>
      <p:grpSp>
        <p:nvGrpSpPr>
          <p:cNvPr id="58" name="组合 57"/>
          <p:cNvGrpSpPr/>
          <p:nvPr/>
        </p:nvGrpSpPr>
        <p:grpSpPr>
          <a:xfrm>
            <a:off x="5974986" y="2875938"/>
            <a:ext cx="961585" cy="962084"/>
            <a:chOff x="6409426" y="2394908"/>
            <a:chExt cx="962086" cy="962084"/>
          </a:xfrm>
          <a:solidFill>
            <a:schemeClr val="accent1"/>
          </a:solidFill>
        </p:grpSpPr>
        <p:sp>
          <p:nvSpPr>
            <p:cNvPr id="59" name="椭圆 58"/>
            <p:cNvSpPr/>
            <p:nvPr/>
          </p:nvSpPr>
          <p:spPr bwMode="auto">
            <a:xfrm>
              <a:off x="6409426" y="2394908"/>
              <a:ext cx="962086" cy="962084"/>
            </a:xfrm>
            <a:prstGeom prst="ellipse">
              <a:avLst/>
            </a:prstGeom>
            <a:grpFill/>
            <a:ln>
              <a:noFill/>
            </a:ln>
          </p:spPr>
          <p:txBody>
            <a:bodyPr vert="horz" wrap="square" lIns="91440" tIns="45720" rIns="91440" bIns="45720" numCol="1" anchor="t" anchorCtr="0" compatLnSpc="1"/>
            <a:lstStyle/>
            <a:p>
              <a:endParaRPr lang="zh-CN" altLang="en-US"/>
            </a:p>
          </p:txBody>
        </p:sp>
        <p:sp>
          <p:nvSpPr>
            <p:cNvPr id="60" name="TextBox 59"/>
            <p:cNvSpPr txBox="1"/>
            <p:nvPr/>
          </p:nvSpPr>
          <p:spPr>
            <a:xfrm>
              <a:off x="6651873" y="2523286"/>
              <a:ext cx="500458" cy="707886"/>
            </a:xfrm>
            <a:prstGeom prst="rect">
              <a:avLst/>
            </a:prstGeom>
            <a:grpFill/>
          </p:spPr>
          <p:txBody>
            <a:bodyPr wrap="none" rtlCol="0">
              <a:spAutoFit/>
            </a:bodyPr>
            <a:lstStyle/>
            <a:p>
              <a:r>
                <a:rPr lang="en-US" altLang="zh-CN" sz="4000" b="1" dirty="0">
                  <a:solidFill>
                    <a:srgbClr val="F8F8F8"/>
                  </a:solidFill>
                  <a:latin typeface="+mj-ea"/>
                  <a:ea typeface="+mj-ea"/>
                </a:rPr>
                <a:t>2</a:t>
              </a:r>
              <a:endParaRPr lang="zh-CN" altLang="en-US" sz="4000" b="1" dirty="0">
                <a:solidFill>
                  <a:srgbClr val="F8F8F8"/>
                </a:solidFill>
                <a:latin typeface="+mj-ea"/>
                <a:ea typeface="+mj-ea"/>
              </a:endParaRPr>
            </a:p>
          </p:txBody>
        </p:sp>
      </p:grpSp>
      <p:grpSp>
        <p:nvGrpSpPr>
          <p:cNvPr id="61" name="组合 60"/>
          <p:cNvGrpSpPr/>
          <p:nvPr/>
        </p:nvGrpSpPr>
        <p:grpSpPr>
          <a:xfrm>
            <a:off x="5974986" y="4049134"/>
            <a:ext cx="961585" cy="962084"/>
            <a:chOff x="6409426" y="3568104"/>
            <a:chExt cx="962086" cy="962084"/>
          </a:xfrm>
          <a:solidFill>
            <a:schemeClr val="accent2"/>
          </a:solidFill>
        </p:grpSpPr>
        <p:sp>
          <p:nvSpPr>
            <p:cNvPr id="62" name="椭圆 61"/>
            <p:cNvSpPr/>
            <p:nvPr/>
          </p:nvSpPr>
          <p:spPr bwMode="auto">
            <a:xfrm>
              <a:off x="6409426" y="3568104"/>
              <a:ext cx="962086" cy="962084"/>
            </a:xfrm>
            <a:prstGeom prst="ellipse">
              <a:avLst/>
            </a:prstGeom>
            <a:grpFill/>
            <a:ln>
              <a:noFill/>
            </a:ln>
          </p:spPr>
          <p:txBody>
            <a:bodyPr vert="horz" wrap="square" lIns="91440" tIns="45720" rIns="91440" bIns="45720" numCol="1" anchor="t" anchorCtr="0" compatLnSpc="1"/>
            <a:lstStyle/>
            <a:p>
              <a:endParaRPr lang="zh-CN" altLang="en-US"/>
            </a:p>
          </p:txBody>
        </p:sp>
        <p:sp>
          <p:nvSpPr>
            <p:cNvPr id="63" name="TextBox 62"/>
            <p:cNvSpPr txBox="1"/>
            <p:nvPr/>
          </p:nvSpPr>
          <p:spPr>
            <a:xfrm>
              <a:off x="6667001" y="3710247"/>
              <a:ext cx="500458" cy="707886"/>
            </a:xfrm>
            <a:prstGeom prst="rect">
              <a:avLst/>
            </a:prstGeom>
            <a:grpFill/>
          </p:spPr>
          <p:txBody>
            <a:bodyPr wrap="none" rtlCol="0">
              <a:spAutoFit/>
            </a:bodyPr>
            <a:lstStyle/>
            <a:p>
              <a:r>
                <a:rPr lang="en-US" altLang="zh-CN" sz="4000" b="1" dirty="0">
                  <a:solidFill>
                    <a:srgbClr val="F8F8F8"/>
                  </a:solidFill>
                  <a:latin typeface="+mj-ea"/>
                  <a:ea typeface="+mj-ea"/>
                </a:rPr>
                <a:t>3</a:t>
              </a:r>
              <a:endParaRPr lang="zh-CN" altLang="en-US" sz="4000" b="1" dirty="0">
                <a:solidFill>
                  <a:srgbClr val="F8F8F8"/>
                </a:solidFill>
                <a:latin typeface="+mj-ea"/>
                <a:ea typeface="+mj-ea"/>
              </a:endParaRPr>
            </a:p>
          </p:txBody>
        </p:sp>
      </p:grpSp>
      <p:grpSp>
        <p:nvGrpSpPr>
          <p:cNvPr id="64" name="组合 63"/>
          <p:cNvGrpSpPr/>
          <p:nvPr/>
        </p:nvGrpSpPr>
        <p:grpSpPr>
          <a:xfrm>
            <a:off x="5974986" y="5350190"/>
            <a:ext cx="961585" cy="962084"/>
            <a:chOff x="6409426" y="4869160"/>
            <a:chExt cx="962086" cy="962084"/>
          </a:xfrm>
          <a:solidFill>
            <a:schemeClr val="accent3"/>
          </a:solidFill>
        </p:grpSpPr>
        <p:sp>
          <p:nvSpPr>
            <p:cNvPr id="65" name="椭圆 64"/>
            <p:cNvSpPr/>
            <p:nvPr/>
          </p:nvSpPr>
          <p:spPr bwMode="auto">
            <a:xfrm>
              <a:off x="6409426" y="4869160"/>
              <a:ext cx="962086" cy="962084"/>
            </a:xfrm>
            <a:prstGeom prst="ellipse">
              <a:avLst/>
            </a:prstGeom>
            <a:grpFill/>
            <a:ln>
              <a:noFill/>
            </a:ln>
          </p:spPr>
          <p:txBody>
            <a:bodyPr vert="horz" wrap="square" lIns="91440" tIns="45720" rIns="91440" bIns="45720" numCol="1" anchor="t" anchorCtr="0" compatLnSpc="1"/>
            <a:lstStyle/>
            <a:p>
              <a:endParaRPr lang="zh-CN" altLang="en-US"/>
            </a:p>
          </p:txBody>
        </p:sp>
        <p:sp>
          <p:nvSpPr>
            <p:cNvPr id="66" name="TextBox 65"/>
            <p:cNvSpPr txBox="1"/>
            <p:nvPr/>
          </p:nvSpPr>
          <p:spPr>
            <a:xfrm>
              <a:off x="6660248" y="5005505"/>
              <a:ext cx="500458" cy="707886"/>
            </a:xfrm>
            <a:prstGeom prst="rect">
              <a:avLst/>
            </a:prstGeom>
            <a:grpFill/>
          </p:spPr>
          <p:txBody>
            <a:bodyPr wrap="none" rtlCol="0">
              <a:spAutoFit/>
            </a:bodyPr>
            <a:lstStyle/>
            <a:p>
              <a:r>
                <a:rPr lang="en-US" altLang="zh-CN" sz="4000" b="1" dirty="0">
                  <a:solidFill>
                    <a:srgbClr val="F8F8F8"/>
                  </a:solidFill>
                  <a:latin typeface="+mj-ea"/>
                  <a:ea typeface="+mj-ea"/>
                </a:rPr>
                <a:t>4</a:t>
              </a:r>
              <a:endParaRPr lang="zh-CN" altLang="en-US" sz="4000" b="1" dirty="0">
                <a:solidFill>
                  <a:srgbClr val="F8F8F8"/>
                </a:solidFill>
                <a:latin typeface="+mj-ea"/>
                <a:ea typeface="+mj-ea"/>
              </a:endParaRPr>
            </a:p>
          </p:txBody>
        </p:sp>
      </p:grpSp>
      <p:sp>
        <p:nvSpPr>
          <p:cNvPr id="67" name="TextBox 66"/>
          <p:cNvSpPr txBox="1"/>
          <p:nvPr/>
        </p:nvSpPr>
        <p:spPr>
          <a:xfrm>
            <a:off x="7175483" y="2842008"/>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mn-ea"/>
            </a:endParaRPr>
          </a:p>
        </p:txBody>
      </p:sp>
      <p:sp>
        <p:nvSpPr>
          <p:cNvPr id="68" name="TextBox 67"/>
          <p:cNvSpPr txBox="1"/>
          <p:nvPr/>
        </p:nvSpPr>
        <p:spPr>
          <a:xfrm>
            <a:off x="7175483" y="4029363"/>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mn-ea"/>
            </a:endParaRPr>
          </a:p>
        </p:txBody>
      </p:sp>
      <p:sp>
        <p:nvSpPr>
          <p:cNvPr id="69" name="TextBox 68"/>
          <p:cNvSpPr txBox="1"/>
          <p:nvPr/>
        </p:nvSpPr>
        <p:spPr>
          <a:xfrm>
            <a:off x="7175483" y="5339548"/>
            <a:ext cx="4030349"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300"/>
                                        <p:tgtEl>
                                          <p:spTgt spid="31"/>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fade">
                                      <p:cBhvr>
                                        <p:cTn id="53" dur="1000"/>
                                        <p:tgtEl>
                                          <p:spTgt spid="53"/>
                                        </p:tgtEl>
                                      </p:cBhvr>
                                    </p:animEffect>
                                    <p:anim calcmode="lin" valueType="num">
                                      <p:cBhvr>
                                        <p:cTn id="54" dur="1000" fill="hold"/>
                                        <p:tgtEl>
                                          <p:spTgt spid="53"/>
                                        </p:tgtEl>
                                        <p:attrNameLst>
                                          <p:attrName>ppt_x</p:attrName>
                                        </p:attrNameLst>
                                      </p:cBhvr>
                                      <p:tavLst>
                                        <p:tav tm="0">
                                          <p:val>
                                            <p:strVal val="#ppt_x"/>
                                          </p:val>
                                        </p:tav>
                                        <p:tav tm="100000">
                                          <p:val>
                                            <p:strVal val="#ppt_x"/>
                                          </p:val>
                                        </p:tav>
                                      </p:tavLst>
                                    </p:anim>
                                    <p:anim calcmode="lin" valueType="num">
                                      <p:cBhvr>
                                        <p:cTn id="55" dur="1000" fill="hold"/>
                                        <p:tgtEl>
                                          <p:spTgt spid="53"/>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heel(1)">
                                      <p:cBhvr>
                                        <p:cTn id="59" dur="500"/>
                                        <p:tgtEl>
                                          <p:spTgt spid="55"/>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heel(1)">
                                      <p:cBhvr>
                                        <p:cTn id="67" dur="500"/>
                                        <p:tgtEl>
                                          <p:spTgt spid="58"/>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wheel(1)">
                                      <p:cBhvr>
                                        <p:cTn id="75" dur="500"/>
                                        <p:tgtEl>
                                          <p:spTgt spid="61"/>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left)">
                                      <p:cBhvr>
                                        <p:cTn id="79" dur="500"/>
                                        <p:tgtEl>
                                          <p:spTgt spid="68"/>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wheel(1)">
                                      <p:cBhvr>
                                        <p:cTn id="83" dur="500"/>
                                        <p:tgtEl>
                                          <p:spTgt spid="64"/>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8" grpId="0" animBg="1"/>
      <p:bldP spid="39" grpId="0" animBg="1"/>
      <p:bldP spid="40" grpId="0" animBg="1"/>
      <p:bldP spid="53" grpId="0"/>
      <p:bldP spid="54" grpId="0"/>
      <p:bldP spid="67" grpId="0"/>
      <p:bldP spid="68"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6"/>
          <p:cNvSpPr/>
          <p:nvPr/>
        </p:nvSpPr>
        <p:spPr bwMode="auto">
          <a:xfrm>
            <a:off x="7425166" y="5567635"/>
            <a:ext cx="217375" cy="522288"/>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68" name="Freeform 7"/>
          <p:cNvSpPr/>
          <p:nvPr/>
        </p:nvSpPr>
        <p:spPr bwMode="auto">
          <a:xfrm>
            <a:off x="5836905" y="6401072"/>
            <a:ext cx="336375" cy="268288"/>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69" name="Freeform 8"/>
          <p:cNvSpPr/>
          <p:nvPr/>
        </p:nvSpPr>
        <p:spPr bwMode="auto">
          <a:xfrm>
            <a:off x="4343845" y="4919935"/>
            <a:ext cx="1158272" cy="1277938"/>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0" name="Freeform 9"/>
          <p:cNvSpPr/>
          <p:nvPr/>
        </p:nvSpPr>
        <p:spPr bwMode="auto">
          <a:xfrm>
            <a:off x="5319649" y="5423172"/>
            <a:ext cx="985325" cy="749300"/>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1" name="Freeform 10"/>
          <p:cNvSpPr/>
          <p:nvPr/>
        </p:nvSpPr>
        <p:spPr bwMode="auto">
          <a:xfrm>
            <a:off x="6855549" y="5043762"/>
            <a:ext cx="552162" cy="727075"/>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2" name="Freeform 11"/>
          <p:cNvSpPr/>
          <p:nvPr/>
        </p:nvSpPr>
        <p:spPr bwMode="auto">
          <a:xfrm>
            <a:off x="5187955" y="4940574"/>
            <a:ext cx="794924" cy="714375"/>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3" name="Freeform 12"/>
          <p:cNvSpPr/>
          <p:nvPr/>
        </p:nvSpPr>
        <p:spPr bwMode="auto">
          <a:xfrm>
            <a:off x="5865464" y="4791347"/>
            <a:ext cx="706070" cy="876300"/>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4" name="Freeform 13"/>
          <p:cNvSpPr/>
          <p:nvPr/>
        </p:nvSpPr>
        <p:spPr bwMode="auto">
          <a:xfrm>
            <a:off x="6503307" y="4770710"/>
            <a:ext cx="621976" cy="895350"/>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5" name="Freeform 14"/>
          <p:cNvSpPr/>
          <p:nvPr/>
        </p:nvSpPr>
        <p:spPr bwMode="auto">
          <a:xfrm>
            <a:off x="4408898" y="4143647"/>
            <a:ext cx="1282032" cy="1301750"/>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3"/>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6" name="Freeform 15"/>
          <p:cNvSpPr/>
          <p:nvPr/>
        </p:nvSpPr>
        <p:spPr bwMode="auto">
          <a:xfrm>
            <a:off x="2016195" y="3530874"/>
            <a:ext cx="2578345" cy="1647825"/>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7" name="Freeform 16"/>
          <p:cNvSpPr/>
          <p:nvPr/>
        </p:nvSpPr>
        <p:spPr bwMode="auto">
          <a:xfrm>
            <a:off x="7072924" y="4677047"/>
            <a:ext cx="485522" cy="496888"/>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8" name="Freeform 17"/>
          <p:cNvSpPr/>
          <p:nvPr/>
        </p:nvSpPr>
        <p:spPr bwMode="auto">
          <a:xfrm>
            <a:off x="5424369" y="4461147"/>
            <a:ext cx="610870" cy="660400"/>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79" name="Freeform 18"/>
          <p:cNvSpPr/>
          <p:nvPr/>
        </p:nvSpPr>
        <p:spPr bwMode="auto">
          <a:xfrm>
            <a:off x="5809931" y="4329385"/>
            <a:ext cx="993258" cy="628650"/>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0" name="Freeform 19"/>
          <p:cNvSpPr/>
          <p:nvPr/>
        </p:nvSpPr>
        <p:spPr bwMode="auto">
          <a:xfrm>
            <a:off x="6631828" y="4059512"/>
            <a:ext cx="610870" cy="779463"/>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1" name="Freeform 20"/>
          <p:cNvSpPr/>
          <p:nvPr/>
        </p:nvSpPr>
        <p:spPr bwMode="auto">
          <a:xfrm>
            <a:off x="6785736" y="3959497"/>
            <a:ext cx="721937" cy="731838"/>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2" name="Freeform 21"/>
          <p:cNvSpPr/>
          <p:nvPr/>
        </p:nvSpPr>
        <p:spPr bwMode="auto">
          <a:xfrm>
            <a:off x="6055866" y="3819797"/>
            <a:ext cx="736217" cy="736600"/>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3" name="Freeform 22"/>
          <p:cNvSpPr/>
          <p:nvPr/>
        </p:nvSpPr>
        <p:spPr bwMode="auto">
          <a:xfrm>
            <a:off x="5468796" y="3338785"/>
            <a:ext cx="648950" cy="1195388"/>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4" name="Freeform 23"/>
          <p:cNvSpPr/>
          <p:nvPr/>
        </p:nvSpPr>
        <p:spPr bwMode="auto">
          <a:xfrm>
            <a:off x="3483868" y="3264174"/>
            <a:ext cx="1639034" cy="1222375"/>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5" name="Freeform 24"/>
          <p:cNvSpPr/>
          <p:nvPr/>
        </p:nvSpPr>
        <p:spPr bwMode="auto">
          <a:xfrm>
            <a:off x="6014613" y="3162572"/>
            <a:ext cx="450615" cy="914400"/>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6" name="Freeform 25"/>
          <p:cNvSpPr/>
          <p:nvPr/>
        </p:nvSpPr>
        <p:spPr bwMode="auto">
          <a:xfrm>
            <a:off x="6600095" y="3502299"/>
            <a:ext cx="844110" cy="574675"/>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2"/>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7" name="Freeform 26"/>
          <p:cNvSpPr/>
          <p:nvPr/>
        </p:nvSpPr>
        <p:spPr bwMode="auto">
          <a:xfrm>
            <a:off x="5294262" y="3368949"/>
            <a:ext cx="363349" cy="606425"/>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8" name="Freeform 27"/>
          <p:cNvSpPr/>
          <p:nvPr/>
        </p:nvSpPr>
        <p:spPr bwMode="auto">
          <a:xfrm>
            <a:off x="6377962" y="2792685"/>
            <a:ext cx="702897" cy="1054100"/>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89" name="Freeform 28"/>
          <p:cNvSpPr/>
          <p:nvPr/>
        </p:nvSpPr>
        <p:spPr bwMode="auto">
          <a:xfrm>
            <a:off x="1773435" y="1660797"/>
            <a:ext cx="2608491" cy="2046288"/>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0" name="Freeform 29"/>
          <p:cNvSpPr/>
          <p:nvPr/>
        </p:nvSpPr>
        <p:spPr bwMode="auto">
          <a:xfrm>
            <a:off x="4532659" y="1173437"/>
            <a:ext cx="2875052" cy="2479675"/>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1" name="Freeform 30"/>
          <p:cNvSpPr/>
          <p:nvPr/>
        </p:nvSpPr>
        <p:spPr bwMode="auto">
          <a:xfrm>
            <a:off x="6568361" y="3070499"/>
            <a:ext cx="309402" cy="360363"/>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2" name="Freeform 31"/>
          <p:cNvSpPr/>
          <p:nvPr/>
        </p:nvSpPr>
        <p:spPr bwMode="auto">
          <a:xfrm>
            <a:off x="6953924" y="2614887"/>
            <a:ext cx="779057" cy="741363"/>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3" name="Freeform 32"/>
          <p:cNvSpPr/>
          <p:nvPr/>
        </p:nvSpPr>
        <p:spPr bwMode="auto">
          <a:xfrm>
            <a:off x="7111004" y="2176737"/>
            <a:ext cx="1123365" cy="747713"/>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4" name="Freeform 33"/>
          <p:cNvSpPr/>
          <p:nvPr/>
        </p:nvSpPr>
        <p:spPr bwMode="auto">
          <a:xfrm>
            <a:off x="6899975" y="1106760"/>
            <a:ext cx="1466086" cy="1373188"/>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5" name="Freeform 34"/>
          <p:cNvSpPr/>
          <p:nvPr/>
        </p:nvSpPr>
        <p:spPr bwMode="auto">
          <a:xfrm>
            <a:off x="3937657" y="2738710"/>
            <a:ext cx="1864342" cy="1663700"/>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sp>
        <p:nvSpPr>
          <p:cNvPr id="96" name="Freeform 35"/>
          <p:cNvSpPr/>
          <p:nvPr/>
        </p:nvSpPr>
        <p:spPr bwMode="auto">
          <a:xfrm>
            <a:off x="5987640" y="5543824"/>
            <a:ext cx="1032925" cy="798513"/>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1">
              <a:lumMod val="65000"/>
            </a:schemeClr>
          </a:solidFill>
          <a:ln w="8" cap="flat">
            <a:solidFill>
              <a:srgbClr val="FFFFFF"/>
            </a:solidFill>
            <a:prstDash val="solid"/>
            <a:miter lim="800000"/>
          </a:ln>
        </p:spPr>
        <p:txBody>
          <a:bodyPr vert="horz" wrap="square" lIns="91440" tIns="45720" rIns="91440" bIns="45720" numCol="1" anchor="t" anchorCtr="0" compatLnSpc="1"/>
          <a:lstStyle/>
          <a:p>
            <a:endParaRPr lang="zh-CN" altLang="en-US">
              <a:solidFill>
                <a:srgbClr val="000000"/>
              </a:solidFill>
            </a:endParaRPr>
          </a:p>
        </p:txBody>
      </p:sp>
      <p:grpSp>
        <p:nvGrpSpPr>
          <p:cNvPr id="97" name="组合 96"/>
          <p:cNvGrpSpPr/>
          <p:nvPr/>
        </p:nvGrpSpPr>
        <p:grpSpPr>
          <a:xfrm flipH="1">
            <a:off x="6814296" y="3462022"/>
            <a:ext cx="3711265" cy="523962"/>
            <a:chOff x="4037145" y="980728"/>
            <a:chExt cx="3396604" cy="479288"/>
          </a:xfrm>
          <a:solidFill>
            <a:srgbClr val="D01C63"/>
          </a:solidFill>
        </p:grpSpPr>
        <p:sp>
          <p:nvSpPr>
            <p:cNvPr id="98" name="椭圆 97"/>
            <p:cNvSpPr/>
            <p:nvPr/>
          </p:nvSpPr>
          <p:spPr bwMode="auto">
            <a:xfrm>
              <a:off x="7160895" y="1187162"/>
              <a:ext cx="272854" cy="272854"/>
            </a:xfrm>
            <a:prstGeom prst="ellipse">
              <a:avLst/>
            </a:prstGeom>
            <a:solidFill>
              <a:schemeClr val="bg1">
                <a:alpha val="50000"/>
              </a:schemeClr>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0000"/>
                </a:solidFill>
              </a:endParaRPr>
            </a:p>
          </p:txBody>
        </p:sp>
        <p:cxnSp>
          <p:nvCxnSpPr>
            <p:cNvPr id="99" name="直接连接符 98"/>
            <p:cNvCxnSpPr/>
            <p:nvPr/>
          </p:nvCxnSpPr>
          <p:spPr bwMode="auto">
            <a:xfrm>
              <a:off x="4037145" y="980728"/>
              <a:ext cx="2833304" cy="0"/>
            </a:xfrm>
            <a:prstGeom prst="line">
              <a:avLst/>
            </a:prstGeom>
            <a:grpFill/>
            <a:ln w="19050" cap="flat" cmpd="sng" algn="ctr">
              <a:solidFill>
                <a:schemeClr val="accent2"/>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0" name="直接连接符 99"/>
            <p:cNvCxnSpPr/>
            <p:nvPr/>
          </p:nvCxnSpPr>
          <p:spPr bwMode="auto">
            <a:xfrm>
              <a:off x="6870449" y="980728"/>
              <a:ext cx="426874" cy="334908"/>
            </a:xfrm>
            <a:prstGeom prst="line">
              <a:avLst/>
            </a:prstGeom>
            <a:grpFill/>
            <a:ln w="19050" cap="flat" cmpd="sng" algn="ctr">
              <a:solidFill>
                <a:schemeClr val="accent2"/>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1" name="文本框 180"/>
          <p:cNvSpPr txBox="1"/>
          <p:nvPr/>
        </p:nvSpPr>
        <p:spPr>
          <a:xfrm>
            <a:off x="8086942" y="2709312"/>
            <a:ext cx="2513188"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请输入您想要的文字</a:t>
            </a:r>
          </a:p>
        </p:txBody>
      </p:sp>
      <p:sp>
        <p:nvSpPr>
          <p:cNvPr id="102" name="文本框 181"/>
          <p:cNvSpPr txBox="1"/>
          <p:nvPr/>
        </p:nvSpPr>
        <p:spPr>
          <a:xfrm>
            <a:off x="8086942" y="3030002"/>
            <a:ext cx="2513188"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请输入您想要的文字</a:t>
            </a:r>
          </a:p>
        </p:txBody>
      </p:sp>
      <p:sp>
        <p:nvSpPr>
          <p:cNvPr id="103" name="文本框 180"/>
          <p:cNvSpPr txBox="1"/>
          <p:nvPr/>
        </p:nvSpPr>
        <p:spPr>
          <a:xfrm>
            <a:off x="1321177" y="5329683"/>
            <a:ext cx="2513188"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请输入您想要的文字</a:t>
            </a:r>
          </a:p>
        </p:txBody>
      </p:sp>
      <p:sp>
        <p:nvSpPr>
          <p:cNvPr id="104" name="文本框 181"/>
          <p:cNvSpPr txBox="1"/>
          <p:nvPr/>
        </p:nvSpPr>
        <p:spPr>
          <a:xfrm>
            <a:off x="1321177" y="5650373"/>
            <a:ext cx="2513188"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请输入您想要的文字</a:t>
            </a:r>
          </a:p>
        </p:txBody>
      </p:sp>
      <p:grpSp>
        <p:nvGrpSpPr>
          <p:cNvPr id="105" name="组合 104"/>
          <p:cNvGrpSpPr/>
          <p:nvPr/>
        </p:nvGrpSpPr>
        <p:grpSpPr>
          <a:xfrm flipV="1">
            <a:off x="1317333" y="4770710"/>
            <a:ext cx="3711265" cy="523962"/>
            <a:chOff x="4037145" y="980728"/>
            <a:chExt cx="3396604" cy="479288"/>
          </a:xfrm>
          <a:solidFill>
            <a:srgbClr val="D01C63"/>
          </a:solidFill>
        </p:grpSpPr>
        <p:sp>
          <p:nvSpPr>
            <p:cNvPr id="106" name="椭圆 105"/>
            <p:cNvSpPr/>
            <p:nvPr/>
          </p:nvSpPr>
          <p:spPr bwMode="auto">
            <a:xfrm>
              <a:off x="7160895" y="1187162"/>
              <a:ext cx="272854" cy="272854"/>
            </a:xfrm>
            <a:prstGeom prst="ellipse">
              <a:avLst/>
            </a:prstGeom>
            <a:solidFill>
              <a:schemeClr val="bg1">
                <a:alpha val="50000"/>
              </a:schemeClr>
            </a:solid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rgbClr val="000000"/>
                </a:solidFill>
              </a:endParaRPr>
            </a:p>
          </p:txBody>
        </p:sp>
        <p:cxnSp>
          <p:nvCxnSpPr>
            <p:cNvPr id="107" name="直接连接符 106"/>
            <p:cNvCxnSpPr/>
            <p:nvPr/>
          </p:nvCxnSpPr>
          <p:spPr bwMode="auto">
            <a:xfrm>
              <a:off x="4037145" y="980728"/>
              <a:ext cx="2833304" cy="0"/>
            </a:xfrm>
            <a:prstGeom prst="line">
              <a:avLst/>
            </a:prstGeom>
            <a:grpFill/>
            <a:ln w="19050" cap="flat" cmpd="sng" algn="ctr">
              <a:solidFill>
                <a:schemeClr val="accent3"/>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直接连接符 107"/>
            <p:cNvCxnSpPr/>
            <p:nvPr/>
          </p:nvCxnSpPr>
          <p:spPr bwMode="auto">
            <a:xfrm>
              <a:off x="6870449" y="980728"/>
              <a:ext cx="426874" cy="334908"/>
            </a:xfrm>
            <a:prstGeom prst="line">
              <a:avLst/>
            </a:prstGeom>
            <a:grpFill/>
            <a:ln w="19050" cap="flat" cmpd="sng" algn="ctr">
              <a:solidFill>
                <a:schemeClr val="accent3"/>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9" name="矩形 108"/>
          <p:cNvSpPr/>
          <p:nvPr/>
        </p:nvSpPr>
        <p:spPr bwMode="auto">
          <a:xfrm>
            <a:off x="8944291" y="5161484"/>
            <a:ext cx="236659" cy="236782"/>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10" name="矩形 109"/>
          <p:cNvSpPr/>
          <p:nvPr/>
        </p:nvSpPr>
        <p:spPr bwMode="auto">
          <a:xfrm>
            <a:off x="8944291" y="5571387"/>
            <a:ext cx="236659" cy="236782"/>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11" name="矩形 110"/>
          <p:cNvSpPr/>
          <p:nvPr/>
        </p:nvSpPr>
        <p:spPr bwMode="auto">
          <a:xfrm>
            <a:off x="8944291" y="5965525"/>
            <a:ext cx="236659" cy="236782"/>
          </a:xfrm>
          <a:prstGeom prst="rect">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112" name="文本框 180"/>
          <p:cNvSpPr txBox="1"/>
          <p:nvPr/>
        </p:nvSpPr>
        <p:spPr>
          <a:xfrm>
            <a:off x="9394800" y="5058373"/>
            <a:ext cx="1379285"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您的文字</a:t>
            </a:r>
          </a:p>
        </p:txBody>
      </p:sp>
      <p:sp>
        <p:nvSpPr>
          <p:cNvPr id="113" name="文本框 180"/>
          <p:cNvSpPr txBox="1"/>
          <p:nvPr/>
        </p:nvSpPr>
        <p:spPr>
          <a:xfrm>
            <a:off x="9394800" y="5484042"/>
            <a:ext cx="1379285"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您的文字</a:t>
            </a:r>
          </a:p>
        </p:txBody>
      </p:sp>
      <p:sp>
        <p:nvSpPr>
          <p:cNvPr id="114" name="文本框 180"/>
          <p:cNvSpPr txBox="1"/>
          <p:nvPr/>
        </p:nvSpPr>
        <p:spPr>
          <a:xfrm>
            <a:off x="9394800" y="5878180"/>
            <a:ext cx="1379285" cy="369332"/>
          </a:xfrm>
          <a:prstGeom prst="rect">
            <a:avLst/>
          </a:prstGeom>
          <a:noFill/>
        </p:spPr>
        <p:txBody>
          <a:bodyPr wrap="square" rtlCol="0">
            <a:spAutoFit/>
          </a:bodyPr>
          <a:lstStyle/>
          <a:p>
            <a:r>
              <a:rPr lang="zh-CN" altLang="en-US" dirty="0">
                <a:solidFill>
                  <a:schemeClr val="tx1">
                    <a:lumMod val="50000"/>
                    <a:lumOff val="50000"/>
                  </a:schemeClr>
                </a:solidFill>
                <a:latin typeface="+mn-ea"/>
              </a:rPr>
              <a:t>您的文字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400" fill="hold"/>
                                        <p:tgtEl>
                                          <p:spTgt spid="63"/>
                                        </p:tgtEl>
                                        <p:attrNameLst>
                                          <p:attrName>ppt_w</p:attrName>
                                        </p:attrNameLst>
                                      </p:cBhvr>
                                      <p:tavLst>
                                        <p:tav tm="0">
                                          <p:val>
                                            <p:fltVal val="0"/>
                                          </p:val>
                                        </p:tav>
                                        <p:tav tm="100000">
                                          <p:val>
                                            <p:strVal val="#ppt_w"/>
                                          </p:val>
                                        </p:tav>
                                      </p:tavLst>
                                    </p:anim>
                                    <p:anim calcmode="lin" valueType="num">
                                      <p:cBhvr>
                                        <p:cTn id="8" dur="400" fill="hold"/>
                                        <p:tgtEl>
                                          <p:spTgt spid="63"/>
                                        </p:tgtEl>
                                        <p:attrNameLst>
                                          <p:attrName>ppt_h</p:attrName>
                                        </p:attrNameLst>
                                      </p:cBhvr>
                                      <p:tavLst>
                                        <p:tav tm="0">
                                          <p:val>
                                            <p:fltVal val="0"/>
                                          </p:val>
                                        </p:tav>
                                        <p:tav tm="100000">
                                          <p:val>
                                            <p:strVal val="#ppt_h"/>
                                          </p:val>
                                        </p:tav>
                                      </p:tavLst>
                                    </p:anim>
                                    <p:anim calcmode="lin" valueType="num">
                                      <p:cBhvr>
                                        <p:cTn id="9" dur="400" fill="hold"/>
                                        <p:tgtEl>
                                          <p:spTgt spid="63"/>
                                        </p:tgtEl>
                                        <p:attrNameLst>
                                          <p:attrName>style.rotation</p:attrName>
                                        </p:attrNameLst>
                                      </p:cBhvr>
                                      <p:tavLst>
                                        <p:tav tm="0">
                                          <p:val>
                                            <p:fltVal val="90"/>
                                          </p:val>
                                        </p:tav>
                                        <p:tav tm="100000">
                                          <p:val>
                                            <p:fltVal val="0"/>
                                          </p:val>
                                        </p:tav>
                                      </p:tavLst>
                                    </p:anim>
                                    <p:animEffect transition="in" filter="fade">
                                      <p:cBhvr>
                                        <p:cTn id="10" dur="400"/>
                                        <p:tgtEl>
                                          <p:spTgt spid="6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p:cTn id="13" dur="400" fill="hold"/>
                                        <p:tgtEl>
                                          <p:spTgt spid="68"/>
                                        </p:tgtEl>
                                        <p:attrNameLst>
                                          <p:attrName>ppt_w</p:attrName>
                                        </p:attrNameLst>
                                      </p:cBhvr>
                                      <p:tavLst>
                                        <p:tav tm="0">
                                          <p:val>
                                            <p:fltVal val="0"/>
                                          </p:val>
                                        </p:tav>
                                        <p:tav tm="100000">
                                          <p:val>
                                            <p:strVal val="#ppt_w"/>
                                          </p:val>
                                        </p:tav>
                                      </p:tavLst>
                                    </p:anim>
                                    <p:anim calcmode="lin" valueType="num">
                                      <p:cBhvr>
                                        <p:cTn id="14" dur="400" fill="hold"/>
                                        <p:tgtEl>
                                          <p:spTgt spid="68"/>
                                        </p:tgtEl>
                                        <p:attrNameLst>
                                          <p:attrName>ppt_h</p:attrName>
                                        </p:attrNameLst>
                                      </p:cBhvr>
                                      <p:tavLst>
                                        <p:tav tm="0">
                                          <p:val>
                                            <p:fltVal val="0"/>
                                          </p:val>
                                        </p:tav>
                                        <p:tav tm="100000">
                                          <p:val>
                                            <p:strVal val="#ppt_h"/>
                                          </p:val>
                                        </p:tav>
                                      </p:tavLst>
                                    </p:anim>
                                    <p:anim calcmode="lin" valueType="num">
                                      <p:cBhvr>
                                        <p:cTn id="15" dur="400" fill="hold"/>
                                        <p:tgtEl>
                                          <p:spTgt spid="68"/>
                                        </p:tgtEl>
                                        <p:attrNameLst>
                                          <p:attrName>style.rotation</p:attrName>
                                        </p:attrNameLst>
                                      </p:cBhvr>
                                      <p:tavLst>
                                        <p:tav tm="0">
                                          <p:val>
                                            <p:fltVal val="90"/>
                                          </p:val>
                                        </p:tav>
                                        <p:tav tm="100000">
                                          <p:val>
                                            <p:fltVal val="0"/>
                                          </p:val>
                                        </p:tav>
                                      </p:tavLst>
                                    </p:anim>
                                    <p:animEffect transition="in" filter="fade">
                                      <p:cBhvr>
                                        <p:cTn id="16" dur="400"/>
                                        <p:tgtEl>
                                          <p:spTgt spid="6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400" fill="hold"/>
                                        <p:tgtEl>
                                          <p:spTgt spid="69"/>
                                        </p:tgtEl>
                                        <p:attrNameLst>
                                          <p:attrName>ppt_w</p:attrName>
                                        </p:attrNameLst>
                                      </p:cBhvr>
                                      <p:tavLst>
                                        <p:tav tm="0">
                                          <p:val>
                                            <p:fltVal val="0"/>
                                          </p:val>
                                        </p:tav>
                                        <p:tav tm="100000">
                                          <p:val>
                                            <p:strVal val="#ppt_w"/>
                                          </p:val>
                                        </p:tav>
                                      </p:tavLst>
                                    </p:anim>
                                    <p:anim calcmode="lin" valueType="num">
                                      <p:cBhvr>
                                        <p:cTn id="20" dur="400" fill="hold"/>
                                        <p:tgtEl>
                                          <p:spTgt spid="69"/>
                                        </p:tgtEl>
                                        <p:attrNameLst>
                                          <p:attrName>ppt_h</p:attrName>
                                        </p:attrNameLst>
                                      </p:cBhvr>
                                      <p:tavLst>
                                        <p:tav tm="0">
                                          <p:val>
                                            <p:fltVal val="0"/>
                                          </p:val>
                                        </p:tav>
                                        <p:tav tm="100000">
                                          <p:val>
                                            <p:strVal val="#ppt_h"/>
                                          </p:val>
                                        </p:tav>
                                      </p:tavLst>
                                    </p:anim>
                                    <p:anim calcmode="lin" valueType="num">
                                      <p:cBhvr>
                                        <p:cTn id="21" dur="400" fill="hold"/>
                                        <p:tgtEl>
                                          <p:spTgt spid="69"/>
                                        </p:tgtEl>
                                        <p:attrNameLst>
                                          <p:attrName>style.rotation</p:attrName>
                                        </p:attrNameLst>
                                      </p:cBhvr>
                                      <p:tavLst>
                                        <p:tav tm="0">
                                          <p:val>
                                            <p:fltVal val="90"/>
                                          </p:val>
                                        </p:tav>
                                        <p:tav tm="100000">
                                          <p:val>
                                            <p:fltVal val="0"/>
                                          </p:val>
                                        </p:tav>
                                      </p:tavLst>
                                    </p:anim>
                                    <p:animEffect transition="in" filter="fade">
                                      <p:cBhvr>
                                        <p:cTn id="22" dur="400"/>
                                        <p:tgtEl>
                                          <p:spTgt spid="69"/>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400" fill="hold"/>
                                        <p:tgtEl>
                                          <p:spTgt spid="70"/>
                                        </p:tgtEl>
                                        <p:attrNameLst>
                                          <p:attrName>ppt_w</p:attrName>
                                        </p:attrNameLst>
                                      </p:cBhvr>
                                      <p:tavLst>
                                        <p:tav tm="0">
                                          <p:val>
                                            <p:fltVal val="0"/>
                                          </p:val>
                                        </p:tav>
                                        <p:tav tm="100000">
                                          <p:val>
                                            <p:strVal val="#ppt_w"/>
                                          </p:val>
                                        </p:tav>
                                      </p:tavLst>
                                    </p:anim>
                                    <p:anim calcmode="lin" valueType="num">
                                      <p:cBhvr>
                                        <p:cTn id="26" dur="400" fill="hold"/>
                                        <p:tgtEl>
                                          <p:spTgt spid="70"/>
                                        </p:tgtEl>
                                        <p:attrNameLst>
                                          <p:attrName>ppt_h</p:attrName>
                                        </p:attrNameLst>
                                      </p:cBhvr>
                                      <p:tavLst>
                                        <p:tav tm="0">
                                          <p:val>
                                            <p:fltVal val="0"/>
                                          </p:val>
                                        </p:tav>
                                        <p:tav tm="100000">
                                          <p:val>
                                            <p:strVal val="#ppt_h"/>
                                          </p:val>
                                        </p:tav>
                                      </p:tavLst>
                                    </p:anim>
                                    <p:anim calcmode="lin" valueType="num">
                                      <p:cBhvr>
                                        <p:cTn id="27" dur="400" fill="hold"/>
                                        <p:tgtEl>
                                          <p:spTgt spid="70"/>
                                        </p:tgtEl>
                                        <p:attrNameLst>
                                          <p:attrName>style.rotation</p:attrName>
                                        </p:attrNameLst>
                                      </p:cBhvr>
                                      <p:tavLst>
                                        <p:tav tm="0">
                                          <p:val>
                                            <p:fltVal val="90"/>
                                          </p:val>
                                        </p:tav>
                                        <p:tav tm="100000">
                                          <p:val>
                                            <p:fltVal val="0"/>
                                          </p:val>
                                        </p:tav>
                                      </p:tavLst>
                                    </p:anim>
                                    <p:animEffect transition="in" filter="fade">
                                      <p:cBhvr>
                                        <p:cTn id="28" dur="400"/>
                                        <p:tgtEl>
                                          <p:spTgt spid="7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p:cTn id="31" dur="400" fill="hold"/>
                                        <p:tgtEl>
                                          <p:spTgt spid="71"/>
                                        </p:tgtEl>
                                        <p:attrNameLst>
                                          <p:attrName>ppt_w</p:attrName>
                                        </p:attrNameLst>
                                      </p:cBhvr>
                                      <p:tavLst>
                                        <p:tav tm="0">
                                          <p:val>
                                            <p:fltVal val="0"/>
                                          </p:val>
                                        </p:tav>
                                        <p:tav tm="100000">
                                          <p:val>
                                            <p:strVal val="#ppt_w"/>
                                          </p:val>
                                        </p:tav>
                                      </p:tavLst>
                                    </p:anim>
                                    <p:anim calcmode="lin" valueType="num">
                                      <p:cBhvr>
                                        <p:cTn id="32" dur="400" fill="hold"/>
                                        <p:tgtEl>
                                          <p:spTgt spid="71"/>
                                        </p:tgtEl>
                                        <p:attrNameLst>
                                          <p:attrName>ppt_h</p:attrName>
                                        </p:attrNameLst>
                                      </p:cBhvr>
                                      <p:tavLst>
                                        <p:tav tm="0">
                                          <p:val>
                                            <p:fltVal val="0"/>
                                          </p:val>
                                        </p:tav>
                                        <p:tav tm="100000">
                                          <p:val>
                                            <p:strVal val="#ppt_h"/>
                                          </p:val>
                                        </p:tav>
                                      </p:tavLst>
                                    </p:anim>
                                    <p:anim calcmode="lin" valueType="num">
                                      <p:cBhvr>
                                        <p:cTn id="33" dur="400" fill="hold"/>
                                        <p:tgtEl>
                                          <p:spTgt spid="71"/>
                                        </p:tgtEl>
                                        <p:attrNameLst>
                                          <p:attrName>style.rotation</p:attrName>
                                        </p:attrNameLst>
                                      </p:cBhvr>
                                      <p:tavLst>
                                        <p:tav tm="0">
                                          <p:val>
                                            <p:fltVal val="90"/>
                                          </p:val>
                                        </p:tav>
                                        <p:tav tm="100000">
                                          <p:val>
                                            <p:fltVal val="0"/>
                                          </p:val>
                                        </p:tav>
                                      </p:tavLst>
                                    </p:anim>
                                    <p:animEffect transition="in" filter="fade">
                                      <p:cBhvr>
                                        <p:cTn id="34" dur="400"/>
                                        <p:tgtEl>
                                          <p:spTgt spid="7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p:cTn id="37" dur="400" fill="hold"/>
                                        <p:tgtEl>
                                          <p:spTgt spid="72"/>
                                        </p:tgtEl>
                                        <p:attrNameLst>
                                          <p:attrName>ppt_w</p:attrName>
                                        </p:attrNameLst>
                                      </p:cBhvr>
                                      <p:tavLst>
                                        <p:tav tm="0">
                                          <p:val>
                                            <p:fltVal val="0"/>
                                          </p:val>
                                        </p:tav>
                                        <p:tav tm="100000">
                                          <p:val>
                                            <p:strVal val="#ppt_w"/>
                                          </p:val>
                                        </p:tav>
                                      </p:tavLst>
                                    </p:anim>
                                    <p:anim calcmode="lin" valueType="num">
                                      <p:cBhvr>
                                        <p:cTn id="38" dur="400" fill="hold"/>
                                        <p:tgtEl>
                                          <p:spTgt spid="72"/>
                                        </p:tgtEl>
                                        <p:attrNameLst>
                                          <p:attrName>ppt_h</p:attrName>
                                        </p:attrNameLst>
                                      </p:cBhvr>
                                      <p:tavLst>
                                        <p:tav tm="0">
                                          <p:val>
                                            <p:fltVal val="0"/>
                                          </p:val>
                                        </p:tav>
                                        <p:tav tm="100000">
                                          <p:val>
                                            <p:strVal val="#ppt_h"/>
                                          </p:val>
                                        </p:tav>
                                      </p:tavLst>
                                    </p:anim>
                                    <p:anim calcmode="lin" valueType="num">
                                      <p:cBhvr>
                                        <p:cTn id="39" dur="400" fill="hold"/>
                                        <p:tgtEl>
                                          <p:spTgt spid="72"/>
                                        </p:tgtEl>
                                        <p:attrNameLst>
                                          <p:attrName>style.rotation</p:attrName>
                                        </p:attrNameLst>
                                      </p:cBhvr>
                                      <p:tavLst>
                                        <p:tav tm="0">
                                          <p:val>
                                            <p:fltVal val="90"/>
                                          </p:val>
                                        </p:tav>
                                        <p:tav tm="100000">
                                          <p:val>
                                            <p:fltVal val="0"/>
                                          </p:val>
                                        </p:tav>
                                      </p:tavLst>
                                    </p:anim>
                                    <p:animEffect transition="in" filter="fade">
                                      <p:cBhvr>
                                        <p:cTn id="40" dur="400"/>
                                        <p:tgtEl>
                                          <p:spTgt spid="72"/>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p:cTn id="43" dur="400" fill="hold"/>
                                        <p:tgtEl>
                                          <p:spTgt spid="73"/>
                                        </p:tgtEl>
                                        <p:attrNameLst>
                                          <p:attrName>ppt_w</p:attrName>
                                        </p:attrNameLst>
                                      </p:cBhvr>
                                      <p:tavLst>
                                        <p:tav tm="0">
                                          <p:val>
                                            <p:fltVal val="0"/>
                                          </p:val>
                                        </p:tav>
                                        <p:tav tm="100000">
                                          <p:val>
                                            <p:strVal val="#ppt_w"/>
                                          </p:val>
                                        </p:tav>
                                      </p:tavLst>
                                    </p:anim>
                                    <p:anim calcmode="lin" valueType="num">
                                      <p:cBhvr>
                                        <p:cTn id="44" dur="400" fill="hold"/>
                                        <p:tgtEl>
                                          <p:spTgt spid="73"/>
                                        </p:tgtEl>
                                        <p:attrNameLst>
                                          <p:attrName>ppt_h</p:attrName>
                                        </p:attrNameLst>
                                      </p:cBhvr>
                                      <p:tavLst>
                                        <p:tav tm="0">
                                          <p:val>
                                            <p:fltVal val="0"/>
                                          </p:val>
                                        </p:tav>
                                        <p:tav tm="100000">
                                          <p:val>
                                            <p:strVal val="#ppt_h"/>
                                          </p:val>
                                        </p:tav>
                                      </p:tavLst>
                                    </p:anim>
                                    <p:anim calcmode="lin" valueType="num">
                                      <p:cBhvr>
                                        <p:cTn id="45" dur="400" fill="hold"/>
                                        <p:tgtEl>
                                          <p:spTgt spid="73"/>
                                        </p:tgtEl>
                                        <p:attrNameLst>
                                          <p:attrName>style.rotation</p:attrName>
                                        </p:attrNameLst>
                                      </p:cBhvr>
                                      <p:tavLst>
                                        <p:tav tm="0">
                                          <p:val>
                                            <p:fltVal val="90"/>
                                          </p:val>
                                        </p:tav>
                                        <p:tav tm="100000">
                                          <p:val>
                                            <p:fltVal val="0"/>
                                          </p:val>
                                        </p:tav>
                                      </p:tavLst>
                                    </p:anim>
                                    <p:animEffect transition="in" filter="fade">
                                      <p:cBhvr>
                                        <p:cTn id="46" dur="400"/>
                                        <p:tgtEl>
                                          <p:spTgt spid="73"/>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74"/>
                                        </p:tgtEl>
                                        <p:attrNameLst>
                                          <p:attrName>style.visibility</p:attrName>
                                        </p:attrNameLst>
                                      </p:cBhvr>
                                      <p:to>
                                        <p:strVal val="visible"/>
                                      </p:to>
                                    </p:set>
                                    <p:anim calcmode="lin" valueType="num">
                                      <p:cBhvr>
                                        <p:cTn id="49" dur="400" fill="hold"/>
                                        <p:tgtEl>
                                          <p:spTgt spid="74"/>
                                        </p:tgtEl>
                                        <p:attrNameLst>
                                          <p:attrName>ppt_w</p:attrName>
                                        </p:attrNameLst>
                                      </p:cBhvr>
                                      <p:tavLst>
                                        <p:tav tm="0">
                                          <p:val>
                                            <p:fltVal val="0"/>
                                          </p:val>
                                        </p:tav>
                                        <p:tav tm="100000">
                                          <p:val>
                                            <p:strVal val="#ppt_w"/>
                                          </p:val>
                                        </p:tav>
                                      </p:tavLst>
                                    </p:anim>
                                    <p:anim calcmode="lin" valueType="num">
                                      <p:cBhvr>
                                        <p:cTn id="50" dur="400" fill="hold"/>
                                        <p:tgtEl>
                                          <p:spTgt spid="74"/>
                                        </p:tgtEl>
                                        <p:attrNameLst>
                                          <p:attrName>ppt_h</p:attrName>
                                        </p:attrNameLst>
                                      </p:cBhvr>
                                      <p:tavLst>
                                        <p:tav tm="0">
                                          <p:val>
                                            <p:fltVal val="0"/>
                                          </p:val>
                                        </p:tav>
                                        <p:tav tm="100000">
                                          <p:val>
                                            <p:strVal val="#ppt_h"/>
                                          </p:val>
                                        </p:tav>
                                      </p:tavLst>
                                    </p:anim>
                                    <p:anim calcmode="lin" valueType="num">
                                      <p:cBhvr>
                                        <p:cTn id="51" dur="400" fill="hold"/>
                                        <p:tgtEl>
                                          <p:spTgt spid="74"/>
                                        </p:tgtEl>
                                        <p:attrNameLst>
                                          <p:attrName>style.rotation</p:attrName>
                                        </p:attrNameLst>
                                      </p:cBhvr>
                                      <p:tavLst>
                                        <p:tav tm="0">
                                          <p:val>
                                            <p:fltVal val="90"/>
                                          </p:val>
                                        </p:tav>
                                        <p:tav tm="100000">
                                          <p:val>
                                            <p:fltVal val="0"/>
                                          </p:val>
                                        </p:tav>
                                      </p:tavLst>
                                    </p:anim>
                                    <p:animEffect transition="in" filter="fade">
                                      <p:cBhvr>
                                        <p:cTn id="52" dur="400"/>
                                        <p:tgtEl>
                                          <p:spTgt spid="74"/>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anim calcmode="lin" valueType="num">
                                      <p:cBhvr>
                                        <p:cTn id="55" dur="400" fill="hold"/>
                                        <p:tgtEl>
                                          <p:spTgt spid="75"/>
                                        </p:tgtEl>
                                        <p:attrNameLst>
                                          <p:attrName>ppt_w</p:attrName>
                                        </p:attrNameLst>
                                      </p:cBhvr>
                                      <p:tavLst>
                                        <p:tav tm="0">
                                          <p:val>
                                            <p:fltVal val="0"/>
                                          </p:val>
                                        </p:tav>
                                        <p:tav tm="100000">
                                          <p:val>
                                            <p:strVal val="#ppt_w"/>
                                          </p:val>
                                        </p:tav>
                                      </p:tavLst>
                                    </p:anim>
                                    <p:anim calcmode="lin" valueType="num">
                                      <p:cBhvr>
                                        <p:cTn id="56" dur="400" fill="hold"/>
                                        <p:tgtEl>
                                          <p:spTgt spid="75"/>
                                        </p:tgtEl>
                                        <p:attrNameLst>
                                          <p:attrName>ppt_h</p:attrName>
                                        </p:attrNameLst>
                                      </p:cBhvr>
                                      <p:tavLst>
                                        <p:tav tm="0">
                                          <p:val>
                                            <p:fltVal val="0"/>
                                          </p:val>
                                        </p:tav>
                                        <p:tav tm="100000">
                                          <p:val>
                                            <p:strVal val="#ppt_h"/>
                                          </p:val>
                                        </p:tav>
                                      </p:tavLst>
                                    </p:anim>
                                    <p:anim calcmode="lin" valueType="num">
                                      <p:cBhvr>
                                        <p:cTn id="57" dur="400" fill="hold"/>
                                        <p:tgtEl>
                                          <p:spTgt spid="75"/>
                                        </p:tgtEl>
                                        <p:attrNameLst>
                                          <p:attrName>style.rotation</p:attrName>
                                        </p:attrNameLst>
                                      </p:cBhvr>
                                      <p:tavLst>
                                        <p:tav tm="0">
                                          <p:val>
                                            <p:fltVal val="90"/>
                                          </p:val>
                                        </p:tav>
                                        <p:tav tm="100000">
                                          <p:val>
                                            <p:fltVal val="0"/>
                                          </p:val>
                                        </p:tav>
                                      </p:tavLst>
                                    </p:anim>
                                    <p:animEffect transition="in" filter="fade">
                                      <p:cBhvr>
                                        <p:cTn id="58" dur="400"/>
                                        <p:tgtEl>
                                          <p:spTgt spid="75"/>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400" fill="hold"/>
                                        <p:tgtEl>
                                          <p:spTgt spid="76"/>
                                        </p:tgtEl>
                                        <p:attrNameLst>
                                          <p:attrName>ppt_w</p:attrName>
                                        </p:attrNameLst>
                                      </p:cBhvr>
                                      <p:tavLst>
                                        <p:tav tm="0">
                                          <p:val>
                                            <p:fltVal val="0"/>
                                          </p:val>
                                        </p:tav>
                                        <p:tav tm="100000">
                                          <p:val>
                                            <p:strVal val="#ppt_w"/>
                                          </p:val>
                                        </p:tav>
                                      </p:tavLst>
                                    </p:anim>
                                    <p:anim calcmode="lin" valueType="num">
                                      <p:cBhvr>
                                        <p:cTn id="62" dur="400" fill="hold"/>
                                        <p:tgtEl>
                                          <p:spTgt spid="76"/>
                                        </p:tgtEl>
                                        <p:attrNameLst>
                                          <p:attrName>ppt_h</p:attrName>
                                        </p:attrNameLst>
                                      </p:cBhvr>
                                      <p:tavLst>
                                        <p:tav tm="0">
                                          <p:val>
                                            <p:fltVal val="0"/>
                                          </p:val>
                                        </p:tav>
                                        <p:tav tm="100000">
                                          <p:val>
                                            <p:strVal val="#ppt_h"/>
                                          </p:val>
                                        </p:tav>
                                      </p:tavLst>
                                    </p:anim>
                                    <p:anim calcmode="lin" valueType="num">
                                      <p:cBhvr>
                                        <p:cTn id="63" dur="400" fill="hold"/>
                                        <p:tgtEl>
                                          <p:spTgt spid="76"/>
                                        </p:tgtEl>
                                        <p:attrNameLst>
                                          <p:attrName>style.rotation</p:attrName>
                                        </p:attrNameLst>
                                      </p:cBhvr>
                                      <p:tavLst>
                                        <p:tav tm="0">
                                          <p:val>
                                            <p:fltVal val="90"/>
                                          </p:val>
                                        </p:tav>
                                        <p:tav tm="100000">
                                          <p:val>
                                            <p:fltVal val="0"/>
                                          </p:val>
                                        </p:tav>
                                      </p:tavLst>
                                    </p:anim>
                                    <p:animEffect transition="in" filter="fade">
                                      <p:cBhvr>
                                        <p:cTn id="64" dur="400"/>
                                        <p:tgtEl>
                                          <p:spTgt spid="76"/>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p:cTn id="67" dur="400" fill="hold"/>
                                        <p:tgtEl>
                                          <p:spTgt spid="77"/>
                                        </p:tgtEl>
                                        <p:attrNameLst>
                                          <p:attrName>ppt_w</p:attrName>
                                        </p:attrNameLst>
                                      </p:cBhvr>
                                      <p:tavLst>
                                        <p:tav tm="0">
                                          <p:val>
                                            <p:fltVal val="0"/>
                                          </p:val>
                                        </p:tav>
                                        <p:tav tm="100000">
                                          <p:val>
                                            <p:strVal val="#ppt_w"/>
                                          </p:val>
                                        </p:tav>
                                      </p:tavLst>
                                    </p:anim>
                                    <p:anim calcmode="lin" valueType="num">
                                      <p:cBhvr>
                                        <p:cTn id="68" dur="400" fill="hold"/>
                                        <p:tgtEl>
                                          <p:spTgt spid="77"/>
                                        </p:tgtEl>
                                        <p:attrNameLst>
                                          <p:attrName>ppt_h</p:attrName>
                                        </p:attrNameLst>
                                      </p:cBhvr>
                                      <p:tavLst>
                                        <p:tav tm="0">
                                          <p:val>
                                            <p:fltVal val="0"/>
                                          </p:val>
                                        </p:tav>
                                        <p:tav tm="100000">
                                          <p:val>
                                            <p:strVal val="#ppt_h"/>
                                          </p:val>
                                        </p:tav>
                                      </p:tavLst>
                                    </p:anim>
                                    <p:anim calcmode="lin" valueType="num">
                                      <p:cBhvr>
                                        <p:cTn id="69" dur="400" fill="hold"/>
                                        <p:tgtEl>
                                          <p:spTgt spid="77"/>
                                        </p:tgtEl>
                                        <p:attrNameLst>
                                          <p:attrName>style.rotation</p:attrName>
                                        </p:attrNameLst>
                                      </p:cBhvr>
                                      <p:tavLst>
                                        <p:tav tm="0">
                                          <p:val>
                                            <p:fltVal val="90"/>
                                          </p:val>
                                        </p:tav>
                                        <p:tav tm="100000">
                                          <p:val>
                                            <p:fltVal val="0"/>
                                          </p:val>
                                        </p:tav>
                                      </p:tavLst>
                                    </p:anim>
                                    <p:animEffect transition="in" filter="fade">
                                      <p:cBhvr>
                                        <p:cTn id="70" dur="400"/>
                                        <p:tgtEl>
                                          <p:spTgt spid="77"/>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 calcmode="lin" valueType="num">
                                      <p:cBhvr>
                                        <p:cTn id="73" dur="400" fill="hold"/>
                                        <p:tgtEl>
                                          <p:spTgt spid="78"/>
                                        </p:tgtEl>
                                        <p:attrNameLst>
                                          <p:attrName>ppt_w</p:attrName>
                                        </p:attrNameLst>
                                      </p:cBhvr>
                                      <p:tavLst>
                                        <p:tav tm="0">
                                          <p:val>
                                            <p:fltVal val="0"/>
                                          </p:val>
                                        </p:tav>
                                        <p:tav tm="100000">
                                          <p:val>
                                            <p:strVal val="#ppt_w"/>
                                          </p:val>
                                        </p:tav>
                                      </p:tavLst>
                                    </p:anim>
                                    <p:anim calcmode="lin" valueType="num">
                                      <p:cBhvr>
                                        <p:cTn id="74" dur="400" fill="hold"/>
                                        <p:tgtEl>
                                          <p:spTgt spid="78"/>
                                        </p:tgtEl>
                                        <p:attrNameLst>
                                          <p:attrName>ppt_h</p:attrName>
                                        </p:attrNameLst>
                                      </p:cBhvr>
                                      <p:tavLst>
                                        <p:tav tm="0">
                                          <p:val>
                                            <p:fltVal val="0"/>
                                          </p:val>
                                        </p:tav>
                                        <p:tav tm="100000">
                                          <p:val>
                                            <p:strVal val="#ppt_h"/>
                                          </p:val>
                                        </p:tav>
                                      </p:tavLst>
                                    </p:anim>
                                    <p:anim calcmode="lin" valueType="num">
                                      <p:cBhvr>
                                        <p:cTn id="75" dur="400" fill="hold"/>
                                        <p:tgtEl>
                                          <p:spTgt spid="78"/>
                                        </p:tgtEl>
                                        <p:attrNameLst>
                                          <p:attrName>style.rotation</p:attrName>
                                        </p:attrNameLst>
                                      </p:cBhvr>
                                      <p:tavLst>
                                        <p:tav tm="0">
                                          <p:val>
                                            <p:fltVal val="90"/>
                                          </p:val>
                                        </p:tav>
                                        <p:tav tm="100000">
                                          <p:val>
                                            <p:fltVal val="0"/>
                                          </p:val>
                                        </p:tav>
                                      </p:tavLst>
                                    </p:anim>
                                    <p:animEffect transition="in" filter="fade">
                                      <p:cBhvr>
                                        <p:cTn id="76" dur="400"/>
                                        <p:tgtEl>
                                          <p:spTgt spid="78"/>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 calcmode="lin" valueType="num">
                                      <p:cBhvr>
                                        <p:cTn id="79" dur="400" fill="hold"/>
                                        <p:tgtEl>
                                          <p:spTgt spid="79"/>
                                        </p:tgtEl>
                                        <p:attrNameLst>
                                          <p:attrName>ppt_w</p:attrName>
                                        </p:attrNameLst>
                                      </p:cBhvr>
                                      <p:tavLst>
                                        <p:tav tm="0">
                                          <p:val>
                                            <p:fltVal val="0"/>
                                          </p:val>
                                        </p:tav>
                                        <p:tav tm="100000">
                                          <p:val>
                                            <p:strVal val="#ppt_w"/>
                                          </p:val>
                                        </p:tav>
                                      </p:tavLst>
                                    </p:anim>
                                    <p:anim calcmode="lin" valueType="num">
                                      <p:cBhvr>
                                        <p:cTn id="80" dur="400" fill="hold"/>
                                        <p:tgtEl>
                                          <p:spTgt spid="79"/>
                                        </p:tgtEl>
                                        <p:attrNameLst>
                                          <p:attrName>ppt_h</p:attrName>
                                        </p:attrNameLst>
                                      </p:cBhvr>
                                      <p:tavLst>
                                        <p:tav tm="0">
                                          <p:val>
                                            <p:fltVal val="0"/>
                                          </p:val>
                                        </p:tav>
                                        <p:tav tm="100000">
                                          <p:val>
                                            <p:strVal val="#ppt_h"/>
                                          </p:val>
                                        </p:tav>
                                      </p:tavLst>
                                    </p:anim>
                                    <p:anim calcmode="lin" valueType="num">
                                      <p:cBhvr>
                                        <p:cTn id="81" dur="400" fill="hold"/>
                                        <p:tgtEl>
                                          <p:spTgt spid="79"/>
                                        </p:tgtEl>
                                        <p:attrNameLst>
                                          <p:attrName>style.rotation</p:attrName>
                                        </p:attrNameLst>
                                      </p:cBhvr>
                                      <p:tavLst>
                                        <p:tav tm="0">
                                          <p:val>
                                            <p:fltVal val="90"/>
                                          </p:val>
                                        </p:tav>
                                        <p:tav tm="100000">
                                          <p:val>
                                            <p:fltVal val="0"/>
                                          </p:val>
                                        </p:tav>
                                      </p:tavLst>
                                    </p:anim>
                                    <p:animEffect transition="in" filter="fade">
                                      <p:cBhvr>
                                        <p:cTn id="82" dur="400"/>
                                        <p:tgtEl>
                                          <p:spTgt spid="79"/>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400" fill="hold"/>
                                        <p:tgtEl>
                                          <p:spTgt spid="80"/>
                                        </p:tgtEl>
                                        <p:attrNameLst>
                                          <p:attrName>ppt_w</p:attrName>
                                        </p:attrNameLst>
                                      </p:cBhvr>
                                      <p:tavLst>
                                        <p:tav tm="0">
                                          <p:val>
                                            <p:fltVal val="0"/>
                                          </p:val>
                                        </p:tav>
                                        <p:tav tm="100000">
                                          <p:val>
                                            <p:strVal val="#ppt_w"/>
                                          </p:val>
                                        </p:tav>
                                      </p:tavLst>
                                    </p:anim>
                                    <p:anim calcmode="lin" valueType="num">
                                      <p:cBhvr>
                                        <p:cTn id="86" dur="400" fill="hold"/>
                                        <p:tgtEl>
                                          <p:spTgt spid="80"/>
                                        </p:tgtEl>
                                        <p:attrNameLst>
                                          <p:attrName>ppt_h</p:attrName>
                                        </p:attrNameLst>
                                      </p:cBhvr>
                                      <p:tavLst>
                                        <p:tav tm="0">
                                          <p:val>
                                            <p:fltVal val="0"/>
                                          </p:val>
                                        </p:tav>
                                        <p:tav tm="100000">
                                          <p:val>
                                            <p:strVal val="#ppt_h"/>
                                          </p:val>
                                        </p:tav>
                                      </p:tavLst>
                                    </p:anim>
                                    <p:anim calcmode="lin" valueType="num">
                                      <p:cBhvr>
                                        <p:cTn id="87" dur="400" fill="hold"/>
                                        <p:tgtEl>
                                          <p:spTgt spid="80"/>
                                        </p:tgtEl>
                                        <p:attrNameLst>
                                          <p:attrName>style.rotation</p:attrName>
                                        </p:attrNameLst>
                                      </p:cBhvr>
                                      <p:tavLst>
                                        <p:tav tm="0">
                                          <p:val>
                                            <p:fltVal val="90"/>
                                          </p:val>
                                        </p:tav>
                                        <p:tav tm="100000">
                                          <p:val>
                                            <p:fltVal val="0"/>
                                          </p:val>
                                        </p:tav>
                                      </p:tavLst>
                                    </p:anim>
                                    <p:animEffect transition="in" filter="fade">
                                      <p:cBhvr>
                                        <p:cTn id="88" dur="400"/>
                                        <p:tgtEl>
                                          <p:spTgt spid="80"/>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p:cTn id="91" dur="400" fill="hold"/>
                                        <p:tgtEl>
                                          <p:spTgt spid="81"/>
                                        </p:tgtEl>
                                        <p:attrNameLst>
                                          <p:attrName>ppt_w</p:attrName>
                                        </p:attrNameLst>
                                      </p:cBhvr>
                                      <p:tavLst>
                                        <p:tav tm="0">
                                          <p:val>
                                            <p:fltVal val="0"/>
                                          </p:val>
                                        </p:tav>
                                        <p:tav tm="100000">
                                          <p:val>
                                            <p:strVal val="#ppt_w"/>
                                          </p:val>
                                        </p:tav>
                                      </p:tavLst>
                                    </p:anim>
                                    <p:anim calcmode="lin" valueType="num">
                                      <p:cBhvr>
                                        <p:cTn id="92" dur="400" fill="hold"/>
                                        <p:tgtEl>
                                          <p:spTgt spid="81"/>
                                        </p:tgtEl>
                                        <p:attrNameLst>
                                          <p:attrName>ppt_h</p:attrName>
                                        </p:attrNameLst>
                                      </p:cBhvr>
                                      <p:tavLst>
                                        <p:tav tm="0">
                                          <p:val>
                                            <p:fltVal val="0"/>
                                          </p:val>
                                        </p:tav>
                                        <p:tav tm="100000">
                                          <p:val>
                                            <p:strVal val="#ppt_h"/>
                                          </p:val>
                                        </p:tav>
                                      </p:tavLst>
                                    </p:anim>
                                    <p:anim calcmode="lin" valueType="num">
                                      <p:cBhvr>
                                        <p:cTn id="93" dur="400" fill="hold"/>
                                        <p:tgtEl>
                                          <p:spTgt spid="81"/>
                                        </p:tgtEl>
                                        <p:attrNameLst>
                                          <p:attrName>style.rotation</p:attrName>
                                        </p:attrNameLst>
                                      </p:cBhvr>
                                      <p:tavLst>
                                        <p:tav tm="0">
                                          <p:val>
                                            <p:fltVal val="90"/>
                                          </p:val>
                                        </p:tav>
                                        <p:tav tm="100000">
                                          <p:val>
                                            <p:fltVal val="0"/>
                                          </p:val>
                                        </p:tav>
                                      </p:tavLst>
                                    </p:anim>
                                    <p:animEffect transition="in" filter="fade">
                                      <p:cBhvr>
                                        <p:cTn id="94" dur="400"/>
                                        <p:tgtEl>
                                          <p:spTgt spid="81"/>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82"/>
                                        </p:tgtEl>
                                        <p:attrNameLst>
                                          <p:attrName>style.visibility</p:attrName>
                                        </p:attrNameLst>
                                      </p:cBhvr>
                                      <p:to>
                                        <p:strVal val="visible"/>
                                      </p:to>
                                    </p:set>
                                    <p:anim calcmode="lin" valueType="num">
                                      <p:cBhvr>
                                        <p:cTn id="97" dur="400" fill="hold"/>
                                        <p:tgtEl>
                                          <p:spTgt spid="82"/>
                                        </p:tgtEl>
                                        <p:attrNameLst>
                                          <p:attrName>ppt_w</p:attrName>
                                        </p:attrNameLst>
                                      </p:cBhvr>
                                      <p:tavLst>
                                        <p:tav tm="0">
                                          <p:val>
                                            <p:fltVal val="0"/>
                                          </p:val>
                                        </p:tav>
                                        <p:tav tm="100000">
                                          <p:val>
                                            <p:strVal val="#ppt_w"/>
                                          </p:val>
                                        </p:tav>
                                      </p:tavLst>
                                    </p:anim>
                                    <p:anim calcmode="lin" valueType="num">
                                      <p:cBhvr>
                                        <p:cTn id="98" dur="400" fill="hold"/>
                                        <p:tgtEl>
                                          <p:spTgt spid="82"/>
                                        </p:tgtEl>
                                        <p:attrNameLst>
                                          <p:attrName>ppt_h</p:attrName>
                                        </p:attrNameLst>
                                      </p:cBhvr>
                                      <p:tavLst>
                                        <p:tav tm="0">
                                          <p:val>
                                            <p:fltVal val="0"/>
                                          </p:val>
                                        </p:tav>
                                        <p:tav tm="100000">
                                          <p:val>
                                            <p:strVal val="#ppt_h"/>
                                          </p:val>
                                        </p:tav>
                                      </p:tavLst>
                                    </p:anim>
                                    <p:anim calcmode="lin" valueType="num">
                                      <p:cBhvr>
                                        <p:cTn id="99" dur="400" fill="hold"/>
                                        <p:tgtEl>
                                          <p:spTgt spid="82"/>
                                        </p:tgtEl>
                                        <p:attrNameLst>
                                          <p:attrName>style.rotation</p:attrName>
                                        </p:attrNameLst>
                                      </p:cBhvr>
                                      <p:tavLst>
                                        <p:tav tm="0">
                                          <p:val>
                                            <p:fltVal val="90"/>
                                          </p:val>
                                        </p:tav>
                                        <p:tav tm="100000">
                                          <p:val>
                                            <p:fltVal val="0"/>
                                          </p:val>
                                        </p:tav>
                                      </p:tavLst>
                                    </p:anim>
                                    <p:animEffect transition="in" filter="fade">
                                      <p:cBhvr>
                                        <p:cTn id="100" dur="400"/>
                                        <p:tgtEl>
                                          <p:spTgt spid="82"/>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83"/>
                                        </p:tgtEl>
                                        <p:attrNameLst>
                                          <p:attrName>style.visibility</p:attrName>
                                        </p:attrNameLst>
                                      </p:cBhvr>
                                      <p:to>
                                        <p:strVal val="visible"/>
                                      </p:to>
                                    </p:set>
                                    <p:anim calcmode="lin" valueType="num">
                                      <p:cBhvr>
                                        <p:cTn id="103" dur="400" fill="hold"/>
                                        <p:tgtEl>
                                          <p:spTgt spid="83"/>
                                        </p:tgtEl>
                                        <p:attrNameLst>
                                          <p:attrName>ppt_w</p:attrName>
                                        </p:attrNameLst>
                                      </p:cBhvr>
                                      <p:tavLst>
                                        <p:tav tm="0">
                                          <p:val>
                                            <p:fltVal val="0"/>
                                          </p:val>
                                        </p:tav>
                                        <p:tav tm="100000">
                                          <p:val>
                                            <p:strVal val="#ppt_w"/>
                                          </p:val>
                                        </p:tav>
                                      </p:tavLst>
                                    </p:anim>
                                    <p:anim calcmode="lin" valueType="num">
                                      <p:cBhvr>
                                        <p:cTn id="104" dur="400" fill="hold"/>
                                        <p:tgtEl>
                                          <p:spTgt spid="83"/>
                                        </p:tgtEl>
                                        <p:attrNameLst>
                                          <p:attrName>ppt_h</p:attrName>
                                        </p:attrNameLst>
                                      </p:cBhvr>
                                      <p:tavLst>
                                        <p:tav tm="0">
                                          <p:val>
                                            <p:fltVal val="0"/>
                                          </p:val>
                                        </p:tav>
                                        <p:tav tm="100000">
                                          <p:val>
                                            <p:strVal val="#ppt_h"/>
                                          </p:val>
                                        </p:tav>
                                      </p:tavLst>
                                    </p:anim>
                                    <p:anim calcmode="lin" valueType="num">
                                      <p:cBhvr>
                                        <p:cTn id="105" dur="400" fill="hold"/>
                                        <p:tgtEl>
                                          <p:spTgt spid="83"/>
                                        </p:tgtEl>
                                        <p:attrNameLst>
                                          <p:attrName>style.rotation</p:attrName>
                                        </p:attrNameLst>
                                      </p:cBhvr>
                                      <p:tavLst>
                                        <p:tav tm="0">
                                          <p:val>
                                            <p:fltVal val="90"/>
                                          </p:val>
                                        </p:tav>
                                        <p:tav tm="100000">
                                          <p:val>
                                            <p:fltVal val="0"/>
                                          </p:val>
                                        </p:tav>
                                      </p:tavLst>
                                    </p:anim>
                                    <p:animEffect transition="in" filter="fade">
                                      <p:cBhvr>
                                        <p:cTn id="106" dur="400"/>
                                        <p:tgtEl>
                                          <p:spTgt spid="83"/>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84"/>
                                        </p:tgtEl>
                                        <p:attrNameLst>
                                          <p:attrName>style.visibility</p:attrName>
                                        </p:attrNameLst>
                                      </p:cBhvr>
                                      <p:to>
                                        <p:strVal val="visible"/>
                                      </p:to>
                                    </p:set>
                                    <p:anim calcmode="lin" valueType="num">
                                      <p:cBhvr>
                                        <p:cTn id="109" dur="400" fill="hold"/>
                                        <p:tgtEl>
                                          <p:spTgt spid="84"/>
                                        </p:tgtEl>
                                        <p:attrNameLst>
                                          <p:attrName>ppt_w</p:attrName>
                                        </p:attrNameLst>
                                      </p:cBhvr>
                                      <p:tavLst>
                                        <p:tav tm="0">
                                          <p:val>
                                            <p:fltVal val="0"/>
                                          </p:val>
                                        </p:tav>
                                        <p:tav tm="100000">
                                          <p:val>
                                            <p:strVal val="#ppt_w"/>
                                          </p:val>
                                        </p:tav>
                                      </p:tavLst>
                                    </p:anim>
                                    <p:anim calcmode="lin" valueType="num">
                                      <p:cBhvr>
                                        <p:cTn id="110" dur="400" fill="hold"/>
                                        <p:tgtEl>
                                          <p:spTgt spid="84"/>
                                        </p:tgtEl>
                                        <p:attrNameLst>
                                          <p:attrName>ppt_h</p:attrName>
                                        </p:attrNameLst>
                                      </p:cBhvr>
                                      <p:tavLst>
                                        <p:tav tm="0">
                                          <p:val>
                                            <p:fltVal val="0"/>
                                          </p:val>
                                        </p:tav>
                                        <p:tav tm="100000">
                                          <p:val>
                                            <p:strVal val="#ppt_h"/>
                                          </p:val>
                                        </p:tav>
                                      </p:tavLst>
                                    </p:anim>
                                    <p:anim calcmode="lin" valueType="num">
                                      <p:cBhvr>
                                        <p:cTn id="111" dur="400" fill="hold"/>
                                        <p:tgtEl>
                                          <p:spTgt spid="84"/>
                                        </p:tgtEl>
                                        <p:attrNameLst>
                                          <p:attrName>style.rotation</p:attrName>
                                        </p:attrNameLst>
                                      </p:cBhvr>
                                      <p:tavLst>
                                        <p:tav tm="0">
                                          <p:val>
                                            <p:fltVal val="90"/>
                                          </p:val>
                                        </p:tav>
                                        <p:tav tm="100000">
                                          <p:val>
                                            <p:fltVal val="0"/>
                                          </p:val>
                                        </p:tav>
                                      </p:tavLst>
                                    </p:anim>
                                    <p:animEffect transition="in" filter="fade">
                                      <p:cBhvr>
                                        <p:cTn id="112" dur="400"/>
                                        <p:tgtEl>
                                          <p:spTgt spid="84"/>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85"/>
                                        </p:tgtEl>
                                        <p:attrNameLst>
                                          <p:attrName>style.visibility</p:attrName>
                                        </p:attrNameLst>
                                      </p:cBhvr>
                                      <p:to>
                                        <p:strVal val="visible"/>
                                      </p:to>
                                    </p:set>
                                    <p:anim calcmode="lin" valueType="num">
                                      <p:cBhvr>
                                        <p:cTn id="115" dur="400" fill="hold"/>
                                        <p:tgtEl>
                                          <p:spTgt spid="85"/>
                                        </p:tgtEl>
                                        <p:attrNameLst>
                                          <p:attrName>ppt_w</p:attrName>
                                        </p:attrNameLst>
                                      </p:cBhvr>
                                      <p:tavLst>
                                        <p:tav tm="0">
                                          <p:val>
                                            <p:fltVal val="0"/>
                                          </p:val>
                                        </p:tav>
                                        <p:tav tm="100000">
                                          <p:val>
                                            <p:strVal val="#ppt_w"/>
                                          </p:val>
                                        </p:tav>
                                      </p:tavLst>
                                    </p:anim>
                                    <p:anim calcmode="lin" valueType="num">
                                      <p:cBhvr>
                                        <p:cTn id="116" dur="400" fill="hold"/>
                                        <p:tgtEl>
                                          <p:spTgt spid="85"/>
                                        </p:tgtEl>
                                        <p:attrNameLst>
                                          <p:attrName>ppt_h</p:attrName>
                                        </p:attrNameLst>
                                      </p:cBhvr>
                                      <p:tavLst>
                                        <p:tav tm="0">
                                          <p:val>
                                            <p:fltVal val="0"/>
                                          </p:val>
                                        </p:tav>
                                        <p:tav tm="100000">
                                          <p:val>
                                            <p:strVal val="#ppt_h"/>
                                          </p:val>
                                        </p:tav>
                                      </p:tavLst>
                                    </p:anim>
                                    <p:anim calcmode="lin" valueType="num">
                                      <p:cBhvr>
                                        <p:cTn id="117" dur="400" fill="hold"/>
                                        <p:tgtEl>
                                          <p:spTgt spid="85"/>
                                        </p:tgtEl>
                                        <p:attrNameLst>
                                          <p:attrName>style.rotation</p:attrName>
                                        </p:attrNameLst>
                                      </p:cBhvr>
                                      <p:tavLst>
                                        <p:tav tm="0">
                                          <p:val>
                                            <p:fltVal val="90"/>
                                          </p:val>
                                        </p:tav>
                                        <p:tav tm="100000">
                                          <p:val>
                                            <p:fltVal val="0"/>
                                          </p:val>
                                        </p:tav>
                                      </p:tavLst>
                                    </p:anim>
                                    <p:animEffect transition="in" filter="fade">
                                      <p:cBhvr>
                                        <p:cTn id="118" dur="400"/>
                                        <p:tgtEl>
                                          <p:spTgt spid="85"/>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86"/>
                                        </p:tgtEl>
                                        <p:attrNameLst>
                                          <p:attrName>style.visibility</p:attrName>
                                        </p:attrNameLst>
                                      </p:cBhvr>
                                      <p:to>
                                        <p:strVal val="visible"/>
                                      </p:to>
                                    </p:set>
                                    <p:anim calcmode="lin" valueType="num">
                                      <p:cBhvr>
                                        <p:cTn id="121" dur="400" fill="hold"/>
                                        <p:tgtEl>
                                          <p:spTgt spid="86"/>
                                        </p:tgtEl>
                                        <p:attrNameLst>
                                          <p:attrName>ppt_w</p:attrName>
                                        </p:attrNameLst>
                                      </p:cBhvr>
                                      <p:tavLst>
                                        <p:tav tm="0">
                                          <p:val>
                                            <p:fltVal val="0"/>
                                          </p:val>
                                        </p:tav>
                                        <p:tav tm="100000">
                                          <p:val>
                                            <p:strVal val="#ppt_w"/>
                                          </p:val>
                                        </p:tav>
                                      </p:tavLst>
                                    </p:anim>
                                    <p:anim calcmode="lin" valueType="num">
                                      <p:cBhvr>
                                        <p:cTn id="122" dur="400" fill="hold"/>
                                        <p:tgtEl>
                                          <p:spTgt spid="86"/>
                                        </p:tgtEl>
                                        <p:attrNameLst>
                                          <p:attrName>ppt_h</p:attrName>
                                        </p:attrNameLst>
                                      </p:cBhvr>
                                      <p:tavLst>
                                        <p:tav tm="0">
                                          <p:val>
                                            <p:fltVal val="0"/>
                                          </p:val>
                                        </p:tav>
                                        <p:tav tm="100000">
                                          <p:val>
                                            <p:strVal val="#ppt_h"/>
                                          </p:val>
                                        </p:tav>
                                      </p:tavLst>
                                    </p:anim>
                                    <p:anim calcmode="lin" valueType="num">
                                      <p:cBhvr>
                                        <p:cTn id="123" dur="400" fill="hold"/>
                                        <p:tgtEl>
                                          <p:spTgt spid="86"/>
                                        </p:tgtEl>
                                        <p:attrNameLst>
                                          <p:attrName>style.rotation</p:attrName>
                                        </p:attrNameLst>
                                      </p:cBhvr>
                                      <p:tavLst>
                                        <p:tav tm="0">
                                          <p:val>
                                            <p:fltVal val="90"/>
                                          </p:val>
                                        </p:tav>
                                        <p:tav tm="100000">
                                          <p:val>
                                            <p:fltVal val="0"/>
                                          </p:val>
                                        </p:tav>
                                      </p:tavLst>
                                    </p:anim>
                                    <p:animEffect transition="in" filter="fade">
                                      <p:cBhvr>
                                        <p:cTn id="124" dur="400"/>
                                        <p:tgtEl>
                                          <p:spTgt spid="86"/>
                                        </p:tgtEl>
                                      </p:cBhvr>
                                    </p:animEffect>
                                  </p:childTnLst>
                                </p:cTn>
                              </p:par>
                              <p:par>
                                <p:cTn id="125" presetID="31" presetClass="entr" presetSubtype="0" fill="hold" grpId="0" nodeType="withEffect">
                                  <p:stCondLst>
                                    <p:cond delay="0"/>
                                  </p:stCondLst>
                                  <p:childTnLst>
                                    <p:set>
                                      <p:cBhvr>
                                        <p:cTn id="126" dur="1" fill="hold">
                                          <p:stCondLst>
                                            <p:cond delay="0"/>
                                          </p:stCondLst>
                                        </p:cTn>
                                        <p:tgtEl>
                                          <p:spTgt spid="87"/>
                                        </p:tgtEl>
                                        <p:attrNameLst>
                                          <p:attrName>style.visibility</p:attrName>
                                        </p:attrNameLst>
                                      </p:cBhvr>
                                      <p:to>
                                        <p:strVal val="visible"/>
                                      </p:to>
                                    </p:set>
                                    <p:anim calcmode="lin" valueType="num">
                                      <p:cBhvr>
                                        <p:cTn id="127" dur="400" fill="hold"/>
                                        <p:tgtEl>
                                          <p:spTgt spid="87"/>
                                        </p:tgtEl>
                                        <p:attrNameLst>
                                          <p:attrName>ppt_w</p:attrName>
                                        </p:attrNameLst>
                                      </p:cBhvr>
                                      <p:tavLst>
                                        <p:tav tm="0">
                                          <p:val>
                                            <p:fltVal val="0"/>
                                          </p:val>
                                        </p:tav>
                                        <p:tav tm="100000">
                                          <p:val>
                                            <p:strVal val="#ppt_w"/>
                                          </p:val>
                                        </p:tav>
                                      </p:tavLst>
                                    </p:anim>
                                    <p:anim calcmode="lin" valueType="num">
                                      <p:cBhvr>
                                        <p:cTn id="128" dur="400" fill="hold"/>
                                        <p:tgtEl>
                                          <p:spTgt spid="87"/>
                                        </p:tgtEl>
                                        <p:attrNameLst>
                                          <p:attrName>ppt_h</p:attrName>
                                        </p:attrNameLst>
                                      </p:cBhvr>
                                      <p:tavLst>
                                        <p:tav tm="0">
                                          <p:val>
                                            <p:fltVal val="0"/>
                                          </p:val>
                                        </p:tav>
                                        <p:tav tm="100000">
                                          <p:val>
                                            <p:strVal val="#ppt_h"/>
                                          </p:val>
                                        </p:tav>
                                      </p:tavLst>
                                    </p:anim>
                                    <p:anim calcmode="lin" valueType="num">
                                      <p:cBhvr>
                                        <p:cTn id="129" dur="400" fill="hold"/>
                                        <p:tgtEl>
                                          <p:spTgt spid="87"/>
                                        </p:tgtEl>
                                        <p:attrNameLst>
                                          <p:attrName>style.rotation</p:attrName>
                                        </p:attrNameLst>
                                      </p:cBhvr>
                                      <p:tavLst>
                                        <p:tav tm="0">
                                          <p:val>
                                            <p:fltVal val="90"/>
                                          </p:val>
                                        </p:tav>
                                        <p:tav tm="100000">
                                          <p:val>
                                            <p:fltVal val="0"/>
                                          </p:val>
                                        </p:tav>
                                      </p:tavLst>
                                    </p:anim>
                                    <p:animEffect transition="in" filter="fade">
                                      <p:cBhvr>
                                        <p:cTn id="130" dur="400"/>
                                        <p:tgtEl>
                                          <p:spTgt spid="87"/>
                                        </p:tgtEl>
                                      </p:cBhvr>
                                    </p:animEffect>
                                  </p:childTnLst>
                                </p:cTn>
                              </p:par>
                              <p:par>
                                <p:cTn id="131" presetID="31" presetClass="entr" presetSubtype="0" fill="hold" grpId="0" nodeType="withEffect">
                                  <p:stCondLst>
                                    <p:cond delay="0"/>
                                  </p:stCondLst>
                                  <p:childTnLst>
                                    <p:set>
                                      <p:cBhvr>
                                        <p:cTn id="132" dur="1" fill="hold">
                                          <p:stCondLst>
                                            <p:cond delay="0"/>
                                          </p:stCondLst>
                                        </p:cTn>
                                        <p:tgtEl>
                                          <p:spTgt spid="88"/>
                                        </p:tgtEl>
                                        <p:attrNameLst>
                                          <p:attrName>style.visibility</p:attrName>
                                        </p:attrNameLst>
                                      </p:cBhvr>
                                      <p:to>
                                        <p:strVal val="visible"/>
                                      </p:to>
                                    </p:set>
                                    <p:anim calcmode="lin" valueType="num">
                                      <p:cBhvr>
                                        <p:cTn id="133" dur="400" fill="hold"/>
                                        <p:tgtEl>
                                          <p:spTgt spid="88"/>
                                        </p:tgtEl>
                                        <p:attrNameLst>
                                          <p:attrName>ppt_w</p:attrName>
                                        </p:attrNameLst>
                                      </p:cBhvr>
                                      <p:tavLst>
                                        <p:tav tm="0">
                                          <p:val>
                                            <p:fltVal val="0"/>
                                          </p:val>
                                        </p:tav>
                                        <p:tav tm="100000">
                                          <p:val>
                                            <p:strVal val="#ppt_w"/>
                                          </p:val>
                                        </p:tav>
                                      </p:tavLst>
                                    </p:anim>
                                    <p:anim calcmode="lin" valueType="num">
                                      <p:cBhvr>
                                        <p:cTn id="134" dur="400" fill="hold"/>
                                        <p:tgtEl>
                                          <p:spTgt spid="88"/>
                                        </p:tgtEl>
                                        <p:attrNameLst>
                                          <p:attrName>ppt_h</p:attrName>
                                        </p:attrNameLst>
                                      </p:cBhvr>
                                      <p:tavLst>
                                        <p:tav tm="0">
                                          <p:val>
                                            <p:fltVal val="0"/>
                                          </p:val>
                                        </p:tav>
                                        <p:tav tm="100000">
                                          <p:val>
                                            <p:strVal val="#ppt_h"/>
                                          </p:val>
                                        </p:tav>
                                      </p:tavLst>
                                    </p:anim>
                                    <p:anim calcmode="lin" valueType="num">
                                      <p:cBhvr>
                                        <p:cTn id="135" dur="400" fill="hold"/>
                                        <p:tgtEl>
                                          <p:spTgt spid="88"/>
                                        </p:tgtEl>
                                        <p:attrNameLst>
                                          <p:attrName>style.rotation</p:attrName>
                                        </p:attrNameLst>
                                      </p:cBhvr>
                                      <p:tavLst>
                                        <p:tav tm="0">
                                          <p:val>
                                            <p:fltVal val="90"/>
                                          </p:val>
                                        </p:tav>
                                        <p:tav tm="100000">
                                          <p:val>
                                            <p:fltVal val="0"/>
                                          </p:val>
                                        </p:tav>
                                      </p:tavLst>
                                    </p:anim>
                                    <p:animEffect transition="in" filter="fade">
                                      <p:cBhvr>
                                        <p:cTn id="136" dur="400"/>
                                        <p:tgtEl>
                                          <p:spTgt spid="88"/>
                                        </p:tgtEl>
                                      </p:cBhvr>
                                    </p:animEffect>
                                  </p:childTnLst>
                                </p:cTn>
                              </p:par>
                              <p:par>
                                <p:cTn id="137" presetID="31" presetClass="entr" presetSubtype="0" fill="hold" grpId="0" nodeType="withEffect">
                                  <p:stCondLst>
                                    <p:cond delay="0"/>
                                  </p:stCondLst>
                                  <p:childTnLst>
                                    <p:set>
                                      <p:cBhvr>
                                        <p:cTn id="138" dur="1" fill="hold">
                                          <p:stCondLst>
                                            <p:cond delay="0"/>
                                          </p:stCondLst>
                                        </p:cTn>
                                        <p:tgtEl>
                                          <p:spTgt spid="89"/>
                                        </p:tgtEl>
                                        <p:attrNameLst>
                                          <p:attrName>style.visibility</p:attrName>
                                        </p:attrNameLst>
                                      </p:cBhvr>
                                      <p:to>
                                        <p:strVal val="visible"/>
                                      </p:to>
                                    </p:set>
                                    <p:anim calcmode="lin" valueType="num">
                                      <p:cBhvr>
                                        <p:cTn id="139" dur="400" fill="hold"/>
                                        <p:tgtEl>
                                          <p:spTgt spid="89"/>
                                        </p:tgtEl>
                                        <p:attrNameLst>
                                          <p:attrName>ppt_w</p:attrName>
                                        </p:attrNameLst>
                                      </p:cBhvr>
                                      <p:tavLst>
                                        <p:tav tm="0">
                                          <p:val>
                                            <p:fltVal val="0"/>
                                          </p:val>
                                        </p:tav>
                                        <p:tav tm="100000">
                                          <p:val>
                                            <p:strVal val="#ppt_w"/>
                                          </p:val>
                                        </p:tav>
                                      </p:tavLst>
                                    </p:anim>
                                    <p:anim calcmode="lin" valueType="num">
                                      <p:cBhvr>
                                        <p:cTn id="140" dur="400" fill="hold"/>
                                        <p:tgtEl>
                                          <p:spTgt spid="89"/>
                                        </p:tgtEl>
                                        <p:attrNameLst>
                                          <p:attrName>ppt_h</p:attrName>
                                        </p:attrNameLst>
                                      </p:cBhvr>
                                      <p:tavLst>
                                        <p:tav tm="0">
                                          <p:val>
                                            <p:fltVal val="0"/>
                                          </p:val>
                                        </p:tav>
                                        <p:tav tm="100000">
                                          <p:val>
                                            <p:strVal val="#ppt_h"/>
                                          </p:val>
                                        </p:tav>
                                      </p:tavLst>
                                    </p:anim>
                                    <p:anim calcmode="lin" valueType="num">
                                      <p:cBhvr>
                                        <p:cTn id="141" dur="400" fill="hold"/>
                                        <p:tgtEl>
                                          <p:spTgt spid="89"/>
                                        </p:tgtEl>
                                        <p:attrNameLst>
                                          <p:attrName>style.rotation</p:attrName>
                                        </p:attrNameLst>
                                      </p:cBhvr>
                                      <p:tavLst>
                                        <p:tav tm="0">
                                          <p:val>
                                            <p:fltVal val="90"/>
                                          </p:val>
                                        </p:tav>
                                        <p:tav tm="100000">
                                          <p:val>
                                            <p:fltVal val="0"/>
                                          </p:val>
                                        </p:tav>
                                      </p:tavLst>
                                    </p:anim>
                                    <p:animEffect transition="in" filter="fade">
                                      <p:cBhvr>
                                        <p:cTn id="142" dur="400"/>
                                        <p:tgtEl>
                                          <p:spTgt spid="89"/>
                                        </p:tgtEl>
                                      </p:cBhvr>
                                    </p:animEffect>
                                  </p:childTnLst>
                                </p:cTn>
                              </p:par>
                              <p:par>
                                <p:cTn id="143" presetID="31" presetClass="entr" presetSubtype="0" fill="hold" grpId="0" nodeType="withEffect">
                                  <p:stCondLst>
                                    <p:cond delay="0"/>
                                  </p:stCondLst>
                                  <p:childTnLst>
                                    <p:set>
                                      <p:cBhvr>
                                        <p:cTn id="144" dur="1" fill="hold">
                                          <p:stCondLst>
                                            <p:cond delay="0"/>
                                          </p:stCondLst>
                                        </p:cTn>
                                        <p:tgtEl>
                                          <p:spTgt spid="90"/>
                                        </p:tgtEl>
                                        <p:attrNameLst>
                                          <p:attrName>style.visibility</p:attrName>
                                        </p:attrNameLst>
                                      </p:cBhvr>
                                      <p:to>
                                        <p:strVal val="visible"/>
                                      </p:to>
                                    </p:set>
                                    <p:anim calcmode="lin" valueType="num">
                                      <p:cBhvr>
                                        <p:cTn id="145" dur="400" fill="hold"/>
                                        <p:tgtEl>
                                          <p:spTgt spid="90"/>
                                        </p:tgtEl>
                                        <p:attrNameLst>
                                          <p:attrName>ppt_w</p:attrName>
                                        </p:attrNameLst>
                                      </p:cBhvr>
                                      <p:tavLst>
                                        <p:tav tm="0">
                                          <p:val>
                                            <p:fltVal val="0"/>
                                          </p:val>
                                        </p:tav>
                                        <p:tav tm="100000">
                                          <p:val>
                                            <p:strVal val="#ppt_w"/>
                                          </p:val>
                                        </p:tav>
                                      </p:tavLst>
                                    </p:anim>
                                    <p:anim calcmode="lin" valueType="num">
                                      <p:cBhvr>
                                        <p:cTn id="146" dur="400" fill="hold"/>
                                        <p:tgtEl>
                                          <p:spTgt spid="90"/>
                                        </p:tgtEl>
                                        <p:attrNameLst>
                                          <p:attrName>ppt_h</p:attrName>
                                        </p:attrNameLst>
                                      </p:cBhvr>
                                      <p:tavLst>
                                        <p:tav tm="0">
                                          <p:val>
                                            <p:fltVal val="0"/>
                                          </p:val>
                                        </p:tav>
                                        <p:tav tm="100000">
                                          <p:val>
                                            <p:strVal val="#ppt_h"/>
                                          </p:val>
                                        </p:tav>
                                      </p:tavLst>
                                    </p:anim>
                                    <p:anim calcmode="lin" valueType="num">
                                      <p:cBhvr>
                                        <p:cTn id="147" dur="400" fill="hold"/>
                                        <p:tgtEl>
                                          <p:spTgt spid="90"/>
                                        </p:tgtEl>
                                        <p:attrNameLst>
                                          <p:attrName>style.rotation</p:attrName>
                                        </p:attrNameLst>
                                      </p:cBhvr>
                                      <p:tavLst>
                                        <p:tav tm="0">
                                          <p:val>
                                            <p:fltVal val="90"/>
                                          </p:val>
                                        </p:tav>
                                        <p:tav tm="100000">
                                          <p:val>
                                            <p:fltVal val="0"/>
                                          </p:val>
                                        </p:tav>
                                      </p:tavLst>
                                    </p:anim>
                                    <p:animEffect transition="in" filter="fade">
                                      <p:cBhvr>
                                        <p:cTn id="148" dur="400"/>
                                        <p:tgtEl>
                                          <p:spTgt spid="90"/>
                                        </p:tgtEl>
                                      </p:cBhvr>
                                    </p:animEffect>
                                  </p:childTnLst>
                                </p:cTn>
                              </p:par>
                              <p:par>
                                <p:cTn id="149" presetID="31" presetClass="entr" presetSubtype="0" fill="hold" grpId="0" nodeType="withEffect">
                                  <p:stCondLst>
                                    <p:cond delay="0"/>
                                  </p:stCondLst>
                                  <p:childTnLst>
                                    <p:set>
                                      <p:cBhvr>
                                        <p:cTn id="150" dur="1" fill="hold">
                                          <p:stCondLst>
                                            <p:cond delay="0"/>
                                          </p:stCondLst>
                                        </p:cTn>
                                        <p:tgtEl>
                                          <p:spTgt spid="91"/>
                                        </p:tgtEl>
                                        <p:attrNameLst>
                                          <p:attrName>style.visibility</p:attrName>
                                        </p:attrNameLst>
                                      </p:cBhvr>
                                      <p:to>
                                        <p:strVal val="visible"/>
                                      </p:to>
                                    </p:set>
                                    <p:anim calcmode="lin" valueType="num">
                                      <p:cBhvr>
                                        <p:cTn id="151" dur="400" fill="hold"/>
                                        <p:tgtEl>
                                          <p:spTgt spid="91"/>
                                        </p:tgtEl>
                                        <p:attrNameLst>
                                          <p:attrName>ppt_w</p:attrName>
                                        </p:attrNameLst>
                                      </p:cBhvr>
                                      <p:tavLst>
                                        <p:tav tm="0">
                                          <p:val>
                                            <p:fltVal val="0"/>
                                          </p:val>
                                        </p:tav>
                                        <p:tav tm="100000">
                                          <p:val>
                                            <p:strVal val="#ppt_w"/>
                                          </p:val>
                                        </p:tav>
                                      </p:tavLst>
                                    </p:anim>
                                    <p:anim calcmode="lin" valueType="num">
                                      <p:cBhvr>
                                        <p:cTn id="152" dur="400" fill="hold"/>
                                        <p:tgtEl>
                                          <p:spTgt spid="91"/>
                                        </p:tgtEl>
                                        <p:attrNameLst>
                                          <p:attrName>ppt_h</p:attrName>
                                        </p:attrNameLst>
                                      </p:cBhvr>
                                      <p:tavLst>
                                        <p:tav tm="0">
                                          <p:val>
                                            <p:fltVal val="0"/>
                                          </p:val>
                                        </p:tav>
                                        <p:tav tm="100000">
                                          <p:val>
                                            <p:strVal val="#ppt_h"/>
                                          </p:val>
                                        </p:tav>
                                      </p:tavLst>
                                    </p:anim>
                                    <p:anim calcmode="lin" valueType="num">
                                      <p:cBhvr>
                                        <p:cTn id="153" dur="400" fill="hold"/>
                                        <p:tgtEl>
                                          <p:spTgt spid="91"/>
                                        </p:tgtEl>
                                        <p:attrNameLst>
                                          <p:attrName>style.rotation</p:attrName>
                                        </p:attrNameLst>
                                      </p:cBhvr>
                                      <p:tavLst>
                                        <p:tav tm="0">
                                          <p:val>
                                            <p:fltVal val="90"/>
                                          </p:val>
                                        </p:tav>
                                        <p:tav tm="100000">
                                          <p:val>
                                            <p:fltVal val="0"/>
                                          </p:val>
                                        </p:tav>
                                      </p:tavLst>
                                    </p:anim>
                                    <p:animEffect transition="in" filter="fade">
                                      <p:cBhvr>
                                        <p:cTn id="154" dur="400"/>
                                        <p:tgtEl>
                                          <p:spTgt spid="91"/>
                                        </p:tgtEl>
                                      </p:cBhvr>
                                    </p:animEffect>
                                  </p:childTnLst>
                                </p:cTn>
                              </p:par>
                              <p:par>
                                <p:cTn id="155" presetID="31" presetClass="entr" presetSubtype="0" fill="hold" grpId="0" nodeType="withEffect">
                                  <p:stCondLst>
                                    <p:cond delay="0"/>
                                  </p:stCondLst>
                                  <p:childTnLst>
                                    <p:set>
                                      <p:cBhvr>
                                        <p:cTn id="156" dur="1" fill="hold">
                                          <p:stCondLst>
                                            <p:cond delay="0"/>
                                          </p:stCondLst>
                                        </p:cTn>
                                        <p:tgtEl>
                                          <p:spTgt spid="92"/>
                                        </p:tgtEl>
                                        <p:attrNameLst>
                                          <p:attrName>style.visibility</p:attrName>
                                        </p:attrNameLst>
                                      </p:cBhvr>
                                      <p:to>
                                        <p:strVal val="visible"/>
                                      </p:to>
                                    </p:set>
                                    <p:anim calcmode="lin" valueType="num">
                                      <p:cBhvr>
                                        <p:cTn id="157" dur="400" fill="hold"/>
                                        <p:tgtEl>
                                          <p:spTgt spid="92"/>
                                        </p:tgtEl>
                                        <p:attrNameLst>
                                          <p:attrName>ppt_w</p:attrName>
                                        </p:attrNameLst>
                                      </p:cBhvr>
                                      <p:tavLst>
                                        <p:tav tm="0">
                                          <p:val>
                                            <p:fltVal val="0"/>
                                          </p:val>
                                        </p:tav>
                                        <p:tav tm="100000">
                                          <p:val>
                                            <p:strVal val="#ppt_w"/>
                                          </p:val>
                                        </p:tav>
                                      </p:tavLst>
                                    </p:anim>
                                    <p:anim calcmode="lin" valueType="num">
                                      <p:cBhvr>
                                        <p:cTn id="158" dur="400" fill="hold"/>
                                        <p:tgtEl>
                                          <p:spTgt spid="92"/>
                                        </p:tgtEl>
                                        <p:attrNameLst>
                                          <p:attrName>ppt_h</p:attrName>
                                        </p:attrNameLst>
                                      </p:cBhvr>
                                      <p:tavLst>
                                        <p:tav tm="0">
                                          <p:val>
                                            <p:fltVal val="0"/>
                                          </p:val>
                                        </p:tav>
                                        <p:tav tm="100000">
                                          <p:val>
                                            <p:strVal val="#ppt_h"/>
                                          </p:val>
                                        </p:tav>
                                      </p:tavLst>
                                    </p:anim>
                                    <p:anim calcmode="lin" valueType="num">
                                      <p:cBhvr>
                                        <p:cTn id="159" dur="400" fill="hold"/>
                                        <p:tgtEl>
                                          <p:spTgt spid="92"/>
                                        </p:tgtEl>
                                        <p:attrNameLst>
                                          <p:attrName>style.rotation</p:attrName>
                                        </p:attrNameLst>
                                      </p:cBhvr>
                                      <p:tavLst>
                                        <p:tav tm="0">
                                          <p:val>
                                            <p:fltVal val="90"/>
                                          </p:val>
                                        </p:tav>
                                        <p:tav tm="100000">
                                          <p:val>
                                            <p:fltVal val="0"/>
                                          </p:val>
                                        </p:tav>
                                      </p:tavLst>
                                    </p:anim>
                                    <p:animEffect transition="in" filter="fade">
                                      <p:cBhvr>
                                        <p:cTn id="160" dur="400"/>
                                        <p:tgtEl>
                                          <p:spTgt spid="92"/>
                                        </p:tgtEl>
                                      </p:cBhvr>
                                    </p:animEffect>
                                  </p:childTnLst>
                                </p:cTn>
                              </p:par>
                              <p:par>
                                <p:cTn id="161" presetID="31" presetClass="entr" presetSubtype="0" fill="hold" grpId="0" nodeType="withEffect">
                                  <p:stCondLst>
                                    <p:cond delay="0"/>
                                  </p:stCondLst>
                                  <p:childTnLst>
                                    <p:set>
                                      <p:cBhvr>
                                        <p:cTn id="162" dur="1" fill="hold">
                                          <p:stCondLst>
                                            <p:cond delay="0"/>
                                          </p:stCondLst>
                                        </p:cTn>
                                        <p:tgtEl>
                                          <p:spTgt spid="93"/>
                                        </p:tgtEl>
                                        <p:attrNameLst>
                                          <p:attrName>style.visibility</p:attrName>
                                        </p:attrNameLst>
                                      </p:cBhvr>
                                      <p:to>
                                        <p:strVal val="visible"/>
                                      </p:to>
                                    </p:set>
                                    <p:anim calcmode="lin" valueType="num">
                                      <p:cBhvr>
                                        <p:cTn id="163" dur="400" fill="hold"/>
                                        <p:tgtEl>
                                          <p:spTgt spid="93"/>
                                        </p:tgtEl>
                                        <p:attrNameLst>
                                          <p:attrName>ppt_w</p:attrName>
                                        </p:attrNameLst>
                                      </p:cBhvr>
                                      <p:tavLst>
                                        <p:tav tm="0">
                                          <p:val>
                                            <p:fltVal val="0"/>
                                          </p:val>
                                        </p:tav>
                                        <p:tav tm="100000">
                                          <p:val>
                                            <p:strVal val="#ppt_w"/>
                                          </p:val>
                                        </p:tav>
                                      </p:tavLst>
                                    </p:anim>
                                    <p:anim calcmode="lin" valueType="num">
                                      <p:cBhvr>
                                        <p:cTn id="164" dur="400" fill="hold"/>
                                        <p:tgtEl>
                                          <p:spTgt spid="93"/>
                                        </p:tgtEl>
                                        <p:attrNameLst>
                                          <p:attrName>ppt_h</p:attrName>
                                        </p:attrNameLst>
                                      </p:cBhvr>
                                      <p:tavLst>
                                        <p:tav tm="0">
                                          <p:val>
                                            <p:fltVal val="0"/>
                                          </p:val>
                                        </p:tav>
                                        <p:tav tm="100000">
                                          <p:val>
                                            <p:strVal val="#ppt_h"/>
                                          </p:val>
                                        </p:tav>
                                      </p:tavLst>
                                    </p:anim>
                                    <p:anim calcmode="lin" valueType="num">
                                      <p:cBhvr>
                                        <p:cTn id="165" dur="400" fill="hold"/>
                                        <p:tgtEl>
                                          <p:spTgt spid="93"/>
                                        </p:tgtEl>
                                        <p:attrNameLst>
                                          <p:attrName>style.rotation</p:attrName>
                                        </p:attrNameLst>
                                      </p:cBhvr>
                                      <p:tavLst>
                                        <p:tav tm="0">
                                          <p:val>
                                            <p:fltVal val="90"/>
                                          </p:val>
                                        </p:tav>
                                        <p:tav tm="100000">
                                          <p:val>
                                            <p:fltVal val="0"/>
                                          </p:val>
                                        </p:tav>
                                      </p:tavLst>
                                    </p:anim>
                                    <p:animEffect transition="in" filter="fade">
                                      <p:cBhvr>
                                        <p:cTn id="166" dur="400"/>
                                        <p:tgtEl>
                                          <p:spTgt spid="93"/>
                                        </p:tgtEl>
                                      </p:cBhvr>
                                    </p:animEffect>
                                  </p:childTnLst>
                                </p:cTn>
                              </p:par>
                              <p:par>
                                <p:cTn id="167" presetID="31" presetClass="entr" presetSubtype="0" fill="hold" grpId="0" nodeType="withEffect">
                                  <p:stCondLst>
                                    <p:cond delay="0"/>
                                  </p:stCondLst>
                                  <p:childTnLst>
                                    <p:set>
                                      <p:cBhvr>
                                        <p:cTn id="168" dur="1" fill="hold">
                                          <p:stCondLst>
                                            <p:cond delay="0"/>
                                          </p:stCondLst>
                                        </p:cTn>
                                        <p:tgtEl>
                                          <p:spTgt spid="94"/>
                                        </p:tgtEl>
                                        <p:attrNameLst>
                                          <p:attrName>style.visibility</p:attrName>
                                        </p:attrNameLst>
                                      </p:cBhvr>
                                      <p:to>
                                        <p:strVal val="visible"/>
                                      </p:to>
                                    </p:set>
                                    <p:anim calcmode="lin" valueType="num">
                                      <p:cBhvr>
                                        <p:cTn id="169" dur="400" fill="hold"/>
                                        <p:tgtEl>
                                          <p:spTgt spid="94"/>
                                        </p:tgtEl>
                                        <p:attrNameLst>
                                          <p:attrName>ppt_w</p:attrName>
                                        </p:attrNameLst>
                                      </p:cBhvr>
                                      <p:tavLst>
                                        <p:tav tm="0">
                                          <p:val>
                                            <p:fltVal val="0"/>
                                          </p:val>
                                        </p:tav>
                                        <p:tav tm="100000">
                                          <p:val>
                                            <p:strVal val="#ppt_w"/>
                                          </p:val>
                                        </p:tav>
                                      </p:tavLst>
                                    </p:anim>
                                    <p:anim calcmode="lin" valueType="num">
                                      <p:cBhvr>
                                        <p:cTn id="170" dur="400" fill="hold"/>
                                        <p:tgtEl>
                                          <p:spTgt spid="94"/>
                                        </p:tgtEl>
                                        <p:attrNameLst>
                                          <p:attrName>ppt_h</p:attrName>
                                        </p:attrNameLst>
                                      </p:cBhvr>
                                      <p:tavLst>
                                        <p:tav tm="0">
                                          <p:val>
                                            <p:fltVal val="0"/>
                                          </p:val>
                                        </p:tav>
                                        <p:tav tm="100000">
                                          <p:val>
                                            <p:strVal val="#ppt_h"/>
                                          </p:val>
                                        </p:tav>
                                      </p:tavLst>
                                    </p:anim>
                                    <p:anim calcmode="lin" valueType="num">
                                      <p:cBhvr>
                                        <p:cTn id="171" dur="400" fill="hold"/>
                                        <p:tgtEl>
                                          <p:spTgt spid="94"/>
                                        </p:tgtEl>
                                        <p:attrNameLst>
                                          <p:attrName>style.rotation</p:attrName>
                                        </p:attrNameLst>
                                      </p:cBhvr>
                                      <p:tavLst>
                                        <p:tav tm="0">
                                          <p:val>
                                            <p:fltVal val="90"/>
                                          </p:val>
                                        </p:tav>
                                        <p:tav tm="100000">
                                          <p:val>
                                            <p:fltVal val="0"/>
                                          </p:val>
                                        </p:tav>
                                      </p:tavLst>
                                    </p:anim>
                                    <p:animEffect transition="in" filter="fade">
                                      <p:cBhvr>
                                        <p:cTn id="172" dur="400"/>
                                        <p:tgtEl>
                                          <p:spTgt spid="94"/>
                                        </p:tgtEl>
                                      </p:cBhvr>
                                    </p:animEffect>
                                  </p:childTnLst>
                                </p:cTn>
                              </p:par>
                              <p:par>
                                <p:cTn id="173" presetID="31" presetClass="entr" presetSubtype="0" fill="hold" grpId="0" nodeType="withEffect">
                                  <p:stCondLst>
                                    <p:cond delay="0"/>
                                  </p:stCondLst>
                                  <p:childTnLst>
                                    <p:set>
                                      <p:cBhvr>
                                        <p:cTn id="174" dur="1" fill="hold">
                                          <p:stCondLst>
                                            <p:cond delay="0"/>
                                          </p:stCondLst>
                                        </p:cTn>
                                        <p:tgtEl>
                                          <p:spTgt spid="95"/>
                                        </p:tgtEl>
                                        <p:attrNameLst>
                                          <p:attrName>style.visibility</p:attrName>
                                        </p:attrNameLst>
                                      </p:cBhvr>
                                      <p:to>
                                        <p:strVal val="visible"/>
                                      </p:to>
                                    </p:set>
                                    <p:anim calcmode="lin" valueType="num">
                                      <p:cBhvr>
                                        <p:cTn id="175" dur="400" fill="hold"/>
                                        <p:tgtEl>
                                          <p:spTgt spid="95"/>
                                        </p:tgtEl>
                                        <p:attrNameLst>
                                          <p:attrName>ppt_w</p:attrName>
                                        </p:attrNameLst>
                                      </p:cBhvr>
                                      <p:tavLst>
                                        <p:tav tm="0">
                                          <p:val>
                                            <p:fltVal val="0"/>
                                          </p:val>
                                        </p:tav>
                                        <p:tav tm="100000">
                                          <p:val>
                                            <p:strVal val="#ppt_w"/>
                                          </p:val>
                                        </p:tav>
                                      </p:tavLst>
                                    </p:anim>
                                    <p:anim calcmode="lin" valueType="num">
                                      <p:cBhvr>
                                        <p:cTn id="176" dur="400" fill="hold"/>
                                        <p:tgtEl>
                                          <p:spTgt spid="95"/>
                                        </p:tgtEl>
                                        <p:attrNameLst>
                                          <p:attrName>ppt_h</p:attrName>
                                        </p:attrNameLst>
                                      </p:cBhvr>
                                      <p:tavLst>
                                        <p:tav tm="0">
                                          <p:val>
                                            <p:fltVal val="0"/>
                                          </p:val>
                                        </p:tav>
                                        <p:tav tm="100000">
                                          <p:val>
                                            <p:strVal val="#ppt_h"/>
                                          </p:val>
                                        </p:tav>
                                      </p:tavLst>
                                    </p:anim>
                                    <p:anim calcmode="lin" valueType="num">
                                      <p:cBhvr>
                                        <p:cTn id="177" dur="400" fill="hold"/>
                                        <p:tgtEl>
                                          <p:spTgt spid="95"/>
                                        </p:tgtEl>
                                        <p:attrNameLst>
                                          <p:attrName>style.rotation</p:attrName>
                                        </p:attrNameLst>
                                      </p:cBhvr>
                                      <p:tavLst>
                                        <p:tav tm="0">
                                          <p:val>
                                            <p:fltVal val="90"/>
                                          </p:val>
                                        </p:tav>
                                        <p:tav tm="100000">
                                          <p:val>
                                            <p:fltVal val="0"/>
                                          </p:val>
                                        </p:tav>
                                      </p:tavLst>
                                    </p:anim>
                                    <p:animEffect transition="in" filter="fade">
                                      <p:cBhvr>
                                        <p:cTn id="178" dur="400"/>
                                        <p:tgtEl>
                                          <p:spTgt spid="95"/>
                                        </p:tgtEl>
                                      </p:cBhvr>
                                    </p:animEffect>
                                  </p:childTnLst>
                                </p:cTn>
                              </p:par>
                              <p:par>
                                <p:cTn id="179" presetID="3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anim calcmode="lin" valueType="num">
                                      <p:cBhvr>
                                        <p:cTn id="181" dur="400" fill="hold"/>
                                        <p:tgtEl>
                                          <p:spTgt spid="96"/>
                                        </p:tgtEl>
                                        <p:attrNameLst>
                                          <p:attrName>ppt_w</p:attrName>
                                        </p:attrNameLst>
                                      </p:cBhvr>
                                      <p:tavLst>
                                        <p:tav tm="0">
                                          <p:val>
                                            <p:fltVal val="0"/>
                                          </p:val>
                                        </p:tav>
                                        <p:tav tm="100000">
                                          <p:val>
                                            <p:strVal val="#ppt_w"/>
                                          </p:val>
                                        </p:tav>
                                      </p:tavLst>
                                    </p:anim>
                                    <p:anim calcmode="lin" valueType="num">
                                      <p:cBhvr>
                                        <p:cTn id="182" dur="400" fill="hold"/>
                                        <p:tgtEl>
                                          <p:spTgt spid="96"/>
                                        </p:tgtEl>
                                        <p:attrNameLst>
                                          <p:attrName>ppt_h</p:attrName>
                                        </p:attrNameLst>
                                      </p:cBhvr>
                                      <p:tavLst>
                                        <p:tav tm="0">
                                          <p:val>
                                            <p:fltVal val="0"/>
                                          </p:val>
                                        </p:tav>
                                        <p:tav tm="100000">
                                          <p:val>
                                            <p:strVal val="#ppt_h"/>
                                          </p:val>
                                        </p:tav>
                                      </p:tavLst>
                                    </p:anim>
                                    <p:anim calcmode="lin" valueType="num">
                                      <p:cBhvr>
                                        <p:cTn id="183" dur="400" fill="hold"/>
                                        <p:tgtEl>
                                          <p:spTgt spid="96"/>
                                        </p:tgtEl>
                                        <p:attrNameLst>
                                          <p:attrName>style.rotation</p:attrName>
                                        </p:attrNameLst>
                                      </p:cBhvr>
                                      <p:tavLst>
                                        <p:tav tm="0">
                                          <p:val>
                                            <p:fltVal val="90"/>
                                          </p:val>
                                        </p:tav>
                                        <p:tav tm="100000">
                                          <p:val>
                                            <p:fltVal val="0"/>
                                          </p:val>
                                        </p:tav>
                                      </p:tavLst>
                                    </p:anim>
                                    <p:animEffect transition="in" filter="fade">
                                      <p:cBhvr>
                                        <p:cTn id="184" dur="400"/>
                                        <p:tgtEl>
                                          <p:spTgt spid="96"/>
                                        </p:tgtEl>
                                      </p:cBhvr>
                                    </p:animEffect>
                                  </p:childTnLst>
                                </p:cTn>
                              </p:par>
                            </p:childTnLst>
                          </p:cTn>
                        </p:par>
                        <p:par>
                          <p:cTn id="185" fill="hold">
                            <p:stCondLst>
                              <p:cond delay="500"/>
                            </p:stCondLst>
                            <p:childTnLst>
                              <p:par>
                                <p:cTn id="186" presetID="22" presetClass="entr" presetSubtype="8" fill="hold" nodeType="afterEffect">
                                  <p:stCondLst>
                                    <p:cond delay="0"/>
                                  </p:stCondLst>
                                  <p:childTnLst>
                                    <p:set>
                                      <p:cBhvr>
                                        <p:cTn id="187" dur="1" fill="hold">
                                          <p:stCondLst>
                                            <p:cond delay="0"/>
                                          </p:stCondLst>
                                        </p:cTn>
                                        <p:tgtEl>
                                          <p:spTgt spid="97"/>
                                        </p:tgtEl>
                                        <p:attrNameLst>
                                          <p:attrName>style.visibility</p:attrName>
                                        </p:attrNameLst>
                                      </p:cBhvr>
                                      <p:to>
                                        <p:strVal val="visible"/>
                                      </p:to>
                                    </p:set>
                                    <p:animEffect transition="in" filter="wipe(left)">
                                      <p:cBhvr>
                                        <p:cTn id="188" dur="500"/>
                                        <p:tgtEl>
                                          <p:spTgt spid="97"/>
                                        </p:tgtEl>
                                      </p:cBhvr>
                                    </p:animEffect>
                                  </p:childTnLst>
                                </p:cTn>
                              </p:par>
                            </p:childTnLst>
                          </p:cTn>
                        </p:par>
                        <p:par>
                          <p:cTn id="189" fill="hold">
                            <p:stCondLst>
                              <p:cond delay="1000"/>
                            </p:stCondLst>
                            <p:childTnLst>
                              <p:par>
                                <p:cTn id="190" presetID="41" presetClass="entr" presetSubtype="0" fill="hold" grpId="0" nodeType="afterEffect">
                                  <p:stCondLst>
                                    <p:cond delay="0"/>
                                  </p:stCondLst>
                                  <p:iterate type="lt">
                                    <p:tmPct val="10000"/>
                                  </p:iterate>
                                  <p:childTnLst>
                                    <p:set>
                                      <p:cBhvr>
                                        <p:cTn id="191" dur="1" fill="hold">
                                          <p:stCondLst>
                                            <p:cond delay="0"/>
                                          </p:stCondLst>
                                        </p:cTn>
                                        <p:tgtEl>
                                          <p:spTgt spid="101"/>
                                        </p:tgtEl>
                                        <p:attrNameLst>
                                          <p:attrName>style.visibility</p:attrName>
                                        </p:attrNameLst>
                                      </p:cBhvr>
                                      <p:to>
                                        <p:strVal val="visible"/>
                                      </p:to>
                                    </p:set>
                                    <p:anim calcmode="lin" valueType="num">
                                      <p:cBhvr>
                                        <p:cTn id="192"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93" dur="500" fill="hold"/>
                                        <p:tgtEl>
                                          <p:spTgt spid="101"/>
                                        </p:tgtEl>
                                        <p:attrNameLst>
                                          <p:attrName>ppt_y</p:attrName>
                                        </p:attrNameLst>
                                      </p:cBhvr>
                                      <p:tavLst>
                                        <p:tav tm="0">
                                          <p:val>
                                            <p:strVal val="#ppt_y"/>
                                          </p:val>
                                        </p:tav>
                                        <p:tav tm="100000">
                                          <p:val>
                                            <p:strVal val="#ppt_y"/>
                                          </p:val>
                                        </p:tav>
                                      </p:tavLst>
                                    </p:anim>
                                    <p:anim calcmode="lin" valueType="num">
                                      <p:cBhvr>
                                        <p:cTn id="194"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95"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96" dur="500" tmFilter="0,0; .5, 1; 1, 1"/>
                                        <p:tgtEl>
                                          <p:spTgt spid="101"/>
                                        </p:tgtEl>
                                      </p:cBhvr>
                                    </p:animEffect>
                                  </p:childTnLst>
                                </p:cTn>
                              </p:par>
                              <p:par>
                                <p:cTn id="197" presetID="41" presetClass="entr" presetSubtype="0" fill="hold" grpId="0" nodeType="withEffect">
                                  <p:stCondLst>
                                    <p:cond delay="0"/>
                                  </p:stCondLst>
                                  <p:iterate type="lt">
                                    <p:tmPct val="10000"/>
                                  </p:iterate>
                                  <p:childTnLst>
                                    <p:set>
                                      <p:cBhvr>
                                        <p:cTn id="198" dur="1" fill="hold">
                                          <p:stCondLst>
                                            <p:cond delay="0"/>
                                          </p:stCondLst>
                                        </p:cTn>
                                        <p:tgtEl>
                                          <p:spTgt spid="102"/>
                                        </p:tgtEl>
                                        <p:attrNameLst>
                                          <p:attrName>style.visibility</p:attrName>
                                        </p:attrNameLst>
                                      </p:cBhvr>
                                      <p:to>
                                        <p:strVal val="visible"/>
                                      </p:to>
                                    </p:set>
                                    <p:anim calcmode="lin" valueType="num">
                                      <p:cBhvr>
                                        <p:cTn id="199"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200" dur="500" fill="hold"/>
                                        <p:tgtEl>
                                          <p:spTgt spid="102"/>
                                        </p:tgtEl>
                                        <p:attrNameLst>
                                          <p:attrName>ppt_y</p:attrName>
                                        </p:attrNameLst>
                                      </p:cBhvr>
                                      <p:tavLst>
                                        <p:tav tm="0">
                                          <p:val>
                                            <p:strVal val="#ppt_y"/>
                                          </p:val>
                                        </p:tav>
                                        <p:tav tm="100000">
                                          <p:val>
                                            <p:strVal val="#ppt_y"/>
                                          </p:val>
                                        </p:tav>
                                      </p:tavLst>
                                    </p:anim>
                                    <p:anim calcmode="lin" valueType="num">
                                      <p:cBhvr>
                                        <p:cTn id="201"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202"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203" dur="500" tmFilter="0,0; .5, 1; 1, 1"/>
                                        <p:tgtEl>
                                          <p:spTgt spid="102"/>
                                        </p:tgtEl>
                                      </p:cBhvr>
                                    </p:animEffect>
                                  </p:childTnLst>
                                </p:cTn>
                              </p:par>
                            </p:childTnLst>
                          </p:cTn>
                        </p:par>
                        <p:par>
                          <p:cTn id="204" fill="hold">
                            <p:stCondLst>
                              <p:cond delay="1799"/>
                            </p:stCondLst>
                            <p:childTnLst>
                              <p:par>
                                <p:cTn id="205" presetID="22" presetClass="entr" presetSubtype="2" fill="hold" nodeType="afterEffect">
                                  <p:stCondLst>
                                    <p:cond delay="0"/>
                                  </p:stCondLst>
                                  <p:childTnLst>
                                    <p:set>
                                      <p:cBhvr>
                                        <p:cTn id="206" dur="1" fill="hold">
                                          <p:stCondLst>
                                            <p:cond delay="0"/>
                                          </p:stCondLst>
                                        </p:cTn>
                                        <p:tgtEl>
                                          <p:spTgt spid="105"/>
                                        </p:tgtEl>
                                        <p:attrNameLst>
                                          <p:attrName>style.visibility</p:attrName>
                                        </p:attrNameLst>
                                      </p:cBhvr>
                                      <p:to>
                                        <p:strVal val="visible"/>
                                      </p:to>
                                    </p:set>
                                    <p:animEffect transition="in" filter="wipe(right)">
                                      <p:cBhvr>
                                        <p:cTn id="207" dur="500"/>
                                        <p:tgtEl>
                                          <p:spTgt spid="105"/>
                                        </p:tgtEl>
                                      </p:cBhvr>
                                    </p:animEffect>
                                  </p:childTnLst>
                                </p:cTn>
                              </p:par>
                            </p:childTnLst>
                          </p:cTn>
                        </p:par>
                        <p:par>
                          <p:cTn id="208" fill="hold">
                            <p:stCondLst>
                              <p:cond delay="2299"/>
                            </p:stCondLst>
                            <p:childTnLst>
                              <p:par>
                                <p:cTn id="209" presetID="41" presetClass="entr" presetSubtype="0" fill="hold" grpId="0" nodeType="afterEffect">
                                  <p:stCondLst>
                                    <p:cond delay="0"/>
                                  </p:stCondLst>
                                  <p:iterate type="lt">
                                    <p:tmPct val="10000"/>
                                  </p:iterate>
                                  <p:childTnLst>
                                    <p:set>
                                      <p:cBhvr>
                                        <p:cTn id="210" dur="1" fill="hold">
                                          <p:stCondLst>
                                            <p:cond delay="0"/>
                                          </p:stCondLst>
                                        </p:cTn>
                                        <p:tgtEl>
                                          <p:spTgt spid="103"/>
                                        </p:tgtEl>
                                        <p:attrNameLst>
                                          <p:attrName>style.visibility</p:attrName>
                                        </p:attrNameLst>
                                      </p:cBhvr>
                                      <p:to>
                                        <p:strVal val="visible"/>
                                      </p:to>
                                    </p:set>
                                    <p:anim calcmode="lin" valueType="num">
                                      <p:cBhvr>
                                        <p:cTn id="211"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212" dur="500" fill="hold"/>
                                        <p:tgtEl>
                                          <p:spTgt spid="103"/>
                                        </p:tgtEl>
                                        <p:attrNameLst>
                                          <p:attrName>ppt_y</p:attrName>
                                        </p:attrNameLst>
                                      </p:cBhvr>
                                      <p:tavLst>
                                        <p:tav tm="0">
                                          <p:val>
                                            <p:strVal val="#ppt_y"/>
                                          </p:val>
                                        </p:tav>
                                        <p:tav tm="100000">
                                          <p:val>
                                            <p:strVal val="#ppt_y"/>
                                          </p:val>
                                        </p:tav>
                                      </p:tavLst>
                                    </p:anim>
                                    <p:anim calcmode="lin" valueType="num">
                                      <p:cBhvr>
                                        <p:cTn id="213"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214"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215" dur="500" tmFilter="0,0; .5, 1; 1, 1"/>
                                        <p:tgtEl>
                                          <p:spTgt spid="103"/>
                                        </p:tgtEl>
                                      </p:cBhvr>
                                    </p:animEffect>
                                  </p:childTnLst>
                                </p:cTn>
                              </p:par>
                              <p:par>
                                <p:cTn id="216" presetID="41" presetClass="entr" presetSubtype="0" fill="hold" grpId="0" nodeType="withEffect">
                                  <p:stCondLst>
                                    <p:cond delay="0"/>
                                  </p:stCondLst>
                                  <p:iterate type="lt">
                                    <p:tmPct val="10000"/>
                                  </p:iterate>
                                  <p:childTnLst>
                                    <p:set>
                                      <p:cBhvr>
                                        <p:cTn id="217" dur="1" fill="hold">
                                          <p:stCondLst>
                                            <p:cond delay="0"/>
                                          </p:stCondLst>
                                        </p:cTn>
                                        <p:tgtEl>
                                          <p:spTgt spid="104"/>
                                        </p:tgtEl>
                                        <p:attrNameLst>
                                          <p:attrName>style.visibility</p:attrName>
                                        </p:attrNameLst>
                                      </p:cBhvr>
                                      <p:to>
                                        <p:strVal val="visible"/>
                                      </p:to>
                                    </p:set>
                                    <p:anim calcmode="lin" valueType="num">
                                      <p:cBhvr>
                                        <p:cTn id="218" dur="500" fill="hold"/>
                                        <p:tgtEl>
                                          <p:spTgt spid="104"/>
                                        </p:tgtEl>
                                        <p:attrNameLst>
                                          <p:attrName>ppt_x</p:attrName>
                                        </p:attrNameLst>
                                      </p:cBhvr>
                                      <p:tavLst>
                                        <p:tav tm="0">
                                          <p:val>
                                            <p:strVal val="#ppt_x"/>
                                          </p:val>
                                        </p:tav>
                                        <p:tav tm="50000">
                                          <p:val>
                                            <p:strVal val="#ppt_x+.1"/>
                                          </p:val>
                                        </p:tav>
                                        <p:tav tm="100000">
                                          <p:val>
                                            <p:strVal val="#ppt_x"/>
                                          </p:val>
                                        </p:tav>
                                      </p:tavLst>
                                    </p:anim>
                                    <p:anim calcmode="lin" valueType="num">
                                      <p:cBhvr>
                                        <p:cTn id="219" dur="500" fill="hold"/>
                                        <p:tgtEl>
                                          <p:spTgt spid="104"/>
                                        </p:tgtEl>
                                        <p:attrNameLst>
                                          <p:attrName>ppt_y</p:attrName>
                                        </p:attrNameLst>
                                      </p:cBhvr>
                                      <p:tavLst>
                                        <p:tav tm="0">
                                          <p:val>
                                            <p:strVal val="#ppt_y"/>
                                          </p:val>
                                        </p:tav>
                                        <p:tav tm="100000">
                                          <p:val>
                                            <p:strVal val="#ppt_y"/>
                                          </p:val>
                                        </p:tav>
                                      </p:tavLst>
                                    </p:anim>
                                    <p:anim calcmode="lin" valueType="num">
                                      <p:cBhvr>
                                        <p:cTn id="220" dur="500" fill="hold"/>
                                        <p:tgtEl>
                                          <p:spTgt spid="104"/>
                                        </p:tgtEl>
                                        <p:attrNameLst>
                                          <p:attrName>ppt_h</p:attrName>
                                        </p:attrNameLst>
                                      </p:cBhvr>
                                      <p:tavLst>
                                        <p:tav tm="0">
                                          <p:val>
                                            <p:strVal val="#ppt_h/10"/>
                                          </p:val>
                                        </p:tav>
                                        <p:tav tm="50000">
                                          <p:val>
                                            <p:strVal val="#ppt_h+.01"/>
                                          </p:val>
                                        </p:tav>
                                        <p:tav tm="100000">
                                          <p:val>
                                            <p:strVal val="#ppt_h"/>
                                          </p:val>
                                        </p:tav>
                                      </p:tavLst>
                                    </p:anim>
                                    <p:anim calcmode="lin" valueType="num">
                                      <p:cBhvr>
                                        <p:cTn id="221" dur="500" fill="hold"/>
                                        <p:tgtEl>
                                          <p:spTgt spid="104"/>
                                        </p:tgtEl>
                                        <p:attrNameLst>
                                          <p:attrName>ppt_w</p:attrName>
                                        </p:attrNameLst>
                                      </p:cBhvr>
                                      <p:tavLst>
                                        <p:tav tm="0">
                                          <p:val>
                                            <p:strVal val="#ppt_w/10"/>
                                          </p:val>
                                        </p:tav>
                                        <p:tav tm="50000">
                                          <p:val>
                                            <p:strVal val="#ppt_w+.01"/>
                                          </p:val>
                                        </p:tav>
                                        <p:tav tm="100000">
                                          <p:val>
                                            <p:strVal val="#ppt_w"/>
                                          </p:val>
                                        </p:tav>
                                      </p:tavLst>
                                    </p:anim>
                                    <p:animEffect transition="in" filter="fade">
                                      <p:cBhvr>
                                        <p:cTn id="222" dur="500" tmFilter="0,0; .5, 1; 1, 1"/>
                                        <p:tgtEl>
                                          <p:spTgt spid="104"/>
                                        </p:tgtEl>
                                      </p:cBhvr>
                                    </p:animEffect>
                                  </p:childTnLst>
                                </p:cTn>
                              </p:par>
                            </p:childTnLst>
                          </p:cTn>
                        </p:par>
                        <p:par>
                          <p:cTn id="223" fill="hold">
                            <p:stCondLst>
                              <p:cond delay="3200"/>
                            </p:stCondLst>
                            <p:childTnLst>
                              <p:par>
                                <p:cTn id="224" presetID="41" presetClass="entr" presetSubtype="0" fill="hold" grpId="0" nodeType="afterEffect">
                                  <p:stCondLst>
                                    <p:cond delay="0"/>
                                  </p:stCondLst>
                                  <p:iterate type="lt">
                                    <p:tmPct val="10000"/>
                                  </p:iterate>
                                  <p:childTnLst>
                                    <p:set>
                                      <p:cBhvr>
                                        <p:cTn id="225" dur="1" fill="hold">
                                          <p:stCondLst>
                                            <p:cond delay="0"/>
                                          </p:stCondLst>
                                        </p:cTn>
                                        <p:tgtEl>
                                          <p:spTgt spid="112"/>
                                        </p:tgtEl>
                                        <p:attrNameLst>
                                          <p:attrName>style.visibility</p:attrName>
                                        </p:attrNameLst>
                                      </p:cBhvr>
                                      <p:to>
                                        <p:strVal val="visible"/>
                                      </p:to>
                                    </p:set>
                                    <p:anim calcmode="lin" valueType="num">
                                      <p:cBhvr>
                                        <p:cTn id="226" dur="500" fill="hold"/>
                                        <p:tgtEl>
                                          <p:spTgt spid="112"/>
                                        </p:tgtEl>
                                        <p:attrNameLst>
                                          <p:attrName>ppt_x</p:attrName>
                                        </p:attrNameLst>
                                      </p:cBhvr>
                                      <p:tavLst>
                                        <p:tav tm="0">
                                          <p:val>
                                            <p:strVal val="#ppt_x"/>
                                          </p:val>
                                        </p:tav>
                                        <p:tav tm="50000">
                                          <p:val>
                                            <p:strVal val="#ppt_x+.1"/>
                                          </p:val>
                                        </p:tav>
                                        <p:tav tm="100000">
                                          <p:val>
                                            <p:strVal val="#ppt_x"/>
                                          </p:val>
                                        </p:tav>
                                      </p:tavLst>
                                    </p:anim>
                                    <p:anim calcmode="lin" valueType="num">
                                      <p:cBhvr>
                                        <p:cTn id="227" dur="500" fill="hold"/>
                                        <p:tgtEl>
                                          <p:spTgt spid="112"/>
                                        </p:tgtEl>
                                        <p:attrNameLst>
                                          <p:attrName>ppt_y</p:attrName>
                                        </p:attrNameLst>
                                      </p:cBhvr>
                                      <p:tavLst>
                                        <p:tav tm="0">
                                          <p:val>
                                            <p:strVal val="#ppt_y"/>
                                          </p:val>
                                        </p:tav>
                                        <p:tav tm="100000">
                                          <p:val>
                                            <p:strVal val="#ppt_y"/>
                                          </p:val>
                                        </p:tav>
                                      </p:tavLst>
                                    </p:anim>
                                    <p:anim calcmode="lin" valueType="num">
                                      <p:cBhvr>
                                        <p:cTn id="228" dur="500" fill="hold"/>
                                        <p:tgtEl>
                                          <p:spTgt spid="112"/>
                                        </p:tgtEl>
                                        <p:attrNameLst>
                                          <p:attrName>ppt_h</p:attrName>
                                        </p:attrNameLst>
                                      </p:cBhvr>
                                      <p:tavLst>
                                        <p:tav tm="0">
                                          <p:val>
                                            <p:strVal val="#ppt_h/10"/>
                                          </p:val>
                                        </p:tav>
                                        <p:tav tm="50000">
                                          <p:val>
                                            <p:strVal val="#ppt_h+.01"/>
                                          </p:val>
                                        </p:tav>
                                        <p:tav tm="100000">
                                          <p:val>
                                            <p:strVal val="#ppt_h"/>
                                          </p:val>
                                        </p:tav>
                                      </p:tavLst>
                                    </p:anim>
                                    <p:anim calcmode="lin" valueType="num">
                                      <p:cBhvr>
                                        <p:cTn id="229" dur="500" fill="hold"/>
                                        <p:tgtEl>
                                          <p:spTgt spid="112"/>
                                        </p:tgtEl>
                                        <p:attrNameLst>
                                          <p:attrName>ppt_w</p:attrName>
                                        </p:attrNameLst>
                                      </p:cBhvr>
                                      <p:tavLst>
                                        <p:tav tm="0">
                                          <p:val>
                                            <p:strVal val="#ppt_w/10"/>
                                          </p:val>
                                        </p:tav>
                                        <p:tav tm="50000">
                                          <p:val>
                                            <p:strVal val="#ppt_w+.01"/>
                                          </p:val>
                                        </p:tav>
                                        <p:tav tm="100000">
                                          <p:val>
                                            <p:strVal val="#ppt_w"/>
                                          </p:val>
                                        </p:tav>
                                      </p:tavLst>
                                    </p:anim>
                                    <p:animEffect transition="in" filter="fade">
                                      <p:cBhvr>
                                        <p:cTn id="230" dur="500" tmFilter="0,0; .5, 1; 1, 1"/>
                                        <p:tgtEl>
                                          <p:spTgt spid="112"/>
                                        </p:tgtEl>
                                      </p:cBhvr>
                                    </p:animEffect>
                                  </p:childTnLst>
                                </p:cTn>
                              </p:par>
                            </p:childTnLst>
                          </p:cTn>
                        </p:par>
                        <p:par>
                          <p:cTn id="231" fill="hold">
                            <p:stCondLst>
                              <p:cond delay="3849"/>
                            </p:stCondLst>
                            <p:childTnLst>
                              <p:par>
                                <p:cTn id="232" presetID="41" presetClass="entr" presetSubtype="0" fill="hold" grpId="0" nodeType="afterEffect">
                                  <p:stCondLst>
                                    <p:cond delay="0"/>
                                  </p:stCondLst>
                                  <p:iterate type="lt">
                                    <p:tmPct val="10000"/>
                                  </p:iterate>
                                  <p:childTnLst>
                                    <p:set>
                                      <p:cBhvr>
                                        <p:cTn id="233" dur="1" fill="hold">
                                          <p:stCondLst>
                                            <p:cond delay="0"/>
                                          </p:stCondLst>
                                        </p:cTn>
                                        <p:tgtEl>
                                          <p:spTgt spid="113"/>
                                        </p:tgtEl>
                                        <p:attrNameLst>
                                          <p:attrName>style.visibility</p:attrName>
                                        </p:attrNameLst>
                                      </p:cBhvr>
                                      <p:to>
                                        <p:strVal val="visible"/>
                                      </p:to>
                                    </p:set>
                                    <p:anim calcmode="lin" valueType="num">
                                      <p:cBhvr>
                                        <p:cTn id="234" dur="500" fill="hold"/>
                                        <p:tgtEl>
                                          <p:spTgt spid="113"/>
                                        </p:tgtEl>
                                        <p:attrNameLst>
                                          <p:attrName>ppt_x</p:attrName>
                                        </p:attrNameLst>
                                      </p:cBhvr>
                                      <p:tavLst>
                                        <p:tav tm="0">
                                          <p:val>
                                            <p:strVal val="#ppt_x"/>
                                          </p:val>
                                        </p:tav>
                                        <p:tav tm="50000">
                                          <p:val>
                                            <p:strVal val="#ppt_x+.1"/>
                                          </p:val>
                                        </p:tav>
                                        <p:tav tm="100000">
                                          <p:val>
                                            <p:strVal val="#ppt_x"/>
                                          </p:val>
                                        </p:tav>
                                      </p:tavLst>
                                    </p:anim>
                                    <p:anim calcmode="lin" valueType="num">
                                      <p:cBhvr>
                                        <p:cTn id="235" dur="500" fill="hold"/>
                                        <p:tgtEl>
                                          <p:spTgt spid="113"/>
                                        </p:tgtEl>
                                        <p:attrNameLst>
                                          <p:attrName>ppt_y</p:attrName>
                                        </p:attrNameLst>
                                      </p:cBhvr>
                                      <p:tavLst>
                                        <p:tav tm="0">
                                          <p:val>
                                            <p:strVal val="#ppt_y"/>
                                          </p:val>
                                        </p:tav>
                                        <p:tav tm="100000">
                                          <p:val>
                                            <p:strVal val="#ppt_y"/>
                                          </p:val>
                                        </p:tav>
                                      </p:tavLst>
                                    </p:anim>
                                    <p:anim calcmode="lin" valueType="num">
                                      <p:cBhvr>
                                        <p:cTn id="236" dur="500" fill="hold"/>
                                        <p:tgtEl>
                                          <p:spTgt spid="113"/>
                                        </p:tgtEl>
                                        <p:attrNameLst>
                                          <p:attrName>ppt_h</p:attrName>
                                        </p:attrNameLst>
                                      </p:cBhvr>
                                      <p:tavLst>
                                        <p:tav tm="0">
                                          <p:val>
                                            <p:strVal val="#ppt_h/10"/>
                                          </p:val>
                                        </p:tav>
                                        <p:tav tm="50000">
                                          <p:val>
                                            <p:strVal val="#ppt_h+.01"/>
                                          </p:val>
                                        </p:tav>
                                        <p:tav tm="100000">
                                          <p:val>
                                            <p:strVal val="#ppt_h"/>
                                          </p:val>
                                        </p:tav>
                                      </p:tavLst>
                                    </p:anim>
                                    <p:anim calcmode="lin" valueType="num">
                                      <p:cBhvr>
                                        <p:cTn id="237" dur="500" fill="hold"/>
                                        <p:tgtEl>
                                          <p:spTgt spid="113"/>
                                        </p:tgtEl>
                                        <p:attrNameLst>
                                          <p:attrName>ppt_w</p:attrName>
                                        </p:attrNameLst>
                                      </p:cBhvr>
                                      <p:tavLst>
                                        <p:tav tm="0">
                                          <p:val>
                                            <p:strVal val="#ppt_w/10"/>
                                          </p:val>
                                        </p:tav>
                                        <p:tav tm="50000">
                                          <p:val>
                                            <p:strVal val="#ppt_w+.01"/>
                                          </p:val>
                                        </p:tav>
                                        <p:tav tm="100000">
                                          <p:val>
                                            <p:strVal val="#ppt_w"/>
                                          </p:val>
                                        </p:tav>
                                      </p:tavLst>
                                    </p:anim>
                                    <p:animEffect transition="in" filter="fade">
                                      <p:cBhvr>
                                        <p:cTn id="238" dur="500" tmFilter="0,0; .5, 1; 1, 1"/>
                                        <p:tgtEl>
                                          <p:spTgt spid="113"/>
                                        </p:tgtEl>
                                      </p:cBhvr>
                                    </p:animEffect>
                                  </p:childTnLst>
                                </p:cTn>
                              </p:par>
                            </p:childTnLst>
                          </p:cTn>
                        </p:par>
                        <p:par>
                          <p:cTn id="239" fill="hold">
                            <p:stCondLst>
                              <p:cond delay="4500"/>
                            </p:stCondLst>
                            <p:childTnLst>
                              <p:par>
                                <p:cTn id="240" presetID="41" presetClass="entr" presetSubtype="0" fill="hold" grpId="0" nodeType="afterEffect">
                                  <p:stCondLst>
                                    <p:cond delay="0"/>
                                  </p:stCondLst>
                                  <p:iterate type="lt">
                                    <p:tmPct val="10000"/>
                                  </p:iterate>
                                  <p:childTnLst>
                                    <p:set>
                                      <p:cBhvr>
                                        <p:cTn id="241" dur="1" fill="hold">
                                          <p:stCondLst>
                                            <p:cond delay="0"/>
                                          </p:stCondLst>
                                        </p:cTn>
                                        <p:tgtEl>
                                          <p:spTgt spid="114"/>
                                        </p:tgtEl>
                                        <p:attrNameLst>
                                          <p:attrName>style.visibility</p:attrName>
                                        </p:attrNameLst>
                                      </p:cBhvr>
                                      <p:to>
                                        <p:strVal val="visible"/>
                                      </p:to>
                                    </p:set>
                                    <p:anim calcmode="lin" valueType="num">
                                      <p:cBhvr>
                                        <p:cTn id="242" dur="500" fill="hold"/>
                                        <p:tgtEl>
                                          <p:spTgt spid="114"/>
                                        </p:tgtEl>
                                        <p:attrNameLst>
                                          <p:attrName>ppt_x</p:attrName>
                                        </p:attrNameLst>
                                      </p:cBhvr>
                                      <p:tavLst>
                                        <p:tav tm="0">
                                          <p:val>
                                            <p:strVal val="#ppt_x"/>
                                          </p:val>
                                        </p:tav>
                                        <p:tav tm="50000">
                                          <p:val>
                                            <p:strVal val="#ppt_x+.1"/>
                                          </p:val>
                                        </p:tav>
                                        <p:tav tm="100000">
                                          <p:val>
                                            <p:strVal val="#ppt_x"/>
                                          </p:val>
                                        </p:tav>
                                      </p:tavLst>
                                    </p:anim>
                                    <p:anim calcmode="lin" valueType="num">
                                      <p:cBhvr>
                                        <p:cTn id="243" dur="500" fill="hold"/>
                                        <p:tgtEl>
                                          <p:spTgt spid="114"/>
                                        </p:tgtEl>
                                        <p:attrNameLst>
                                          <p:attrName>ppt_y</p:attrName>
                                        </p:attrNameLst>
                                      </p:cBhvr>
                                      <p:tavLst>
                                        <p:tav tm="0">
                                          <p:val>
                                            <p:strVal val="#ppt_y"/>
                                          </p:val>
                                        </p:tav>
                                        <p:tav tm="100000">
                                          <p:val>
                                            <p:strVal val="#ppt_y"/>
                                          </p:val>
                                        </p:tav>
                                      </p:tavLst>
                                    </p:anim>
                                    <p:anim calcmode="lin" valueType="num">
                                      <p:cBhvr>
                                        <p:cTn id="244" dur="500" fill="hold"/>
                                        <p:tgtEl>
                                          <p:spTgt spid="114"/>
                                        </p:tgtEl>
                                        <p:attrNameLst>
                                          <p:attrName>ppt_h</p:attrName>
                                        </p:attrNameLst>
                                      </p:cBhvr>
                                      <p:tavLst>
                                        <p:tav tm="0">
                                          <p:val>
                                            <p:strVal val="#ppt_h/10"/>
                                          </p:val>
                                        </p:tav>
                                        <p:tav tm="50000">
                                          <p:val>
                                            <p:strVal val="#ppt_h+.01"/>
                                          </p:val>
                                        </p:tav>
                                        <p:tav tm="100000">
                                          <p:val>
                                            <p:strVal val="#ppt_h"/>
                                          </p:val>
                                        </p:tav>
                                      </p:tavLst>
                                    </p:anim>
                                    <p:anim calcmode="lin" valueType="num">
                                      <p:cBhvr>
                                        <p:cTn id="245" dur="500" fill="hold"/>
                                        <p:tgtEl>
                                          <p:spTgt spid="114"/>
                                        </p:tgtEl>
                                        <p:attrNameLst>
                                          <p:attrName>ppt_w</p:attrName>
                                        </p:attrNameLst>
                                      </p:cBhvr>
                                      <p:tavLst>
                                        <p:tav tm="0">
                                          <p:val>
                                            <p:strVal val="#ppt_w/10"/>
                                          </p:val>
                                        </p:tav>
                                        <p:tav tm="50000">
                                          <p:val>
                                            <p:strVal val="#ppt_w+.01"/>
                                          </p:val>
                                        </p:tav>
                                        <p:tav tm="100000">
                                          <p:val>
                                            <p:strVal val="#ppt_w"/>
                                          </p:val>
                                        </p:tav>
                                      </p:tavLst>
                                    </p:anim>
                                    <p:animEffect transition="in" filter="fade">
                                      <p:cBhvr>
                                        <p:cTn id="246" dur="500" tmFilter="0,0; .5, 1; 1, 1"/>
                                        <p:tgtEl>
                                          <p:spTgt spid="114"/>
                                        </p:tgtEl>
                                      </p:cBhvr>
                                    </p:animEffect>
                                  </p:childTnLst>
                                </p:cTn>
                              </p:par>
                              <p:par>
                                <p:cTn id="247" presetID="31" presetClass="entr" presetSubtype="0" fill="hold" grpId="0" nodeType="withEffect">
                                  <p:stCondLst>
                                    <p:cond delay="0"/>
                                  </p:stCondLst>
                                  <p:childTnLst>
                                    <p:set>
                                      <p:cBhvr>
                                        <p:cTn id="248" dur="1" fill="hold">
                                          <p:stCondLst>
                                            <p:cond delay="0"/>
                                          </p:stCondLst>
                                        </p:cTn>
                                        <p:tgtEl>
                                          <p:spTgt spid="109"/>
                                        </p:tgtEl>
                                        <p:attrNameLst>
                                          <p:attrName>style.visibility</p:attrName>
                                        </p:attrNameLst>
                                      </p:cBhvr>
                                      <p:to>
                                        <p:strVal val="visible"/>
                                      </p:to>
                                    </p:set>
                                    <p:anim calcmode="lin" valueType="num">
                                      <p:cBhvr>
                                        <p:cTn id="249" dur="1000" fill="hold"/>
                                        <p:tgtEl>
                                          <p:spTgt spid="109"/>
                                        </p:tgtEl>
                                        <p:attrNameLst>
                                          <p:attrName>ppt_w</p:attrName>
                                        </p:attrNameLst>
                                      </p:cBhvr>
                                      <p:tavLst>
                                        <p:tav tm="0">
                                          <p:val>
                                            <p:fltVal val="0"/>
                                          </p:val>
                                        </p:tav>
                                        <p:tav tm="100000">
                                          <p:val>
                                            <p:strVal val="#ppt_w"/>
                                          </p:val>
                                        </p:tav>
                                      </p:tavLst>
                                    </p:anim>
                                    <p:anim calcmode="lin" valueType="num">
                                      <p:cBhvr>
                                        <p:cTn id="250" dur="1000" fill="hold"/>
                                        <p:tgtEl>
                                          <p:spTgt spid="109"/>
                                        </p:tgtEl>
                                        <p:attrNameLst>
                                          <p:attrName>ppt_h</p:attrName>
                                        </p:attrNameLst>
                                      </p:cBhvr>
                                      <p:tavLst>
                                        <p:tav tm="0">
                                          <p:val>
                                            <p:fltVal val="0"/>
                                          </p:val>
                                        </p:tav>
                                        <p:tav tm="100000">
                                          <p:val>
                                            <p:strVal val="#ppt_h"/>
                                          </p:val>
                                        </p:tav>
                                      </p:tavLst>
                                    </p:anim>
                                    <p:anim calcmode="lin" valueType="num">
                                      <p:cBhvr>
                                        <p:cTn id="251" dur="1000" fill="hold"/>
                                        <p:tgtEl>
                                          <p:spTgt spid="109"/>
                                        </p:tgtEl>
                                        <p:attrNameLst>
                                          <p:attrName>style.rotation</p:attrName>
                                        </p:attrNameLst>
                                      </p:cBhvr>
                                      <p:tavLst>
                                        <p:tav tm="0">
                                          <p:val>
                                            <p:fltVal val="90"/>
                                          </p:val>
                                        </p:tav>
                                        <p:tav tm="100000">
                                          <p:val>
                                            <p:fltVal val="0"/>
                                          </p:val>
                                        </p:tav>
                                      </p:tavLst>
                                    </p:anim>
                                    <p:animEffect transition="in" filter="fade">
                                      <p:cBhvr>
                                        <p:cTn id="252" dur="1000"/>
                                        <p:tgtEl>
                                          <p:spTgt spid="109"/>
                                        </p:tgtEl>
                                      </p:cBhvr>
                                    </p:animEffect>
                                  </p:childTnLst>
                                </p:cTn>
                              </p:par>
                              <p:par>
                                <p:cTn id="253" presetID="31" presetClass="entr" presetSubtype="0" fill="hold" grpId="0" nodeType="withEffect">
                                  <p:stCondLst>
                                    <p:cond delay="0"/>
                                  </p:stCondLst>
                                  <p:childTnLst>
                                    <p:set>
                                      <p:cBhvr>
                                        <p:cTn id="254" dur="1" fill="hold">
                                          <p:stCondLst>
                                            <p:cond delay="0"/>
                                          </p:stCondLst>
                                        </p:cTn>
                                        <p:tgtEl>
                                          <p:spTgt spid="110"/>
                                        </p:tgtEl>
                                        <p:attrNameLst>
                                          <p:attrName>style.visibility</p:attrName>
                                        </p:attrNameLst>
                                      </p:cBhvr>
                                      <p:to>
                                        <p:strVal val="visible"/>
                                      </p:to>
                                    </p:set>
                                    <p:anim calcmode="lin" valueType="num">
                                      <p:cBhvr>
                                        <p:cTn id="255" dur="1000" fill="hold"/>
                                        <p:tgtEl>
                                          <p:spTgt spid="110"/>
                                        </p:tgtEl>
                                        <p:attrNameLst>
                                          <p:attrName>ppt_w</p:attrName>
                                        </p:attrNameLst>
                                      </p:cBhvr>
                                      <p:tavLst>
                                        <p:tav tm="0">
                                          <p:val>
                                            <p:fltVal val="0"/>
                                          </p:val>
                                        </p:tav>
                                        <p:tav tm="100000">
                                          <p:val>
                                            <p:strVal val="#ppt_w"/>
                                          </p:val>
                                        </p:tav>
                                      </p:tavLst>
                                    </p:anim>
                                    <p:anim calcmode="lin" valueType="num">
                                      <p:cBhvr>
                                        <p:cTn id="256" dur="1000" fill="hold"/>
                                        <p:tgtEl>
                                          <p:spTgt spid="110"/>
                                        </p:tgtEl>
                                        <p:attrNameLst>
                                          <p:attrName>ppt_h</p:attrName>
                                        </p:attrNameLst>
                                      </p:cBhvr>
                                      <p:tavLst>
                                        <p:tav tm="0">
                                          <p:val>
                                            <p:fltVal val="0"/>
                                          </p:val>
                                        </p:tav>
                                        <p:tav tm="100000">
                                          <p:val>
                                            <p:strVal val="#ppt_h"/>
                                          </p:val>
                                        </p:tav>
                                      </p:tavLst>
                                    </p:anim>
                                    <p:anim calcmode="lin" valueType="num">
                                      <p:cBhvr>
                                        <p:cTn id="257" dur="1000" fill="hold"/>
                                        <p:tgtEl>
                                          <p:spTgt spid="110"/>
                                        </p:tgtEl>
                                        <p:attrNameLst>
                                          <p:attrName>style.rotation</p:attrName>
                                        </p:attrNameLst>
                                      </p:cBhvr>
                                      <p:tavLst>
                                        <p:tav tm="0">
                                          <p:val>
                                            <p:fltVal val="90"/>
                                          </p:val>
                                        </p:tav>
                                        <p:tav tm="100000">
                                          <p:val>
                                            <p:fltVal val="0"/>
                                          </p:val>
                                        </p:tav>
                                      </p:tavLst>
                                    </p:anim>
                                    <p:animEffect transition="in" filter="fade">
                                      <p:cBhvr>
                                        <p:cTn id="258" dur="1000"/>
                                        <p:tgtEl>
                                          <p:spTgt spid="110"/>
                                        </p:tgtEl>
                                      </p:cBhvr>
                                    </p:animEffect>
                                  </p:childTnLst>
                                </p:cTn>
                              </p:par>
                              <p:par>
                                <p:cTn id="259" presetID="31" presetClass="entr" presetSubtype="0" fill="hold" grpId="0" nodeType="withEffect">
                                  <p:stCondLst>
                                    <p:cond delay="0"/>
                                  </p:stCondLst>
                                  <p:childTnLst>
                                    <p:set>
                                      <p:cBhvr>
                                        <p:cTn id="260" dur="1" fill="hold">
                                          <p:stCondLst>
                                            <p:cond delay="0"/>
                                          </p:stCondLst>
                                        </p:cTn>
                                        <p:tgtEl>
                                          <p:spTgt spid="111"/>
                                        </p:tgtEl>
                                        <p:attrNameLst>
                                          <p:attrName>style.visibility</p:attrName>
                                        </p:attrNameLst>
                                      </p:cBhvr>
                                      <p:to>
                                        <p:strVal val="visible"/>
                                      </p:to>
                                    </p:set>
                                    <p:anim calcmode="lin" valueType="num">
                                      <p:cBhvr>
                                        <p:cTn id="261" dur="1000" fill="hold"/>
                                        <p:tgtEl>
                                          <p:spTgt spid="111"/>
                                        </p:tgtEl>
                                        <p:attrNameLst>
                                          <p:attrName>ppt_w</p:attrName>
                                        </p:attrNameLst>
                                      </p:cBhvr>
                                      <p:tavLst>
                                        <p:tav tm="0">
                                          <p:val>
                                            <p:fltVal val="0"/>
                                          </p:val>
                                        </p:tav>
                                        <p:tav tm="100000">
                                          <p:val>
                                            <p:strVal val="#ppt_w"/>
                                          </p:val>
                                        </p:tav>
                                      </p:tavLst>
                                    </p:anim>
                                    <p:anim calcmode="lin" valueType="num">
                                      <p:cBhvr>
                                        <p:cTn id="262" dur="1000" fill="hold"/>
                                        <p:tgtEl>
                                          <p:spTgt spid="111"/>
                                        </p:tgtEl>
                                        <p:attrNameLst>
                                          <p:attrName>ppt_h</p:attrName>
                                        </p:attrNameLst>
                                      </p:cBhvr>
                                      <p:tavLst>
                                        <p:tav tm="0">
                                          <p:val>
                                            <p:fltVal val="0"/>
                                          </p:val>
                                        </p:tav>
                                        <p:tav tm="100000">
                                          <p:val>
                                            <p:strVal val="#ppt_h"/>
                                          </p:val>
                                        </p:tav>
                                      </p:tavLst>
                                    </p:anim>
                                    <p:anim calcmode="lin" valueType="num">
                                      <p:cBhvr>
                                        <p:cTn id="263" dur="1000" fill="hold"/>
                                        <p:tgtEl>
                                          <p:spTgt spid="111"/>
                                        </p:tgtEl>
                                        <p:attrNameLst>
                                          <p:attrName>style.rotation</p:attrName>
                                        </p:attrNameLst>
                                      </p:cBhvr>
                                      <p:tavLst>
                                        <p:tav tm="0">
                                          <p:val>
                                            <p:fltVal val="90"/>
                                          </p:val>
                                        </p:tav>
                                        <p:tav tm="100000">
                                          <p:val>
                                            <p:fltVal val="0"/>
                                          </p:val>
                                        </p:tav>
                                      </p:tavLst>
                                    </p:anim>
                                    <p:animEffect transition="in" filter="fade">
                                      <p:cBhvr>
                                        <p:cTn id="264" dur="1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01" grpId="0"/>
      <p:bldP spid="102" grpId="0"/>
      <p:bldP spid="103" grpId="0"/>
      <p:bldP spid="104" grpId="0"/>
      <p:bldP spid="109" grpId="0" animBg="1"/>
      <p:bldP spid="110" grpId="0" animBg="1"/>
      <p:bldP spid="111" grpId="0" animBg="1"/>
      <p:bldP spid="112" grpId="0"/>
      <p:bldP spid="113" grpId="0"/>
      <p:bldP spid="1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TextBox 440"/>
          <p:cNvSpPr txBox="1"/>
          <p:nvPr/>
        </p:nvSpPr>
        <p:spPr>
          <a:xfrm>
            <a:off x="9190732" y="3874383"/>
            <a:ext cx="2437943" cy="1384995"/>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mn-ea"/>
              </a:rPr>
              <a:t>这里输入您的文字这里输入您的文字这里输入您的文字这里输入您的文字这里输入您这里输入您的文字</a:t>
            </a:r>
          </a:p>
        </p:txBody>
      </p:sp>
      <p:grpSp>
        <p:nvGrpSpPr>
          <p:cNvPr id="442" name="组合 441"/>
          <p:cNvGrpSpPr/>
          <p:nvPr/>
        </p:nvGrpSpPr>
        <p:grpSpPr>
          <a:xfrm>
            <a:off x="1165737" y="1642245"/>
            <a:ext cx="7603339" cy="4565650"/>
            <a:chOff x="1706563" y="1090612"/>
            <a:chExt cx="7607300" cy="4565650"/>
          </a:xfrm>
          <a:solidFill>
            <a:schemeClr val="tx1"/>
          </a:solidFill>
        </p:grpSpPr>
        <p:sp>
          <p:nvSpPr>
            <p:cNvPr id="443"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4"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45" name="Oval 6"/>
          <p:cNvSpPr>
            <a:spLocks noChangeArrowheads="1"/>
          </p:cNvSpPr>
          <p:nvPr/>
        </p:nvSpPr>
        <p:spPr bwMode="auto">
          <a:xfrm>
            <a:off x="1389457" y="6090421"/>
            <a:ext cx="184054" cy="185738"/>
          </a:xfrm>
          <a:prstGeom prst="ellipse">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6" name="Oval 7"/>
          <p:cNvSpPr>
            <a:spLocks noChangeArrowheads="1"/>
          </p:cNvSpPr>
          <p:nvPr/>
        </p:nvSpPr>
        <p:spPr bwMode="auto">
          <a:xfrm>
            <a:off x="2417621" y="5153796"/>
            <a:ext cx="184054" cy="184150"/>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7" name="Oval 8"/>
          <p:cNvSpPr>
            <a:spLocks noChangeArrowheads="1"/>
          </p:cNvSpPr>
          <p:nvPr/>
        </p:nvSpPr>
        <p:spPr bwMode="auto">
          <a:xfrm>
            <a:off x="3336305" y="5493521"/>
            <a:ext cx="184054" cy="185738"/>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8" name="Oval 9"/>
          <p:cNvSpPr>
            <a:spLocks noChangeArrowheads="1"/>
          </p:cNvSpPr>
          <p:nvPr/>
        </p:nvSpPr>
        <p:spPr bwMode="auto">
          <a:xfrm>
            <a:off x="5116552" y="4737871"/>
            <a:ext cx="184054" cy="184150"/>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9" name="Oval 10"/>
          <p:cNvSpPr>
            <a:spLocks noChangeArrowheads="1"/>
          </p:cNvSpPr>
          <p:nvPr/>
        </p:nvSpPr>
        <p:spPr bwMode="auto">
          <a:xfrm>
            <a:off x="3785334" y="4745808"/>
            <a:ext cx="184054" cy="184150"/>
          </a:xfrm>
          <a:prstGeom prst="ellipse">
            <a:avLst/>
          </a:prstGeom>
          <a:solidFill>
            <a:schemeClr val="bg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0" name="Oval 11"/>
          <p:cNvSpPr>
            <a:spLocks noChangeArrowheads="1"/>
          </p:cNvSpPr>
          <p:nvPr/>
        </p:nvSpPr>
        <p:spPr bwMode="auto">
          <a:xfrm>
            <a:off x="5963836" y="4499746"/>
            <a:ext cx="184054" cy="184150"/>
          </a:xfrm>
          <a:prstGeom prst="ellipse">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1" name="Oval 12"/>
          <p:cNvSpPr>
            <a:spLocks noChangeArrowheads="1"/>
          </p:cNvSpPr>
          <p:nvPr/>
        </p:nvSpPr>
        <p:spPr bwMode="auto">
          <a:xfrm>
            <a:off x="6979307" y="3386908"/>
            <a:ext cx="184054" cy="184150"/>
          </a:xfrm>
          <a:prstGeom prst="ellipse">
            <a:avLst/>
          </a:prstGeom>
          <a:solidFill>
            <a:schemeClr val="accent5"/>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2" name="TextBox 451"/>
          <p:cNvSpPr txBox="1"/>
          <p:nvPr/>
        </p:nvSpPr>
        <p:spPr>
          <a:xfrm>
            <a:off x="1481485" y="4218022"/>
            <a:ext cx="1530391" cy="369332"/>
          </a:xfrm>
          <a:prstGeom prst="rect">
            <a:avLst/>
          </a:prstGeom>
          <a:noFill/>
        </p:spPr>
        <p:txBody>
          <a:bodyPr wrap="none" rtlCol="0">
            <a:spAutoFit/>
          </a:bodyPr>
          <a:lstStyle/>
          <a:p>
            <a:r>
              <a:rPr lang="en-US" altLang="zh-CN" b="1" dirty="0">
                <a:solidFill>
                  <a:schemeClr val="tx2"/>
                </a:solidFill>
                <a:latin typeface="+mj-ea"/>
                <a:ea typeface="+mj-ea"/>
              </a:rPr>
              <a:t>01  </a:t>
            </a:r>
            <a:r>
              <a:rPr lang="zh-CN" altLang="en-US" b="1" dirty="0">
                <a:solidFill>
                  <a:schemeClr val="tx2"/>
                </a:solidFill>
                <a:latin typeface="+mj-ea"/>
                <a:ea typeface="+mj-ea"/>
              </a:rPr>
              <a:t>您的标题</a:t>
            </a:r>
          </a:p>
        </p:txBody>
      </p:sp>
      <p:sp>
        <p:nvSpPr>
          <p:cNvPr id="453" name="TextBox 452"/>
          <p:cNvSpPr txBox="1"/>
          <p:nvPr/>
        </p:nvSpPr>
        <p:spPr>
          <a:xfrm>
            <a:off x="1501220" y="4547988"/>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454" name="TextBox 453"/>
          <p:cNvSpPr txBox="1"/>
          <p:nvPr/>
        </p:nvSpPr>
        <p:spPr>
          <a:xfrm>
            <a:off x="3877362" y="5061205"/>
            <a:ext cx="1530391" cy="369332"/>
          </a:xfrm>
          <a:prstGeom prst="rect">
            <a:avLst/>
          </a:prstGeom>
          <a:noFill/>
        </p:spPr>
        <p:txBody>
          <a:bodyPr wrap="none" rtlCol="0">
            <a:spAutoFit/>
          </a:bodyPr>
          <a:lstStyle/>
          <a:p>
            <a:r>
              <a:rPr lang="en-US" altLang="zh-CN" b="1" dirty="0">
                <a:solidFill>
                  <a:schemeClr val="accent1"/>
                </a:solidFill>
                <a:latin typeface="+mj-ea"/>
                <a:ea typeface="+mj-ea"/>
              </a:rPr>
              <a:t>02  </a:t>
            </a:r>
            <a:r>
              <a:rPr lang="zh-CN" altLang="en-US" b="1" dirty="0">
                <a:solidFill>
                  <a:schemeClr val="accent1"/>
                </a:solidFill>
                <a:latin typeface="+mj-ea"/>
                <a:ea typeface="+mj-ea"/>
              </a:rPr>
              <a:t>您的标题</a:t>
            </a:r>
          </a:p>
        </p:txBody>
      </p:sp>
      <p:sp>
        <p:nvSpPr>
          <p:cNvPr id="455" name="TextBox 454"/>
          <p:cNvSpPr txBox="1"/>
          <p:nvPr/>
        </p:nvSpPr>
        <p:spPr>
          <a:xfrm>
            <a:off x="3897097" y="539117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456" name="TextBox 455"/>
          <p:cNvSpPr txBox="1"/>
          <p:nvPr/>
        </p:nvSpPr>
        <p:spPr>
          <a:xfrm>
            <a:off x="6398167" y="4336943"/>
            <a:ext cx="1530391" cy="369332"/>
          </a:xfrm>
          <a:prstGeom prst="rect">
            <a:avLst/>
          </a:prstGeom>
          <a:noFill/>
        </p:spPr>
        <p:txBody>
          <a:bodyPr wrap="none" rtlCol="0">
            <a:spAutoFit/>
          </a:bodyPr>
          <a:lstStyle/>
          <a:p>
            <a:r>
              <a:rPr lang="en-US" altLang="zh-CN" b="1" dirty="0">
                <a:solidFill>
                  <a:schemeClr val="tx2"/>
                </a:solidFill>
                <a:latin typeface="+mj-ea"/>
                <a:ea typeface="+mj-ea"/>
              </a:rPr>
              <a:t>03  </a:t>
            </a:r>
            <a:r>
              <a:rPr lang="zh-CN" altLang="en-US" b="1" dirty="0">
                <a:solidFill>
                  <a:schemeClr val="tx2"/>
                </a:solidFill>
                <a:latin typeface="+mj-ea"/>
                <a:ea typeface="+mj-ea"/>
              </a:rPr>
              <a:t>您的标题</a:t>
            </a:r>
          </a:p>
        </p:txBody>
      </p:sp>
      <p:sp>
        <p:nvSpPr>
          <p:cNvPr id="457" name="TextBox 456"/>
          <p:cNvSpPr txBox="1"/>
          <p:nvPr/>
        </p:nvSpPr>
        <p:spPr>
          <a:xfrm>
            <a:off x="6417902" y="4666909"/>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458" name="TextBox 457"/>
          <p:cNvSpPr txBox="1"/>
          <p:nvPr/>
        </p:nvSpPr>
        <p:spPr>
          <a:xfrm>
            <a:off x="6214112" y="2396457"/>
            <a:ext cx="1530391" cy="369332"/>
          </a:xfrm>
          <a:prstGeom prst="rect">
            <a:avLst/>
          </a:prstGeom>
          <a:noFill/>
        </p:spPr>
        <p:txBody>
          <a:bodyPr wrap="none" rtlCol="0">
            <a:spAutoFit/>
          </a:bodyPr>
          <a:lstStyle/>
          <a:p>
            <a:r>
              <a:rPr lang="en-US" altLang="zh-CN" b="1" dirty="0">
                <a:solidFill>
                  <a:schemeClr val="accent1"/>
                </a:solidFill>
                <a:latin typeface="+mj-ea"/>
                <a:ea typeface="+mj-ea"/>
              </a:rPr>
              <a:t>04  </a:t>
            </a:r>
            <a:r>
              <a:rPr lang="zh-CN" altLang="en-US" b="1" dirty="0">
                <a:solidFill>
                  <a:schemeClr val="accent1"/>
                </a:solidFill>
                <a:latin typeface="+mj-ea"/>
                <a:ea typeface="+mj-ea"/>
              </a:rPr>
              <a:t>您的标题</a:t>
            </a:r>
          </a:p>
        </p:txBody>
      </p:sp>
      <p:sp>
        <p:nvSpPr>
          <p:cNvPr id="459" name="TextBox 458"/>
          <p:cNvSpPr txBox="1"/>
          <p:nvPr/>
        </p:nvSpPr>
        <p:spPr>
          <a:xfrm>
            <a:off x="6233848" y="2726423"/>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1"/>
                                        </p:tgtEl>
                                        <p:attrNameLst>
                                          <p:attrName>style.visibility</p:attrName>
                                        </p:attrNameLst>
                                      </p:cBhvr>
                                      <p:to>
                                        <p:strVal val="visible"/>
                                      </p:to>
                                    </p:set>
                                    <p:animEffect transition="in" filter="fade">
                                      <p:cBhvr>
                                        <p:cTn id="7" dur="500"/>
                                        <p:tgtEl>
                                          <p:spTgt spid="441"/>
                                        </p:tgtEl>
                                      </p:cBhvr>
                                    </p:animEffect>
                                    <p:anim calcmode="lin" valueType="num">
                                      <p:cBhvr>
                                        <p:cTn id="8" dur="500" fill="hold"/>
                                        <p:tgtEl>
                                          <p:spTgt spid="441"/>
                                        </p:tgtEl>
                                        <p:attrNameLst>
                                          <p:attrName>ppt_x</p:attrName>
                                        </p:attrNameLst>
                                      </p:cBhvr>
                                      <p:tavLst>
                                        <p:tav tm="0">
                                          <p:val>
                                            <p:strVal val="#ppt_x"/>
                                          </p:val>
                                        </p:tav>
                                        <p:tav tm="100000">
                                          <p:val>
                                            <p:strVal val="#ppt_x"/>
                                          </p:val>
                                        </p:tav>
                                      </p:tavLst>
                                    </p:anim>
                                    <p:anim calcmode="lin" valueType="num">
                                      <p:cBhvr>
                                        <p:cTn id="9" dur="500" fill="hold"/>
                                        <p:tgtEl>
                                          <p:spTgt spid="44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 presetClass="entr" presetSubtype="0" fill="hold" grpId="1" nodeType="afterEffect">
                                  <p:stCondLst>
                                    <p:cond delay="0"/>
                                  </p:stCondLst>
                                  <p:childTnLst>
                                    <p:set>
                                      <p:cBhvr>
                                        <p:cTn id="12" dur="1" fill="hold">
                                          <p:stCondLst>
                                            <p:cond delay="0"/>
                                          </p:stCondLst>
                                        </p:cTn>
                                        <p:tgtEl>
                                          <p:spTgt spid="44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447"/>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49"/>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4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5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51"/>
                                        </p:tgtEl>
                                        <p:attrNameLst>
                                          <p:attrName>style.visibility</p:attrName>
                                        </p:attrNameLst>
                                      </p:cBhvr>
                                      <p:to>
                                        <p:strVal val="visible"/>
                                      </p:to>
                                    </p:set>
                                  </p:childTnLst>
                                </p:cTn>
                              </p:par>
                            </p:childTnLst>
                          </p:cTn>
                        </p:par>
                        <p:par>
                          <p:cTn id="23" fill="hold">
                            <p:stCondLst>
                              <p:cond delay="500"/>
                            </p:stCondLst>
                            <p:childTnLst>
                              <p:par>
                                <p:cTn id="24" presetID="56" presetClass="path" presetSubtype="0" accel="50000" decel="50000" fill="hold" grpId="0" nodeType="afterEffect">
                                  <p:stCondLst>
                                    <p:cond delay="0"/>
                                  </p:stCondLst>
                                  <p:childTnLst>
                                    <p:animMotion origin="layout" path="M -0.09431 0.14699 L -3.77911E-6 -2.22222E-6 " pathEditMode="relative" rAng="0" ptsTypes="AA">
                                      <p:cBhvr>
                                        <p:cTn id="25" dur="1000" fill="hold"/>
                                        <p:tgtEl>
                                          <p:spTgt spid="446"/>
                                        </p:tgtEl>
                                        <p:attrNameLst>
                                          <p:attrName>ppt_x</p:attrName>
                                          <p:attrName>ppt_y</p:attrName>
                                        </p:attrNameLst>
                                      </p:cBhvr>
                                      <p:rCtr x="4709" y="-7361"/>
                                    </p:animMotion>
                                  </p:childTnLst>
                                </p:cTn>
                              </p:par>
                              <p:par>
                                <p:cTn id="26" presetID="56" presetClass="path" presetSubtype="0" accel="50000" decel="50000" fill="hold" grpId="0" nodeType="withEffect">
                                  <p:stCondLst>
                                    <p:cond delay="0"/>
                                  </p:stCondLst>
                                  <p:childTnLst>
                                    <p:animMotion origin="layout" path="M -0.16975 0.09736 L 3.74121E-6 1.24884E-6 " pathEditMode="relative" rAng="0" ptsTypes="AA">
                                      <p:cBhvr>
                                        <p:cTn id="27" dur="1000" fill="hold"/>
                                        <p:tgtEl>
                                          <p:spTgt spid="447"/>
                                        </p:tgtEl>
                                        <p:attrNameLst>
                                          <p:attrName>ppt_x</p:attrName>
                                          <p:attrName>ppt_y</p:attrName>
                                        </p:attrNameLst>
                                      </p:cBhvr>
                                      <p:rCtr x="8487" y="-4880"/>
                                    </p:animMotion>
                                  </p:childTnLst>
                                </p:cTn>
                              </p:par>
                              <p:par>
                                <p:cTn id="28" presetID="56" presetClass="path" presetSubtype="0" accel="50000" decel="50000" fill="hold" grpId="0" nodeType="withEffect">
                                  <p:stCondLst>
                                    <p:cond delay="0"/>
                                  </p:stCondLst>
                                  <p:childTnLst>
                                    <p:animMotion origin="layout" path="M -0.20659 0.20629 L 4.37646E-6 -1.83164E-6 " pathEditMode="relative" rAng="0" ptsTypes="AA">
                                      <p:cBhvr>
                                        <p:cTn id="29" dur="1000" fill="hold"/>
                                        <p:tgtEl>
                                          <p:spTgt spid="449"/>
                                        </p:tgtEl>
                                        <p:attrNameLst>
                                          <p:attrName>ppt_x</p:attrName>
                                          <p:attrName>ppt_y</p:attrName>
                                        </p:attrNameLst>
                                      </p:cBhvr>
                                      <p:rCtr x="10323" y="-10315"/>
                                    </p:animMotion>
                                  </p:childTnLst>
                                </p:cTn>
                              </p:par>
                              <p:par>
                                <p:cTn id="30" presetID="56" presetClass="path" presetSubtype="0" accel="50000" decel="50000" fill="hold" grpId="0" nodeType="withEffect">
                                  <p:stCondLst>
                                    <p:cond delay="0"/>
                                  </p:stCondLst>
                                  <p:childTnLst>
                                    <p:animMotion origin="layout" path="M -0.3158 0.20744 L -1.97344E-6 4.50509E-6 " pathEditMode="relative" rAng="0" ptsTypes="AA">
                                      <p:cBhvr>
                                        <p:cTn id="31" dur="1000" fill="hold"/>
                                        <p:tgtEl>
                                          <p:spTgt spid="448"/>
                                        </p:tgtEl>
                                        <p:attrNameLst>
                                          <p:attrName>ppt_x</p:attrName>
                                          <p:attrName>ppt_y</p:attrName>
                                        </p:attrNameLst>
                                      </p:cBhvr>
                                      <p:rCtr x="15790" y="-10384"/>
                                    </p:animMotion>
                                  </p:childTnLst>
                                </p:cTn>
                              </p:par>
                              <p:par>
                                <p:cTn id="32" presetID="56" presetClass="path" presetSubtype="0" accel="50000" decel="50000" fill="hold" grpId="0" nodeType="withEffect">
                                  <p:stCondLst>
                                    <p:cond delay="0"/>
                                  </p:stCondLst>
                                  <p:childTnLst>
                                    <p:animMotion origin="layout" path="M -0.38532 0.24213 L 4.87894E-6 4.60685E-6 " pathEditMode="relative" rAng="0" ptsTypes="AA">
                                      <p:cBhvr>
                                        <p:cTn id="33" dur="1000" fill="hold"/>
                                        <p:tgtEl>
                                          <p:spTgt spid="450"/>
                                        </p:tgtEl>
                                        <p:attrNameLst>
                                          <p:attrName>ppt_x</p:attrName>
                                          <p:attrName>ppt_y</p:attrName>
                                        </p:attrNameLst>
                                      </p:cBhvr>
                                      <p:rCtr x="19266" y="-12118"/>
                                    </p:animMotion>
                                  </p:childTnLst>
                                </p:cTn>
                              </p:par>
                              <p:par>
                                <p:cTn id="34" presetID="56" presetClass="path" presetSubtype="0" accel="50000" decel="50000" fill="hold" grpId="0" nodeType="withEffect">
                                  <p:stCondLst>
                                    <p:cond delay="0"/>
                                  </p:stCondLst>
                                  <p:childTnLst>
                                    <p:animMotion origin="layout" path="M -0.46863 0.40425 L 3.24134E-6 3.01573E-6 " pathEditMode="relative" rAng="0" ptsTypes="AA">
                                      <p:cBhvr>
                                        <p:cTn id="35" dur="1000" fill="hold"/>
                                        <p:tgtEl>
                                          <p:spTgt spid="451"/>
                                        </p:tgtEl>
                                        <p:attrNameLst>
                                          <p:attrName>ppt_x</p:attrName>
                                          <p:attrName>ppt_y</p:attrName>
                                        </p:attrNameLst>
                                      </p:cBhvr>
                                      <p:rCtr x="23431" y="-20213"/>
                                    </p:animMotion>
                                  </p:childTnLst>
                                </p:cTn>
                              </p:par>
                            </p:childTnLst>
                          </p:cTn>
                        </p:par>
                        <p:par>
                          <p:cTn id="36" fill="hold">
                            <p:stCondLst>
                              <p:cond delay="1500"/>
                            </p:stCondLst>
                            <p:childTnLst>
                              <p:par>
                                <p:cTn id="37" presetID="18" presetClass="entr" presetSubtype="3" fill="hold" nodeType="afterEffect">
                                  <p:stCondLst>
                                    <p:cond delay="0"/>
                                  </p:stCondLst>
                                  <p:childTnLst>
                                    <p:set>
                                      <p:cBhvr>
                                        <p:cTn id="38" dur="1" fill="hold">
                                          <p:stCondLst>
                                            <p:cond delay="0"/>
                                          </p:stCondLst>
                                        </p:cTn>
                                        <p:tgtEl>
                                          <p:spTgt spid="442"/>
                                        </p:tgtEl>
                                        <p:attrNameLst>
                                          <p:attrName>style.visibility</p:attrName>
                                        </p:attrNameLst>
                                      </p:cBhvr>
                                      <p:to>
                                        <p:strVal val="visible"/>
                                      </p:to>
                                    </p:set>
                                    <p:animEffect transition="in" filter="strips(upRight)">
                                      <p:cBhvr>
                                        <p:cTn id="39" dur="2000"/>
                                        <p:tgtEl>
                                          <p:spTgt spid="44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52"/>
                                        </p:tgtEl>
                                        <p:attrNameLst>
                                          <p:attrName>style.visibility</p:attrName>
                                        </p:attrNameLst>
                                      </p:cBhvr>
                                      <p:to>
                                        <p:strVal val="visible"/>
                                      </p:to>
                                    </p:set>
                                    <p:animEffect transition="in" filter="wipe(left)">
                                      <p:cBhvr>
                                        <p:cTn id="43" dur="500"/>
                                        <p:tgtEl>
                                          <p:spTgt spid="45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53"/>
                                        </p:tgtEl>
                                        <p:attrNameLst>
                                          <p:attrName>style.visibility</p:attrName>
                                        </p:attrNameLst>
                                      </p:cBhvr>
                                      <p:to>
                                        <p:strVal val="visible"/>
                                      </p:to>
                                    </p:set>
                                    <p:animEffect transition="in" filter="wipe(left)">
                                      <p:cBhvr>
                                        <p:cTn id="46" dur="500"/>
                                        <p:tgtEl>
                                          <p:spTgt spid="453"/>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455"/>
                                        </p:tgtEl>
                                        <p:attrNameLst>
                                          <p:attrName>style.visibility</p:attrName>
                                        </p:attrNameLst>
                                      </p:cBhvr>
                                      <p:to>
                                        <p:strVal val="visible"/>
                                      </p:to>
                                    </p:set>
                                    <p:animEffect transition="in" filter="wipe(left)">
                                      <p:cBhvr>
                                        <p:cTn id="50" dur="500"/>
                                        <p:tgtEl>
                                          <p:spTgt spid="45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54"/>
                                        </p:tgtEl>
                                        <p:attrNameLst>
                                          <p:attrName>style.visibility</p:attrName>
                                        </p:attrNameLst>
                                      </p:cBhvr>
                                      <p:to>
                                        <p:strVal val="visible"/>
                                      </p:to>
                                    </p:set>
                                    <p:animEffect transition="in" filter="wipe(left)">
                                      <p:cBhvr>
                                        <p:cTn id="53" dur="500"/>
                                        <p:tgtEl>
                                          <p:spTgt spid="454"/>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56"/>
                                        </p:tgtEl>
                                        <p:attrNameLst>
                                          <p:attrName>style.visibility</p:attrName>
                                        </p:attrNameLst>
                                      </p:cBhvr>
                                      <p:to>
                                        <p:strVal val="visible"/>
                                      </p:to>
                                    </p:set>
                                    <p:animEffect transition="in" filter="wipe(left)">
                                      <p:cBhvr>
                                        <p:cTn id="57" dur="500"/>
                                        <p:tgtEl>
                                          <p:spTgt spid="45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57"/>
                                        </p:tgtEl>
                                        <p:attrNameLst>
                                          <p:attrName>style.visibility</p:attrName>
                                        </p:attrNameLst>
                                      </p:cBhvr>
                                      <p:to>
                                        <p:strVal val="visible"/>
                                      </p:to>
                                    </p:set>
                                    <p:animEffect transition="in" filter="wipe(left)">
                                      <p:cBhvr>
                                        <p:cTn id="60" dur="500"/>
                                        <p:tgtEl>
                                          <p:spTgt spid="45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458"/>
                                        </p:tgtEl>
                                        <p:attrNameLst>
                                          <p:attrName>style.visibility</p:attrName>
                                        </p:attrNameLst>
                                      </p:cBhvr>
                                      <p:to>
                                        <p:strVal val="visible"/>
                                      </p:to>
                                    </p:set>
                                    <p:animEffect transition="in" filter="wipe(left)">
                                      <p:cBhvr>
                                        <p:cTn id="64" dur="500"/>
                                        <p:tgtEl>
                                          <p:spTgt spid="45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9"/>
                                        </p:tgtEl>
                                        <p:attrNameLst>
                                          <p:attrName>style.visibility</p:attrName>
                                        </p:attrNameLst>
                                      </p:cBhvr>
                                      <p:to>
                                        <p:strVal val="visible"/>
                                      </p:to>
                                    </p:set>
                                    <p:animEffect transition="in" filter="wipe(left)">
                                      <p:cBhvr>
                                        <p:cTn id="67" dur="500"/>
                                        <p:tgtEl>
                                          <p:spTgt spid="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 grpId="0"/>
      <p:bldP spid="446" grpId="0" animBg="1"/>
      <p:bldP spid="446" grpId="1" animBg="1"/>
      <p:bldP spid="447" grpId="0" animBg="1"/>
      <p:bldP spid="447" grpId="1" animBg="1"/>
      <p:bldP spid="448" grpId="0" animBg="1"/>
      <p:bldP spid="448" grpId="1" animBg="1"/>
      <p:bldP spid="449" grpId="0" animBg="1"/>
      <p:bldP spid="449" grpId="1" animBg="1"/>
      <p:bldP spid="450" grpId="0" animBg="1"/>
      <p:bldP spid="450" grpId="1" animBg="1"/>
      <p:bldP spid="451" grpId="0" animBg="1"/>
      <p:bldP spid="451" grpId="1" animBg="1"/>
      <p:bldP spid="452" grpId="0"/>
      <p:bldP spid="453" grpId="0"/>
      <p:bldP spid="454" grpId="0"/>
      <p:bldP spid="455" grpId="0"/>
      <p:bldP spid="456" grpId="0"/>
      <p:bldP spid="457" grpId="0"/>
      <p:bldP spid="458" grpId="0"/>
      <p:bldP spid="45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023687" y="3570092"/>
            <a:ext cx="531722" cy="581362"/>
            <a:chOff x="3933825" y="3878262"/>
            <a:chExt cx="430213" cy="449262"/>
          </a:xfrm>
          <a:solidFill>
            <a:schemeClr val="accent2"/>
          </a:solidFill>
        </p:grpSpPr>
        <p:sp>
          <p:nvSpPr>
            <p:cNvPr id="29"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1" name="组合 30"/>
          <p:cNvGrpSpPr/>
          <p:nvPr/>
        </p:nvGrpSpPr>
        <p:grpSpPr>
          <a:xfrm>
            <a:off x="7033542" y="4535589"/>
            <a:ext cx="548559" cy="536180"/>
            <a:chOff x="7627938" y="3005138"/>
            <a:chExt cx="412750" cy="403225"/>
          </a:xfrm>
          <a:solidFill>
            <a:schemeClr val="accent3"/>
          </a:solidFill>
        </p:grpSpPr>
        <p:sp>
          <p:nvSpPr>
            <p:cNvPr id="32"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4" name="Freeform 536"/>
          <p:cNvSpPr/>
          <p:nvPr/>
        </p:nvSpPr>
        <p:spPr bwMode="auto">
          <a:xfrm>
            <a:off x="7648205" y="2360116"/>
            <a:ext cx="721383"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35" name="组合 34"/>
          <p:cNvGrpSpPr/>
          <p:nvPr/>
        </p:nvGrpSpPr>
        <p:grpSpPr>
          <a:xfrm>
            <a:off x="4135617" y="1543796"/>
            <a:ext cx="442826" cy="590122"/>
            <a:chOff x="3732213" y="1809750"/>
            <a:chExt cx="377825" cy="503237"/>
          </a:xfrm>
          <a:solidFill>
            <a:schemeClr val="tx2"/>
          </a:solidFill>
        </p:grpSpPr>
        <p:sp>
          <p:nvSpPr>
            <p:cNvPr id="36"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3" name="Freeform 553"/>
          <p:cNvSpPr>
            <a:spLocks noEditPoints="1"/>
          </p:cNvSpPr>
          <p:nvPr/>
        </p:nvSpPr>
        <p:spPr bwMode="auto">
          <a:xfrm>
            <a:off x="5426494" y="5293932"/>
            <a:ext cx="1256645" cy="1254125"/>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4" name="Freeform 559"/>
          <p:cNvSpPr/>
          <p:nvPr/>
        </p:nvSpPr>
        <p:spPr bwMode="auto">
          <a:xfrm>
            <a:off x="4661717" y="1395032"/>
            <a:ext cx="2781439" cy="90963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5" name="Freeform 560"/>
          <p:cNvSpPr>
            <a:spLocks noEditPoints="1"/>
          </p:cNvSpPr>
          <p:nvPr/>
        </p:nvSpPr>
        <p:spPr bwMode="auto">
          <a:xfrm>
            <a:off x="4555410" y="2368167"/>
            <a:ext cx="2994053" cy="908050"/>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6" name="Freeform 561"/>
          <p:cNvSpPr>
            <a:spLocks noEditPoints="1"/>
          </p:cNvSpPr>
          <p:nvPr/>
        </p:nvSpPr>
        <p:spPr bwMode="auto">
          <a:xfrm>
            <a:off x="4631570" y="3339718"/>
            <a:ext cx="2841733" cy="909637"/>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7" name="Freeform 562"/>
          <p:cNvSpPr>
            <a:spLocks noEditPoints="1"/>
          </p:cNvSpPr>
          <p:nvPr/>
        </p:nvSpPr>
        <p:spPr bwMode="auto">
          <a:xfrm>
            <a:off x="5085359" y="4311269"/>
            <a:ext cx="1934155" cy="909637"/>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8" name="TextBox 47"/>
          <p:cNvSpPr txBox="1"/>
          <p:nvPr/>
        </p:nvSpPr>
        <p:spPr>
          <a:xfrm>
            <a:off x="2932721" y="1388164"/>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49" name="TextBox 48"/>
          <p:cNvSpPr txBox="1"/>
          <p:nvPr/>
        </p:nvSpPr>
        <p:spPr>
          <a:xfrm>
            <a:off x="2065296" y="1718130"/>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sp>
        <p:nvSpPr>
          <p:cNvPr id="50" name="TextBox 49"/>
          <p:cNvSpPr txBox="1"/>
          <p:nvPr/>
        </p:nvSpPr>
        <p:spPr>
          <a:xfrm>
            <a:off x="8357147" y="2183810"/>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51" name="TextBox 50"/>
          <p:cNvSpPr txBox="1"/>
          <p:nvPr/>
        </p:nvSpPr>
        <p:spPr>
          <a:xfrm>
            <a:off x="8331986" y="2513776"/>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52" name="TextBox 51"/>
          <p:cNvSpPr txBox="1"/>
          <p:nvPr/>
        </p:nvSpPr>
        <p:spPr>
          <a:xfrm>
            <a:off x="7651089" y="4328145"/>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53" name="TextBox 52"/>
          <p:cNvSpPr txBox="1"/>
          <p:nvPr/>
        </p:nvSpPr>
        <p:spPr>
          <a:xfrm>
            <a:off x="7625927" y="4658111"/>
            <a:ext cx="2038875" cy="584775"/>
          </a:xfrm>
          <a:prstGeom prst="rect">
            <a:avLst/>
          </a:prstGeom>
          <a:noFill/>
        </p:spPr>
        <p:txBody>
          <a:bodyPr wrap="square" rtlCol="0">
            <a:spAutoFit/>
          </a:bodyPr>
          <a:lstStyle/>
          <a:p>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r>
              <a:rPr lang="zh-CN" altLang="en-US" sz="1600" dirty="0">
                <a:solidFill>
                  <a:schemeClr val="tx1">
                    <a:lumMod val="50000"/>
                    <a:lumOff val="50000"/>
                  </a:schemeClr>
                </a:solidFill>
                <a:latin typeface="+mn-ea"/>
              </a:rPr>
              <a:t>输入您的文字内容</a:t>
            </a:r>
          </a:p>
        </p:txBody>
      </p:sp>
      <p:sp>
        <p:nvSpPr>
          <p:cNvPr id="54" name="TextBox 53"/>
          <p:cNvSpPr txBox="1"/>
          <p:nvPr/>
        </p:nvSpPr>
        <p:spPr>
          <a:xfrm>
            <a:off x="2814030" y="3435876"/>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55" name="TextBox 54"/>
          <p:cNvSpPr txBox="1"/>
          <p:nvPr/>
        </p:nvSpPr>
        <p:spPr>
          <a:xfrm>
            <a:off x="1946605" y="3765842"/>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56" name="组合 55"/>
          <p:cNvGrpSpPr/>
          <p:nvPr/>
        </p:nvGrpSpPr>
        <p:grpSpPr>
          <a:xfrm>
            <a:off x="5826105" y="1642461"/>
            <a:ext cx="372705" cy="496676"/>
            <a:chOff x="3732213" y="1809750"/>
            <a:chExt cx="377825" cy="503237"/>
          </a:xfrm>
          <a:solidFill>
            <a:srgbClr val="F8F8F8"/>
          </a:solidFill>
        </p:grpSpPr>
        <p:sp>
          <p:nvSpPr>
            <p:cNvPr id="57"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8"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59"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0"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1"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2"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3"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4" name="Freeform 536"/>
          <p:cNvSpPr/>
          <p:nvPr/>
        </p:nvSpPr>
        <p:spPr bwMode="auto">
          <a:xfrm>
            <a:off x="5760793" y="2643005"/>
            <a:ext cx="583285" cy="35837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65" name="组合 64"/>
          <p:cNvGrpSpPr/>
          <p:nvPr/>
        </p:nvGrpSpPr>
        <p:grpSpPr>
          <a:xfrm>
            <a:off x="5852079" y="3570092"/>
            <a:ext cx="400710" cy="438118"/>
            <a:chOff x="3933825" y="3878262"/>
            <a:chExt cx="430213" cy="449262"/>
          </a:xfrm>
          <a:solidFill>
            <a:srgbClr val="F8F8F8"/>
          </a:solidFill>
        </p:grpSpPr>
        <p:sp>
          <p:nvSpPr>
            <p:cNvPr id="66"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67"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8" name="组合 67"/>
          <p:cNvGrpSpPr/>
          <p:nvPr/>
        </p:nvGrpSpPr>
        <p:grpSpPr>
          <a:xfrm>
            <a:off x="5844827" y="4584141"/>
            <a:ext cx="380314" cy="371731"/>
            <a:chOff x="7627938" y="3005138"/>
            <a:chExt cx="412750" cy="403225"/>
          </a:xfrm>
          <a:solidFill>
            <a:srgbClr val="F8F8F8"/>
          </a:solidFill>
        </p:grpSpPr>
        <p:sp>
          <p:nvSpPr>
            <p:cNvPr id="69"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70"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down)">
                                      <p:cBhvr>
                                        <p:cTn id="13" dur="500"/>
                                        <p:tgtEl>
                                          <p:spTgt spid="47"/>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down)">
                                      <p:cBhvr>
                                        <p:cTn id="21" dur="500"/>
                                        <p:tgtEl>
                                          <p:spTgt spid="45"/>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down)">
                                      <p:cBhvr>
                                        <p:cTn id="25" dur="500"/>
                                        <p:tgtEl>
                                          <p:spTgt spid="44"/>
                                        </p:tgtEl>
                                      </p:cBhvr>
                                    </p:animEffect>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right)">
                                      <p:cBhvr>
                                        <p:cTn id="29" dur="500"/>
                                        <p:tgtEl>
                                          <p:spTgt spid="35"/>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right)">
                                      <p:cBhvr>
                                        <p:cTn id="32" dur="500"/>
                                        <p:tgtEl>
                                          <p:spTgt spid="48"/>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right)">
                                      <p:cBhvr>
                                        <p:cTn id="35" dur="500"/>
                                        <p:tgtEl>
                                          <p:spTgt spid="4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wipe(left)">
                                      <p:cBhvr>
                                        <p:cTn id="42" dur="500"/>
                                        <p:tgtEl>
                                          <p:spTgt spid="5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left)">
                                      <p:cBhvr>
                                        <p:cTn id="45" dur="500"/>
                                        <p:tgtEl>
                                          <p:spTgt spid="51"/>
                                        </p:tgtEl>
                                      </p:cBhvr>
                                    </p:animEffect>
                                  </p:childTnLst>
                                </p:cTn>
                              </p:par>
                            </p:childTnLst>
                          </p:cTn>
                        </p:par>
                        <p:par>
                          <p:cTn id="46" fill="hold">
                            <p:stCondLst>
                              <p:cond delay="4000"/>
                            </p:stCondLst>
                            <p:childTnLst>
                              <p:par>
                                <p:cTn id="47" presetID="22" presetClass="entr" presetSubtype="2"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right)">
                                      <p:cBhvr>
                                        <p:cTn id="49" dur="500"/>
                                        <p:tgtEl>
                                          <p:spTgt spid="2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right)">
                                      <p:cBhvr>
                                        <p:cTn id="52" dur="500"/>
                                        <p:tgtEl>
                                          <p:spTgt spid="55"/>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right)">
                                      <p:cBhvr>
                                        <p:cTn id="55" dur="500"/>
                                        <p:tgtEl>
                                          <p:spTgt spid="54"/>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left)">
                                      <p:cBhvr>
                                        <p:cTn id="62" dur="500"/>
                                        <p:tgtEl>
                                          <p:spTgt spid="5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5"/>
          <p:cNvSpPr/>
          <p:nvPr/>
        </p:nvSpPr>
        <p:spPr bwMode="auto">
          <a:xfrm>
            <a:off x="4607826" y="4633809"/>
            <a:ext cx="3264230" cy="569236"/>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6" name="圆角矩形 5"/>
          <p:cNvSpPr/>
          <p:nvPr/>
        </p:nvSpPr>
        <p:spPr bwMode="auto">
          <a:xfrm>
            <a:off x="4607826" y="2146505"/>
            <a:ext cx="3264230" cy="569236"/>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7" name="TextBox 6"/>
          <p:cNvSpPr txBox="1"/>
          <p:nvPr/>
        </p:nvSpPr>
        <p:spPr>
          <a:xfrm>
            <a:off x="5250442" y="2231068"/>
            <a:ext cx="1978998" cy="400110"/>
          </a:xfrm>
          <a:prstGeom prst="rect">
            <a:avLst/>
          </a:prstGeom>
          <a:noFill/>
        </p:spPr>
        <p:txBody>
          <a:bodyPr wrap="none" rtlCol="0">
            <a:spAutoFit/>
          </a:bodyPr>
          <a:lstStyle/>
          <a:p>
            <a:r>
              <a:rPr lang="zh-CN" altLang="en-US" sz="2000" dirty="0">
                <a:solidFill>
                  <a:schemeClr val="bg1"/>
                </a:solidFill>
                <a:latin typeface="+mj-ea"/>
                <a:ea typeface="+mj-ea"/>
              </a:rPr>
              <a:t>请输入您的标题</a:t>
            </a:r>
          </a:p>
        </p:txBody>
      </p:sp>
      <p:sp>
        <p:nvSpPr>
          <p:cNvPr id="8" name="空心弧 7"/>
          <p:cNvSpPr/>
          <p:nvPr/>
        </p:nvSpPr>
        <p:spPr bwMode="auto">
          <a:xfrm flipV="1">
            <a:off x="2209594" y="1700810"/>
            <a:ext cx="1459871" cy="1460631"/>
          </a:xfrm>
          <a:prstGeom prst="blockArc">
            <a:avLst>
              <a:gd name="adj1" fmla="val 5423681"/>
              <a:gd name="adj2" fmla="val 20860726"/>
              <a:gd name="adj3" fmla="val 17514"/>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0" name="空心弧 9"/>
          <p:cNvSpPr/>
          <p:nvPr/>
        </p:nvSpPr>
        <p:spPr bwMode="auto">
          <a:xfrm rot="10800000" flipV="1">
            <a:off x="3381241" y="1961482"/>
            <a:ext cx="1459871" cy="1460631"/>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1" name="空心弧 10"/>
          <p:cNvSpPr/>
          <p:nvPr/>
        </p:nvSpPr>
        <p:spPr bwMode="auto">
          <a:xfrm rot="4631022" flipV="1">
            <a:off x="3414690" y="3173235"/>
            <a:ext cx="1460631" cy="1459871"/>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2" name="空心弧 11"/>
          <p:cNvSpPr/>
          <p:nvPr/>
        </p:nvSpPr>
        <p:spPr bwMode="auto">
          <a:xfrm>
            <a:off x="2230927" y="4633811"/>
            <a:ext cx="1459871" cy="1460631"/>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3" name="空心弧 12"/>
          <p:cNvSpPr/>
          <p:nvPr/>
        </p:nvSpPr>
        <p:spPr bwMode="auto">
          <a:xfrm rot="10800000">
            <a:off x="3402574" y="4373139"/>
            <a:ext cx="1459871" cy="1460631"/>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tx1">
                  <a:lumMod val="50000"/>
                  <a:lumOff val="50000"/>
                </a:schemeClr>
              </a:solidFill>
              <a:latin typeface="Arial" panose="020B0604020202020204" pitchFamily="34" charset="0"/>
              <a:ea typeface="宋体" panose="02010600030101010101" pitchFamily="2" charset="-122"/>
            </a:endParaRPr>
          </a:p>
        </p:txBody>
      </p:sp>
      <p:sp>
        <p:nvSpPr>
          <p:cNvPr id="14" name="TextBox 13"/>
          <p:cNvSpPr txBox="1"/>
          <p:nvPr/>
        </p:nvSpPr>
        <p:spPr>
          <a:xfrm>
            <a:off x="3873598" y="2346611"/>
            <a:ext cx="570693" cy="707886"/>
          </a:xfrm>
          <a:prstGeom prst="rect">
            <a:avLst/>
          </a:prstGeom>
          <a:noFill/>
        </p:spPr>
        <p:txBody>
          <a:bodyPr wrap="none" rtlCol="0">
            <a:spAutoFit/>
          </a:bodyPr>
          <a:lstStyle/>
          <a:p>
            <a:r>
              <a:rPr lang="en-US" altLang="zh-CN" sz="4000" b="1" dirty="0">
                <a:solidFill>
                  <a:schemeClr val="tx1">
                    <a:lumMod val="50000"/>
                    <a:lumOff val="50000"/>
                  </a:schemeClr>
                </a:solidFill>
                <a:latin typeface="+mn-ea"/>
              </a:rPr>
              <a:t>A</a:t>
            </a:r>
            <a:endParaRPr lang="zh-CN" altLang="en-US" sz="4000" b="1" dirty="0">
              <a:solidFill>
                <a:schemeClr val="tx1">
                  <a:lumMod val="50000"/>
                  <a:lumOff val="50000"/>
                </a:schemeClr>
              </a:solidFill>
              <a:latin typeface="+mn-ea"/>
            </a:endParaRPr>
          </a:p>
        </p:txBody>
      </p:sp>
      <p:sp>
        <p:nvSpPr>
          <p:cNvPr id="15" name="TextBox 14"/>
          <p:cNvSpPr txBox="1"/>
          <p:nvPr/>
        </p:nvSpPr>
        <p:spPr>
          <a:xfrm>
            <a:off x="3873598" y="4762265"/>
            <a:ext cx="535445" cy="707886"/>
          </a:xfrm>
          <a:prstGeom prst="rect">
            <a:avLst/>
          </a:prstGeom>
          <a:noFill/>
        </p:spPr>
        <p:txBody>
          <a:bodyPr wrap="none" rtlCol="0">
            <a:spAutoFit/>
          </a:bodyPr>
          <a:lstStyle/>
          <a:p>
            <a:r>
              <a:rPr lang="en-US" altLang="zh-CN" sz="4000" b="1" dirty="0">
                <a:solidFill>
                  <a:schemeClr val="tx1">
                    <a:lumMod val="50000"/>
                    <a:lumOff val="50000"/>
                  </a:schemeClr>
                </a:solidFill>
                <a:latin typeface="+mn-ea"/>
              </a:rPr>
              <a:t>B</a:t>
            </a:r>
            <a:endParaRPr lang="zh-CN" altLang="en-US" sz="4000" b="1" dirty="0">
              <a:solidFill>
                <a:schemeClr val="tx1">
                  <a:lumMod val="50000"/>
                  <a:lumOff val="50000"/>
                </a:schemeClr>
              </a:solidFill>
              <a:latin typeface="+mn-ea"/>
            </a:endParaRPr>
          </a:p>
        </p:txBody>
      </p:sp>
      <p:sp>
        <p:nvSpPr>
          <p:cNvPr id="16" name="TextBox 15"/>
          <p:cNvSpPr txBox="1"/>
          <p:nvPr/>
        </p:nvSpPr>
        <p:spPr>
          <a:xfrm>
            <a:off x="5018673" y="2882246"/>
            <a:ext cx="5179646"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accent6"/>
              </a:solidFill>
              <a:latin typeface="+mn-ea"/>
            </a:endParaRPr>
          </a:p>
        </p:txBody>
      </p:sp>
      <p:sp>
        <p:nvSpPr>
          <p:cNvPr id="17" name="TextBox 16"/>
          <p:cNvSpPr txBox="1"/>
          <p:nvPr/>
        </p:nvSpPr>
        <p:spPr>
          <a:xfrm>
            <a:off x="5018673" y="5180756"/>
            <a:ext cx="5179646"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accent6"/>
              </a:solidFill>
              <a:latin typeface="+mn-ea"/>
            </a:endParaRPr>
          </a:p>
        </p:txBody>
      </p:sp>
      <p:sp>
        <p:nvSpPr>
          <p:cNvPr id="18" name="TextBox 17"/>
          <p:cNvSpPr txBox="1"/>
          <p:nvPr/>
        </p:nvSpPr>
        <p:spPr>
          <a:xfrm>
            <a:off x="5250442" y="4728608"/>
            <a:ext cx="1978998" cy="400110"/>
          </a:xfrm>
          <a:prstGeom prst="rect">
            <a:avLst/>
          </a:prstGeom>
          <a:noFill/>
        </p:spPr>
        <p:txBody>
          <a:bodyPr wrap="none" rtlCol="0">
            <a:spAutoFit/>
          </a:bodyPr>
          <a:lstStyle/>
          <a:p>
            <a:r>
              <a:rPr lang="zh-CN" altLang="en-US" sz="2000" dirty="0">
                <a:solidFill>
                  <a:schemeClr val="bg1"/>
                </a:solidFill>
                <a:latin typeface="+mj-ea"/>
                <a:ea typeface="+mj-ea"/>
              </a:rPr>
              <a:t>请输入您的标题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up)">
                                      <p:cBhvr>
                                        <p:cTn id="19" dur="500"/>
                                        <p:tgtEl>
                                          <p:spTgt spid="1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7"/>
                                        </p:tgtEl>
                                        <p:attrNameLst>
                                          <p:attrName>style.visibility</p:attrName>
                                        </p:attrNameLst>
                                      </p:cBhvr>
                                      <p:to>
                                        <p:strVal val="visible"/>
                                      </p:to>
                                    </p:set>
                                    <p:anim calcmode="lin" valueType="num">
                                      <p:cBhvr>
                                        <p:cTn id="36" dur="3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7"/>
                                        </p:tgtEl>
                                        <p:attrNameLst>
                                          <p:attrName>ppt_y</p:attrName>
                                        </p:attrNameLst>
                                      </p:cBhvr>
                                      <p:tavLst>
                                        <p:tav tm="0">
                                          <p:val>
                                            <p:strVal val="#ppt_y"/>
                                          </p:val>
                                        </p:tav>
                                        <p:tav tm="100000">
                                          <p:val>
                                            <p:strVal val="#ppt_y"/>
                                          </p:val>
                                        </p:tav>
                                      </p:tavLst>
                                    </p:anim>
                                    <p:anim calcmode="lin" valueType="num">
                                      <p:cBhvr>
                                        <p:cTn id="38" dur="3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7"/>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anim calcmode="lin" valueType="num">
                                      <p:cBhvr>
                                        <p:cTn id="45" dur="500" fill="hold"/>
                                        <p:tgtEl>
                                          <p:spTgt spid="16"/>
                                        </p:tgtEl>
                                        <p:attrNameLst>
                                          <p:attrName>ppt_x</p:attrName>
                                        </p:attrNameLst>
                                      </p:cBhvr>
                                      <p:tavLst>
                                        <p:tav tm="0">
                                          <p:val>
                                            <p:strVal val="#ppt_x"/>
                                          </p:val>
                                        </p:tav>
                                        <p:tav tm="100000">
                                          <p:val>
                                            <p:strVal val="#ppt_x"/>
                                          </p:val>
                                        </p:tav>
                                      </p:tavLst>
                                    </p:anim>
                                    <p:anim calcmode="lin" valueType="num">
                                      <p:cBhvr>
                                        <p:cTn id="46" dur="5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0-#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18"/>
                                        </p:tgtEl>
                                        <p:attrNameLst>
                                          <p:attrName>style.visibility</p:attrName>
                                        </p:attrNameLst>
                                      </p:cBhvr>
                                      <p:to>
                                        <p:strVal val="visible"/>
                                      </p:to>
                                    </p:set>
                                    <p:anim calcmode="lin" valueType="num">
                                      <p:cBhvr>
                                        <p:cTn id="59" dur="3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18"/>
                                        </p:tgtEl>
                                        <p:attrNameLst>
                                          <p:attrName>ppt_y</p:attrName>
                                        </p:attrNameLst>
                                      </p:cBhvr>
                                      <p:tavLst>
                                        <p:tav tm="0">
                                          <p:val>
                                            <p:strVal val="#ppt_y"/>
                                          </p:val>
                                        </p:tav>
                                        <p:tav tm="100000">
                                          <p:val>
                                            <p:strVal val="#ppt_y"/>
                                          </p:val>
                                        </p:tav>
                                      </p:tavLst>
                                    </p:anim>
                                    <p:anim calcmode="lin" valueType="num">
                                      <p:cBhvr>
                                        <p:cTn id="61" dur="3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1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anim calcmode="lin" valueType="num">
                                      <p:cBhvr>
                                        <p:cTn id="68" dur="500" fill="hold"/>
                                        <p:tgtEl>
                                          <p:spTgt spid="17"/>
                                        </p:tgtEl>
                                        <p:attrNameLst>
                                          <p:attrName>ppt_x</p:attrName>
                                        </p:attrNameLst>
                                      </p:cBhvr>
                                      <p:tavLst>
                                        <p:tav tm="0">
                                          <p:val>
                                            <p:strVal val="#ppt_x"/>
                                          </p:val>
                                        </p:tav>
                                        <p:tav tm="100000">
                                          <p:val>
                                            <p:strVal val="#ppt_x"/>
                                          </p:val>
                                        </p:tav>
                                      </p:tavLst>
                                    </p:anim>
                                    <p:anim calcmode="lin" valueType="num">
                                      <p:cBhvr>
                                        <p:cTn id="69"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10" grpId="0" animBg="1"/>
      <p:bldP spid="11" grpId="0" animBg="1"/>
      <p:bldP spid="12" grpId="0" animBg="1"/>
      <p:bldP spid="13" grpId="0" animBg="1"/>
      <p:bldP spid="14" grpId="0"/>
      <p:bldP spid="15" grpId="0"/>
      <p:bldP spid="16" grpId="0"/>
      <p:bldP spid="17"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70769" y="1188746"/>
            <a:ext cx="1471589" cy="1355092"/>
            <a:chOff x="1455857" y="2155535"/>
            <a:chExt cx="798864" cy="735623"/>
          </a:xfrm>
        </p:grpSpPr>
        <p:sp>
          <p:nvSpPr>
            <p:cNvPr id="3" name="矩形 2"/>
            <p:cNvSpPr/>
            <p:nvPr/>
          </p:nvSpPr>
          <p:spPr>
            <a:xfrm>
              <a:off x="1644486" y="2280923"/>
              <a:ext cx="610235" cy="610235"/>
            </a:xfrm>
            <a:prstGeom prst="rect">
              <a:avLst/>
            </a:prstGeom>
            <a:noFill/>
            <a:ln w="22225">
              <a:solidFill>
                <a:schemeClr val="accent1">
                  <a:alpha val="9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16216" y="2180593"/>
              <a:ext cx="581660" cy="553720"/>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55857" y="2155535"/>
              <a:ext cx="685800" cy="555434"/>
            </a:xfrm>
            <a:prstGeom prst="rect">
              <a:avLst/>
            </a:prstGeom>
            <a:noFill/>
          </p:spPr>
          <p:txBody>
            <a:bodyPr wrap="square" lIns="68580" tIns="34290" rIns="68580" bIns="34290" rtlCol="0">
              <a:spAutoFit/>
            </a:bodyPr>
            <a:lstStyle/>
            <a:p>
              <a:pPr algn="ctr">
                <a:lnSpc>
                  <a:spcPct val="130000"/>
                </a:lnSpc>
              </a:pPr>
              <a:r>
                <a:rPr lang="en-US" altLang="zh-CN" sz="5400" dirty="0" smtClean="0">
                  <a:solidFill>
                    <a:schemeClr val="bg1"/>
                  </a:solidFill>
                  <a:latin typeface="Impact" panose="020B0806030902050204" pitchFamily="34" charset="0"/>
                  <a:ea typeface="华文中宋" panose="02010600040101010101" charset="-122"/>
                </a:rPr>
                <a:t>03</a:t>
              </a:r>
              <a:endParaRPr lang="en-US" altLang="zh-CN" sz="5400" dirty="0">
                <a:solidFill>
                  <a:schemeClr val="bg1"/>
                </a:solidFill>
                <a:latin typeface="Impact" panose="020B0806030902050204" pitchFamily="34" charset="0"/>
                <a:ea typeface="华文中宋" panose="02010600040101010101" charset="-122"/>
              </a:endParaRPr>
            </a:p>
          </p:txBody>
        </p:sp>
      </p:grpSp>
      <p:sp>
        <p:nvSpPr>
          <p:cNvPr id="6" name="TextBox 8"/>
          <p:cNvSpPr txBox="1"/>
          <p:nvPr/>
        </p:nvSpPr>
        <p:spPr>
          <a:xfrm>
            <a:off x="3526552" y="2786039"/>
            <a:ext cx="5546746" cy="1046436"/>
          </a:xfrm>
          <a:prstGeom prst="rect">
            <a:avLst/>
          </a:prstGeom>
          <a:noFill/>
        </p:spPr>
        <p:txBody>
          <a:bodyPr wrap="square" lIns="121917" tIns="60958" rIns="121917" bIns="60958" rtlCol="0">
            <a:spAutoFit/>
          </a:bodyPr>
          <a:lstStyle/>
          <a:p>
            <a:pPr algn="ctr"/>
            <a:r>
              <a:rPr lang="zh-CN" altLang="en-US" sz="6000" b="1" dirty="0">
                <a:solidFill>
                  <a:schemeClr val="accent5">
                    <a:lumMod val="50000"/>
                  </a:schemeClr>
                </a:solidFill>
                <a:latin typeface="方正稚艺简体" panose="03000509000000000000" pitchFamily="65" charset="-122"/>
                <a:ea typeface="方正稚艺简体" panose="03000509000000000000" pitchFamily="65" charset="-122"/>
              </a:rPr>
              <a:t>说教法</a:t>
            </a:r>
          </a:p>
        </p:txBody>
      </p:sp>
      <p:cxnSp>
        <p:nvCxnSpPr>
          <p:cNvPr id="7" name="直接连接符 6"/>
          <p:cNvCxnSpPr/>
          <p:nvPr/>
        </p:nvCxnSpPr>
        <p:spPr>
          <a:xfrm>
            <a:off x="3898399" y="3845314"/>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22818" y="3942494"/>
            <a:ext cx="3954215" cy="963337"/>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endParaRPr lang="en-US" altLang="zh-CN" sz="1400" dirty="0">
              <a:solidFill>
                <a:schemeClr val="tx1">
                  <a:lumMod val="75000"/>
                  <a:lumOff val="25000"/>
                </a:schemeClr>
              </a:solidFill>
              <a:latin typeface="等线"/>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42358" y="3794759"/>
            <a:ext cx="4950355" cy="3356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par>
                          <p:cTn id="13" fill="hold">
                            <p:stCondLst>
                              <p:cond delay="11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6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childTnLst>
                          </p:cTn>
                        </p:par>
                        <p:par>
                          <p:cTn id="21" fill="hold">
                            <p:stCondLst>
                              <p:cond delay="3025"/>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a:spLocks noChangeArrowheads="1"/>
          </p:cNvSpPr>
          <p:nvPr/>
        </p:nvSpPr>
        <p:spPr bwMode="auto">
          <a:xfrm>
            <a:off x="7239222" y="4684841"/>
            <a:ext cx="1752981" cy="15367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b"/>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AutoShape 3"/>
          <p:cNvSpPr>
            <a:spLocks noChangeArrowheads="1"/>
          </p:cNvSpPr>
          <p:nvPr/>
        </p:nvSpPr>
        <p:spPr bwMode="auto">
          <a:xfrm>
            <a:off x="3340118" y="4679140"/>
            <a:ext cx="1752983" cy="1540954"/>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nchor="b"/>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a:lnSpc>
                <a:spcPct val="120000"/>
              </a:lnSpc>
            </a:pP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AutoShape 4"/>
          <p:cNvSpPr>
            <a:spLocks noChangeArrowheads="1"/>
          </p:cNvSpPr>
          <p:nvPr/>
        </p:nvSpPr>
        <p:spPr bwMode="auto">
          <a:xfrm>
            <a:off x="5288719" y="1973140"/>
            <a:ext cx="1743486"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8" name="AutoShape 5"/>
          <p:cNvSpPr>
            <a:spLocks noChangeArrowheads="1"/>
          </p:cNvSpPr>
          <p:nvPr/>
        </p:nvSpPr>
        <p:spPr bwMode="auto">
          <a:xfrm>
            <a:off x="9138443" y="1973140"/>
            <a:ext cx="1762478"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10" name="AutoShape 6"/>
          <p:cNvSpPr>
            <a:spLocks noChangeArrowheads="1"/>
          </p:cNvSpPr>
          <p:nvPr/>
        </p:nvSpPr>
        <p:spPr bwMode="auto">
          <a:xfrm>
            <a:off x="1389618" y="1973140"/>
            <a:ext cx="1703602" cy="1531671"/>
          </a:xfrm>
          <a:prstGeom prst="roundRect">
            <a:avLst>
              <a:gd name="adj" fmla="val 0"/>
            </a:avLst>
          </a:prstGeom>
          <a:noFill/>
          <a:ln w="3175" algn="ctr">
            <a:solidFill>
              <a:srgbClr val="969696"/>
            </a:solidFill>
            <a:prstDash val="dash"/>
            <a:round/>
          </a:ln>
          <a:extLst>
            <a:ext uri="{909E8E84-426E-40DD-AFC4-6F175D3DCCD1}">
              <a14:hiddenFill xmlns:a14="http://schemas.microsoft.com/office/drawing/2010/main">
                <a:solidFill>
                  <a:srgbClr val="FFFFFF"/>
                </a:solidFill>
              </a14:hiddenFill>
            </a:ext>
          </a:extLst>
        </p:spPr>
        <p:txBody>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单击添加段落文字单击添加段落文字单击添加段落文字</a:t>
            </a:r>
          </a:p>
        </p:txBody>
      </p:sp>
      <p:sp>
        <p:nvSpPr>
          <p:cNvPr id="11" name="AutoShape 9"/>
          <p:cNvSpPr>
            <a:spLocks noChangeArrowheads="1"/>
          </p:cNvSpPr>
          <p:nvPr/>
        </p:nvSpPr>
        <p:spPr bwMode="auto">
          <a:xfrm>
            <a:off x="3338220" y="3501008"/>
            <a:ext cx="2068252" cy="1189532"/>
          </a:xfrm>
          <a:prstGeom prst="chevron">
            <a:avLst>
              <a:gd name="adj" fmla="val 25780"/>
            </a:avLst>
          </a:prstGeom>
          <a:solidFill>
            <a:schemeClr val="accent3"/>
          </a:solidFill>
          <a:ln>
            <a:noFill/>
          </a:ln>
        </p:spPr>
        <p:txBody>
          <a:bodyPr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NO.2</a:t>
            </a:r>
          </a:p>
        </p:txBody>
      </p:sp>
      <p:sp>
        <p:nvSpPr>
          <p:cNvPr id="12" name="AutoShape 10"/>
          <p:cNvSpPr>
            <a:spLocks noChangeArrowheads="1"/>
          </p:cNvSpPr>
          <p:nvPr/>
        </p:nvSpPr>
        <p:spPr bwMode="auto">
          <a:xfrm>
            <a:off x="1389618" y="3501008"/>
            <a:ext cx="2068252" cy="1189532"/>
          </a:xfrm>
          <a:prstGeom prst="homePlate">
            <a:avLst>
              <a:gd name="adj" fmla="val 30492"/>
            </a:avLst>
          </a:prstGeom>
          <a:solidFill>
            <a:schemeClr val="accent4"/>
          </a:solidFill>
          <a:ln>
            <a:noFill/>
          </a:ln>
        </p:spPr>
        <p:txBody>
          <a:bodyPr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NO.1</a:t>
            </a:r>
          </a:p>
        </p:txBody>
      </p:sp>
      <p:sp>
        <p:nvSpPr>
          <p:cNvPr id="13" name="AutoShape 11"/>
          <p:cNvSpPr>
            <a:spLocks noChangeArrowheads="1"/>
          </p:cNvSpPr>
          <p:nvPr/>
        </p:nvSpPr>
        <p:spPr bwMode="auto">
          <a:xfrm>
            <a:off x="5286821" y="3501008"/>
            <a:ext cx="2068252" cy="1189532"/>
          </a:xfrm>
          <a:prstGeom prst="chevron">
            <a:avLst>
              <a:gd name="adj" fmla="val 25780"/>
            </a:avLst>
          </a:prstGeom>
          <a:solidFill>
            <a:schemeClr val="accent2"/>
          </a:solidFill>
          <a:ln>
            <a:noFill/>
          </a:ln>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NO.3</a:t>
            </a:r>
          </a:p>
        </p:txBody>
      </p:sp>
      <p:sp>
        <p:nvSpPr>
          <p:cNvPr id="14" name="AutoShape 12"/>
          <p:cNvSpPr>
            <a:spLocks noChangeArrowheads="1"/>
          </p:cNvSpPr>
          <p:nvPr/>
        </p:nvSpPr>
        <p:spPr bwMode="auto">
          <a:xfrm>
            <a:off x="7233523" y="3501008"/>
            <a:ext cx="2068254" cy="1189532"/>
          </a:xfrm>
          <a:prstGeom prst="chevron">
            <a:avLst>
              <a:gd name="adj" fmla="val 25780"/>
            </a:avLst>
          </a:prstGeom>
          <a:solidFill>
            <a:schemeClr val="accent1"/>
          </a:solidFill>
          <a:ln>
            <a:noFill/>
          </a:ln>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NO.4</a:t>
            </a:r>
          </a:p>
        </p:txBody>
      </p:sp>
      <p:sp>
        <p:nvSpPr>
          <p:cNvPr id="15" name="AutoShape 13"/>
          <p:cNvSpPr>
            <a:spLocks noChangeArrowheads="1"/>
          </p:cNvSpPr>
          <p:nvPr/>
        </p:nvSpPr>
        <p:spPr bwMode="auto">
          <a:xfrm>
            <a:off x="9140342" y="3501008"/>
            <a:ext cx="2068254" cy="1189532"/>
          </a:xfrm>
          <a:prstGeom prst="chevron">
            <a:avLst>
              <a:gd name="adj" fmla="val 25780"/>
            </a:avLst>
          </a:prstGeom>
          <a:solidFill>
            <a:schemeClr val="tx2"/>
          </a:solidFill>
          <a:ln>
            <a:noFill/>
          </a:ln>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NO.5</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 fill="hold"/>
                                        <p:tgtEl>
                                          <p:spTgt spid="12"/>
                                        </p:tgtEl>
                                        <p:attrNameLst>
                                          <p:attrName>ppt_x</p:attrName>
                                        </p:attrNameLst>
                                      </p:cBhvr>
                                      <p:tavLst>
                                        <p:tav tm="0">
                                          <p:val>
                                            <p:strVal val="0-#ppt_w/2"/>
                                          </p:val>
                                        </p:tav>
                                        <p:tav tm="100000">
                                          <p:val>
                                            <p:strVal val="#ppt_x"/>
                                          </p:val>
                                        </p:tav>
                                      </p:tavLst>
                                    </p:anim>
                                    <p:anim calcmode="lin" valueType="num">
                                      <p:cBhvr additive="base">
                                        <p:cTn id="8" dur="3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300" fill="hold"/>
                                        <p:tgtEl>
                                          <p:spTgt spid="11"/>
                                        </p:tgtEl>
                                        <p:attrNameLst>
                                          <p:attrName>ppt_x</p:attrName>
                                        </p:attrNameLst>
                                      </p:cBhvr>
                                      <p:tavLst>
                                        <p:tav tm="0">
                                          <p:val>
                                            <p:strVal val="0-#ppt_w/2"/>
                                          </p:val>
                                        </p:tav>
                                        <p:tav tm="100000">
                                          <p:val>
                                            <p:strVal val="#ppt_x"/>
                                          </p:val>
                                        </p:tav>
                                      </p:tavLst>
                                    </p:anim>
                                    <p:anim calcmode="lin" valueType="num">
                                      <p:cBhvr additive="base">
                                        <p:cTn id="17" dur="3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300" fill="hold"/>
                                        <p:tgtEl>
                                          <p:spTgt spid="13"/>
                                        </p:tgtEl>
                                        <p:attrNameLst>
                                          <p:attrName>ppt_x</p:attrName>
                                        </p:attrNameLst>
                                      </p:cBhvr>
                                      <p:tavLst>
                                        <p:tav tm="0">
                                          <p:val>
                                            <p:strVal val="0-#ppt_w/2"/>
                                          </p:val>
                                        </p:tav>
                                        <p:tav tm="100000">
                                          <p:val>
                                            <p:strVal val="#ppt_x"/>
                                          </p:val>
                                        </p:tav>
                                      </p:tavLst>
                                    </p:anim>
                                    <p:anim calcmode="lin" valueType="num">
                                      <p:cBhvr additive="base">
                                        <p:cTn id="26" dur="300" fill="hold"/>
                                        <p:tgtEl>
                                          <p:spTgt spid="1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300" fill="hold"/>
                                        <p:tgtEl>
                                          <p:spTgt spid="14"/>
                                        </p:tgtEl>
                                        <p:attrNameLst>
                                          <p:attrName>ppt_x</p:attrName>
                                        </p:attrNameLst>
                                      </p:cBhvr>
                                      <p:tavLst>
                                        <p:tav tm="0">
                                          <p:val>
                                            <p:strVal val="0-#ppt_w/2"/>
                                          </p:val>
                                        </p:tav>
                                        <p:tav tm="100000">
                                          <p:val>
                                            <p:strVal val="#ppt_x"/>
                                          </p:val>
                                        </p:tav>
                                      </p:tavLst>
                                    </p:anim>
                                    <p:anim calcmode="lin" valueType="num">
                                      <p:cBhvr additive="base">
                                        <p:cTn id="35" dur="3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up)">
                                      <p:cBhvr>
                                        <p:cTn id="39" dur="500"/>
                                        <p:tgtEl>
                                          <p:spTgt spid="5"/>
                                        </p:tgtEl>
                                      </p:cBhvr>
                                    </p:animEffect>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300" fill="hold"/>
                                        <p:tgtEl>
                                          <p:spTgt spid="15"/>
                                        </p:tgtEl>
                                        <p:attrNameLst>
                                          <p:attrName>ppt_x</p:attrName>
                                        </p:attrNameLst>
                                      </p:cBhvr>
                                      <p:tavLst>
                                        <p:tav tm="0">
                                          <p:val>
                                            <p:strVal val="0-#ppt_w/2"/>
                                          </p:val>
                                        </p:tav>
                                        <p:tav tm="100000">
                                          <p:val>
                                            <p:strVal val="#ppt_x"/>
                                          </p:val>
                                        </p:tav>
                                      </p:tavLst>
                                    </p:anim>
                                    <p:anim calcmode="lin" valueType="num">
                                      <p:cBhvr additive="base">
                                        <p:cTn id="44" dur="300" fill="hold"/>
                                        <p:tgtEl>
                                          <p:spTgt spid="15"/>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22" presetClass="entr" presetSubtype="4"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新月形 4"/>
          <p:cNvSpPr>
            <a:spLocks noChangeArrowheads="1"/>
          </p:cNvSpPr>
          <p:nvPr/>
        </p:nvSpPr>
        <p:spPr bwMode="auto">
          <a:xfrm rot="20751297">
            <a:off x="4289387" y="2432650"/>
            <a:ext cx="1733175" cy="3468783"/>
          </a:xfrm>
          <a:prstGeom prst="moon">
            <a:avLst>
              <a:gd name="adj" fmla="val 15190"/>
            </a:avLst>
          </a:prstGeom>
          <a:solidFill>
            <a:schemeClr val="accent4"/>
          </a:solidFill>
          <a:ln w="3175" cap="flat" cmpd="sng">
            <a:noFill/>
            <a:bevel/>
          </a:ln>
        </p:spPr>
        <p:txBody>
          <a:bodyPr anchor="ctr"/>
          <a:lstStyle/>
          <a:p>
            <a:pPr algn="ctr"/>
            <a:endParaRPr lang="zh-CN" altLang="zh-CN">
              <a:solidFill>
                <a:schemeClr val="tx1">
                  <a:lumMod val="50000"/>
                  <a:lumOff val="50000"/>
                </a:schemeClr>
              </a:solidFill>
              <a:ea typeface="微软雅黑" panose="020B0503020204020204" pitchFamily="34" charset="-122"/>
            </a:endParaRPr>
          </a:p>
        </p:txBody>
      </p:sp>
      <p:sp>
        <p:nvSpPr>
          <p:cNvPr id="15" name="新月形 5"/>
          <p:cNvSpPr>
            <a:spLocks noChangeArrowheads="1"/>
          </p:cNvSpPr>
          <p:nvPr/>
        </p:nvSpPr>
        <p:spPr bwMode="auto">
          <a:xfrm rot="4551297">
            <a:off x="5176405" y="1304093"/>
            <a:ext cx="1734391" cy="3466351"/>
          </a:xfrm>
          <a:prstGeom prst="moon">
            <a:avLst>
              <a:gd name="adj" fmla="val 15190"/>
            </a:avLst>
          </a:prstGeom>
          <a:solidFill>
            <a:schemeClr val="accent3"/>
          </a:solidFill>
          <a:ln w="3175" cap="flat" cmpd="sng">
            <a:noFill/>
            <a:bevel/>
          </a:ln>
        </p:spPr>
        <p:txBody>
          <a:bodyPr anchor="ctr"/>
          <a:lstStyle/>
          <a:p>
            <a:pPr algn="ctr"/>
            <a:endParaRPr lang="zh-CN" altLang="zh-CN">
              <a:solidFill>
                <a:schemeClr val="tx1">
                  <a:lumMod val="50000"/>
                  <a:lumOff val="50000"/>
                </a:schemeClr>
              </a:solidFill>
              <a:ea typeface="微软雅黑" panose="020B0503020204020204" pitchFamily="34" charset="-122"/>
            </a:endParaRPr>
          </a:p>
        </p:txBody>
      </p:sp>
      <p:sp>
        <p:nvSpPr>
          <p:cNvPr id="16" name="新月形 6"/>
          <p:cNvSpPr>
            <a:spLocks noChangeArrowheads="1"/>
          </p:cNvSpPr>
          <p:nvPr/>
        </p:nvSpPr>
        <p:spPr bwMode="auto">
          <a:xfrm rot="9951297">
            <a:off x="6307436" y="2192046"/>
            <a:ext cx="1733175" cy="3468783"/>
          </a:xfrm>
          <a:prstGeom prst="moon">
            <a:avLst>
              <a:gd name="adj" fmla="val 15190"/>
            </a:avLst>
          </a:prstGeom>
          <a:solidFill>
            <a:schemeClr val="accent2"/>
          </a:solidFill>
          <a:ln w="3175" cap="flat" cmpd="sng">
            <a:noFill/>
            <a:bevel/>
          </a:ln>
        </p:spPr>
        <p:txBody>
          <a:bodyPr anchor="ctr"/>
          <a:lstStyle/>
          <a:p>
            <a:pPr algn="ctr"/>
            <a:endParaRPr lang="zh-CN" altLang="zh-CN">
              <a:solidFill>
                <a:schemeClr val="tx1">
                  <a:lumMod val="50000"/>
                  <a:lumOff val="50000"/>
                </a:schemeClr>
              </a:solidFill>
              <a:ea typeface="微软雅黑" panose="020B0503020204020204" pitchFamily="34" charset="-122"/>
            </a:endParaRPr>
          </a:p>
        </p:txBody>
      </p:sp>
      <p:sp>
        <p:nvSpPr>
          <p:cNvPr id="17" name="新月形 7"/>
          <p:cNvSpPr>
            <a:spLocks noChangeArrowheads="1"/>
          </p:cNvSpPr>
          <p:nvPr/>
        </p:nvSpPr>
        <p:spPr bwMode="auto">
          <a:xfrm rot="15351297">
            <a:off x="5434066" y="3310473"/>
            <a:ext cx="1734391" cy="3466351"/>
          </a:xfrm>
          <a:prstGeom prst="moon">
            <a:avLst>
              <a:gd name="adj" fmla="val 15190"/>
            </a:avLst>
          </a:prstGeom>
          <a:solidFill>
            <a:schemeClr val="bg1"/>
          </a:solidFill>
          <a:ln w="3175" cap="flat" cmpd="sng">
            <a:noFill/>
            <a:bevel/>
          </a:ln>
        </p:spPr>
        <p:txBody>
          <a:bodyPr anchor="ctr"/>
          <a:lstStyle/>
          <a:p>
            <a:pPr algn="ctr"/>
            <a:endParaRPr lang="zh-CN" altLang="zh-CN">
              <a:solidFill>
                <a:schemeClr val="tx1">
                  <a:lumMod val="50000"/>
                  <a:lumOff val="50000"/>
                </a:schemeClr>
              </a:solidFill>
              <a:ea typeface="微软雅黑" panose="020B0503020204020204" pitchFamily="34" charset="-122"/>
            </a:endParaRPr>
          </a:p>
        </p:txBody>
      </p:sp>
      <p:sp>
        <p:nvSpPr>
          <p:cNvPr id="18" name="TextBox 11"/>
          <p:cNvSpPr>
            <a:spLocks noChangeArrowheads="1"/>
          </p:cNvSpPr>
          <p:nvPr/>
        </p:nvSpPr>
        <p:spPr bwMode="auto">
          <a:xfrm flipH="1">
            <a:off x="5376392" y="3697835"/>
            <a:ext cx="14565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pPr algn="ct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sz="2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8"/>
          <p:cNvGrpSpPr/>
          <p:nvPr/>
        </p:nvGrpSpPr>
        <p:grpSpPr bwMode="auto">
          <a:xfrm>
            <a:off x="1018495" y="2127023"/>
            <a:ext cx="3583653" cy="892674"/>
            <a:chOff x="0" y="0"/>
            <a:chExt cx="2290355" cy="891869"/>
          </a:xfrm>
        </p:grpSpPr>
        <p:grpSp>
          <p:nvGrpSpPr>
            <p:cNvPr id="20" name="Group 9"/>
            <p:cNvGrpSpPr/>
            <p:nvPr/>
          </p:nvGrpSpPr>
          <p:grpSpPr bwMode="auto">
            <a:xfrm flipH="1">
              <a:off x="0" y="307621"/>
              <a:ext cx="2184400" cy="584248"/>
              <a:chOff x="0" y="-109097"/>
              <a:chExt cx="2183514" cy="584248"/>
            </a:xfrm>
          </p:grpSpPr>
          <p:sp>
            <p:nvSpPr>
              <p:cNvPr id="25" name="TextBox 11"/>
              <p:cNvSpPr>
                <a:spLocks noChangeArrowheads="1"/>
              </p:cNvSpPr>
              <p:nvPr/>
            </p:nvSpPr>
            <p:spPr bwMode="auto">
              <a:xfrm>
                <a:off x="1037804" y="-109097"/>
                <a:ext cx="1145710" cy="58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11"/>
              <p:cNvSpPr>
                <a:spLocks noChangeArrowheads="1"/>
              </p:cNvSpPr>
              <p:nvPr/>
            </p:nvSpPr>
            <p:spPr bwMode="auto">
              <a:xfrm>
                <a:off x="0" y="-109097"/>
                <a:ext cx="1145710" cy="58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1" name="TextBox 11"/>
            <p:cNvSpPr>
              <a:spLocks noChangeArrowheads="1"/>
            </p:cNvSpPr>
            <p:nvPr/>
          </p:nvSpPr>
          <p:spPr bwMode="auto">
            <a:xfrm flipH="1">
              <a:off x="22355" y="0"/>
              <a:ext cx="14565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直接连接符 12"/>
            <p:cNvSpPr>
              <a:spLocks noChangeShapeType="1"/>
            </p:cNvSpPr>
            <p:nvPr/>
          </p:nvSpPr>
          <p:spPr bwMode="auto">
            <a:xfrm flipH="1">
              <a:off x="22355" y="880268"/>
              <a:ext cx="2268000"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solidFill>
                  <a:schemeClr val="tx1">
                    <a:lumMod val="50000"/>
                    <a:lumOff val="50000"/>
                  </a:schemeClr>
                </a:solidFill>
              </a:endParaRPr>
            </a:p>
          </p:txBody>
        </p:sp>
      </p:grpSp>
      <p:grpSp>
        <p:nvGrpSpPr>
          <p:cNvPr id="32" name="Group 14"/>
          <p:cNvGrpSpPr/>
          <p:nvPr/>
        </p:nvGrpSpPr>
        <p:grpSpPr bwMode="auto">
          <a:xfrm>
            <a:off x="914125" y="4489629"/>
            <a:ext cx="4065653" cy="1001869"/>
            <a:chOff x="0" y="-85591"/>
            <a:chExt cx="2692740" cy="1000966"/>
          </a:xfrm>
        </p:grpSpPr>
        <p:grpSp>
          <p:nvGrpSpPr>
            <p:cNvPr id="33" name="Group 15"/>
            <p:cNvGrpSpPr/>
            <p:nvPr/>
          </p:nvGrpSpPr>
          <p:grpSpPr bwMode="auto">
            <a:xfrm flipH="1">
              <a:off x="0" y="331127"/>
              <a:ext cx="2184400" cy="584248"/>
              <a:chOff x="0" y="-85591"/>
              <a:chExt cx="2183514" cy="584248"/>
            </a:xfrm>
          </p:grpSpPr>
          <p:sp>
            <p:nvSpPr>
              <p:cNvPr id="36" name="TextBox 11"/>
              <p:cNvSpPr>
                <a:spLocks noChangeArrowheads="1"/>
              </p:cNvSpPr>
              <p:nvPr/>
            </p:nvSpPr>
            <p:spPr bwMode="auto">
              <a:xfrm>
                <a:off x="1037804" y="-85591"/>
                <a:ext cx="1145710" cy="58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1"/>
              <p:cNvSpPr>
                <a:spLocks noChangeArrowheads="1"/>
              </p:cNvSpPr>
              <p:nvPr/>
            </p:nvSpPr>
            <p:spPr bwMode="auto">
              <a:xfrm>
                <a:off x="0" y="-85591"/>
                <a:ext cx="1145710" cy="58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TextBox 11"/>
            <p:cNvSpPr>
              <a:spLocks noChangeArrowheads="1"/>
            </p:cNvSpPr>
            <p:nvPr/>
          </p:nvSpPr>
          <p:spPr bwMode="auto">
            <a:xfrm flipH="1">
              <a:off x="22355" y="-85591"/>
              <a:ext cx="14565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直接连接符 18"/>
            <p:cNvSpPr>
              <a:spLocks noChangeShapeType="1"/>
            </p:cNvSpPr>
            <p:nvPr/>
          </p:nvSpPr>
          <p:spPr bwMode="auto">
            <a:xfrm flipH="1">
              <a:off x="46740" y="880268"/>
              <a:ext cx="2646000"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solidFill>
                  <a:schemeClr val="tx1">
                    <a:lumMod val="50000"/>
                    <a:lumOff val="50000"/>
                  </a:schemeClr>
                </a:solidFill>
              </a:endParaRPr>
            </a:p>
          </p:txBody>
        </p:sp>
      </p:grpSp>
      <p:grpSp>
        <p:nvGrpSpPr>
          <p:cNvPr id="38" name="Group 20"/>
          <p:cNvGrpSpPr/>
          <p:nvPr/>
        </p:nvGrpSpPr>
        <p:grpSpPr bwMode="auto">
          <a:xfrm>
            <a:off x="7359762" y="1935101"/>
            <a:ext cx="4119277" cy="1006310"/>
            <a:chOff x="0" y="-126949"/>
            <a:chExt cx="2928589" cy="1007218"/>
          </a:xfrm>
        </p:grpSpPr>
        <p:grpSp>
          <p:nvGrpSpPr>
            <p:cNvPr id="39" name="Group 21"/>
            <p:cNvGrpSpPr/>
            <p:nvPr/>
          </p:nvGrpSpPr>
          <p:grpSpPr bwMode="auto">
            <a:xfrm flipH="1">
              <a:off x="744188" y="289769"/>
              <a:ext cx="2184401" cy="585303"/>
              <a:chOff x="-180019" y="-126949"/>
              <a:chExt cx="2183515" cy="585303"/>
            </a:xfrm>
          </p:grpSpPr>
          <p:sp>
            <p:nvSpPr>
              <p:cNvPr id="42" name="TextBox 11"/>
              <p:cNvSpPr>
                <a:spLocks noChangeArrowheads="1"/>
              </p:cNvSpPr>
              <p:nvPr/>
            </p:nvSpPr>
            <p:spPr bwMode="auto">
              <a:xfrm>
                <a:off x="857786" y="-126949"/>
                <a:ext cx="1145710" cy="585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1"/>
              <p:cNvSpPr>
                <a:spLocks noChangeArrowheads="1"/>
              </p:cNvSpPr>
              <p:nvPr/>
            </p:nvSpPr>
            <p:spPr bwMode="auto">
              <a:xfrm>
                <a:off x="-180019" y="-126949"/>
                <a:ext cx="1145710" cy="585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0" name="TextBox 11"/>
            <p:cNvSpPr>
              <a:spLocks noChangeArrowheads="1"/>
            </p:cNvSpPr>
            <p:nvPr/>
          </p:nvSpPr>
          <p:spPr bwMode="auto">
            <a:xfrm flipH="1">
              <a:off x="766544" y="-126949"/>
              <a:ext cx="14565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直接连接符 24"/>
            <p:cNvSpPr>
              <a:spLocks noChangeShapeType="1"/>
            </p:cNvSpPr>
            <p:nvPr/>
          </p:nvSpPr>
          <p:spPr bwMode="auto">
            <a:xfrm flipH="1">
              <a:off x="0" y="880268"/>
              <a:ext cx="2840418" cy="1"/>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solidFill>
                  <a:schemeClr val="tx1">
                    <a:lumMod val="50000"/>
                    <a:lumOff val="50000"/>
                  </a:schemeClr>
                </a:solidFill>
              </a:endParaRPr>
            </a:p>
          </p:txBody>
        </p:sp>
      </p:grpSp>
      <p:grpSp>
        <p:nvGrpSpPr>
          <p:cNvPr id="44" name="Group 26"/>
          <p:cNvGrpSpPr/>
          <p:nvPr/>
        </p:nvGrpSpPr>
        <p:grpSpPr bwMode="auto">
          <a:xfrm>
            <a:off x="7359759" y="4320514"/>
            <a:ext cx="4381368" cy="1001479"/>
            <a:chOff x="0" y="-91272"/>
            <a:chExt cx="2777812" cy="1001512"/>
          </a:xfrm>
        </p:grpSpPr>
        <p:grpSp>
          <p:nvGrpSpPr>
            <p:cNvPr id="45" name="Group 27"/>
            <p:cNvGrpSpPr/>
            <p:nvPr/>
          </p:nvGrpSpPr>
          <p:grpSpPr bwMode="auto">
            <a:xfrm flipH="1">
              <a:off x="593412" y="325446"/>
              <a:ext cx="2184400" cy="584794"/>
              <a:chOff x="-277273" y="-91272"/>
              <a:chExt cx="2183514" cy="584794"/>
            </a:xfrm>
          </p:grpSpPr>
          <p:sp>
            <p:nvSpPr>
              <p:cNvPr id="48" name="TextBox 11"/>
              <p:cNvSpPr>
                <a:spLocks noChangeArrowheads="1"/>
              </p:cNvSpPr>
              <p:nvPr/>
            </p:nvSpPr>
            <p:spPr bwMode="auto">
              <a:xfrm>
                <a:off x="760531" y="-91272"/>
                <a:ext cx="1145710" cy="58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11"/>
              <p:cNvSpPr>
                <a:spLocks noChangeArrowheads="1"/>
              </p:cNvSpPr>
              <p:nvPr/>
            </p:nvSpPr>
            <p:spPr bwMode="auto">
              <a:xfrm>
                <a:off x="-277273" y="-91272"/>
                <a:ext cx="1145710" cy="584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6" name="TextBox 11"/>
            <p:cNvSpPr>
              <a:spLocks noChangeArrowheads="1"/>
            </p:cNvSpPr>
            <p:nvPr/>
          </p:nvSpPr>
          <p:spPr bwMode="auto">
            <a:xfrm flipH="1">
              <a:off x="615767" y="-91272"/>
              <a:ext cx="14565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sz="16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直接连接符 30"/>
            <p:cNvSpPr>
              <a:spLocks noChangeShapeType="1"/>
            </p:cNvSpPr>
            <p:nvPr/>
          </p:nvSpPr>
          <p:spPr bwMode="auto">
            <a:xfrm flipH="1">
              <a:off x="0" y="887442"/>
              <a:ext cx="2533016" cy="0"/>
            </a:xfrm>
            <a:prstGeom prst="line">
              <a:avLst/>
            </a:prstGeom>
            <a:noFill/>
            <a:ln w="12700" cap="flat" cmpd="sng">
              <a:solidFill>
                <a:schemeClr val="accent4"/>
              </a:solidFill>
              <a:prstDash val="sysDot"/>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sz="1600">
                <a:solidFill>
                  <a:schemeClr val="tx1">
                    <a:lumMod val="50000"/>
                    <a:lumOff val="50000"/>
                  </a:schemeClr>
                </a:solidFill>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2)">
                                      <p:cBhvr>
                                        <p:cTn id="7" dur="500"/>
                                        <p:tgtEl>
                                          <p:spTgt spid="15"/>
                                        </p:tgtEl>
                                      </p:cBhvr>
                                    </p:animEffect>
                                  </p:childTnLst>
                                </p:cTn>
                              </p:par>
                            </p:childTnLst>
                          </p:cTn>
                        </p:par>
                        <p:par>
                          <p:cTn id="8" fill="hold">
                            <p:stCondLst>
                              <p:cond delay="500"/>
                            </p:stCondLst>
                            <p:childTnLst>
                              <p:par>
                                <p:cTn id="9" presetID="21" presetClass="entr" presetSubtype="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2)">
                                      <p:cBhvr>
                                        <p:cTn id="11" dur="500"/>
                                        <p:tgtEl>
                                          <p:spTgt spid="16"/>
                                        </p:tgtEl>
                                      </p:cBhvr>
                                    </p:animEffect>
                                  </p:childTnLst>
                                </p:cTn>
                              </p:par>
                            </p:childTnLst>
                          </p:cTn>
                        </p:par>
                        <p:par>
                          <p:cTn id="12" fill="hold">
                            <p:stCondLst>
                              <p:cond delay="1000"/>
                            </p:stCondLst>
                            <p:childTnLst>
                              <p:par>
                                <p:cTn id="13" presetID="21" presetClass="entr" presetSubtype="2"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heel(2)">
                                      <p:cBhvr>
                                        <p:cTn id="15" dur="500"/>
                                        <p:tgtEl>
                                          <p:spTgt spid="17"/>
                                        </p:tgtEl>
                                      </p:cBhvr>
                                    </p:animEffect>
                                  </p:childTnLst>
                                </p:cTn>
                              </p:par>
                            </p:childTnLst>
                          </p:cTn>
                        </p:par>
                        <p:par>
                          <p:cTn id="16" fill="hold">
                            <p:stCondLst>
                              <p:cond delay="1500"/>
                            </p:stCondLst>
                            <p:childTnLst>
                              <p:par>
                                <p:cTn id="17" presetID="21"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heel(2)">
                                      <p:cBhvr>
                                        <p:cTn id="19" dur="500"/>
                                        <p:tgtEl>
                                          <p:spTgt spid="1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p:cBhvr>
                                        <p:cTn id="35" dur="1000"/>
                                        <p:tgtEl>
                                          <p:spTgt spid="32"/>
                                        </p:tgtEl>
                                      </p:cBhvr>
                                    </p:animEffect>
                                    <p:anim calcmode="lin" valueType="num">
                                      <p:cBhvr>
                                        <p:cTn id="36" dur="1000" fill="hold"/>
                                        <p:tgtEl>
                                          <p:spTgt spid="32"/>
                                        </p:tgtEl>
                                        <p:attrNameLst>
                                          <p:attrName>ppt_x</p:attrName>
                                        </p:attrNameLst>
                                      </p:cBhvr>
                                      <p:tavLst>
                                        <p:tav tm="0">
                                          <p:val>
                                            <p:strVal val="#ppt_x"/>
                                          </p:val>
                                        </p:tav>
                                        <p:tav tm="100000">
                                          <p:val>
                                            <p:strVal val="#ppt_x"/>
                                          </p:val>
                                        </p:tav>
                                      </p:tavLst>
                                    </p:anim>
                                    <p:anim calcmode="lin" valueType="num">
                                      <p:cBhvr>
                                        <p:cTn id="37" dur="1000" fill="hold"/>
                                        <p:tgtEl>
                                          <p:spTgt spid="32"/>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p:cBhvr>
                                        <p:cTn id="41" dur="1000"/>
                                        <p:tgtEl>
                                          <p:spTgt spid="38"/>
                                        </p:tgtEl>
                                      </p:cBhvr>
                                    </p:animEffect>
                                    <p:anim calcmode="lin" valueType="num">
                                      <p:cBhvr>
                                        <p:cTn id="42" dur="1000" fill="hold"/>
                                        <p:tgtEl>
                                          <p:spTgt spid="38"/>
                                        </p:tgtEl>
                                        <p:attrNameLst>
                                          <p:attrName>ppt_x</p:attrName>
                                        </p:attrNameLst>
                                      </p:cBhvr>
                                      <p:tavLst>
                                        <p:tav tm="0">
                                          <p:val>
                                            <p:strVal val="#ppt_x"/>
                                          </p:val>
                                        </p:tav>
                                        <p:tav tm="100000">
                                          <p:val>
                                            <p:strVal val="#ppt_x"/>
                                          </p:val>
                                        </p:tav>
                                      </p:tavLst>
                                    </p:anim>
                                    <p:anim calcmode="lin" valueType="num">
                                      <p:cBhvr>
                                        <p:cTn id="43" dur="1000" fill="hold"/>
                                        <p:tgtEl>
                                          <p:spTgt spid="38"/>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7"/>
          <p:cNvSpPr>
            <a:spLocks noChangeArrowheads="1"/>
          </p:cNvSpPr>
          <p:nvPr/>
        </p:nvSpPr>
        <p:spPr bwMode="auto">
          <a:xfrm>
            <a:off x="4722557" y="3968751"/>
            <a:ext cx="1516860" cy="1323975"/>
          </a:xfrm>
          <a:prstGeom prst="hexagon">
            <a:avLst>
              <a:gd name="adj" fmla="val 28652"/>
              <a:gd name="vf" fmla="val 115470"/>
            </a:avLst>
          </a:prstGeom>
          <a:solidFill>
            <a:schemeClr val="accent5"/>
          </a:solidFill>
          <a:ln>
            <a:noFill/>
          </a:ln>
        </p:spPr>
        <p:txBody>
          <a:bodyPr vert="horz" wrap="square" lIns="91440" tIns="45720" rIns="91440" bIns="45720" numCol="1" anchor="t" anchorCtr="0" compatLnSpc="1"/>
          <a:lstStyle/>
          <a:p>
            <a:pPr lvl="2"/>
            <a:r>
              <a:rPr lang="en-US" dirty="0">
                <a:solidFill>
                  <a:schemeClr val="tx1">
                    <a:lumMod val="50000"/>
                    <a:lumOff val="50000"/>
                  </a:schemeClr>
                </a:solidFill>
                <a:sym typeface="微软雅黑" panose="020B0503020204020204" pitchFamily="34" charset="-122"/>
              </a:rPr>
              <a:t> </a:t>
            </a:r>
            <a:endParaRPr lang="zh-CN" altLang="en-US" dirty="0">
              <a:solidFill>
                <a:schemeClr val="tx1">
                  <a:lumMod val="50000"/>
                  <a:lumOff val="50000"/>
                </a:schemeClr>
              </a:solidFill>
            </a:endParaRPr>
          </a:p>
        </p:txBody>
      </p:sp>
      <p:sp>
        <p:nvSpPr>
          <p:cNvPr id="14" name="AutoShape 8"/>
          <p:cNvSpPr>
            <a:spLocks noChangeArrowheads="1"/>
          </p:cNvSpPr>
          <p:nvPr/>
        </p:nvSpPr>
        <p:spPr bwMode="auto">
          <a:xfrm>
            <a:off x="7286623" y="3517899"/>
            <a:ext cx="2598971" cy="2216150"/>
          </a:xfrm>
          <a:prstGeom prst="hexagon">
            <a:avLst>
              <a:gd name="adj" fmla="val 29334"/>
              <a:gd name="vf" fmla="val 115470"/>
            </a:avLst>
          </a:prstGeom>
          <a:solidFill>
            <a:schemeClr val="accent5"/>
          </a:solidFill>
          <a:ln w="3175" cap="flat" cmpd="sng">
            <a:noFill/>
            <a:bevel/>
          </a:ln>
        </p:spPr>
        <p:txBody>
          <a:bodyPr anchor="ctr"/>
          <a:lstStyle/>
          <a:p>
            <a:pPr algn="ctr"/>
            <a:endParaRPr lang="zh-CN" altLang="zh-CN">
              <a:solidFill>
                <a:srgbClr val="F8F8F8"/>
              </a:solidFill>
              <a:ea typeface="微软雅黑" panose="020B0503020204020204" pitchFamily="34" charset="-122"/>
              <a:sym typeface="微软雅黑" panose="020B0503020204020204" pitchFamily="34" charset="-122"/>
            </a:endParaRPr>
          </a:p>
        </p:txBody>
      </p:sp>
      <p:cxnSp>
        <p:nvCxnSpPr>
          <p:cNvPr id="15" name="AutoShape 9"/>
          <p:cNvCxnSpPr>
            <a:cxnSpLocks noChangeShapeType="1"/>
            <a:stCxn id="13" idx="1"/>
            <a:endCxn id="14" idx="2"/>
          </p:cNvCxnSpPr>
          <p:nvPr/>
        </p:nvCxnSpPr>
        <p:spPr bwMode="auto">
          <a:xfrm>
            <a:off x="5469880" y="4619624"/>
            <a:ext cx="1818328" cy="6350"/>
          </a:xfrm>
          <a:prstGeom prst="straightConnector1">
            <a:avLst/>
          </a:prstGeom>
          <a:noFill/>
          <a:ln w="38100" cmpd="sng">
            <a:solidFill>
              <a:schemeClr val="accent5"/>
            </a:solidFill>
            <a:bevel/>
            <a:tailEnd type="triangle" w="med" len="med"/>
          </a:ln>
          <a:extLst>
            <a:ext uri="{909E8E84-426E-40DD-AFC4-6F175D3DCCD1}">
              <a14:hiddenFill xmlns:a14="http://schemas.microsoft.com/office/drawing/2010/main">
                <a:noFill/>
              </a14:hiddenFill>
            </a:ext>
          </a:extLst>
        </p:spPr>
      </p:cxnSp>
      <p:sp>
        <p:nvSpPr>
          <p:cNvPr id="16" name="TextBox 147"/>
          <p:cNvSpPr>
            <a:spLocks noChangeArrowheads="1"/>
          </p:cNvSpPr>
          <p:nvPr/>
        </p:nvSpPr>
        <p:spPr bwMode="auto">
          <a:xfrm>
            <a:off x="7418316" y="4380675"/>
            <a:ext cx="2267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2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2000" b="1" dirty="0">
              <a:solidFill>
                <a:srgbClr val="F8F8F8"/>
              </a:solidFill>
            </a:endParaRPr>
          </a:p>
        </p:txBody>
      </p:sp>
      <p:grpSp>
        <p:nvGrpSpPr>
          <p:cNvPr id="17" name="组合 16"/>
          <p:cNvGrpSpPr/>
          <p:nvPr/>
        </p:nvGrpSpPr>
        <p:grpSpPr>
          <a:xfrm>
            <a:off x="3500819" y="1881188"/>
            <a:ext cx="1516860" cy="1323975"/>
            <a:chOff x="3044412" y="1849437"/>
            <a:chExt cx="1517650" cy="1323975"/>
          </a:xfrm>
        </p:grpSpPr>
        <p:sp>
          <p:nvSpPr>
            <p:cNvPr id="18" name="AutoShape 1"/>
            <p:cNvSpPr>
              <a:spLocks noChangeArrowheads="1"/>
            </p:cNvSpPr>
            <p:nvPr/>
          </p:nvSpPr>
          <p:spPr bwMode="auto">
            <a:xfrm>
              <a:off x="3044412" y="1849437"/>
              <a:ext cx="1517650" cy="1323975"/>
            </a:xfrm>
            <a:prstGeom prst="hexagon">
              <a:avLst>
                <a:gd name="adj" fmla="val 28652"/>
                <a:gd name="vf" fmla="val 115470"/>
              </a:avLst>
            </a:prstGeom>
            <a:noFill/>
            <a:ln w="25400" cap="flat" cmpd="sng">
              <a:solidFill>
                <a:schemeClr val="accent1"/>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47"/>
            <p:cNvSpPr>
              <a:spLocks noChangeArrowheads="1"/>
            </p:cNvSpPr>
            <p:nvPr/>
          </p:nvSpPr>
          <p:spPr bwMode="auto">
            <a:xfrm>
              <a:off x="3249199" y="2349500"/>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tx1">
                    <a:lumMod val="50000"/>
                    <a:lumOff val="50000"/>
                  </a:schemeClr>
                </a:solidFill>
              </a:endParaRPr>
            </a:p>
          </p:txBody>
        </p:sp>
      </p:grpSp>
      <p:grpSp>
        <p:nvGrpSpPr>
          <p:cNvPr id="20" name="组合 19"/>
          <p:cNvGrpSpPr/>
          <p:nvPr/>
        </p:nvGrpSpPr>
        <p:grpSpPr>
          <a:xfrm>
            <a:off x="4724143" y="2565401"/>
            <a:ext cx="1516860" cy="1323975"/>
            <a:chOff x="4268374" y="2533650"/>
            <a:chExt cx="1517650" cy="1323975"/>
          </a:xfrm>
        </p:grpSpPr>
        <p:sp>
          <p:nvSpPr>
            <p:cNvPr id="21" name="AutoShape 4"/>
            <p:cNvSpPr>
              <a:spLocks noChangeArrowheads="1"/>
            </p:cNvSpPr>
            <p:nvPr/>
          </p:nvSpPr>
          <p:spPr bwMode="auto">
            <a:xfrm>
              <a:off x="4268374" y="2533650"/>
              <a:ext cx="1517650" cy="1323975"/>
            </a:xfrm>
            <a:prstGeom prst="hexagon">
              <a:avLst>
                <a:gd name="adj" fmla="val 28652"/>
                <a:gd name="vf" fmla="val 115470"/>
              </a:avLst>
            </a:prstGeom>
            <a:noFill/>
            <a:ln w="25400" cap="flat" cmpd="sng">
              <a:solidFill>
                <a:schemeClr val="accent3"/>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47"/>
            <p:cNvSpPr>
              <a:spLocks noChangeArrowheads="1"/>
            </p:cNvSpPr>
            <p:nvPr/>
          </p:nvSpPr>
          <p:spPr bwMode="auto">
            <a:xfrm>
              <a:off x="4463637" y="2992437"/>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tx1">
                    <a:lumMod val="50000"/>
                    <a:lumOff val="50000"/>
                  </a:schemeClr>
                </a:solidFill>
              </a:endParaRPr>
            </a:p>
          </p:txBody>
        </p:sp>
      </p:grpSp>
      <p:grpSp>
        <p:nvGrpSpPr>
          <p:cNvPr id="25" name="组合 24"/>
          <p:cNvGrpSpPr/>
          <p:nvPr/>
        </p:nvGrpSpPr>
        <p:grpSpPr>
          <a:xfrm>
            <a:off x="2277493" y="2565401"/>
            <a:ext cx="1516860" cy="1323975"/>
            <a:chOff x="1820449" y="2533650"/>
            <a:chExt cx="1517650" cy="1323975"/>
          </a:xfrm>
        </p:grpSpPr>
        <p:sp>
          <p:nvSpPr>
            <p:cNvPr id="26" name="AutoShape 2"/>
            <p:cNvSpPr>
              <a:spLocks noChangeArrowheads="1"/>
            </p:cNvSpPr>
            <p:nvPr/>
          </p:nvSpPr>
          <p:spPr bwMode="auto">
            <a:xfrm>
              <a:off x="1820449" y="2533650"/>
              <a:ext cx="1517650" cy="1323975"/>
            </a:xfrm>
            <a:prstGeom prst="hexagon">
              <a:avLst>
                <a:gd name="adj" fmla="val 28652"/>
                <a:gd name="vf" fmla="val 115470"/>
              </a:avLst>
            </a:prstGeom>
            <a:noFill/>
            <a:ln w="25400" cap="flat" cmpd="sng">
              <a:solidFill>
                <a:schemeClr val="accent2"/>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147"/>
            <p:cNvSpPr>
              <a:spLocks noChangeArrowheads="1"/>
            </p:cNvSpPr>
            <p:nvPr/>
          </p:nvSpPr>
          <p:spPr bwMode="auto">
            <a:xfrm>
              <a:off x="2034762" y="2992437"/>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tx1">
                    <a:lumMod val="50000"/>
                    <a:lumOff val="50000"/>
                  </a:schemeClr>
                </a:solidFill>
              </a:endParaRPr>
            </a:p>
          </p:txBody>
        </p:sp>
      </p:grpSp>
      <p:grpSp>
        <p:nvGrpSpPr>
          <p:cNvPr id="32" name="组合 31"/>
          <p:cNvGrpSpPr/>
          <p:nvPr/>
        </p:nvGrpSpPr>
        <p:grpSpPr>
          <a:xfrm>
            <a:off x="2277493" y="3968751"/>
            <a:ext cx="1516860" cy="1323975"/>
            <a:chOff x="1820449" y="3937000"/>
            <a:chExt cx="1517650" cy="1323975"/>
          </a:xfrm>
        </p:grpSpPr>
        <p:sp>
          <p:nvSpPr>
            <p:cNvPr id="33" name="AutoShape 3"/>
            <p:cNvSpPr>
              <a:spLocks noChangeArrowheads="1"/>
            </p:cNvSpPr>
            <p:nvPr/>
          </p:nvSpPr>
          <p:spPr bwMode="auto">
            <a:xfrm>
              <a:off x="1820449" y="3937000"/>
              <a:ext cx="1517650" cy="1323975"/>
            </a:xfrm>
            <a:prstGeom prst="hexagon">
              <a:avLst>
                <a:gd name="adj" fmla="val 28652"/>
                <a:gd name="vf" fmla="val 115470"/>
              </a:avLst>
            </a:prstGeom>
            <a:noFill/>
            <a:ln w="25400" cap="flat" cmpd="sng">
              <a:solidFill>
                <a:schemeClr val="tx2"/>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47"/>
            <p:cNvSpPr>
              <a:spLocks noChangeArrowheads="1"/>
            </p:cNvSpPr>
            <p:nvPr/>
          </p:nvSpPr>
          <p:spPr bwMode="auto">
            <a:xfrm>
              <a:off x="2034762" y="4421187"/>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dirty="0">
                <a:solidFill>
                  <a:schemeClr val="tx1">
                    <a:lumMod val="50000"/>
                    <a:lumOff val="50000"/>
                  </a:schemeClr>
                </a:solidFill>
              </a:endParaRPr>
            </a:p>
          </p:txBody>
        </p:sp>
      </p:grpSp>
      <p:grpSp>
        <p:nvGrpSpPr>
          <p:cNvPr id="35" name="组合 34"/>
          <p:cNvGrpSpPr/>
          <p:nvPr/>
        </p:nvGrpSpPr>
        <p:grpSpPr>
          <a:xfrm>
            <a:off x="3500819" y="4689476"/>
            <a:ext cx="1516860" cy="1323975"/>
            <a:chOff x="3044412" y="4657725"/>
            <a:chExt cx="1517650" cy="1323975"/>
          </a:xfrm>
        </p:grpSpPr>
        <p:sp>
          <p:nvSpPr>
            <p:cNvPr id="36" name="AutoShape 6"/>
            <p:cNvSpPr>
              <a:spLocks noChangeArrowheads="1"/>
            </p:cNvSpPr>
            <p:nvPr/>
          </p:nvSpPr>
          <p:spPr bwMode="auto">
            <a:xfrm>
              <a:off x="3044412" y="4657725"/>
              <a:ext cx="1517650" cy="1323975"/>
            </a:xfrm>
            <a:prstGeom prst="hexagon">
              <a:avLst>
                <a:gd name="adj" fmla="val 28652"/>
                <a:gd name="vf" fmla="val 115470"/>
              </a:avLst>
            </a:prstGeom>
            <a:noFill/>
            <a:ln w="254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zh-CN" sz="16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147"/>
            <p:cNvSpPr>
              <a:spLocks noChangeArrowheads="1"/>
            </p:cNvSpPr>
            <p:nvPr/>
          </p:nvSpPr>
          <p:spPr bwMode="auto">
            <a:xfrm>
              <a:off x="3249199" y="5135562"/>
              <a:ext cx="1054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fontAlgn="ctr">
                <a:buClr>
                  <a:srgbClr val="FF0000"/>
                </a:buClr>
                <a:buSzPct val="70000"/>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a:solidFill>
                  <a:schemeClr val="tx1">
                    <a:lumMod val="50000"/>
                    <a:lumOff val="50000"/>
                  </a:schemeClr>
                </a:solidFill>
              </a:endParaRPr>
            </a:p>
          </p:txBody>
        </p:sp>
      </p:grpSp>
      <p:sp>
        <p:nvSpPr>
          <p:cNvPr id="39" name="AutoShape 5"/>
          <p:cNvSpPr>
            <a:spLocks noChangeArrowheads="1"/>
          </p:cNvSpPr>
          <p:nvPr/>
        </p:nvSpPr>
        <p:spPr bwMode="auto">
          <a:xfrm>
            <a:off x="3500819" y="3284538"/>
            <a:ext cx="1516860" cy="1323975"/>
          </a:xfrm>
          <a:prstGeom prst="hexagon">
            <a:avLst>
              <a:gd name="adj" fmla="val 28652"/>
              <a:gd name="vf" fmla="val 115470"/>
            </a:avLst>
          </a:prstGeom>
          <a:solidFill>
            <a:schemeClr val="accent4"/>
          </a:solidFill>
          <a:ln w="3175" cap="flat" cmpd="sng">
            <a:noFill/>
            <a:bevel/>
          </a:ln>
        </p:spPr>
        <p:txBody>
          <a:bodyPr anchor="ctr"/>
          <a:lstStyle/>
          <a:p>
            <a:pPr algn="ctr"/>
            <a:endParaRPr lang="zh-CN" altLang="zh-CN">
              <a:solidFill>
                <a:schemeClr val="tx1">
                  <a:lumMod val="50000"/>
                  <a:lumOff val="50000"/>
                </a:schemeClr>
              </a:solidFill>
              <a:ea typeface="微软雅黑" panose="020B0503020204020204" pitchFamily="34" charset="-122"/>
              <a:sym typeface="微软雅黑" panose="020B0503020204020204" pitchFamily="34" charset="-122"/>
            </a:endParaRPr>
          </a:p>
        </p:txBody>
      </p:sp>
      <p:sp>
        <p:nvSpPr>
          <p:cNvPr id="40" name="TextBox 147"/>
          <p:cNvSpPr>
            <a:spLocks noChangeArrowheads="1"/>
          </p:cNvSpPr>
          <p:nvPr/>
        </p:nvSpPr>
        <p:spPr bwMode="auto">
          <a:xfrm>
            <a:off x="3722954" y="3618598"/>
            <a:ext cx="1053551" cy="646331"/>
          </a:xfrm>
          <a:prstGeom prst="rect">
            <a:avLst/>
          </a:prstGeom>
          <a:noFill/>
          <a:ln w="3175" cap="flat" cmpd="sng">
            <a:noFill/>
            <a:bevel/>
          </a:ln>
        </p:spPr>
        <p:txBody>
          <a:bodyPr anchor="ctr"/>
          <a:lstStyle/>
          <a:p>
            <a:pPr algn="ctr"/>
            <a:r>
              <a:rPr lang="zh-CN" altLang="en-US" dirty="0">
                <a:solidFill>
                  <a:schemeClr val="bg1"/>
                </a:solidFill>
                <a:ea typeface="微软雅黑" panose="020B0503020204020204" pitchFamily="34" charset="-122"/>
                <a:sym typeface="微软雅黑" panose="020B0503020204020204" pitchFamily="34" charset="-122"/>
              </a:rPr>
              <a:t>添加标题</a:t>
            </a:r>
            <a:endParaRPr lang="zh-CN" altLang="en-US" dirty="0">
              <a:solidFill>
                <a:schemeClr val="bg1"/>
              </a:solidFill>
              <a:ea typeface="微软雅黑" panose="020B0503020204020204" pitchFamily="34" charset="-122"/>
            </a:endParaRPr>
          </a:p>
        </p:txBody>
      </p:sp>
      <p:sp>
        <p:nvSpPr>
          <p:cNvPr id="41" name="TextBox 40"/>
          <p:cNvSpPr txBox="1"/>
          <p:nvPr/>
        </p:nvSpPr>
        <p:spPr>
          <a:xfrm>
            <a:off x="7393794" y="1984113"/>
            <a:ext cx="3814774" cy="92333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accent6"/>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0"/>
                            </p:stCondLst>
                            <p:childTnLst>
                              <p:par>
                                <p:cTn id="8" presetID="49" presetClass="path" presetSubtype="0" accel="50000" decel="50000" fill="hold" grpId="0" nodeType="afterEffect">
                                  <p:stCondLst>
                                    <p:cond delay="0"/>
                                  </p:stCondLst>
                                  <p:childTnLst>
                                    <p:animMotion origin="layout" path="M 0.35931 0.3963 L -4.18629E-6 -1.85185E-6 " pathEditMode="relative" rAng="0" ptsTypes="AA">
                                      <p:cBhvr>
                                        <p:cTn id="9" dur="1000" fill="hold"/>
                                        <p:tgtEl>
                                          <p:spTgt spid="13"/>
                                        </p:tgtEl>
                                        <p:attrNameLst>
                                          <p:attrName>ppt_x</p:attrName>
                                          <p:attrName>ppt_y</p:attrName>
                                        </p:attrNameLst>
                                      </p:cBhvr>
                                      <p:rCtr x="-17965" y="-19815"/>
                                    </p:animMotion>
                                  </p:childTnLst>
                                </p:cTn>
                              </p:par>
                              <p:par>
                                <p:cTn id="10" presetID="1"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par>
                                <p:cTn id="12" presetID="49" presetClass="path" presetSubtype="0" accel="50000" decel="50000" fill="hold" nodeType="withEffect">
                                  <p:stCondLst>
                                    <p:cond delay="0"/>
                                  </p:stCondLst>
                                  <p:childTnLst>
                                    <p:animMotion origin="layout" path="M 4.9304E-6 -0.49629 L 4.9304E-6 -3.7037E-6 " pathEditMode="relative" rAng="0" ptsTypes="AA">
                                      <p:cBhvr>
                                        <p:cTn id="13" dur="1000" fill="hold"/>
                                        <p:tgtEl>
                                          <p:spTgt spid="17"/>
                                        </p:tgtEl>
                                        <p:attrNameLst>
                                          <p:attrName>ppt_x</p:attrName>
                                          <p:attrName>ppt_y</p:attrName>
                                        </p:attrNameLst>
                                      </p:cBhvr>
                                      <p:rCtr x="0" y="24815"/>
                                    </p:animMotion>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49" presetClass="path" presetSubtype="0" accel="50000" decel="50000" fill="hold" nodeType="withEffect">
                                  <p:stCondLst>
                                    <p:cond delay="0"/>
                                  </p:stCondLst>
                                  <p:childTnLst>
                                    <p:animMotion origin="layout" path="M -0.27814 -0.39653 L 4.13685E-6 -2.22222E-6 " pathEditMode="relative" rAng="0" ptsTypes="AA">
                                      <p:cBhvr>
                                        <p:cTn id="17" dur="1000" fill="hold"/>
                                        <p:tgtEl>
                                          <p:spTgt spid="25"/>
                                        </p:tgtEl>
                                        <p:attrNameLst>
                                          <p:attrName>ppt_x</p:attrName>
                                          <p:attrName>ppt_y</p:attrName>
                                        </p:attrNameLst>
                                      </p:cBhvr>
                                      <p:rCtr x="13907" y="19815"/>
                                    </p:animMotion>
                                  </p:childTnLst>
                                </p:cTn>
                              </p:par>
                              <p:par>
                                <p:cTn id="18" presetID="1"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par>
                                <p:cTn id="20" presetID="49" presetClass="path" presetSubtype="0" accel="50000" decel="50000" fill="hold" nodeType="withEffect">
                                  <p:stCondLst>
                                    <p:cond delay="0"/>
                                  </p:stCondLst>
                                  <p:childTnLst>
                                    <p:animMotion origin="layout" path="M -0.27814 0.25996 L 4.13685E-6 -1.85185E-6 " pathEditMode="relative" rAng="0" ptsTypes="AA">
                                      <p:cBhvr>
                                        <p:cTn id="21" dur="1000" fill="hold"/>
                                        <p:tgtEl>
                                          <p:spTgt spid="32"/>
                                        </p:tgtEl>
                                        <p:attrNameLst>
                                          <p:attrName>ppt_x</p:attrName>
                                          <p:attrName>ppt_y</p:attrName>
                                        </p:attrNameLst>
                                      </p:cBhvr>
                                      <p:rCtr x="13907" y="-13009"/>
                                    </p:animMotion>
                                  </p:childTnLst>
                                </p:cTn>
                              </p:par>
                              <p:par>
                                <p:cTn id="22" presetID="1" presetClass="entr" presetSubtype="0" fill="hold" nodeType="with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par>
                                <p:cTn id="24" presetID="49" presetClass="path" presetSubtype="0" accel="50000" decel="50000" fill="hold" nodeType="withEffect">
                                  <p:stCondLst>
                                    <p:cond delay="0"/>
                                  </p:stCondLst>
                                  <p:childTnLst>
                                    <p:animMotion origin="layout" path="M 4.9304E-6 0.32269 L 4.9304E-6 -4.44444E-6 " pathEditMode="relative" rAng="0" ptsTypes="AA">
                                      <p:cBhvr>
                                        <p:cTn id="25" dur="1000" fill="hold"/>
                                        <p:tgtEl>
                                          <p:spTgt spid="35"/>
                                        </p:tgtEl>
                                        <p:attrNameLst>
                                          <p:attrName>ppt_x</p:attrName>
                                          <p:attrName>ppt_y</p:attrName>
                                        </p:attrNameLst>
                                      </p:cBhvr>
                                      <p:rCtr x="0" y="-16134"/>
                                    </p:animMotion>
                                  </p:childTnLst>
                                </p:cTn>
                              </p:par>
                              <p:par>
                                <p:cTn id="26" presetID="1"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56" presetClass="path" presetSubtype="0" accel="50000" decel="50000" fill="hold" nodeType="withEffect">
                                  <p:stCondLst>
                                    <p:cond delay="0"/>
                                  </p:stCondLst>
                                  <p:childTnLst>
                                    <p:animMotion origin="layout" path="M -4.27605E-6 -2.22222E-6 L 0.37687 -0.50139 " pathEditMode="relative" rAng="0" ptsTypes="AA">
                                      <p:cBhvr>
                                        <p:cTn id="29" dur="1000" spd="-100000" fill="hold"/>
                                        <p:tgtEl>
                                          <p:spTgt spid="20"/>
                                        </p:tgtEl>
                                        <p:attrNameLst>
                                          <p:attrName>ppt_x</p:attrName>
                                          <p:attrName>ppt_y</p:attrName>
                                        </p:attrNameLst>
                                      </p:cBhvr>
                                      <p:rCtr x="18837" y="-25069"/>
                                    </p:animMotion>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childTnLst>
                          </p:cTn>
                        </p:par>
                        <p:par>
                          <p:cTn id="41" fill="hold">
                            <p:stCondLst>
                              <p:cond delay="1500"/>
                            </p:stCondLst>
                            <p:childTnLst>
                              <p:par>
                                <p:cTn id="42" presetID="26" presetClass="emph" presetSubtype="0" fill="hold" grpId="2" nodeType="afterEffect">
                                  <p:stCondLst>
                                    <p:cond delay="0"/>
                                  </p:stCondLst>
                                  <p:childTnLst>
                                    <p:animEffect transition="out" filter="fade">
                                      <p:cBhvr>
                                        <p:cTn id="43" dur="500" tmFilter="0, 0; .2, .5; .8, .5; 1, 0"/>
                                        <p:tgtEl>
                                          <p:spTgt spid="13"/>
                                        </p:tgtEl>
                                      </p:cBhvr>
                                    </p:animEffect>
                                    <p:animScale>
                                      <p:cBhvr>
                                        <p:cTn id="44" dur="250" autoRev="1" fill="hold"/>
                                        <p:tgtEl>
                                          <p:spTgt spid="13"/>
                                        </p:tgtEl>
                                      </p:cBhvr>
                                      <p:by x="105000" y="105000"/>
                                    </p:animScale>
                                  </p:childTnLst>
                                </p:cTn>
                              </p:par>
                            </p:childTnLst>
                          </p:cTn>
                        </p:par>
                        <p:par>
                          <p:cTn id="45" fill="hold">
                            <p:stCondLst>
                              <p:cond delay="20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par>
                          <p:cTn id="53" fill="hold">
                            <p:stCondLst>
                              <p:cond delay="3000"/>
                            </p:stCondLst>
                            <p:childTnLst>
                              <p:par>
                                <p:cTn id="54" presetID="26" presetClass="emph" presetSubtype="0" fill="hold" grpId="1" nodeType="afterEffect">
                                  <p:stCondLst>
                                    <p:cond delay="0"/>
                                  </p:stCondLst>
                                  <p:childTnLst>
                                    <p:animEffect transition="out" filter="fade">
                                      <p:cBhvr>
                                        <p:cTn id="55" dur="500" tmFilter="0, 0; .2, .5; .8, .5; 1, 0"/>
                                        <p:tgtEl>
                                          <p:spTgt spid="14"/>
                                        </p:tgtEl>
                                      </p:cBhvr>
                                    </p:animEffect>
                                    <p:animScale>
                                      <p:cBhvr>
                                        <p:cTn id="56" dur="250" autoRev="1" fill="hold"/>
                                        <p:tgtEl>
                                          <p:spTgt spid="14"/>
                                        </p:tgtEl>
                                      </p:cBhvr>
                                      <p:by x="105000" y="105000"/>
                                    </p:animScale>
                                  </p:childTnLst>
                                </p:cTn>
                              </p:par>
                            </p:childTnLst>
                          </p:cTn>
                        </p:par>
                        <p:par>
                          <p:cTn id="57" fill="hold">
                            <p:stCondLst>
                              <p:cond delay="3500"/>
                            </p:stCondLst>
                            <p:childTnLst>
                              <p:par>
                                <p:cTn id="58" presetID="42"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anim calcmode="lin" valueType="num">
                                      <p:cBhvr>
                                        <p:cTn id="61" dur="500" fill="hold"/>
                                        <p:tgtEl>
                                          <p:spTgt spid="41"/>
                                        </p:tgtEl>
                                        <p:attrNameLst>
                                          <p:attrName>ppt_x</p:attrName>
                                        </p:attrNameLst>
                                      </p:cBhvr>
                                      <p:tavLst>
                                        <p:tav tm="0">
                                          <p:val>
                                            <p:strVal val="#ppt_x"/>
                                          </p:val>
                                        </p:tav>
                                        <p:tav tm="100000">
                                          <p:val>
                                            <p:strVal val="#ppt_x"/>
                                          </p:val>
                                        </p:tav>
                                      </p:tavLst>
                                    </p:anim>
                                    <p:anim calcmode="lin" valueType="num">
                                      <p:cBhvr>
                                        <p:cTn id="62"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39" grpId="0" animBg="1"/>
      <p:bldP spid="40"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平行四边形 20"/>
          <p:cNvSpPr/>
          <p:nvPr/>
        </p:nvSpPr>
        <p:spPr bwMode="auto">
          <a:xfrm flipH="1">
            <a:off x="1743359" y="3373760"/>
            <a:ext cx="2255859" cy="1830287"/>
          </a:xfrm>
          <a:prstGeom prst="parallelogram">
            <a:avLst>
              <a:gd name="adj" fmla="val 53631"/>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22" name="平行四边形 21"/>
          <p:cNvSpPr/>
          <p:nvPr/>
        </p:nvSpPr>
        <p:spPr bwMode="auto">
          <a:xfrm flipH="1">
            <a:off x="3739678" y="3398915"/>
            <a:ext cx="2255859" cy="1830287"/>
          </a:xfrm>
          <a:prstGeom prst="parallelogram">
            <a:avLst>
              <a:gd name="adj" fmla="val 53631"/>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23" name="平行四边形 22"/>
          <p:cNvSpPr/>
          <p:nvPr/>
        </p:nvSpPr>
        <p:spPr bwMode="auto">
          <a:xfrm flipH="1">
            <a:off x="5702256" y="3398915"/>
            <a:ext cx="2255859" cy="1830287"/>
          </a:xfrm>
          <a:prstGeom prst="parallelogram">
            <a:avLst>
              <a:gd name="adj" fmla="val 53631"/>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24" name="平行四边形 23"/>
          <p:cNvSpPr/>
          <p:nvPr/>
        </p:nvSpPr>
        <p:spPr bwMode="auto">
          <a:xfrm flipH="1">
            <a:off x="7668272" y="3398915"/>
            <a:ext cx="2255859" cy="1830287"/>
          </a:xfrm>
          <a:prstGeom prst="parallelogram">
            <a:avLst>
              <a:gd name="adj" fmla="val 53631"/>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grpSp>
        <p:nvGrpSpPr>
          <p:cNvPr id="29" name="组合 28"/>
          <p:cNvGrpSpPr/>
          <p:nvPr/>
        </p:nvGrpSpPr>
        <p:grpSpPr>
          <a:xfrm>
            <a:off x="770183" y="3355275"/>
            <a:ext cx="2255859" cy="1830287"/>
            <a:chOff x="922929" y="3355273"/>
            <a:chExt cx="2257034" cy="1830287"/>
          </a:xfrm>
          <a:solidFill>
            <a:schemeClr val="tx2"/>
          </a:solidFill>
        </p:grpSpPr>
        <p:sp>
          <p:nvSpPr>
            <p:cNvPr id="30" name="平行四边形 29"/>
            <p:cNvSpPr/>
            <p:nvPr/>
          </p:nvSpPr>
          <p:spPr bwMode="auto">
            <a:xfrm>
              <a:off x="922929" y="3355273"/>
              <a:ext cx="2257034" cy="1830287"/>
            </a:xfrm>
            <a:prstGeom prst="parallelogram">
              <a:avLst>
                <a:gd name="adj" fmla="val 53631"/>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1" name="TextBox 30"/>
            <p:cNvSpPr txBox="1"/>
            <p:nvPr/>
          </p:nvSpPr>
          <p:spPr>
            <a:xfrm>
              <a:off x="1642720" y="4041642"/>
              <a:ext cx="800219" cy="461665"/>
            </a:xfrm>
            <a:prstGeom prst="rect">
              <a:avLst/>
            </a:prstGeom>
            <a:grpFill/>
          </p:spPr>
          <p:txBody>
            <a:bodyPr wrap="none" rtlCol="0">
              <a:spAutoFit/>
            </a:bodyPr>
            <a:lstStyle/>
            <a:p>
              <a:r>
                <a:rPr lang="zh-CN" altLang="en-US" sz="2400" dirty="0">
                  <a:solidFill>
                    <a:schemeClr val="bg1"/>
                  </a:solidFill>
                  <a:latin typeface="+mj-ea"/>
                  <a:ea typeface="+mj-ea"/>
                </a:rPr>
                <a:t>文本</a:t>
              </a:r>
            </a:p>
          </p:txBody>
        </p:sp>
      </p:grpSp>
      <p:grpSp>
        <p:nvGrpSpPr>
          <p:cNvPr id="32" name="组合 31"/>
          <p:cNvGrpSpPr/>
          <p:nvPr/>
        </p:nvGrpSpPr>
        <p:grpSpPr>
          <a:xfrm>
            <a:off x="2744833" y="3373760"/>
            <a:ext cx="2255859" cy="1830287"/>
            <a:chOff x="2851464" y="3355273"/>
            <a:chExt cx="2257034" cy="1830287"/>
          </a:xfrm>
          <a:solidFill>
            <a:schemeClr val="tx2"/>
          </a:solidFill>
        </p:grpSpPr>
        <p:sp>
          <p:nvSpPr>
            <p:cNvPr id="33" name="平行四边形 32"/>
            <p:cNvSpPr/>
            <p:nvPr/>
          </p:nvSpPr>
          <p:spPr bwMode="auto">
            <a:xfrm>
              <a:off x="2851464" y="3355273"/>
              <a:ext cx="2257034" cy="1830287"/>
            </a:xfrm>
            <a:prstGeom prst="parallelogram">
              <a:avLst>
                <a:gd name="adj" fmla="val 53631"/>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4" name="TextBox 33"/>
            <p:cNvSpPr txBox="1"/>
            <p:nvPr/>
          </p:nvSpPr>
          <p:spPr>
            <a:xfrm>
              <a:off x="3583958" y="4041642"/>
              <a:ext cx="800219" cy="461665"/>
            </a:xfrm>
            <a:prstGeom prst="rect">
              <a:avLst/>
            </a:prstGeom>
            <a:grpFill/>
          </p:spPr>
          <p:txBody>
            <a:bodyPr wrap="none" rtlCol="0">
              <a:spAutoFit/>
            </a:bodyPr>
            <a:lstStyle/>
            <a:p>
              <a:r>
                <a:rPr lang="zh-CN" altLang="en-US" sz="2400" dirty="0">
                  <a:solidFill>
                    <a:schemeClr val="bg1"/>
                  </a:solidFill>
                  <a:latin typeface="+mj-ea"/>
                  <a:ea typeface="+mj-ea"/>
                </a:rPr>
                <a:t>文本</a:t>
              </a:r>
            </a:p>
          </p:txBody>
        </p:sp>
      </p:grpSp>
      <p:grpSp>
        <p:nvGrpSpPr>
          <p:cNvPr id="35" name="组合 34"/>
          <p:cNvGrpSpPr/>
          <p:nvPr/>
        </p:nvGrpSpPr>
        <p:grpSpPr>
          <a:xfrm>
            <a:off x="4719442" y="3398915"/>
            <a:ext cx="2255859" cy="1830287"/>
            <a:chOff x="4736417" y="3358556"/>
            <a:chExt cx="2257034" cy="1830287"/>
          </a:xfrm>
          <a:solidFill>
            <a:schemeClr val="tx2"/>
          </a:solidFill>
        </p:grpSpPr>
        <p:sp>
          <p:nvSpPr>
            <p:cNvPr id="36" name="平行四边形 35"/>
            <p:cNvSpPr/>
            <p:nvPr/>
          </p:nvSpPr>
          <p:spPr bwMode="auto">
            <a:xfrm>
              <a:off x="4736417" y="3358556"/>
              <a:ext cx="2257034" cy="1830287"/>
            </a:xfrm>
            <a:prstGeom prst="parallelogram">
              <a:avLst>
                <a:gd name="adj" fmla="val 53631"/>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37" name="TextBox 36"/>
            <p:cNvSpPr txBox="1"/>
            <p:nvPr/>
          </p:nvSpPr>
          <p:spPr>
            <a:xfrm>
              <a:off x="5480398" y="4041642"/>
              <a:ext cx="800219" cy="461665"/>
            </a:xfrm>
            <a:prstGeom prst="rect">
              <a:avLst/>
            </a:prstGeom>
            <a:grpFill/>
          </p:spPr>
          <p:txBody>
            <a:bodyPr wrap="none" rtlCol="0">
              <a:spAutoFit/>
            </a:bodyPr>
            <a:lstStyle/>
            <a:p>
              <a:r>
                <a:rPr lang="zh-CN" altLang="en-US" sz="2400" dirty="0">
                  <a:solidFill>
                    <a:schemeClr val="bg1"/>
                  </a:solidFill>
                  <a:latin typeface="+mj-ea"/>
                  <a:ea typeface="+mj-ea"/>
                </a:rPr>
                <a:t>文本</a:t>
              </a:r>
            </a:p>
          </p:txBody>
        </p:sp>
      </p:grpSp>
      <p:grpSp>
        <p:nvGrpSpPr>
          <p:cNvPr id="38" name="组合 37"/>
          <p:cNvGrpSpPr/>
          <p:nvPr/>
        </p:nvGrpSpPr>
        <p:grpSpPr>
          <a:xfrm>
            <a:off x="6709843" y="3398915"/>
            <a:ext cx="2255859" cy="1830287"/>
            <a:chOff x="6778027" y="3398913"/>
            <a:chExt cx="2257034" cy="1830287"/>
          </a:xfrm>
          <a:solidFill>
            <a:schemeClr val="tx2"/>
          </a:solidFill>
        </p:grpSpPr>
        <p:sp>
          <p:nvSpPr>
            <p:cNvPr id="39" name="平行四边形 38"/>
            <p:cNvSpPr/>
            <p:nvPr/>
          </p:nvSpPr>
          <p:spPr bwMode="auto">
            <a:xfrm>
              <a:off x="6778027" y="3398913"/>
              <a:ext cx="2257034" cy="1830287"/>
            </a:xfrm>
            <a:prstGeom prst="parallelogram">
              <a:avLst>
                <a:gd name="adj" fmla="val 53631"/>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40" name="TextBox 39"/>
            <p:cNvSpPr txBox="1"/>
            <p:nvPr/>
          </p:nvSpPr>
          <p:spPr>
            <a:xfrm>
              <a:off x="7391769" y="4041642"/>
              <a:ext cx="800219" cy="461665"/>
            </a:xfrm>
            <a:prstGeom prst="rect">
              <a:avLst/>
            </a:prstGeom>
            <a:grpFill/>
          </p:spPr>
          <p:txBody>
            <a:bodyPr wrap="none" rtlCol="0">
              <a:spAutoFit/>
            </a:bodyPr>
            <a:lstStyle/>
            <a:p>
              <a:r>
                <a:rPr lang="zh-CN" altLang="en-US" sz="2400" dirty="0">
                  <a:solidFill>
                    <a:schemeClr val="bg1"/>
                  </a:solidFill>
                  <a:latin typeface="+mj-ea"/>
                  <a:ea typeface="+mj-ea"/>
                </a:rPr>
                <a:t>文本</a:t>
              </a:r>
            </a:p>
          </p:txBody>
        </p:sp>
      </p:grpSp>
      <p:grpSp>
        <p:nvGrpSpPr>
          <p:cNvPr id="41" name="组合 40"/>
          <p:cNvGrpSpPr/>
          <p:nvPr/>
        </p:nvGrpSpPr>
        <p:grpSpPr>
          <a:xfrm>
            <a:off x="8965702" y="2105419"/>
            <a:ext cx="2079432" cy="3627839"/>
            <a:chOff x="8898762" y="2089288"/>
            <a:chExt cx="2080515" cy="3627839"/>
          </a:xfrm>
          <a:solidFill>
            <a:schemeClr val="tx2"/>
          </a:solidFill>
        </p:grpSpPr>
        <p:sp>
          <p:nvSpPr>
            <p:cNvPr id="42" name="下箭头 3"/>
            <p:cNvSpPr/>
            <p:nvPr/>
          </p:nvSpPr>
          <p:spPr bwMode="auto">
            <a:xfrm rot="12477797">
              <a:off x="8898762" y="2089288"/>
              <a:ext cx="2080515" cy="3627839"/>
            </a:xfrm>
            <a:custGeom>
              <a:avLst/>
              <a:gdLst>
                <a:gd name="connsiteX0" fmla="*/ 1098281 w 2196564"/>
                <a:gd name="connsiteY0" fmla="*/ 3710931 h 3710931"/>
                <a:gd name="connsiteX1" fmla="*/ 0 w 2196564"/>
                <a:gd name="connsiteY1" fmla="*/ 2770484 h 3710931"/>
                <a:gd name="connsiteX2" fmla="*/ 491085 w 2196564"/>
                <a:gd name="connsiteY2" fmla="*/ 2770484 h 3710931"/>
                <a:gd name="connsiteX3" fmla="*/ 491086 w 2196564"/>
                <a:gd name="connsiteY3" fmla="*/ 1830036 h 3710931"/>
                <a:gd name="connsiteX4" fmla="*/ 519177 w 2196564"/>
                <a:gd name="connsiteY4" fmla="*/ 646548 h 3710931"/>
                <a:gd name="connsiteX5" fmla="*/ 1737040 w 2196564"/>
                <a:gd name="connsiteY5" fmla="*/ 0 h 3710931"/>
                <a:gd name="connsiteX6" fmla="*/ 1728073 w 2196564"/>
                <a:gd name="connsiteY6" fmla="*/ 2124445 h 3710931"/>
                <a:gd name="connsiteX7" fmla="*/ 1705477 w 2196564"/>
                <a:gd name="connsiteY7" fmla="*/ 2136441 h 3710931"/>
                <a:gd name="connsiteX8" fmla="*/ 1705477 w 2196564"/>
                <a:gd name="connsiteY8" fmla="*/ 2770484 h 3710931"/>
                <a:gd name="connsiteX9" fmla="*/ 2196564 w 2196564"/>
                <a:gd name="connsiteY9" fmla="*/ 2770484 h 3710931"/>
                <a:gd name="connsiteX10" fmla="*/ 1098281 w 2196564"/>
                <a:gd name="connsiteY10" fmla="*/ 3710931 h 3710931"/>
                <a:gd name="connsiteX0-1" fmla="*/ 1098281 w 2196564"/>
                <a:gd name="connsiteY0-2" fmla="*/ 3710931 h 3710931"/>
                <a:gd name="connsiteX1-3" fmla="*/ 0 w 2196564"/>
                <a:gd name="connsiteY1-4" fmla="*/ 2770484 h 3710931"/>
                <a:gd name="connsiteX2-5" fmla="*/ 491085 w 2196564"/>
                <a:gd name="connsiteY2-6" fmla="*/ 2770484 h 3710931"/>
                <a:gd name="connsiteX3-7" fmla="*/ 491086 w 2196564"/>
                <a:gd name="connsiteY3-8" fmla="*/ 1830036 h 3710931"/>
                <a:gd name="connsiteX4-9" fmla="*/ 519177 w 2196564"/>
                <a:gd name="connsiteY4-10" fmla="*/ 646548 h 3710931"/>
                <a:gd name="connsiteX5-11" fmla="*/ 1737040 w 2196564"/>
                <a:gd name="connsiteY5-12" fmla="*/ 0 h 3710931"/>
                <a:gd name="connsiteX6-13" fmla="*/ 1728073 w 2196564"/>
                <a:gd name="connsiteY6-14" fmla="*/ 2124445 h 3710931"/>
                <a:gd name="connsiteX7-15" fmla="*/ 1705477 w 2196564"/>
                <a:gd name="connsiteY7-16" fmla="*/ 2770484 h 3710931"/>
                <a:gd name="connsiteX8-17" fmla="*/ 2196564 w 2196564"/>
                <a:gd name="connsiteY8-18" fmla="*/ 2770484 h 3710931"/>
                <a:gd name="connsiteX9-19" fmla="*/ 1098281 w 2196564"/>
                <a:gd name="connsiteY9-20" fmla="*/ 3710931 h 37109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solidFill>
                  <a:schemeClr val="bg1"/>
                </a:solidFill>
                <a:latin typeface="Arial" panose="020B0604020202020204" pitchFamily="34" charset="0"/>
                <a:ea typeface="宋体" panose="02010600030101010101" pitchFamily="2" charset="-122"/>
              </a:endParaRPr>
            </a:p>
          </p:txBody>
        </p:sp>
        <p:sp>
          <p:nvSpPr>
            <p:cNvPr id="43" name="TextBox 42"/>
            <p:cNvSpPr txBox="1"/>
            <p:nvPr/>
          </p:nvSpPr>
          <p:spPr>
            <a:xfrm rot="18066291">
              <a:off x="8867091" y="3847743"/>
              <a:ext cx="2031325" cy="461665"/>
            </a:xfrm>
            <a:prstGeom prst="rect">
              <a:avLst/>
            </a:prstGeom>
            <a:grpFill/>
          </p:spPr>
          <p:txBody>
            <a:bodyPr wrap="none" rtlCol="0">
              <a:spAutoFit/>
            </a:bodyPr>
            <a:lstStyle/>
            <a:p>
              <a:r>
                <a:rPr lang="zh-CN" altLang="en-US" sz="2400" dirty="0">
                  <a:solidFill>
                    <a:schemeClr val="bg1"/>
                  </a:solidFill>
                  <a:latin typeface="+mj-ea"/>
                  <a:ea typeface="+mj-ea"/>
                </a:rPr>
                <a:t>单击增加标题</a:t>
              </a:r>
            </a:p>
          </p:txBody>
        </p:sp>
      </p:grpSp>
      <p:sp>
        <p:nvSpPr>
          <p:cNvPr id="50" name="矩形 49"/>
          <p:cNvSpPr/>
          <p:nvPr/>
        </p:nvSpPr>
        <p:spPr>
          <a:xfrm>
            <a:off x="1551826" y="1628801"/>
            <a:ext cx="6070718" cy="738664"/>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accent6"/>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300"/>
                                        <p:tgtEl>
                                          <p:spTgt spid="2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00"/>
                                        <p:tgtEl>
                                          <p:spTgt spid="32"/>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300"/>
                                        <p:tgtEl>
                                          <p:spTgt spid="2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300"/>
                                        <p:tgtEl>
                                          <p:spTgt spid="2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down)">
                                      <p:cBhvr>
                                        <p:cTn id="39" dur="500"/>
                                        <p:tgtEl>
                                          <p:spTgt spid="41"/>
                                        </p:tgtEl>
                                      </p:cBhvr>
                                    </p:animEffect>
                                  </p:childTnLst>
                                </p:cTn>
                              </p:par>
                            </p:childTnLst>
                          </p:cTn>
                        </p:par>
                        <p:par>
                          <p:cTn id="40" fill="hold">
                            <p:stCondLst>
                              <p:cond delay="4500"/>
                            </p:stCondLst>
                            <p:childTnLst>
                              <p:par>
                                <p:cTn id="41" presetID="31"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 calcmode="lin" valueType="num">
                                      <p:cBhvr>
                                        <p:cTn id="45" dur="500" fill="hold"/>
                                        <p:tgtEl>
                                          <p:spTgt spid="50"/>
                                        </p:tgtEl>
                                        <p:attrNameLst>
                                          <p:attrName>style.rotation</p:attrName>
                                        </p:attrNameLst>
                                      </p:cBhvr>
                                      <p:tavLst>
                                        <p:tav tm="0">
                                          <p:val>
                                            <p:fltVal val="90"/>
                                          </p:val>
                                        </p:tav>
                                        <p:tav tm="100000">
                                          <p:val>
                                            <p:fltVal val="0"/>
                                          </p:val>
                                        </p:tav>
                                      </p:tavLst>
                                    </p:anim>
                                    <p:animEffect transition="in" filter="fade">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70769" y="1188746"/>
            <a:ext cx="1471589" cy="1355092"/>
            <a:chOff x="1455857" y="2155535"/>
            <a:chExt cx="798864" cy="735623"/>
          </a:xfrm>
        </p:grpSpPr>
        <p:sp>
          <p:nvSpPr>
            <p:cNvPr id="3" name="矩形 2"/>
            <p:cNvSpPr/>
            <p:nvPr/>
          </p:nvSpPr>
          <p:spPr>
            <a:xfrm>
              <a:off x="1644486" y="2280923"/>
              <a:ext cx="610235" cy="610235"/>
            </a:xfrm>
            <a:prstGeom prst="rect">
              <a:avLst/>
            </a:prstGeom>
            <a:noFill/>
            <a:ln w="22225">
              <a:solidFill>
                <a:schemeClr val="accent1">
                  <a:alpha val="9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16216" y="2180593"/>
              <a:ext cx="581660" cy="553720"/>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55857" y="2155535"/>
              <a:ext cx="685800" cy="555434"/>
            </a:xfrm>
            <a:prstGeom prst="rect">
              <a:avLst/>
            </a:prstGeom>
            <a:noFill/>
          </p:spPr>
          <p:txBody>
            <a:bodyPr wrap="square" lIns="68580" tIns="34290" rIns="68580" bIns="34290" rtlCol="0">
              <a:spAutoFit/>
            </a:bodyPr>
            <a:lstStyle/>
            <a:p>
              <a:pPr algn="ctr">
                <a:lnSpc>
                  <a:spcPct val="130000"/>
                </a:lnSpc>
              </a:pPr>
              <a:r>
                <a:rPr lang="en-US" altLang="zh-CN" sz="5400" dirty="0" smtClean="0">
                  <a:solidFill>
                    <a:schemeClr val="bg1"/>
                  </a:solidFill>
                  <a:latin typeface="Impact" panose="020B0806030902050204" pitchFamily="34" charset="0"/>
                  <a:ea typeface="华文中宋" panose="02010600040101010101" charset="-122"/>
                </a:rPr>
                <a:t>04</a:t>
              </a:r>
              <a:endParaRPr lang="en-US" altLang="zh-CN" sz="5400" dirty="0">
                <a:solidFill>
                  <a:schemeClr val="bg1"/>
                </a:solidFill>
                <a:latin typeface="Impact" panose="020B0806030902050204" pitchFamily="34" charset="0"/>
                <a:ea typeface="华文中宋" panose="02010600040101010101" charset="-122"/>
              </a:endParaRPr>
            </a:p>
          </p:txBody>
        </p:sp>
      </p:grpSp>
      <p:sp>
        <p:nvSpPr>
          <p:cNvPr id="6" name="TextBox 8"/>
          <p:cNvSpPr txBox="1"/>
          <p:nvPr/>
        </p:nvSpPr>
        <p:spPr>
          <a:xfrm>
            <a:off x="3526552" y="2786039"/>
            <a:ext cx="5546746" cy="1046436"/>
          </a:xfrm>
          <a:prstGeom prst="rect">
            <a:avLst/>
          </a:prstGeom>
          <a:noFill/>
        </p:spPr>
        <p:txBody>
          <a:bodyPr wrap="square" lIns="121917" tIns="60958" rIns="121917" bIns="60958" rtlCol="0">
            <a:spAutoFit/>
          </a:bodyPr>
          <a:lstStyle/>
          <a:p>
            <a:pPr algn="ctr"/>
            <a:r>
              <a:rPr lang="zh-CN" altLang="en-US" sz="6000" b="1" dirty="0">
                <a:solidFill>
                  <a:schemeClr val="accent5">
                    <a:lumMod val="50000"/>
                  </a:schemeClr>
                </a:solidFill>
                <a:latin typeface="方正稚艺简体" panose="03000509000000000000" pitchFamily="65" charset="-122"/>
                <a:ea typeface="方正稚艺简体" panose="03000509000000000000" pitchFamily="65" charset="-122"/>
              </a:rPr>
              <a:t>说教学实施</a:t>
            </a:r>
          </a:p>
        </p:txBody>
      </p:sp>
      <p:cxnSp>
        <p:nvCxnSpPr>
          <p:cNvPr id="7" name="直接连接符 6"/>
          <p:cNvCxnSpPr/>
          <p:nvPr/>
        </p:nvCxnSpPr>
        <p:spPr>
          <a:xfrm>
            <a:off x="3898399" y="3845314"/>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22818" y="3942494"/>
            <a:ext cx="3954215" cy="963337"/>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endParaRPr lang="en-US" altLang="zh-CN" sz="1400" dirty="0">
              <a:solidFill>
                <a:schemeClr val="tx1">
                  <a:lumMod val="75000"/>
                  <a:lumOff val="25000"/>
                </a:schemeClr>
              </a:solidFill>
              <a:latin typeface="等线"/>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42358" y="3794759"/>
            <a:ext cx="4950355" cy="3356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par>
                          <p:cTn id="13" fill="hold">
                            <p:stCondLst>
                              <p:cond delay="12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7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childTnLst>
                          </p:cTn>
                        </p:par>
                        <p:par>
                          <p:cTn id="21" fill="hold">
                            <p:stCondLst>
                              <p:cond delay="3125"/>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923998" y="2060848"/>
            <a:ext cx="1871233" cy="1872208"/>
            <a:chOff x="467544" y="1578560"/>
            <a:chExt cx="1872208" cy="1872208"/>
          </a:xfrm>
        </p:grpSpPr>
        <p:sp>
          <p:nvSpPr>
            <p:cNvPr id="27" name="弦形 26"/>
            <p:cNvSpPr/>
            <p:nvPr/>
          </p:nvSpPr>
          <p:spPr>
            <a:xfrm rot="19715174">
              <a:off x="537184" y="1644658"/>
              <a:ext cx="1732929" cy="1732929"/>
            </a:xfrm>
            <a:prstGeom prst="chord">
              <a:avLst>
                <a:gd name="adj1" fmla="val 2700000"/>
                <a:gd name="adj2" fmla="val 1176119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467544" y="1578560"/>
              <a:ext cx="1872208" cy="1872208"/>
              <a:chOff x="467544" y="1578560"/>
              <a:chExt cx="1872208" cy="1872208"/>
            </a:xfrm>
          </p:grpSpPr>
          <p:sp>
            <p:nvSpPr>
              <p:cNvPr id="29" name="椭圆 28"/>
              <p:cNvSpPr/>
              <p:nvPr/>
            </p:nvSpPr>
            <p:spPr>
              <a:xfrm>
                <a:off x="467544" y="1578560"/>
                <a:ext cx="1872208" cy="1872208"/>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0" name="TextBox 29"/>
              <p:cNvSpPr txBox="1"/>
              <p:nvPr/>
            </p:nvSpPr>
            <p:spPr>
              <a:xfrm>
                <a:off x="951204" y="2194119"/>
                <a:ext cx="904886" cy="523220"/>
              </a:xfrm>
              <a:prstGeom prst="rect">
                <a:avLst/>
              </a:prstGeom>
              <a:noFill/>
            </p:spPr>
            <p:txBody>
              <a:bodyPr wrap="none" rtlCol="0">
                <a:spAutoFit/>
              </a:bodyPr>
              <a:lstStyle/>
              <a:p>
                <a:pPr algn="ctr"/>
                <a:r>
                  <a:rPr lang="en-US" altLang="zh-CN" sz="2800" dirty="0">
                    <a:solidFill>
                      <a:schemeClr val="tx2"/>
                    </a:solidFill>
                  </a:rPr>
                  <a:t>20%</a:t>
                </a:r>
                <a:endParaRPr lang="zh-CN" altLang="en-US" sz="2800" dirty="0">
                  <a:solidFill>
                    <a:schemeClr val="tx2"/>
                  </a:solidFill>
                </a:endParaRPr>
              </a:p>
            </p:txBody>
          </p:sp>
        </p:grpSp>
      </p:grpSp>
      <p:grpSp>
        <p:nvGrpSpPr>
          <p:cNvPr id="31" name="组合 30"/>
          <p:cNvGrpSpPr/>
          <p:nvPr/>
        </p:nvGrpSpPr>
        <p:grpSpPr>
          <a:xfrm>
            <a:off x="4059123" y="2060848"/>
            <a:ext cx="1871233" cy="1872208"/>
            <a:chOff x="2603781" y="1578560"/>
            <a:chExt cx="1872208" cy="1872208"/>
          </a:xfrm>
        </p:grpSpPr>
        <p:sp>
          <p:nvSpPr>
            <p:cNvPr id="32" name="弦形 31"/>
            <p:cNvSpPr/>
            <p:nvPr/>
          </p:nvSpPr>
          <p:spPr>
            <a:xfrm rot="18780312">
              <a:off x="2678221" y="1651667"/>
              <a:ext cx="1732929" cy="1732929"/>
            </a:xfrm>
            <a:prstGeom prst="chord">
              <a:avLst>
                <a:gd name="adj1" fmla="val 2700000"/>
                <a:gd name="adj2" fmla="val 136435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2603781" y="1578560"/>
              <a:ext cx="1872208" cy="1872208"/>
              <a:chOff x="2603781" y="1578560"/>
              <a:chExt cx="1872208" cy="1872208"/>
            </a:xfrm>
          </p:grpSpPr>
          <p:sp>
            <p:nvSpPr>
              <p:cNvPr id="35" name="椭圆 34"/>
              <p:cNvSpPr/>
              <p:nvPr/>
            </p:nvSpPr>
            <p:spPr>
              <a:xfrm>
                <a:off x="2603781" y="1578560"/>
                <a:ext cx="1872208" cy="1872208"/>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TextBox 35"/>
              <p:cNvSpPr txBox="1"/>
              <p:nvPr/>
            </p:nvSpPr>
            <p:spPr>
              <a:xfrm>
                <a:off x="3092240" y="2082616"/>
                <a:ext cx="904886" cy="523220"/>
              </a:xfrm>
              <a:prstGeom prst="rect">
                <a:avLst/>
              </a:prstGeom>
              <a:noFill/>
            </p:spPr>
            <p:txBody>
              <a:bodyPr wrap="none" rtlCol="0">
                <a:spAutoFit/>
              </a:bodyPr>
              <a:lstStyle/>
              <a:p>
                <a:pPr algn="ctr"/>
                <a:r>
                  <a:rPr lang="en-US" altLang="zh-CN" sz="2800" dirty="0">
                    <a:solidFill>
                      <a:schemeClr val="accent1"/>
                    </a:solidFill>
                  </a:rPr>
                  <a:t>40%</a:t>
                </a:r>
                <a:endParaRPr lang="zh-CN" altLang="en-US" sz="2800" dirty="0">
                  <a:solidFill>
                    <a:schemeClr val="accent1"/>
                  </a:solidFill>
                </a:endParaRPr>
              </a:p>
            </p:txBody>
          </p:sp>
        </p:grpSp>
      </p:grpSp>
      <p:grpSp>
        <p:nvGrpSpPr>
          <p:cNvPr id="37" name="组合 36"/>
          <p:cNvGrpSpPr/>
          <p:nvPr/>
        </p:nvGrpSpPr>
        <p:grpSpPr>
          <a:xfrm>
            <a:off x="6194248" y="2060848"/>
            <a:ext cx="1871233" cy="1872208"/>
            <a:chOff x="4740018" y="1578560"/>
            <a:chExt cx="1872208" cy="1872208"/>
          </a:xfrm>
        </p:grpSpPr>
        <p:sp>
          <p:nvSpPr>
            <p:cNvPr id="38" name="椭圆 37"/>
            <p:cNvSpPr/>
            <p:nvPr/>
          </p:nvSpPr>
          <p:spPr>
            <a:xfrm>
              <a:off x="4740018" y="1578560"/>
              <a:ext cx="1872208" cy="1872208"/>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弦形 38"/>
            <p:cNvSpPr/>
            <p:nvPr/>
          </p:nvSpPr>
          <p:spPr>
            <a:xfrm rot="18000000">
              <a:off x="4824171" y="1651666"/>
              <a:ext cx="1732929" cy="1732929"/>
            </a:xfrm>
            <a:prstGeom prst="chord">
              <a:avLst>
                <a:gd name="adj1" fmla="val 2700000"/>
                <a:gd name="adj2" fmla="val 152720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5242564" y="2194119"/>
              <a:ext cx="904886" cy="523220"/>
            </a:xfrm>
            <a:prstGeom prst="rect">
              <a:avLst/>
            </a:prstGeom>
            <a:noFill/>
          </p:spPr>
          <p:txBody>
            <a:bodyPr wrap="none" rtlCol="0">
              <a:spAutoFit/>
            </a:bodyPr>
            <a:lstStyle/>
            <a:p>
              <a:pPr algn="ctr"/>
              <a:r>
                <a:rPr lang="en-US" altLang="zh-CN" sz="2800" dirty="0">
                  <a:solidFill>
                    <a:srgbClr val="F8F8F8"/>
                  </a:solidFill>
                </a:rPr>
                <a:t>60%</a:t>
              </a:r>
              <a:endParaRPr lang="zh-CN" altLang="en-US" sz="2800" dirty="0">
                <a:solidFill>
                  <a:srgbClr val="F8F8F8"/>
                </a:solidFill>
              </a:endParaRPr>
            </a:p>
          </p:txBody>
        </p:sp>
      </p:grpSp>
      <p:grpSp>
        <p:nvGrpSpPr>
          <p:cNvPr id="41" name="组合 40"/>
          <p:cNvGrpSpPr/>
          <p:nvPr/>
        </p:nvGrpSpPr>
        <p:grpSpPr>
          <a:xfrm>
            <a:off x="8329374" y="2060848"/>
            <a:ext cx="1871233" cy="1872208"/>
            <a:chOff x="6876256" y="1578560"/>
            <a:chExt cx="1872208" cy="1872208"/>
          </a:xfrm>
        </p:grpSpPr>
        <p:sp>
          <p:nvSpPr>
            <p:cNvPr id="63" name="椭圆 62"/>
            <p:cNvSpPr/>
            <p:nvPr/>
          </p:nvSpPr>
          <p:spPr>
            <a:xfrm>
              <a:off x="6876256" y="1578560"/>
              <a:ext cx="1872208" cy="1872208"/>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4" name="弦形 63"/>
            <p:cNvSpPr/>
            <p:nvPr/>
          </p:nvSpPr>
          <p:spPr>
            <a:xfrm rot="16358992">
              <a:off x="6960409" y="1648200"/>
              <a:ext cx="1732929" cy="1732929"/>
            </a:xfrm>
            <a:prstGeom prst="chord">
              <a:avLst>
                <a:gd name="adj1" fmla="val 2700000"/>
                <a:gd name="adj2" fmla="val 1853352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5" name="TextBox 64"/>
            <p:cNvSpPr txBox="1"/>
            <p:nvPr/>
          </p:nvSpPr>
          <p:spPr>
            <a:xfrm>
              <a:off x="7381982" y="2194119"/>
              <a:ext cx="904886" cy="523220"/>
            </a:xfrm>
            <a:prstGeom prst="rect">
              <a:avLst/>
            </a:prstGeom>
            <a:noFill/>
          </p:spPr>
          <p:txBody>
            <a:bodyPr wrap="none" rtlCol="0">
              <a:spAutoFit/>
            </a:bodyPr>
            <a:lstStyle/>
            <a:p>
              <a:pPr algn="ctr"/>
              <a:r>
                <a:rPr lang="en-US" altLang="zh-CN" sz="2800" dirty="0">
                  <a:solidFill>
                    <a:srgbClr val="F8F8F8"/>
                  </a:solidFill>
                </a:rPr>
                <a:t>90%</a:t>
              </a:r>
              <a:endParaRPr lang="zh-CN" altLang="en-US" sz="2800" dirty="0">
                <a:solidFill>
                  <a:srgbClr val="F8F8F8"/>
                </a:solidFill>
              </a:endParaRPr>
            </a:p>
          </p:txBody>
        </p:sp>
      </p:grpSp>
      <p:cxnSp>
        <p:nvCxnSpPr>
          <p:cNvPr id="66" name="直接连接符 65"/>
          <p:cNvCxnSpPr/>
          <p:nvPr/>
        </p:nvCxnSpPr>
        <p:spPr>
          <a:xfrm>
            <a:off x="1852028" y="4173186"/>
            <a:ext cx="8332595"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708087" y="4439732"/>
            <a:ext cx="2251775" cy="1559788"/>
            <a:chOff x="251520" y="3957444"/>
            <a:chExt cx="2252948" cy="1559788"/>
          </a:xfrm>
        </p:grpSpPr>
        <p:sp>
          <p:nvSpPr>
            <p:cNvPr id="68" name="TextBox 67"/>
            <p:cNvSpPr txBox="1"/>
            <p:nvPr/>
          </p:nvSpPr>
          <p:spPr>
            <a:xfrm>
              <a:off x="323528" y="3957444"/>
              <a:ext cx="2108932"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mn-ea"/>
                </a:rPr>
                <a:t>单击添加文本</a:t>
              </a:r>
            </a:p>
          </p:txBody>
        </p:sp>
        <p:sp>
          <p:nvSpPr>
            <p:cNvPr id="69" name="矩形 68"/>
            <p:cNvSpPr/>
            <p:nvPr/>
          </p:nvSpPr>
          <p:spPr>
            <a:xfrm>
              <a:off x="251520"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p>
          </p:txBody>
        </p:sp>
      </p:grpSp>
      <p:grpSp>
        <p:nvGrpSpPr>
          <p:cNvPr id="70" name="组合 69"/>
          <p:cNvGrpSpPr/>
          <p:nvPr/>
        </p:nvGrpSpPr>
        <p:grpSpPr>
          <a:xfrm>
            <a:off x="3827768" y="4439732"/>
            <a:ext cx="2251775" cy="1559788"/>
            <a:chOff x="2372306" y="3957444"/>
            <a:chExt cx="2252948" cy="1559788"/>
          </a:xfrm>
        </p:grpSpPr>
        <p:sp>
          <p:nvSpPr>
            <p:cNvPr id="71" name="TextBox 70"/>
            <p:cNvSpPr txBox="1"/>
            <p:nvPr/>
          </p:nvSpPr>
          <p:spPr>
            <a:xfrm>
              <a:off x="2411760" y="3957444"/>
              <a:ext cx="2160240"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mn-ea"/>
                </a:rPr>
                <a:t>单击添加文本</a:t>
              </a:r>
            </a:p>
          </p:txBody>
        </p:sp>
        <p:sp>
          <p:nvSpPr>
            <p:cNvPr id="72" name="矩形 71"/>
            <p:cNvSpPr/>
            <p:nvPr/>
          </p:nvSpPr>
          <p:spPr>
            <a:xfrm>
              <a:off x="2372306"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p>
          </p:txBody>
        </p:sp>
      </p:grpSp>
      <p:grpSp>
        <p:nvGrpSpPr>
          <p:cNvPr id="73" name="组合 72"/>
          <p:cNvGrpSpPr/>
          <p:nvPr/>
        </p:nvGrpSpPr>
        <p:grpSpPr>
          <a:xfrm>
            <a:off x="5947450" y="4439732"/>
            <a:ext cx="2251775" cy="1559788"/>
            <a:chOff x="4493092" y="3957444"/>
            <a:chExt cx="2252948" cy="1559788"/>
          </a:xfrm>
        </p:grpSpPr>
        <p:sp>
          <p:nvSpPr>
            <p:cNvPr id="74" name="TextBox 73"/>
            <p:cNvSpPr txBox="1"/>
            <p:nvPr/>
          </p:nvSpPr>
          <p:spPr>
            <a:xfrm>
              <a:off x="4557204" y="3957444"/>
              <a:ext cx="2175036"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mn-ea"/>
                </a:rPr>
                <a:t>单击添加文本</a:t>
              </a:r>
            </a:p>
          </p:txBody>
        </p:sp>
        <p:sp>
          <p:nvSpPr>
            <p:cNvPr id="75" name="矩形 74"/>
            <p:cNvSpPr/>
            <p:nvPr/>
          </p:nvSpPr>
          <p:spPr>
            <a:xfrm>
              <a:off x="4493092"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p>
          </p:txBody>
        </p:sp>
      </p:grpSp>
      <p:grpSp>
        <p:nvGrpSpPr>
          <p:cNvPr id="76" name="组合 75"/>
          <p:cNvGrpSpPr/>
          <p:nvPr/>
        </p:nvGrpSpPr>
        <p:grpSpPr>
          <a:xfrm>
            <a:off x="8236714" y="4439732"/>
            <a:ext cx="2251775" cy="1559788"/>
            <a:chOff x="6783548" y="3957444"/>
            <a:chExt cx="2252948" cy="1559788"/>
          </a:xfrm>
        </p:grpSpPr>
        <p:sp>
          <p:nvSpPr>
            <p:cNvPr id="77" name="TextBox 76"/>
            <p:cNvSpPr txBox="1"/>
            <p:nvPr/>
          </p:nvSpPr>
          <p:spPr>
            <a:xfrm>
              <a:off x="6921276" y="3957444"/>
              <a:ext cx="1971204"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mn-ea"/>
                </a:rPr>
                <a:t>单击添加文本</a:t>
              </a:r>
            </a:p>
          </p:txBody>
        </p:sp>
        <p:sp>
          <p:nvSpPr>
            <p:cNvPr id="78" name="矩形 77"/>
            <p:cNvSpPr/>
            <p:nvPr/>
          </p:nvSpPr>
          <p:spPr>
            <a:xfrm>
              <a:off x="6783548" y="4440014"/>
              <a:ext cx="2252948" cy="1077218"/>
            </a:xfrm>
            <a:prstGeom prst="rect">
              <a:avLst/>
            </a:prstGeom>
          </p:spPr>
          <p:txBody>
            <a:bodyPr wrap="square">
              <a:spAutoFit/>
            </a:bodyPr>
            <a:lstStyle/>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endParaRPr lang="en-US" altLang="zh-CN" sz="1600" dirty="0">
                <a:solidFill>
                  <a:schemeClr val="tx1">
                    <a:lumMod val="50000"/>
                    <a:lumOff val="50000"/>
                  </a:schemeClr>
                </a:solidFill>
                <a:latin typeface="+mn-ea"/>
              </a:endParaRPr>
            </a:p>
            <a:p>
              <a:pPr lvl="0" algn="ctr"/>
              <a:r>
                <a:rPr lang="zh-CN" altLang="en-US" sz="1600" dirty="0">
                  <a:solidFill>
                    <a:schemeClr val="tx1">
                      <a:lumMod val="50000"/>
                      <a:lumOff val="50000"/>
                    </a:schemeClr>
                  </a:solidFill>
                  <a:latin typeface="+mn-ea"/>
                </a:rPr>
                <a:t>单击此处添加文本</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 presetClass="entr" presetSubtype="1" fill="hold" nodeType="afterEffect" p14:presetBounceEnd="48000">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14:bounceEnd="48000">
                                          <p:cBhvr additive="base">
                                            <p:cTn id="11" dur="500" fill="hold"/>
                                            <p:tgtEl>
                                              <p:spTgt spid="26"/>
                                            </p:tgtEl>
                                            <p:attrNameLst>
                                              <p:attrName>ppt_x</p:attrName>
                                            </p:attrNameLst>
                                          </p:cBhvr>
                                          <p:tavLst>
                                            <p:tav tm="0">
                                              <p:val>
                                                <p:strVal val="#ppt_x"/>
                                              </p:val>
                                            </p:tav>
                                            <p:tav tm="100000">
                                              <p:val>
                                                <p:strVal val="#ppt_x"/>
                                              </p:val>
                                            </p:tav>
                                          </p:tavLst>
                                        </p:anim>
                                        <p:anim calcmode="lin" valueType="num" p14:bounceEnd="48000">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2" presetClass="entr" presetSubtype="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up)">
                                          <p:cBhvr>
                                            <p:cTn id="15" dur="500"/>
                                            <p:tgtEl>
                                              <p:spTgt spid="67"/>
                                            </p:tgtEl>
                                          </p:cBhvr>
                                        </p:animEffect>
                                      </p:childTnLst>
                                    </p:cTn>
                                  </p:par>
                                </p:childTnLst>
                              </p:cTn>
                            </p:par>
                            <p:par>
                              <p:cTn id="16" fill="hold">
                                <p:stCondLst>
                                  <p:cond delay="1000"/>
                                </p:stCondLst>
                                <p:childTnLst>
                                  <p:par>
                                    <p:cTn id="17" presetID="2" presetClass="entr" presetSubtype="1" fill="hold" nodeType="afterEffect" p14:presetBounceEnd="48000">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14:bounceEnd="48000">
                                          <p:cBhvr additive="base">
                                            <p:cTn id="19" dur="500" fill="hold"/>
                                            <p:tgtEl>
                                              <p:spTgt spid="31"/>
                                            </p:tgtEl>
                                            <p:attrNameLst>
                                              <p:attrName>ppt_x</p:attrName>
                                            </p:attrNameLst>
                                          </p:cBhvr>
                                          <p:tavLst>
                                            <p:tav tm="0">
                                              <p:val>
                                                <p:strVal val="#ppt_x"/>
                                              </p:val>
                                            </p:tav>
                                            <p:tav tm="100000">
                                              <p:val>
                                                <p:strVal val="#ppt_x"/>
                                              </p:val>
                                            </p:tav>
                                          </p:tavLst>
                                        </p:anim>
                                        <p:anim calcmode="lin" valueType="num" p14:bounceEnd="48000">
                                          <p:cBhvr additive="base">
                                            <p:cTn id="20" dur="50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up)">
                                          <p:cBhvr>
                                            <p:cTn id="23" dur="500"/>
                                            <p:tgtEl>
                                              <p:spTgt spid="70"/>
                                            </p:tgtEl>
                                          </p:cBhvr>
                                        </p:animEffect>
                                      </p:childTnLst>
                                    </p:cTn>
                                  </p:par>
                                </p:childTnLst>
                              </p:cTn>
                            </p:par>
                            <p:par>
                              <p:cTn id="24" fill="hold">
                                <p:stCondLst>
                                  <p:cond delay="1500"/>
                                </p:stCondLst>
                                <p:childTnLst>
                                  <p:par>
                                    <p:cTn id="25" presetID="2" presetClass="entr" presetSubtype="1" fill="hold" nodeType="afterEffect" p14:presetBounceEnd="48000">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14:bounceEnd="48000">
                                          <p:cBhvr additive="base">
                                            <p:cTn id="27" dur="500" fill="hold"/>
                                            <p:tgtEl>
                                              <p:spTgt spid="37"/>
                                            </p:tgtEl>
                                            <p:attrNameLst>
                                              <p:attrName>ppt_x</p:attrName>
                                            </p:attrNameLst>
                                          </p:cBhvr>
                                          <p:tavLst>
                                            <p:tav tm="0">
                                              <p:val>
                                                <p:strVal val="#ppt_x"/>
                                              </p:val>
                                            </p:tav>
                                            <p:tav tm="100000">
                                              <p:val>
                                                <p:strVal val="#ppt_x"/>
                                              </p:val>
                                            </p:tav>
                                          </p:tavLst>
                                        </p:anim>
                                        <p:anim calcmode="lin" valueType="num" p14:bounceEnd="48000">
                                          <p:cBhvr additive="base">
                                            <p:cTn id="28" dur="500" fill="hold"/>
                                            <p:tgtEl>
                                              <p:spTgt spid="37"/>
                                            </p:tgtEl>
                                            <p:attrNameLst>
                                              <p:attrName>ppt_y</p:attrName>
                                            </p:attrNameLst>
                                          </p:cBhvr>
                                          <p:tavLst>
                                            <p:tav tm="0">
                                              <p:val>
                                                <p:strVal val="0-#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2000"/>
                                </p:stCondLst>
                                <p:childTnLst>
                                  <p:par>
                                    <p:cTn id="33" presetID="2" presetClass="entr" presetSubtype="1" fill="hold" nodeType="afterEffect" p14:presetBounceEnd="48000">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14:bounceEnd="48000">
                                          <p:cBhvr additive="base">
                                            <p:cTn id="35" dur="500" fill="hold"/>
                                            <p:tgtEl>
                                              <p:spTgt spid="41"/>
                                            </p:tgtEl>
                                            <p:attrNameLst>
                                              <p:attrName>ppt_x</p:attrName>
                                            </p:attrNameLst>
                                          </p:cBhvr>
                                          <p:tavLst>
                                            <p:tav tm="0">
                                              <p:val>
                                                <p:strVal val="#ppt_x"/>
                                              </p:val>
                                            </p:tav>
                                            <p:tav tm="100000">
                                              <p:val>
                                                <p:strVal val="#ppt_x"/>
                                              </p:val>
                                            </p:tav>
                                          </p:tavLst>
                                        </p:anim>
                                        <p:anim calcmode="lin" valueType="num" p14:bounceEnd="48000">
                                          <p:cBhvr additive="base">
                                            <p:cTn id="36" dur="500" fill="hold"/>
                                            <p:tgtEl>
                                              <p:spTgt spid="41"/>
                                            </p:tgtEl>
                                            <p:attrNameLst>
                                              <p:attrName>ppt_y</p:attrName>
                                            </p:attrNameLst>
                                          </p:cBhvr>
                                          <p:tavLst>
                                            <p:tav tm="0">
                                              <p:val>
                                                <p:strVal val="0-#ppt_h/2"/>
                                              </p:val>
                                            </p:tav>
                                            <p:tav tm="100000">
                                              <p:val>
                                                <p:strVal val="#ppt_y"/>
                                              </p:val>
                                            </p:tav>
                                          </p:tavLst>
                                        </p:anim>
                                      </p:childTnLst>
                                    </p:cTn>
                                  </p:par>
                                  <p:par>
                                    <p:cTn id="37" presetID="22" presetClass="entr" presetSubtype="1"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up)">
                                          <p:cBhvr>
                                            <p:cTn id="3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2" presetClass="entr" presetSubtype="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up)">
                                          <p:cBhvr>
                                            <p:cTn id="15" dur="500"/>
                                            <p:tgtEl>
                                              <p:spTgt spid="67"/>
                                            </p:tgtEl>
                                          </p:cBhvr>
                                        </p:animEffect>
                                      </p:childTnLst>
                                    </p:cTn>
                                  </p:par>
                                </p:childTnLst>
                              </p:cTn>
                            </p:par>
                            <p:par>
                              <p:cTn id="16" fill="hold">
                                <p:stCondLst>
                                  <p:cond delay="1000"/>
                                </p:stCondLst>
                                <p:childTnLst>
                                  <p:par>
                                    <p:cTn id="17" presetID="2" presetClass="entr" presetSubtype="1"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wipe(up)">
                                          <p:cBhvr>
                                            <p:cTn id="23" dur="500"/>
                                            <p:tgtEl>
                                              <p:spTgt spid="70"/>
                                            </p:tgtEl>
                                          </p:cBhvr>
                                        </p:animEffect>
                                      </p:childTnLst>
                                    </p:cTn>
                                  </p:par>
                                </p:childTnLst>
                              </p:cTn>
                            </p:par>
                            <p:par>
                              <p:cTn id="24" fill="hold">
                                <p:stCondLst>
                                  <p:cond delay="1500"/>
                                </p:stCondLst>
                                <p:childTnLst>
                                  <p:par>
                                    <p:cTn id="25" presetID="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500" fill="hold"/>
                                            <p:tgtEl>
                                              <p:spTgt spid="37"/>
                                            </p:tgtEl>
                                            <p:attrNameLst>
                                              <p:attrName>ppt_x</p:attrName>
                                            </p:attrNameLst>
                                          </p:cBhvr>
                                          <p:tavLst>
                                            <p:tav tm="0">
                                              <p:val>
                                                <p:strVal val="#ppt_x"/>
                                              </p:val>
                                            </p:tav>
                                            <p:tav tm="100000">
                                              <p:val>
                                                <p:strVal val="#ppt_x"/>
                                              </p:val>
                                            </p:tav>
                                          </p:tavLst>
                                        </p:anim>
                                        <p:anim calcmode="lin" valueType="num">
                                          <p:cBhvr additive="base">
                                            <p:cTn id="28" dur="500" fill="hold"/>
                                            <p:tgtEl>
                                              <p:spTgt spid="37"/>
                                            </p:tgtEl>
                                            <p:attrNameLst>
                                              <p:attrName>ppt_y</p:attrName>
                                            </p:attrNameLst>
                                          </p:cBhvr>
                                          <p:tavLst>
                                            <p:tav tm="0">
                                              <p:val>
                                                <p:strVal val="0-#ppt_h/2"/>
                                              </p:val>
                                            </p:tav>
                                            <p:tav tm="100000">
                                              <p:val>
                                                <p:strVal val="#ppt_y"/>
                                              </p:val>
                                            </p:tav>
                                          </p:tavLst>
                                        </p:anim>
                                      </p:childTnLst>
                                    </p:cTn>
                                  </p:par>
                                  <p:par>
                                    <p:cTn id="29" presetID="22" presetClass="entr" presetSubtype="1"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2000"/>
                                </p:stCondLst>
                                <p:childTnLst>
                                  <p:par>
                                    <p:cTn id="33" presetID="2" presetClass="entr" presetSubtype="1"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0-#ppt_h/2"/>
                                              </p:val>
                                            </p:tav>
                                            <p:tav tm="100000">
                                              <p:val>
                                                <p:strVal val="#ppt_y"/>
                                              </p:val>
                                            </p:tav>
                                          </p:tavLst>
                                        </p:anim>
                                      </p:childTnLst>
                                    </p:cTn>
                                  </p:par>
                                  <p:par>
                                    <p:cTn id="37" presetID="22" presetClass="entr" presetSubtype="1" fill="hold" nodeType="with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up)">
                                          <p:cBhvr>
                                            <p:cTn id="3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utoShape 2"/>
          <p:cNvSpPr>
            <a:spLocks noChangeArrowheads="1"/>
          </p:cNvSpPr>
          <p:nvPr/>
        </p:nvSpPr>
        <p:spPr bwMode="gray">
          <a:xfrm>
            <a:off x="6086109" y="2092162"/>
            <a:ext cx="3968270" cy="3727450"/>
          </a:xfrm>
          <a:prstGeom prst="roundRect">
            <a:avLst>
              <a:gd name="adj" fmla="val 2259"/>
            </a:avLst>
          </a:prstGeom>
          <a:solidFill>
            <a:schemeClr val="accent1"/>
          </a:solidFill>
          <a:ln w="3175" cap="flat" cmpd="sng">
            <a:noFill/>
            <a:bevel/>
          </a:ln>
        </p:spPr>
        <p:txBody>
          <a:bodyPr anchor="ctr"/>
          <a:lstStyle/>
          <a:p>
            <a:pPr>
              <a:lnSpc>
                <a:spcPct val="150000"/>
              </a:lnSpc>
            </a:pPr>
            <a:r>
              <a:rPr lang="zh-CN" altLang="en-US" sz="1400" dirty="0">
                <a:solidFill>
                  <a:schemeClr val="bg1"/>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solidFill>
              <a:latin typeface="+mn-ea"/>
            </a:endParaRPr>
          </a:p>
          <a:p>
            <a:pPr>
              <a:lnSpc>
                <a:spcPct val="150000"/>
              </a:lnSpc>
            </a:pPr>
            <a:endParaRPr lang="zh-CN" altLang="en-US" sz="1400" dirty="0">
              <a:solidFill>
                <a:schemeClr val="bg1"/>
              </a:solidFill>
              <a:latin typeface="+mn-ea"/>
            </a:endParaRPr>
          </a:p>
        </p:txBody>
      </p:sp>
      <p:sp>
        <p:nvSpPr>
          <p:cNvPr id="14" name="Oval 4"/>
          <p:cNvSpPr>
            <a:spLocks noChangeArrowheads="1"/>
          </p:cNvSpPr>
          <p:nvPr/>
        </p:nvSpPr>
        <p:spPr bwMode="gray">
          <a:xfrm>
            <a:off x="1779820" y="1982626"/>
            <a:ext cx="3354228" cy="3355975"/>
          </a:xfrm>
          <a:prstGeom prst="ellipse">
            <a:avLst/>
          </a:prstGeom>
          <a:noFill/>
          <a:ln w="12700" algn="ctr">
            <a:solidFill>
              <a:srgbClr val="2B2E30"/>
            </a:solidFill>
            <a:prstDash val="dash"/>
            <a:round/>
          </a:ln>
          <a:extLst>
            <a:ext uri="{909E8E84-426E-40DD-AFC4-6F175D3DCCD1}">
              <a14:hiddenFill xmlns:a14="http://schemas.microsoft.com/office/drawing/2010/main">
                <a:solidFill>
                  <a:srgbClr val="FFFFFF"/>
                </a:solidFill>
              </a14:hiddenFill>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5" name="Oval 5"/>
          <p:cNvSpPr>
            <a:spLocks noChangeArrowheads="1"/>
          </p:cNvSpPr>
          <p:nvPr/>
        </p:nvSpPr>
        <p:spPr bwMode="gray">
          <a:xfrm>
            <a:off x="1467245" y="2230274"/>
            <a:ext cx="1142405" cy="1143000"/>
          </a:xfrm>
          <a:prstGeom prst="ellipse">
            <a:avLst/>
          </a:prstGeom>
          <a:solidFill>
            <a:schemeClr val="tx2"/>
          </a:solidFill>
          <a:ln w="3175" cap="flat" cmpd="sng">
            <a:noFill/>
            <a:bevel/>
          </a:ln>
        </p:spPr>
        <p:txBody>
          <a:bodyPr anchor="ctr"/>
          <a:lstStyle/>
          <a:p>
            <a:pPr algn="ctr"/>
            <a:r>
              <a:rPr lang="zh-CN" altLang="en-US" dirty="0">
                <a:solidFill>
                  <a:srgbClr val="F8F8F8"/>
                </a:solidFill>
                <a:ea typeface="微软雅黑" panose="020B0503020204020204" pitchFamily="34" charset="-122"/>
              </a:rPr>
              <a:t>添加文本</a:t>
            </a:r>
            <a:r>
              <a:rPr lang="en-US" altLang="zh-CN" dirty="0">
                <a:solidFill>
                  <a:srgbClr val="F8F8F8"/>
                </a:solidFill>
                <a:ea typeface="微软雅黑" panose="020B0503020204020204" pitchFamily="34" charset="-122"/>
              </a:rPr>
              <a:t>3</a:t>
            </a:r>
            <a:endParaRPr lang="zh-CN" altLang="en-US" dirty="0">
              <a:solidFill>
                <a:srgbClr val="F8F8F8"/>
              </a:solidFill>
              <a:ea typeface="微软雅黑" panose="020B0503020204020204" pitchFamily="34" charset="-122"/>
            </a:endParaRPr>
          </a:p>
        </p:txBody>
      </p:sp>
      <p:sp>
        <p:nvSpPr>
          <p:cNvPr id="16" name="Oval 6"/>
          <p:cNvSpPr>
            <a:spLocks noChangeArrowheads="1"/>
          </p:cNvSpPr>
          <p:nvPr/>
        </p:nvSpPr>
        <p:spPr bwMode="gray">
          <a:xfrm>
            <a:off x="4261378" y="2230274"/>
            <a:ext cx="1142405" cy="1143000"/>
          </a:xfrm>
          <a:prstGeom prst="ellipse">
            <a:avLst/>
          </a:prstGeom>
          <a:solidFill>
            <a:schemeClr val="accent2"/>
          </a:solidFill>
          <a:ln w="3175" cap="flat" cmpd="sng">
            <a:noFill/>
            <a:bevel/>
          </a:ln>
        </p:spPr>
        <p:txBody>
          <a:bodyPr anchor="ctr"/>
          <a:lstStyle/>
          <a:p>
            <a:pPr algn="ctr"/>
            <a:r>
              <a:rPr lang="zh-CN" altLang="en-US" dirty="0">
                <a:solidFill>
                  <a:srgbClr val="F8F8F8"/>
                </a:solidFill>
                <a:ea typeface="微软雅黑" panose="020B0503020204020204" pitchFamily="34" charset="-122"/>
              </a:rPr>
              <a:t>添加文本</a:t>
            </a:r>
            <a:r>
              <a:rPr lang="en-US" altLang="zh-CN" dirty="0">
                <a:solidFill>
                  <a:srgbClr val="F8F8F8"/>
                </a:solidFill>
                <a:ea typeface="微软雅黑" panose="020B0503020204020204" pitchFamily="34" charset="-122"/>
              </a:rPr>
              <a:t>1</a:t>
            </a:r>
            <a:endParaRPr lang="zh-CN" altLang="en-US" dirty="0">
              <a:solidFill>
                <a:srgbClr val="F8F8F8"/>
              </a:solidFill>
              <a:ea typeface="微软雅黑" panose="020B0503020204020204" pitchFamily="34" charset="-122"/>
            </a:endParaRPr>
          </a:p>
        </p:txBody>
      </p:sp>
      <p:sp>
        <p:nvSpPr>
          <p:cNvPr id="17" name="Oval 7"/>
          <p:cNvSpPr>
            <a:spLocks noChangeArrowheads="1"/>
          </p:cNvSpPr>
          <p:nvPr/>
        </p:nvSpPr>
        <p:spPr bwMode="gray">
          <a:xfrm>
            <a:off x="2915878" y="4743287"/>
            <a:ext cx="1142405" cy="1143000"/>
          </a:xfrm>
          <a:prstGeom prst="ellipse">
            <a:avLst/>
          </a:prstGeom>
          <a:solidFill>
            <a:schemeClr val="accent4"/>
          </a:solidFill>
          <a:ln w="3175" cap="flat" cmpd="sng">
            <a:noFill/>
            <a:bevel/>
          </a:ln>
        </p:spPr>
        <p:txBody>
          <a:bodyPr anchor="ctr"/>
          <a:lstStyle/>
          <a:p>
            <a:pPr algn="ctr"/>
            <a:r>
              <a:rPr lang="zh-CN" altLang="en-US" dirty="0">
                <a:solidFill>
                  <a:srgbClr val="F8F8F8"/>
                </a:solidFill>
                <a:ea typeface="微软雅黑" panose="020B0503020204020204" pitchFamily="34" charset="-122"/>
              </a:rPr>
              <a:t>添加文本</a:t>
            </a:r>
            <a:r>
              <a:rPr lang="en-US" altLang="zh-CN" dirty="0">
                <a:solidFill>
                  <a:srgbClr val="F8F8F8"/>
                </a:solidFill>
                <a:ea typeface="微软雅黑" panose="020B0503020204020204" pitchFamily="34" charset="-122"/>
              </a:rPr>
              <a:t>2</a:t>
            </a:r>
            <a:endParaRPr lang="zh-CN" altLang="en-US" dirty="0">
              <a:solidFill>
                <a:srgbClr val="F8F8F8"/>
              </a:solidFill>
              <a:ea typeface="微软雅黑" panose="020B0503020204020204" pitchFamily="34" charset="-122"/>
            </a:endParaRPr>
          </a:p>
        </p:txBody>
      </p:sp>
      <p:sp>
        <p:nvSpPr>
          <p:cNvPr id="18" name="Oval 8"/>
          <p:cNvSpPr>
            <a:spLocks noChangeArrowheads="1"/>
          </p:cNvSpPr>
          <p:nvPr/>
        </p:nvSpPr>
        <p:spPr bwMode="gray">
          <a:xfrm>
            <a:off x="3049159" y="1641314"/>
            <a:ext cx="777470" cy="777875"/>
          </a:xfrm>
          <a:prstGeom prst="ellipse">
            <a:avLst/>
          </a:prstGeom>
          <a:solidFill>
            <a:schemeClr val="accent1"/>
          </a:solidFill>
          <a:ln w="3175" cap="flat" cmpd="sng">
            <a:noFill/>
            <a:bevel/>
          </a:ln>
        </p:spPr>
        <p:txBody>
          <a:bodyPr anchor="ctr"/>
          <a:lstStyle/>
          <a:p>
            <a:pPr algn="ctr"/>
            <a:r>
              <a:rPr lang="zh-CN" altLang="en-US" sz="1600" dirty="0">
                <a:solidFill>
                  <a:srgbClr val="FFFFFF"/>
                </a:solidFill>
                <a:latin typeface="+mn-ea"/>
              </a:rPr>
              <a:t>文本</a:t>
            </a:r>
            <a:r>
              <a:rPr lang="en-US" altLang="zh-CN" sz="1600" dirty="0">
                <a:solidFill>
                  <a:srgbClr val="FFFFFF"/>
                </a:solidFill>
                <a:latin typeface="+mn-ea"/>
              </a:rPr>
              <a:t>1</a:t>
            </a:r>
            <a:endParaRPr lang="zh-CN" altLang="en-US" sz="1600" dirty="0">
              <a:solidFill>
                <a:srgbClr val="FFFFFF"/>
              </a:solidFill>
              <a:latin typeface="+mn-ea"/>
            </a:endParaRPr>
          </a:p>
        </p:txBody>
      </p:sp>
      <p:sp>
        <p:nvSpPr>
          <p:cNvPr id="19" name="Oval 9"/>
          <p:cNvSpPr>
            <a:spLocks noChangeArrowheads="1"/>
          </p:cNvSpPr>
          <p:nvPr/>
        </p:nvSpPr>
        <p:spPr bwMode="gray">
          <a:xfrm>
            <a:off x="4505725" y="4013039"/>
            <a:ext cx="777470" cy="777875"/>
          </a:xfrm>
          <a:prstGeom prst="ellipse">
            <a:avLst/>
          </a:prstGeom>
          <a:solidFill>
            <a:schemeClr val="accent3"/>
          </a:solidFill>
          <a:ln w="3175" cap="flat" cmpd="sng">
            <a:noFill/>
            <a:bevel/>
          </a:ln>
        </p:spPr>
        <p:txBody>
          <a:bodyPr anchor="ctr"/>
          <a:lstStyle/>
          <a:p>
            <a:pPr algn="ctr"/>
            <a:r>
              <a:rPr lang="zh-CN" altLang="en-US" sz="1600" dirty="0">
                <a:solidFill>
                  <a:srgbClr val="FFFFFF"/>
                </a:solidFill>
                <a:latin typeface="+mn-ea"/>
              </a:rPr>
              <a:t>文本</a:t>
            </a:r>
            <a:r>
              <a:rPr lang="en-US" altLang="zh-CN" sz="1600" dirty="0">
                <a:solidFill>
                  <a:srgbClr val="FFFFFF"/>
                </a:solidFill>
                <a:latin typeface="+mn-ea"/>
              </a:rPr>
              <a:t>2</a:t>
            </a:r>
            <a:endParaRPr lang="zh-CN" altLang="en-US" sz="1600" dirty="0">
              <a:solidFill>
                <a:srgbClr val="FFFFFF"/>
              </a:solidFill>
              <a:latin typeface="+mn-ea"/>
            </a:endParaRPr>
          </a:p>
        </p:txBody>
      </p:sp>
      <p:sp>
        <p:nvSpPr>
          <p:cNvPr id="20" name="Oval 10"/>
          <p:cNvSpPr>
            <a:spLocks noChangeArrowheads="1"/>
          </p:cNvSpPr>
          <p:nvPr/>
        </p:nvSpPr>
        <p:spPr bwMode="gray">
          <a:xfrm>
            <a:off x="1584658" y="4051139"/>
            <a:ext cx="777470" cy="777875"/>
          </a:xfrm>
          <a:prstGeom prst="ellipse">
            <a:avLst/>
          </a:prstGeom>
          <a:solidFill>
            <a:schemeClr val="accent5"/>
          </a:solidFill>
          <a:ln w="3175" cap="flat" cmpd="sng">
            <a:noFill/>
            <a:bevel/>
          </a:ln>
        </p:spPr>
        <p:txBody>
          <a:bodyPr anchor="ctr"/>
          <a:lstStyle/>
          <a:p>
            <a:pPr algn="ctr"/>
            <a:r>
              <a:rPr lang="zh-CN" altLang="en-US" sz="1600" dirty="0">
                <a:solidFill>
                  <a:srgbClr val="FFFFFF"/>
                </a:solidFill>
                <a:latin typeface="+mn-ea"/>
              </a:rPr>
              <a:t>文本</a:t>
            </a:r>
            <a:r>
              <a:rPr lang="en-US" altLang="zh-CN" sz="1600" dirty="0">
                <a:solidFill>
                  <a:srgbClr val="FFFFFF"/>
                </a:solidFill>
                <a:latin typeface="+mn-ea"/>
              </a:rPr>
              <a:t>3</a:t>
            </a:r>
            <a:endParaRPr lang="zh-CN" altLang="en-US" sz="1600" dirty="0">
              <a:solidFill>
                <a:srgbClr val="FFFFFF"/>
              </a:solidFill>
              <a:latin typeface="+mn-ea"/>
            </a:endParaRPr>
          </a:p>
        </p:txBody>
      </p:sp>
      <p:cxnSp>
        <p:nvCxnSpPr>
          <p:cNvPr id="21" name="AutoShape 11"/>
          <p:cNvCxnSpPr>
            <a:cxnSpLocks noChangeShapeType="1"/>
            <a:stCxn id="17" idx="0"/>
          </p:cNvCxnSpPr>
          <p:nvPr/>
        </p:nvCxnSpPr>
        <p:spPr bwMode="gray">
          <a:xfrm flipH="1" flipV="1">
            <a:off x="3477560" y="4271799"/>
            <a:ext cx="9520" cy="452438"/>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cxnSp>
        <p:nvCxnSpPr>
          <p:cNvPr id="24" name="AutoShape 12"/>
          <p:cNvCxnSpPr>
            <a:cxnSpLocks noChangeShapeType="1"/>
          </p:cNvCxnSpPr>
          <p:nvPr/>
        </p:nvCxnSpPr>
        <p:spPr bwMode="gray">
          <a:xfrm flipH="1">
            <a:off x="4017031" y="3091155"/>
            <a:ext cx="356357" cy="244021"/>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cxnSp>
        <p:nvCxnSpPr>
          <p:cNvPr id="25" name="AutoShape 13"/>
          <p:cNvCxnSpPr>
            <a:cxnSpLocks noChangeShapeType="1"/>
          </p:cNvCxnSpPr>
          <p:nvPr/>
        </p:nvCxnSpPr>
        <p:spPr bwMode="gray">
          <a:xfrm>
            <a:off x="2524337" y="3091155"/>
            <a:ext cx="413755" cy="244021"/>
          </a:xfrm>
          <a:prstGeom prst="straightConnector1">
            <a:avLst/>
          </a:prstGeom>
          <a:noFill/>
          <a:ln w="9525">
            <a:solidFill>
              <a:srgbClr val="2B2E30"/>
            </a:solidFill>
            <a:round/>
          </a:ln>
          <a:extLst>
            <a:ext uri="{909E8E84-426E-40DD-AFC4-6F175D3DCCD1}">
              <a14:hiddenFill xmlns:a14="http://schemas.microsoft.com/office/drawing/2010/main">
                <a:noFill/>
              </a14:hiddenFill>
            </a:ext>
          </a:extLst>
        </p:spPr>
      </p:cxnSp>
      <p:sp>
        <p:nvSpPr>
          <p:cNvPr id="26" name="AutoShape 22"/>
          <p:cNvSpPr>
            <a:spLocks noChangeArrowheads="1"/>
          </p:cNvSpPr>
          <p:nvPr/>
        </p:nvSpPr>
        <p:spPr bwMode="gray">
          <a:xfrm>
            <a:off x="6227322" y="1814349"/>
            <a:ext cx="3684256" cy="501650"/>
          </a:xfrm>
          <a:prstGeom prst="roundRect">
            <a:avLst>
              <a:gd name="adj" fmla="val 0"/>
            </a:avLst>
          </a:prstGeom>
          <a:solidFill>
            <a:schemeClr val="tx2"/>
          </a:solidFill>
          <a:ln w="3175" cap="flat" cmpd="sng">
            <a:noFill/>
            <a:bevel/>
          </a:ln>
        </p:spPr>
        <p:txBody>
          <a:bodyPr anchor="ctr"/>
          <a:lstStyle/>
          <a:p>
            <a:pPr algn="ctr"/>
            <a:r>
              <a:rPr lang="zh-CN" altLang="en-US" dirty="0">
                <a:solidFill>
                  <a:srgbClr val="F8F8F8"/>
                </a:solidFill>
                <a:ea typeface="微软雅黑" panose="020B0503020204020204" pitchFamily="34" charset="-122"/>
              </a:rPr>
              <a:t>单击此处添加文本</a:t>
            </a:r>
          </a:p>
        </p:txBody>
      </p:sp>
      <p:sp>
        <p:nvSpPr>
          <p:cNvPr id="31" name="Oval 16"/>
          <p:cNvSpPr>
            <a:spLocks noChangeArrowheads="1"/>
          </p:cNvSpPr>
          <p:nvPr/>
        </p:nvSpPr>
        <p:spPr bwMode="gray">
          <a:xfrm>
            <a:off x="2721263" y="2849151"/>
            <a:ext cx="1471588" cy="1440160"/>
          </a:xfrm>
          <a:prstGeom prst="ellipse">
            <a:avLst/>
          </a:prstGeom>
          <a:solidFill>
            <a:schemeClr val="accent6"/>
          </a:solidFill>
          <a:ln w="3175" cap="flat" cmpd="sng">
            <a:noFill/>
            <a:bevel/>
          </a:ln>
        </p:spPr>
        <p:txBody>
          <a:bodyPr anchor="ctr"/>
          <a:lstStyle/>
          <a:p>
            <a:pPr algn="ctr"/>
            <a:r>
              <a:rPr lang="zh-CN" altLang="en-US" sz="2000" b="1" dirty="0">
                <a:solidFill>
                  <a:srgbClr val="FFFFFF"/>
                </a:solidFill>
                <a:ea typeface="微软雅黑" panose="020B0503020204020204" pitchFamily="34" charset="-122"/>
              </a:rPr>
              <a:t>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1" presetClass="entr" presetSubtype="0" fill="hold" grpId="1" nodeType="after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56" presetClass="path" presetSubtype="0" accel="50000" decel="50000" fill="hold" grpId="0" nodeType="withEffect">
                                  <p:stCondLst>
                                    <p:cond delay="0"/>
                                  </p:stCondLst>
                                  <p:childTnLst>
                                    <p:animMotion origin="layout" path="M 1.5873E-6 3.395E-6 L 0.34088 0.44889 " pathEditMode="relative" rAng="0" ptsTypes="AA">
                                      <p:cBhvr>
                                        <p:cTn id="12" dur="500" spd="-100000" fill="hold"/>
                                        <p:tgtEl>
                                          <p:spTgt spid="19"/>
                                        </p:tgtEl>
                                        <p:attrNameLst>
                                          <p:attrName>ppt_x</p:attrName>
                                          <p:attrName>ppt_y</p:attrName>
                                        </p:attrNameLst>
                                      </p:cBhvr>
                                      <p:rCtr x="17044" y="22433"/>
                                    </p:animMotion>
                                  </p:childTnLst>
                                </p:cTn>
                              </p:par>
                              <p:par>
                                <p:cTn id="13" presetID="1" presetClass="entr" presetSubtype="0" fill="hold" grpId="1"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73588E-7 -0.39871 L -4.73588E-7 2.01665E-6 " pathEditMode="relative" rAng="0" ptsTypes="AA">
                                      <p:cBhvr>
                                        <p:cTn id="16" dur="500" fill="hold"/>
                                        <p:tgtEl>
                                          <p:spTgt spid="18"/>
                                        </p:tgtEl>
                                        <p:attrNameLst>
                                          <p:attrName>ppt_x</p:attrName>
                                          <p:attrName>ppt_y</p:attrName>
                                        </p:attrNameLst>
                                      </p:cBhvr>
                                      <p:rCtr x="0" y="19935"/>
                                    </p:animMotion>
                                  </p:childTnLst>
                                </p:cTn>
                              </p:par>
                              <p:par>
                                <p:cTn id="17" presetID="1" presetClass="entr" presetSubtype="0" fill="hold" grpId="1"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0.24577 0.40703 L -2.00104E-6 2.97872E-6 " pathEditMode="relative" rAng="0" ptsTypes="AA">
                                      <p:cBhvr>
                                        <p:cTn id="20" dur="500" fill="hold"/>
                                        <p:tgtEl>
                                          <p:spTgt spid="20"/>
                                        </p:tgtEl>
                                        <p:attrNameLst>
                                          <p:attrName>ppt_x</p:attrName>
                                          <p:attrName>ppt_y</p:attrName>
                                        </p:attrNameLst>
                                      </p:cBhvr>
                                      <p:rCtr x="12282" y="-20352"/>
                                    </p:animMotion>
                                  </p:childTnLst>
                                </p:cTn>
                              </p:par>
                            </p:childTnLst>
                          </p:cTn>
                        </p:par>
                        <p:par>
                          <p:cTn id="21" fill="hold">
                            <p:stCondLst>
                              <p:cond delay="1000"/>
                            </p:stCondLst>
                            <p:childTnLst>
                              <p:par>
                                <p:cTn id="22" presetID="31"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1000" fill="hold"/>
                                        <p:tgtEl>
                                          <p:spTgt spid="31"/>
                                        </p:tgtEl>
                                        <p:attrNameLst>
                                          <p:attrName>ppt_w</p:attrName>
                                        </p:attrNameLst>
                                      </p:cBhvr>
                                      <p:tavLst>
                                        <p:tav tm="0">
                                          <p:val>
                                            <p:fltVal val="0"/>
                                          </p:val>
                                        </p:tav>
                                        <p:tav tm="100000">
                                          <p:val>
                                            <p:strVal val="#ppt_w"/>
                                          </p:val>
                                        </p:tav>
                                      </p:tavLst>
                                    </p:anim>
                                    <p:anim calcmode="lin" valueType="num">
                                      <p:cBhvr>
                                        <p:cTn id="25" dur="1000" fill="hold"/>
                                        <p:tgtEl>
                                          <p:spTgt spid="31"/>
                                        </p:tgtEl>
                                        <p:attrNameLst>
                                          <p:attrName>ppt_h</p:attrName>
                                        </p:attrNameLst>
                                      </p:cBhvr>
                                      <p:tavLst>
                                        <p:tav tm="0">
                                          <p:val>
                                            <p:fltVal val="0"/>
                                          </p:val>
                                        </p:tav>
                                        <p:tav tm="100000">
                                          <p:val>
                                            <p:strVal val="#ppt_h"/>
                                          </p:val>
                                        </p:tav>
                                      </p:tavLst>
                                    </p:anim>
                                    <p:anim calcmode="lin" valueType="num">
                                      <p:cBhvr>
                                        <p:cTn id="26" dur="1000" fill="hold"/>
                                        <p:tgtEl>
                                          <p:spTgt spid="31"/>
                                        </p:tgtEl>
                                        <p:attrNameLst>
                                          <p:attrName>style.rotation</p:attrName>
                                        </p:attrNameLst>
                                      </p:cBhvr>
                                      <p:tavLst>
                                        <p:tav tm="0">
                                          <p:val>
                                            <p:fltVal val="90"/>
                                          </p:val>
                                        </p:tav>
                                        <p:tav tm="100000">
                                          <p:val>
                                            <p:fltVal val="0"/>
                                          </p:val>
                                        </p:tav>
                                      </p:tavLst>
                                    </p:anim>
                                    <p:animEffect transition="in" filter="fade">
                                      <p:cBhvr>
                                        <p:cTn id="27" dur="1000"/>
                                        <p:tgtEl>
                                          <p:spTgt spid="31"/>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par>
                          <p:cTn id="32" fill="hold">
                            <p:stCondLst>
                              <p:cond delay="2500"/>
                            </p:stCondLst>
                            <p:childTnLst>
                              <p:par>
                                <p:cTn id="33" presetID="21"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500"/>
                                        <p:tgtEl>
                                          <p:spTgt spid="15"/>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par>
                          <p:cTn id="40" fill="hold">
                            <p:stCondLst>
                              <p:cond delay="3500"/>
                            </p:stCondLst>
                            <p:childTnLst>
                              <p:par>
                                <p:cTn id="41" presetID="21"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heel(1)">
                                      <p:cBhvr>
                                        <p:cTn id="43" dur="500"/>
                                        <p:tgtEl>
                                          <p:spTgt spid="1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par>
                          <p:cTn id="48" fill="hold">
                            <p:stCondLst>
                              <p:cond delay="4500"/>
                            </p:stCondLst>
                            <p:childTnLst>
                              <p:par>
                                <p:cTn id="49" presetID="21" presetClass="entr" presetSubtype="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heel(1)">
                                      <p:cBhvr>
                                        <p:cTn id="51" dur="500"/>
                                        <p:tgtEl>
                                          <p:spTgt spid="17"/>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1000"/>
                                        <p:tgtEl>
                                          <p:spTgt spid="13"/>
                                        </p:tgtEl>
                                      </p:cBhvr>
                                    </p:animEffect>
                                  </p:childTnLst>
                                </p:cTn>
                              </p:par>
                            </p:childTnLst>
                          </p:cTn>
                        </p:par>
                        <p:par>
                          <p:cTn id="60" fill="hold">
                            <p:stCondLst>
                              <p:cond delay="6500"/>
                            </p:stCondLst>
                            <p:childTnLst>
                              <p:par>
                                <p:cTn id="61" presetID="41" presetClass="entr" presetSubtype="0" fill="hold" nodeType="afterEffect">
                                  <p:stCondLst>
                                    <p:cond delay="0"/>
                                  </p:stCondLst>
                                  <p:iterate type="lt">
                                    <p:tmPct val="10000"/>
                                  </p:iterate>
                                  <p:childTnLst>
                                    <p:set>
                                      <p:cBhvr>
                                        <p:cTn id="62" dur="1" fill="hold">
                                          <p:stCondLst>
                                            <p:cond delay="0"/>
                                          </p:stCondLst>
                                        </p:cTn>
                                        <p:tgtEl>
                                          <p:spTgt spid="13">
                                            <p:txEl>
                                              <p:pRg st="0" end="0"/>
                                            </p:txEl>
                                          </p:spTgt>
                                        </p:tgtEl>
                                        <p:attrNameLst>
                                          <p:attrName>style.visibility</p:attrName>
                                        </p:attrNameLst>
                                      </p:cBhvr>
                                      <p:to>
                                        <p:strVal val="visible"/>
                                      </p:to>
                                    </p:set>
                                    <p:anim calcmode="lin" valueType="num">
                                      <p:cBhvr>
                                        <p:cTn id="63"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65"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8" grpId="1" animBg="1"/>
      <p:bldP spid="19" grpId="0" animBg="1"/>
      <p:bldP spid="19" grpId="1" animBg="1"/>
      <p:bldP spid="20" grpId="0" animBg="1"/>
      <p:bldP spid="20" grpId="1" animBg="1"/>
      <p:bldP spid="26"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2073286" y="1663824"/>
            <a:ext cx="3886408" cy="2232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57" name="Freeform 16"/>
          <p:cNvSpPr>
            <a:spLocks noEditPoints="1"/>
          </p:cNvSpPr>
          <p:nvPr/>
        </p:nvSpPr>
        <p:spPr bwMode="auto">
          <a:xfrm>
            <a:off x="2219608" y="1764483"/>
            <a:ext cx="714930" cy="775731"/>
          </a:xfrm>
          <a:custGeom>
            <a:avLst/>
            <a:gdLst>
              <a:gd name="T0" fmla="*/ 343780 w 1053"/>
              <a:gd name="T1" fmla="*/ 783695 h 1145"/>
              <a:gd name="T2" fmla="*/ 331502 w 1053"/>
              <a:gd name="T3" fmla="*/ 823492 h 1145"/>
              <a:gd name="T4" fmla="*/ 343013 w 1053"/>
              <a:gd name="T5" fmla="*/ 842626 h 1145"/>
              <a:gd name="T6" fmla="*/ 354523 w 1053"/>
              <a:gd name="T7" fmla="*/ 847983 h 1145"/>
              <a:gd name="T8" fmla="*/ 377544 w 1053"/>
              <a:gd name="T9" fmla="*/ 870943 h 1145"/>
              <a:gd name="T10" fmla="*/ 401333 w 1053"/>
              <a:gd name="T11" fmla="*/ 876300 h 1145"/>
              <a:gd name="T12" fmla="*/ 426656 w 1053"/>
              <a:gd name="T13" fmla="*/ 872473 h 1145"/>
              <a:gd name="T14" fmla="*/ 452746 w 1053"/>
              <a:gd name="T15" fmla="*/ 848748 h 1145"/>
              <a:gd name="T16" fmla="*/ 458118 w 1053"/>
              <a:gd name="T17" fmla="*/ 847218 h 1145"/>
              <a:gd name="T18" fmla="*/ 475000 w 1053"/>
              <a:gd name="T19" fmla="*/ 831146 h 1145"/>
              <a:gd name="T20" fmla="*/ 477302 w 1053"/>
              <a:gd name="T21" fmla="*/ 795941 h 1145"/>
              <a:gd name="T22" fmla="*/ 404402 w 1053"/>
              <a:gd name="T23" fmla="*/ 183679 h 1145"/>
              <a:gd name="T24" fmla="*/ 232512 w 1053"/>
              <a:gd name="T25" fmla="*/ 539556 h 1145"/>
              <a:gd name="T26" fmla="*/ 328433 w 1053"/>
              <a:gd name="T27" fmla="*/ 715581 h 1145"/>
              <a:gd name="T28" fmla="*/ 335339 w 1053"/>
              <a:gd name="T29" fmla="*/ 762266 h 1145"/>
              <a:gd name="T30" fmla="*/ 497254 w 1053"/>
              <a:gd name="T31" fmla="*/ 737776 h 1145"/>
              <a:gd name="T32" fmla="*/ 555573 w 1053"/>
              <a:gd name="T33" fmla="*/ 565577 h 1145"/>
              <a:gd name="T34" fmla="*/ 619265 w 1053"/>
              <a:gd name="T35" fmla="*/ 407154 h 1145"/>
              <a:gd name="T36" fmla="*/ 404402 w 1053"/>
              <a:gd name="T37" fmla="*/ 183679 h 1145"/>
              <a:gd name="T38" fmla="*/ 699838 w 1053"/>
              <a:gd name="T39" fmla="*/ 534964 h 1145"/>
              <a:gd name="T40" fmla="*/ 666074 w 1053"/>
              <a:gd name="T41" fmla="*/ 593129 h 1145"/>
              <a:gd name="T42" fmla="*/ 753554 w 1053"/>
              <a:gd name="T43" fmla="*/ 604609 h 1145"/>
              <a:gd name="T44" fmla="*/ 259370 w 1053"/>
              <a:gd name="T45" fmla="*/ 153066 h 1145"/>
              <a:gd name="T46" fmla="*/ 247859 w 1053"/>
              <a:gd name="T47" fmla="*/ 66583 h 1145"/>
              <a:gd name="T48" fmla="*/ 189540 w 1053"/>
              <a:gd name="T49" fmla="*/ 99493 h 1145"/>
              <a:gd name="T50" fmla="*/ 259370 w 1053"/>
              <a:gd name="T51" fmla="*/ 153066 h 1145"/>
              <a:gd name="T52" fmla="*/ 560178 w 1053"/>
              <a:gd name="T53" fmla="*/ 66583 h 1145"/>
              <a:gd name="T54" fmla="*/ 548667 w 1053"/>
              <a:gd name="T55" fmla="*/ 153066 h 1145"/>
              <a:gd name="T56" fmla="*/ 618497 w 1053"/>
              <a:gd name="T57" fmla="*/ 99493 h 1145"/>
              <a:gd name="T58" fmla="*/ 774273 w 1053"/>
              <a:gd name="T59" fmla="*/ 369653 h 1145"/>
              <a:gd name="T60" fmla="*/ 692932 w 1053"/>
              <a:gd name="T61" fmla="*/ 402562 h 1145"/>
              <a:gd name="T62" fmla="*/ 774273 w 1053"/>
              <a:gd name="T63" fmla="*/ 436237 h 1145"/>
              <a:gd name="T64" fmla="*/ 774273 w 1053"/>
              <a:gd name="T65" fmla="*/ 369653 h 1145"/>
              <a:gd name="T66" fmla="*/ 437399 w 1053"/>
              <a:gd name="T67" fmla="*/ 81125 h 1145"/>
              <a:gd name="T68" fmla="*/ 403635 w 1053"/>
              <a:gd name="T69" fmla="*/ 0 h 1145"/>
              <a:gd name="T70" fmla="*/ 370638 w 1053"/>
              <a:gd name="T71" fmla="*/ 81125 h 1145"/>
              <a:gd name="T72" fmla="*/ 141195 w 1053"/>
              <a:gd name="T73" fmla="*/ 212761 h 1145"/>
              <a:gd name="T74" fmla="*/ 53716 w 1053"/>
              <a:gd name="T75" fmla="*/ 201281 h 1145"/>
              <a:gd name="T76" fmla="*/ 107431 w 1053"/>
              <a:gd name="T77" fmla="*/ 270926 h 1145"/>
              <a:gd name="T78" fmla="*/ 141195 w 1053"/>
              <a:gd name="T79" fmla="*/ 212761 h 1145"/>
              <a:gd name="T80" fmla="*/ 741276 w 1053"/>
              <a:gd name="T81" fmla="*/ 247201 h 1145"/>
              <a:gd name="T82" fmla="*/ 708279 w 1053"/>
              <a:gd name="T83" fmla="*/ 189036 h 1145"/>
              <a:gd name="T84" fmla="*/ 653796 w 1053"/>
              <a:gd name="T85" fmla="*/ 258681 h 1145"/>
              <a:gd name="T86" fmla="*/ 107431 w 1053"/>
              <a:gd name="T87" fmla="*/ 534964 h 1145"/>
              <a:gd name="T88" fmla="*/ 53716 w 1053"/>
              <a:gd name="T89" fmla="*/ 604609 h 1145"/>
              <a:gd name="T90" fmla="*/ 141195 w 1053"/>
              <a:gd name="T91" fmla="*/ 593129 h 1145"/>
              <a:gd name="T92" fmla="*/ 107431 w 1053"/>
              <a:gd name="T93" fmla="*/ 534964 h 1145"/>
              <a:gd name="T94" fmla="*/ 81341 w 1053"/>
              <a:gd name="T95" fmla="*/ 369653 h 1145"/>
              <a:gd name="T96" fmla="*/ 0 w 1053"/>
              <a:gd name="T97" fmla="*/ 402562 h 1145"/>
              <a:gd name="T98" fmla="*/ 81341 w 1053"/>
              <a:gd name="T99" fmla="*/ 436237 h 11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F8F8F8"/>
          </a:solidFill>
          <a:ln>
            <a:noFill/>
          </a:ln>
        </p:spPr>
        <p:txBody>
          <a:bodyPr/>
          <a:lstStyle/>
          <a:p>
            <a:endParaRPr lang="zh-CN" altLang="en-US"/>
          </a:p>
        </p:txBody>
      </p:sp>
      <p:sp>
        <p:nvSpPr>
          <p:cNvPr id="58" name="矩形 57"/>
          <p:cNvSpPr/>
          <p:nvPr/>
        </p:nvSpPr>
        <p:spPr>
          <a:xfrm>
            <a:off x="6024029" y="1663824"/>
            <a:ext cx="3886408" cy="2232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59" name="Freeform 23"/>
          <p:cNvSpPr>
            <a:spLocks noEditPoints="1"/>
          </p:cNvSpPr>
          <p:nvPr/>
        </p:nvSpPr>
        <p:spPr bwMode="auto">
          <a:xfrm>
            <a:off x="8927623" y="1785428"/>
            <a:ext cx="915511" cy="762000"/>
          </a:xfrm>
          <a:custGeom>
            <a:avLst/>
            <a:gdLst>
              <a:gd name="T0" fmla="*/ 222870 w 1196"/>
              <a:gd name="T1" fmla="*/ 543519 h 994"/>
              <a:gd name="T2" fmla="*/ 176151 w 1196"/>
              <a:gd name="T3" fmla="*/ 648543 h 994"/>
              <a:gd name="T4" fmla="*/ 0 w 1196"/>
              <a:gd name="T5" fmla="*/ 628612 h 994"/>
              <a:gd name="T6" fmla="*/ 0 w 1196"/>
              <a:gd name="T7" fmla="*/ 631678 h 994"/>
              <a:gd name="T8" fmla="*/ 244314 w 1196"/>
              <a:gd name="T9" fmla="*/ 670008 h 994"/>
              <a:gd name="T10" fmla="*/ 199128 w 1196"/>
              <a:gd name="T11" fmla="*/ 533553 h 994"/>
              <a:gd name="T12" fmla="*/ 223636 w 1196"/>
              <a:gd name="T13" fmla="*/ 528954 h 994"/>
              <a:gd name="T14" fmla="*/ 232826 w 1196"/>
              <a:gd name="T15" fmla="*/ 501356 h 994"/>
              <a:gd name="T16" fmla="*/ 219040 w 1196"/>
              <a:gd name="T17" fmla="*/ 490624 h 994"/>
              <a:gd name="T18" fmla="*/ 191469 w 1196"/>
              <a:gd name="T19" fmla="*/ 492924 h 994"/>
              <a:gd name="T20" fmla="*/ 181512 w 1196"/>
              <a:gd name="T21" fmla="*/ 511322 h 994"/>
              <a:gd name="T22" fmla="*/ 199128 w 1196"/>
              <a:gd name="T23" fmla="*/ 533553 h 994"/>
              <a:gd name="T24" fmla="*/ 793447 w 1196"/>
              <a:gd name="T25" fmla="*/ 477592 h 994"/>
              <a:gd name="T26" fmla="*/ 722221 w 1196"/>
              <a:gd name="T27" fmla="*/ 543519 h 994"/>
              <a:gd name="T28" fmla="*/ 676268 w 1196"/>
              <a:gd name="T29" fmla="*/ 648543 h 994"/>
              <a:gd name="T30" fmla="*/ 626486 w 1196"/>
              <a:gd name="T31" fmla="*/ 496757 h 994"/>
              <a:gd name="T32" fmla="*/ 640272 w 1196"/>
              <a:gd name="T33" fmla="*/ 629378 h 994"/>
              <a:gd name="T34" fmla="*/ 707669 w 1196"/>
              <a:gd name="T35" fmla="*/ 670008 h 994"/>
              <a:gd name="T36" fmla="*/ 915987 w 1196"/>
              <a:gd name="T37" fmla="*/ 630145 h 994"/>
              <a:gd name="T38" fmla="*/ 275715 w 1196"/>
              <a:gd name="T39" fmla="*/ 535087 h 994"/>
              <a:gd name="T40" fmla="*/ 293330 w 1196"/>
              <a:gd name="T41" fmla="*/ 477592 h 994"/>
              <a:gd name="T42" fmla="*/ 208318 w 1196"/>
              <a:gd name="T43" fmla="*/ 192416 h 994"/>
              <a:gd name="T44" fmla="*/ 208318 w 1196"/>
              <a:gd name="T45" fmla="*/ 449227 h 994"/>
              <a:gd name="T46" fmla="*/ 208318 w 1196"/>
              <a:gd name="T47" fmla="*/ 192416 h 994"/>
              <a:gd name="T48" fmla="*/ 499351 w 1196"/>
              <a:gd name="T49" fmla="*/ 625545 h 994"/>
              <a:gd name="T50" fmla="*/ 541474 w 1196"/>
              <a:gd name="T51" fmla="*/ 625545 h 994"/>
              <a:gd name="T52" fmla="*/ 437315 w 1196"/>
              <a:gd name="T53" fmla="*/ 647010 h 994"/>
              <a:gd name="T54" fmla="*/ 437315 w 1196"/>
              <a:gd name="T55" fmla="*/ 604847 h 994"/>
              <a:gd name="T56" fmla="*/ 437315 w 1196"/>
              <a:gd name="T57" fmla="*/ 647010 h 994"/>
              <a:gd name="T58" fmla="*/ 332390 w 1196"/>
              <a:gd name="T59" fmla="*/ 625545 h 994"/>
              <a:gd name="T60" fmla="*/ 375279 w 1196"/>
              <a:gd name="T61" fmla="*/ 625545 h 994"/>
              <a:gd name="T62" fmla="*/ 599680 w 1196"/>
              <a:gd name="T63" fmla="*/ 483724 h 994"/>
              <a:gd name="T64" fmla="*/ 585895 w 1196"/>
              <a:gd name="T65" fmla="*/ 462260 h 994"/>
              <a:gd name="T66" fmla="*/ 510839 w 1196"/>
              <a:gd name="T67" fmla="*/ 509022 h 994"/>
              <a:gd name="T68" fmla="*/ 268822 w 1196"/>
              <a:gd name="T69" fmla="*/ 629378 h 994"/>
              <a:gd name="T70" fmla="*/ 610403 w 1196"/>
              <a:gd name="T71" fmla="*/ 629378 h 994"/>
              <a:gd name="T72" fmla="*/ 599680 w 1196"/>
              <a:gd name="T73" fmla="*/ 483724 h 994"/>
              <a:gd name="T74" fmla="*/ 425061 w 1196"/>
              <a:gd name="T75" fmla="*/ 136455 h 994"/>
              <a:gd name="T76" fmla="*/ 382172 w 1196"/>
              <a:gd name="T77" fmla="*/ 136455 h 994"/>
              <a:gd name="T78" fmla="*/ 487097 w 1196"/>
              <a:gd name="T79" fmla="*/ 114990 h 994"/>
              <a:gd name="T80" fmla="*/ 487097 w 1196"/>
              <a:gd name="T81" fmla="*/ 157920 h 994"/>
              <a:gd name="T82" fmla="*/ 487097 w 1196"/>
              <a:gd name="T83" fmla="*/ 114990 h 994"/>
              <a:gd name="T84" fmla="*/ 591256 w 1196"/>
              <a:gd name="T85" fmla="*/ 136455 h 994"/>
              <a:gd name="T86" fmla="*/ 549133 w 1196"/>
              <a:gd name="T87" fmla="*/ 136455 h 994"/>
              <a:gd name="T88" fmla="*/ 324731 w 1196"/>
              <a:gd name="T89" fmla="*/ 278276 h 994"/>
              <a:gd name="T90" fmla="*/ 337751 w 1196"/>
              <a:gd name="T91" fmla="*/ 299740 h 994"/>
              <a:gd name="T92" fmla="*/ 412807 w 1196"/>
              <a:gd name="T93" fmla="*/ 253744 h 994"/>
              <a:gd name="T94" fmla="*/ 655589 w 1196"/>
              <a:gd name="T95" fmla="*/ 132622 h 994"/>
              <a:gd name="T96" fmla="*/ 314009 w 1196"/>
              <a:gd name="T97" fmla="*/ 132622 h 994"/>
              <a:gd name="T98" fmla="*/ 324731 w 1196"/>
              <a:gd name="T99" fmla="*/ 278276 h 994"/>
              <a:gd name="T100" fmla="*/ 696181 w 1196"/>
              <a:gd name="T101" fmla="*/ 490624 h 994"/>
              <a:gd name="T102" fmla="*/ 682395 w 1196"/>
              <a:gd name="T103" fmla="*/ 501356 h 994"/>
              <a:gd name="T104" fmla="*/ 691586 w 1196"/>
              <a:gd name="T105" fmla="*/ 528954 h 994"/>
              <a:gd name="T106" fmla="*/ 716094 w 1196"/>
              <a:gd name="T107" fmla="*/ 533553 h 994"/>
              <a:gd name="T108" fmla="*/ 733709 w 1196"/>
              <a:gd name="T109" fmla="*/ 511322 h 994"/>
              <a:gd name="T110" fmla="*/ 724518 w 1196"/>
              <a:gd name="T111" fmla="*/ 492924 h 994"/>
              <a:gd name="T112" fmla="*/ 614998 w 1196"/>
              <a:gd name="T113" fmla="*/ 312006 h 994"/>
              <a:gd name="T114" fmla="*/ 800340 w 1196"/>
              <a:gd name="T115" fmla="*/ 312006 h 994"/>
              <a:gd name="T116" fmla="*/ 614998 w 1196"/>
              <a:gd name="T117" fmla="*/ 312006 h 9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solidFill>
            <a:srgbClr val="F8F8F8"/>
          </a:solidFill>
          <a:ln>
            <a:noFill/>
          </a:ln>
        </p:spPr>
        <p:txBody>
          <a:bodyPr/>
          <a:lstStyle/>
          <a:p>
            <a:endParaRPr lang="zh-CN" altLang="en-US"/>
          </a:p>
        </p:txBody>
      </p:sp>
      <p:sp>
        <p:nvSpPr>
          <p:cNvPr id="60" name="矩形 59"/>
          <p:cNvSpPr/>
          <p:nvPr/>
        </p:nvSpPr>
        <p:spPr>
          <a:xfrm>
            <a:off x="2073286" y="3978087"/>
            <a:ext cx="3886408" cy="22322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61" name="Freeform 30"/>
          <p:cNvSpPr>
            <a:spLocks noEditPoints="1"/>
          </p:cNvSpPr>
          <p:nvPr/>
        </p:nvSpPr>
        <p:spPr bwMode="auto">
          <a:xfrm>
            <a:off x="2229950" y="5282374"/>
            <a:ext cx="805328" cy="809152"/>
          </a:xfrm>
          <a:custGeom>
            <a:avLst/>
            <a:gdLst>
              <a:gd name="T0" fmla="*/ 1057351 w 1470"/>
              <a:gd name="T1" fmla="*/ 499317 h 1478"/>
              <a:gd name="T2" fmla="*/ 1094921 w 1470"/>
              <a:gd name="T3" fmla="*/ 478640 h 1478"/>
              <a:gd name="T4" fmla="*/ 1093388 w 1470"/>
              <a:gd name="T5" fmla="*/ 422735 h 1478"/>
              <a:gd name="T6" fmla="*/ 1042016 w 1470"/>
              <a:gd name="T7" fmla="*/ 426564 h 1478"/>
              <a:gd name="T8" fmla="*/ 1018246 w 1470"/>
              <a:gd name="T9" fmla="*/ 395165 h 1478"/>
              <a:gd name="T10" fmla="*/ 969174 w 1470"/>
              <a:gd name="T11" fmla="*/ 422735 h 1478"/>
              <a:gd name="T12" fmla="*/ 945405 w 1470"/>
              <a:gd name="T13" fmla="*/ 447241 h 1478"/>
              <a:gd name="T14" fmla="*/ 919335 w 1470"/>
              <a:gd name="T15" fmla="*/ 496254 h 1478"/>
              <a:gd name="T16" fmla="*/ 950772 w 1470"/>
              <a:gd name="T17" fmla="*/ 519229 h 1478"/>
              <a:gd name="T18" fmla="*/ 953072 w 1470"/>
              <a:gd name="T19" fmla="*/ 575900 h 1478"/>
              <a:gd name="T20" fmla="*/ 1003678 w 1470"/>
              <a:gd name="T21" fmla="*/ 571305 h 1478"/>
              <a:gd name="T22" fmla="*/ 1027447 w 1470"/>
              <a:gd name="T23" fmla="*/ 602704 h 1478"/>
              <a:gd name="T24" fmla="*/ 1076519 w 1470"/>
              <a:gd name="T25" fmla="*/ 575134 h 1478"/>
              <a:gd name="T26" fmla="*/ 1100289 w 1470"/>
              <a:gd name="T27" fmla="*/ 551393 h 1478"/>
              <a:gd name="T28" fmla="*/ 1127125 w 1470"/>
              <a:gd name="T29" fmla="*/ 501615 h 1478"/>
              <a:gd name="T30" fmla="*/ 728414 w 1470"/>
              <a:gd name="T31" fmla="*/ 560583 h 1478"/>
              <a:gd name="T32" fmla="*/ 711546 w 1470"/>
              <a:gd name="T33" fmla="*/ 474045 h 1478"/>
              <a:gd name="T34" fmla="*/ 810457 w 1470"/>
              <a:gd name="T35" fmla="*/ 530716 h 1478"/>
              <a:gd name="T36" fmla="*/ 838826 w 1470"/>
              <a:gd name="T37" fmla="*/ 467153 h 1478"/>
              <a:gd name="T38" fmla="*/ 789754 w 1470"/>
              <a:gd name="T39" fmla="*/ 457963 h 1478"/>
              <a:gd name="T40" fmla="*/ 755250 w 1470"/>
              <a:gd name="T41" fmla="*/ 389039 h 1478"/>
              <a:gd name="T42" fmla="*/ 711546 w 1470"/>
              <a:gd name="T43" fmla="*/ 419672 h 1478"/>
              <a:gd name="T44" fmla="*/ 667074 w 1470"/>
              <a:gd name="T45" fmla="*/ 389039 h 1478"/>
              <a:gd name="T46" fmla="*/ 650205 w 1470"/>
              <a:gd name="T47" fmla="*/ 441115 h 1478"/>
              <a:gd name="T48" fmla="*/ 588099 w 1470"/>
              <a:gd name="T49" fmla="*/ 458729 h 1478"/>
              <a:gd name="T50" fmla="*/ 613401 w 1470"/>
              <a:gd name="T51" fmla="*/ 532248 h 1478"/>
              <a:gd name="T52" fmla="*/ 588865 w 1470"/>
              <a:gd name="T53" fmla="*/ 580495 h 1478"/>
              <a:gd name="T54" fmla="*/ 651739 w 1470"/>
              <a:gd name="T55" fmla="*/ 598109 h 1478"/>
              <a:gd name="T56" fmla="*/ 672441 w 1470"/>
              <a:gd name="T57" fmla="*/ 650185 h 1478"/>
              <a:gd name="T58" fmla="*/ 724580 w 1470"/>
              <a:gd name="T59" fmla="*/ 617254 h 1478"/>
              <a:gd name="T60" fmla="*/ 763685 w 1470"/>
              <a:gd name="T61" fmla="*/ 646356 h 1478"/>
              <a:gd name="T62" fmla="*/ 790521 w 1470"/>
              <a:gd name="T63" fmla="*/ 578963 h 1478"/>
              <a:gd name="T64" fmla="*/ 841893 w 1470"/>
              <a:gd name="T65" fmla="*/ 562115 h 1478"/>
              <a:gd name="T66" fmla="*/ 356540 w 1470"/>
              <a:gd name="T67" fmla="*/ 310159 h 1478"/>
              <a:gd name="T68" fmla="*/ 770585 w 1470"/>
              <a:gd name="T69" fmla="*/ 207538 h 1478"/>
              <a:gd name="T70" fmla="*/ 963807 w 1470"/>
              <a:gd name="T71" fmla="*/ 370659 h 1478"/>
              <a:gd name="T72" fmla="*/ 969941 w 1470"/>
              <a:gd name="T73" fmla="*/ 281057 h 1478"/>
              <a:gd name="T74" fmla="*/ 1047383 w 1470"/>
              <a:gd name="T75" fmla="*/ 207538 h 1478"/>
              <a:gd name="T76" fmla="*/ 968407 w 1470"/>
              <a:gd name="T77" fmla="*/ 131722 h 1478"/>
              <a:gd name="T78" fmla="*/ 961507 w 1470"/>
              <a:gd name="T79" fmla="*/ 42886 h 1478"/>
              <a:gd name="T80" fmla="*/ 869496 w 1470"/>
              <a:gd name="T81" fmla="*/ 13019 h 1478"/>
              <a:gd name="T82" fmla="*/ 805089 w 1470"/>
              <a:gd name="T83" fmla="*/ 13019 h 1478"/>
              <a:gd name="T84" fmla="*/ 714613 w 1470"/>
              <a:gd name="T85" fmla="*/ 45184 h 1478"/>
              <a:gd name="T86" fmla="*/ 708479 w 1470"/>
              <a:gd name="T87" fmla="*/ 134785 h 1478"/>
              <a:gd name="T88" fmla="*/ 631037 w 1470"/>
              <a:gd name="T89" fmla="*/ 207538 h 1478"/>
              <a:gd name="T90" fmla="*/ 709245 w 1470"/>
              <a:gd name="T91" fmla="*/ 283355 h 1478"/>
              <a:gd name="T92" fmla="*/ 716913 w 1470"/>
              <a:gd name="T93" fmla="*/ 372956 h 1478"/>
              <a:gd name="T94" fmla="*/ 808156 w 1470"/>
              <a:gd name="T95" fmla="*/ 402823 h 1478"/>
              <a:gd name="T96" fmla="*/ 873330 w 1470"/>
              <a:gd name="T97" fmla="*/ 402823 h 1478"/>
              <a:gd name="T98" fmla="*/ 963807 w 1470"/>
              <a:gd name="T99" fmla="*/ 370659 h 1478"/>
              <a:gd name="T100" fmla="*/ 331237 w 1470"/>
              <a:gd name="T101" fmla="*/ 909799 h 1478"/>
              <a:gd name="T102" fmla="*/ 0 w 1470"/>
              <a:gd name="T103" fmla="*/ 1058369 h 1478"/>
              <a:gd name="T104" fmla="*/ 712312 w 1470"/>
              <a:gd name="T105" fmla="*/ 1058369 h 1478"/>
              <a:gd name="T106" fmla="*/ 337371 w 1470"/>
              <a:gd name="T107" fmla="*/ 819432 h 1478"/>
              <a:gd name="T108" fmla="*/ 328936 w 1470"/>
              <a:gd name="T109" fmla="*/ 885293 h 1478"/>
              <a:gd name="T110" fmla="*/ 401011 w 1470"/>
              <a:gd name="T111" fmla="*/ 855426 h 14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rgbClr val="F8F8F8"/>
          </a:solidFill>
          <a:ln>
            <a:noFill/>
          </a:ln>
        </p:spPr>
        <p:txBody>
          <a:bodyPr/>
          <a:lstStyle/>
          <a:p>
            <a:endParaRPr lang="zh-CN" altLang="en-US"/>
          </a:p>
        </p:txBody>
      </p:sp>
      <p:sp>
        <p:nvSpPr>
          <p:cNvPr id="62" name="矩形 61"/>
          <p:cNvSpPr/>
          <p:nvPr/>
        </p:nvSpPr>
        <p:spPr>
          <a:xfrm>
            <a:off x="6024029" y="3978087"/>
            <a:ext cx="3886408" cy="22322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悦黑体验版常规体" pitchFamily="50" charset="-122"/>
            </a:endParaRPr>
          </a:p>
        </p:txBody>
      </p:sp>
      <p:sp>
        <p:nvSpPr>
          <p:cNvPr id="63" name="Freeform 34"/>
          <p:cNvSpPr>
            <a:spLocks noEditPoints="1"/>
          </p:cNvSpPr>
          <p:nvPr/>
        </p:nvSpPr>
        <p:spPr bwMode="auto">
          <a:xfrm>
            <a:off x="8902904" y="5289181"/>
            <a:ext cx="866324" cy="822325"/>
          </a:xfrm>
          <a:custGeom>
            <a:avLst/>
            <a:gdLst>
              <a:gd name="T0" fmla="*/ 820792 w 1131"/>
              <a:gd name="T1" fmla="*/ 146378 h 1073"/>
              <a:gd name="T2" fmla="*/ 629197 w 1131"/>
              <a:gd name="T3" fmla="*/ 178566 h 1073"/>
              <a:gd name="T4" fmla="*/ 626898 w 1131"/>
              <a:gd name="T5" fmla="*/ 232979 h 1073"/>
              <a:gd name="T6" fmla="*/ 702003 w 1131"/>
              <a:gd name="T7" fmla="*/ 250606 h 1073"/>
              <a:gd name="T8" fmla="*/ 715798 w 1131"/>
              <a:gd name="T9" fmla="*/ 249073 h 1073"/>
              <a:gd name="T10" fmla="*/ 861410 w 1131"/>
              <a:gd name="T11" fmla="*/ 166304 h 1073"/>
              <a:gd name="T12" fmla="*/ 200791 w 1131"/>
              <a:gd name="T13" fmla="*/ 241409 h 1073"/>
              <a:gd name="T14" fmla="*/ 162472 w 1131"/>
              <a:gd name="T15" fmla="*/ 189296 h 1073"/>
              <a:gd name="T16" fmla="*/ 175501 w 1131"/>
              <a:gd name="T17" fmla="*/ 199259 h 1073"/>
              <a:gd name="T18" fmla="*/ 209222 w 1131"/>
              <a:gd name="T19" fmla="*/ 216119 h 1073"/>
              <a:gd name="T20" fmla="*/ 213053 w 1131"/>
              <a:gd name="T21" fmla="*/ 223016 h 1073"/>
              <a:gd name="T22" fmla="*/ 136416 w 1131"/>
              <a:gd name="T23" fmla="*/ 301953 h 1073"/>
              <a:gd name="T24" fmla="*/ 127219 w 1131"/>
              <a:gd name="T25" fmla="*/ 246774 h 1073"/>
              <a:gd name="T26" fmla="*/ 136416 w 1131"/>
              <a:gd name="T27" fmla="*/ 301953 h 1073"/>
              <a:gd name="T28" fmla="*/ 475922 w 1131"/>
              <a:gd name="T29" fmla="*/ 388554 h 1073"/>
              <a:gd name="T30" fmla="*/ 469791 w 1131"/>
              <a:gd name="T31" fmla="*/ 386255 h 1073"/>
              <a:gd name="T32" fmla="*/ 442201 w 1131"/>
              <a:gd name="T33" fmla="*/ 357899 h 1073"/>
              <a:gd name="T34" fmla="*/ 497380 w 1131"/>
              <a:gd name="T35" fmla="*/ 357133 h 1073"/>
              <a:gd name="T36" fmla="*/ 571719 w 1131"/>
              <a:gd name="T37" fmla="*/ 210754 h 1073"/>
              <a:gd name="T38" fmla="*/ 531101 w 1131"/>
              <a:gd name="T39" fmla="*/ 147911 h 1073"/>
              <a:gd name="T40" fmla="*/ 355600 w 1131"/>
              <a:gd name="T41" fmla="*/ 84302 h 1073"/>
              <a:gd name="T42" fmla="*/ 190062 w 1131"/>
              <a:gd name="T43" fmla="*/ 155575 h 1073"/>
              <a:gd name="T44" fmla="*/ 141014 w 1131"/>
              <a:gd name="T45" fmla="*/ 170903 h 1073"/>
              <a:gd name="T46" fmla="*/ 118022 w 1131"/>
              <a:gd name="T47" fmla="*/ 171669 h 1073"/>
              <a:gd name="T48" fmla="*/ 75872 w 1131"/>
              <a:gd name="T49" fmla="*/ 167837 h 1073"/>
              <a:gd name="T50" fmla="*/ 12262 w 1131"/>
              <a:gd name="T51" fmla="*/ 282028 h 1073"/>
              <a:gd name="T52" fmla="*/ 136416 w 1131"/>
              <a:gd name="T53" fmla="*/ 387788 h 1073"/>
              <a:gd name="T54" fmla="*/ 177800 w 1131"/>
              <a:gd name="T55" fmla="*/ 390853 h 1073"/>
              <a:gd name="T56" fmla="*/ 242176 w 1131"/>
              <a:gd name="T57" fmla="*/ 276663 h 1073"/>
              <a:gd name="T58" fmla="*/ 222250 w 1131"/>
              <a:gd name="T59" fmla="*/ 259803 h 1073"/>
              <a:gd name="T60" fmla="*/ 240643 w 1131"/>
              <a:gd name="T61" fmla="*/ 221484 h 1073"/>
              <a:gd name="T62" fmla="*/ 347936 w 1131"/>
              <a:gd name="T63" fmla="*/ 149444 h 1073"/>
              <a:gd name="T64" fmla="*/ 347936 w 1131"/>
              <a:gd name="T65" fmla="*/ 362497 h 1073"/>
              <a:gd name="T66" fmla="*/ 367096 w 1131"/>
              <a:gd name="T67" fmla="*/ 437603 h 1073"/>
              <a:gd name="T68" fmla="*/ 439902 w 1131"/>
              <a:gd name="T69" fmla="*/ 647591 h 1073"/>
              <a:gd name="T70" fmla="*/ 473622 w 1131"/>
              <a:gd name="T71" fmla="*/ 713499 h 1073"/>
              <a:gd name="T72" fmla="*/ 645291 w 1131"/>
              <a:gd name="T73" fmla="*/ 505044 h 1073"/>
              <a:gd name="T74" fmla="*/ 625366 w 1131"/>
              <a:gd name="T75" fmla="*/ 442201 h 1073"/>
              <a:gd name="T76" fmla="*/ 262868 w 1131"/>
              <a:gd name="T77" fmla="*/ 580916 h 1073"/>
              <a:gd name="T78" fmla="*/ 81236 w 1131"/>
              <a:gd name="T79" fmla="*/ 809297 h 1073"/>
              <a:gd name="T80" fmla="*/ 140247 w 1131"/>
              <a:gd name="T81" fmla="*/ 810829 h 1073"/>
              <a:gd name="T82" fmla="*/ 335674 w 1131"/>
              <a:gd name="T83" fmla="*/ 620001 h 1073"/>
              <a:gd name="T84" fmla="*/ 355600 w 1131"/>
              <a:gd name="T85" fmla="*/ 470557 h 1073"/>
              <a:gd name="T86" fmla="*/ 567887 w 1131"/>
              <a:gd name="T87" fmla="*/ 149444 h 1073"/>
              <a:gd name="T88" fmla="*/ 636095 w 1131"/>
              <a:gd name="T89" fmla="*/ 18393 h 1073"/>
              <a:gd name="T90" fmla="*/ 567887 w 1131"/>
              <a:gd name="T91" fmla="*/ 149444 h 107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F8F8F8"/>
          </a:solidFill>
          <a:ln>
            <a:noFill/>
          </a:ln>
        </p:spPr>
        <p:txBody>
          <a:bodyPr/>
          <a:lstStyle/>
          <a:p>
            <a:endParaRPr lang="zh-CN" altLang="en-US"/>
          </a:p>
        </p:txBody>
      </p:sp>
      <p:grpSp>
        <p:nvGrpSpPr>
          <p:cNvPr id="64" name="组合 63"/>
          <p:cNvGrpSpPr/>
          <p:nvPr/>
        </p:nvGrpSpPr>
        <p:grpSpPr>
          <a:xfrm>
            <a:off x="3608544" y="2446859"/>
            <a:ext cx="2513188" cy="1355672"/>
            <a:chOff x="6166293" y="3789040"/>
            <a:chExt cx="2514497" cy="1355672"/>
          </a:xfrm>
        </p:grpSpPr>
        <p:sp>
          <p:nvSpPr>
            <p:cNvPr id="65" name="文本框 54"/>
            <p:cNvSpPr txBox="1"/>
            <p:nvPr/>
          </p:nvSpPr>
          <p:spPr>
            <a:xfrm>
              <a:off x="6166293" y="378904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66" name="文本框 55"/>
            <p:cNvSpPr txBox="1"/>
            <p:nvPr/>
          </p:nvSpPr>
          <p:spPr>
            <a:xfrm>
              <a:off x="6166293" y="410973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67" name="文本框 56"/>
            <p:cNvSpPr txBox="1"/>
            <p:nvPr/>
          </p:nvSpPr>
          <p:spPr>
            <a:xfrm>
              <a:off x="6166293" y="4458884"/>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68" name="文本框 57"/>
            <p:cNvSpPr txBox="1"/>
            <p:nvPr/>
          </p:nvSpPr>
          <p:spPr>
            <a:xfrm>
              <a:off x="6166293" y="477538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grpSp>
      <p:grpSp>
        <p:nvGrpSpPr>
          <p:cNvPr id="69" name="组合 68"/>
          <p:cNvGrpSpPr/>
          <p:nvPr/>
        </p:nvGrpSpPr>
        <p:grpSpPr>
          <a:xfrm>
            <a:off x="3647590" y="4106470"/>
            <a:ext cx="2513188" cy="1355672"/>
            <a:chOff x="6166293" y="3789040"/>
            <a:chExt cx="2514497" cy="1355672"/>
          </a:xfrm>
        </p:grpSpPr>
        <p:sp>
          <p:nvSpPr>
            <p:cNvPr id="70" name="文本框 54"/>
            <p:cNvSpPr txBox="1"/>
            <p:nvPr/>
          </p:nvSpPr>
          <p:spPr>
            <a:xfrm>
              <a:off x="6166293" y="378904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1" name="文本框 55"/>
            <p:cNvSpPr txBox="1"/>
            <p:nvPr/>
          </p:nvSpPr>
          <p:spPr>
            <a:xfrm>
              <a:off x="6166293" y="410973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2" name="文本框 56"/>
            <p:cNvSpPr txBox="1"/>
            <p:nvPr/>
          </p:nvSpPr>
          <p:spPr>
            <a:xfrm>
              <a:off x="6166293" y="4458884"/>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3" name="文本框 57"/>
            <p:cNvSpPr txBox="1"/>
            <p:nvPr/>
          </p:nvSpPr>
          <p:spPr>
            <a:xfrm>
              <a:off x="6166293" y="477538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grpSp>
      <p:grpSp>
        <p:nvGrpSpPr>
          <p:cNvPr id="74" name="组合 73"/>
          <p:cNvGrpSpPr/>
          <p:nvPr/>
        </p:nvGrpSpPr>
        <p:grpSpPr>
          <a:xfrm>
            <a:off x="6109415" y="2468392"/>
            <a:ext cx="2513188" cy="1355672"/>
            <a:chOff x="6166293" y="3789040"/>
            <a:chExt cx="2514497" cy="1355672"/>
          </a:xfrm>
        </p:grpSpPr>
        <p:sp>
          <p:nvSpPr>
            <p:cNvPr id="75" name="文本框 54"/>
            <p:cNvSpPr txBox="1"/>
            <p:nvPr/>
          </p:nvSpPr>
          <p:spPr>
            <a:xfrm>
              <a:off x="6166293" y="378904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6" name="文本框 55"/>
            <p:cNvSpPr txBox="1"/>
            <p:nvPr/>
          </p:nvSpPr>
          <p:spPr>
            <a:xfrm>
              <a:off x="6166293" y="410973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7" name="文本框 56"/>
            <p:cNvSpPr txBox="1"/>
            <p:nvPr/>
          </p:nvSpPr>
          <p:spPr>
            <a:xfrm>
              <a:off x="6166293" y="4458884"/>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78" name="文本框 57"/>
            <p:cNvSpPr txBox="1"/>
            <p:nvPr/>
          </p:nvSpPr>
          <p:spPr>
            <a:xfrm>
              <a:off x="6166293" y="477538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grpSp>
      <p:grpSp>
        <p:nvGrpSpPr>
          <p:cNvPr id="79" name="组合 78"/>
          <p:cNvGrpSpPr/>
          <p:nvPr/>
        </p:nvGrpSpPr>
        <p:grpSpPr>
          <a:xfrm>
            <a:off x="6103635" y="4076300"/>
            <a:ext cx="2513188" cy="1355672"/>
            <a:chOff x="6166293" y="3789040"/>
            <a:chExt cx="2514497" cy="1355672"/>
          </a:xfrm>
        </p:grpSpPr>
        <p:sp>
          <p:nvSpPr>
            <p:cNvPr id="80" name="文本框 54"/>
            <p:cNvSpPr txBox="1"/>
            <p:nvPr/>
          </p:nvSpPr>
          <p:spPr>
            <a:xfrm>
              <a:off x="6166293" y="378904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81" name="文本框 55"/>
            <p:cNvSpPr txBox="1"/>
            <p:nvPr/>
          </p:nvSpPr>
          <p:spPr>
            <a:xfrm>
              <a:off x="6166293" y="410973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82" name="文本框 56"/>
            <p:cNvSpPr txBox="1"/>
            <p:nvPr/>
          </p:nvSpPr>
          <p:spPr>
            <a:xfrm>
              <a:off x="6166293" y="4458884"/>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sp>
          <p:nvSpPr>
            <p:cNvPr id="83" name="文本框 57"/>
            <p:cNvSpPr txBox="1"/>
            <p:nvPr/>
          </p:nvSpPr>
          <p:spPr>
            <a:xfrm>
              <a:off x="6166293" y="4775380"/>
              <a:ext cx="2514497" cy="369332"/>
            </a:xfrm>
            <a:prstGeom prst="rect">
              <a:avLst/>
            </a:prstGeom>
            <a:noFill/>
          </p:spPr>
          <p:txBody>
            <a:bodyPr wrap="square" rtlCol="0">
              <a:spAutoFit/>
            </a:bodyPr>
            <a:lstStyle/>
            <a:p>
              <a:r>
                <a:rPr lang="zh-CN" altLang="en-US" dirty="0">
                  <a:solidFill>
                    <a:srgbClr val="F8F8F8"/>
                  </a:solidFill>
                  <a:latin typeface="+mn-ea"/>
                </a:rPr>
                <a:t>请输入您想要的文字</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0-#ppt_w/2"/>
                                          </p:val>
                                        </p:tav>
                                        <p:tav tm="100000">
                                          <p:val>
                                            <p:strVal val="#ppt_x"/>
                                          </p:val>
                                        </p:tav>
                                      </p:tavLst>
                                    </p:anim>
                                    <p:anim calcmode="lin" valueType="num">
                                      <p:cBhvr additive="base">
                                        <p:cTn id="12" dur="500" fill="hold"/>
                                        <p:tgtEl>
                                          <p:spTgt spid="56"/>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1+#ppt_w/2"/>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3"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500" fill="hold"/>
                                        <p:tgtEl>
                                          <p:spTgt spid="58"/>
                                        </p:tgtEl>
                                        <p:attrNameLst>
                                          <p:attrName>ppt_x</p:attrName>
                                        </p:attrNameLst>
                                      </p:cBhvr>
                                      <p:tavLst>
                                        <p:tav tm="0">
                                          <p:val>
                                            <p:strVal val="1+#ppt_w/2"/>
                                          </p:val>
                                        </p:tav>
                                        <p:tav tm="100000">
                                          <p:val>
                                            <p:strVal val="#ppt_x"/>
                                          </p:val>
                                        </p:tav>
                                      </p:tavLst>
                                    </p:anim>
                                    <p:anim calcmode="lin" valueType="num">
                                      <p:cBhvr additive="base">
                                        <p:cTn id="25" dur="500" fill="hold"/>
                                        <p:tgtEl>
                                          <p:spTgt spid="58"/>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additive="base">
                                        <p:cTn id="28" dur="500" fill="hold"/>
                                        <p:tgtEl>
                                          <p:spTgt spid="59"/>
                                        </p:tgtEl>
                                        <p:attrNameLst>
                                          <p:attrName>ppt_x</p:attrName>
                                        </p:attrNameLst>
                                      </p:cBhvr>
                                      <p:tavLst>
                                        <p:tav tm="0">
                                          <p:val>
                                            <p:strVal val="1+#ppt_w/2"/>
                                          </p:val>
                                        </p:tav>
                                        <p:tav tm="100000">
                                          <p:val>
                                            <p:strVal val="#ppt_x"/>
                                          </p:val>
                                        </p:tav>
                                      </p:tavLst>
                                    </p:anim>
                                    <p:anim calcmode="lin" valueType="num">
                                      <p:cBhvr additive="base">
                                        <p:cTn id="29" dur="500" fill="hold"/>
                                        <p:tgtEl>
                                          <p:spTgt spid="59"/>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500" fill="hold"/>
                                        <p:tgtEl>
                                          <p:spTgt spid="61"/>
                                        </p:tgtEl>
                                        <p:attrNameLst>
                                          <p:attrName>ppt_x</p:attrName>
                                        </p:attrNameLst>
                                      </p:cBhvr>
                                      <p:tavLst>
                                        <p:tav tm="0">
                                          <p:val>
                                            <p:strVal val="0-#ppt_w/2"/>
                                          </p:val>
                                        </p:tav>
                                        <p:tav tm="100000">
                                          <p:val>
                                            <p:strVal val="#ppt_x"/>
                                          </p:val>
                                        </p:tav>
                                      </p:tavLst>
                                    </p:anim>
                                    <p:anim calcmode="lin" valueType="num">
                                      <p:cBhvr additive="base">
                                        <p:cTn id="33" dur="500" fill="hold"/>
                                        <p:tgtEl>
                                          <p:spTgt spid="61"/>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0-#ppt_w/2"/>
                                          </p:val>
                                        </p:tav>
                                        <p:tav tm="100000">
                                          <p:val>
                                            <p:strVal val="#ppt_x"/>
                                          </p:val>
                                        </p:tav>
                                      </p:tavLst>
                                    </p:anim>
                                    <p:anim calcmode="lin" valueType="num">
                                      <p:cBhvr additive="base">
                                        <p:cTn id="37" dur="500" fill="hold"/>
                                        <p:tgtEl>
                                          <p:spTgt spid="60"/>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ppt_w</p:attrName>
                                        </p:attrNameLst>
                                      </p:cBhvr>
                                      <p:tavLst>
                                        <p:tav tm="0">
                                          <p:val>
                                            <p:fltVal val="0"/>
                                          </p:val>
                                        </p:tav>
                                        <p:tav tm="100000">
                                          <p:val>
                                            <p:strVal val="#ppt_w"/>
                                          </p:val>
                                        </p:tav>
                                      </p:tavLst>
                                    </p:anim>
                                    <p:anim calcmode="lin" valueType="num">
                                      <p:cBhvr>
                                        <p:cTn id="41" dur="500" fill="hold"/>
                                        <p:tgtEl>
                                          <p:spTgt spid="64"/>
                                        </p:tgtEl>
                                        <p:attrNameLst>
                                          <p:attrName>ppt_h</p:attrName>
                                        </p:attrNameLst>
                                      </p:cBhvr>
                                      <p:tavLst>
                                        <p:tav tm="0">
                                          <p:val>
                                            <p:fltVal val="0"/>
                                          </p:val>
                                        </p:tav>
                                        <p:tav tm="100000">
                                          <p:val>
                                            <p:strVal val="#ppt_h"/>
                                          </p:val>
                                        </p:tav>
                                      </p:tavLst>
                                    </p:anim>
                                    <p:anim calcmode="lin" valueType="num">
                                      <p:cBhvr>
                                        <p:cTn id="42" dur="500" fill="hold"/>
                                        <p:tgtEl>
                                          <p:spTgt spid="64"/>
                                        </p:tgtEl>
                                        <p:attrNameLst>
                                          <p:attrName>style.rotation</p:attrName>
                                        </p:attrNameLst>
                                      </p:cBhvr>
                                      <p:tavLst>
                                        <p:tav tm="0">
                                          <p:val>
                                            <p:fltVal val="90"/>
                                          </p:val>
                                        </p:tav>
                                        <p:tav tm="100000">
                                          <p:val>
                                            <p:fltVal val="0"/>
                                          </p:val>
                                        </p:tav>
                                      </p:tavLst>
                                    </p:anim>
                                    <p:animEffect transition="in" filter="fade">
                                      <p:cBhvr>
                                        <p:cTn id="43" dur="500"/>
                                        <p:tgtEl>
                                          <p:spTgt spid="64"/>
                                        </p:tgtEl>
                                      </p:cBhvr>
                                    </p:animEffect>
                                  </p:childTnLst>
                                </p:cTn>
                              </p:par>
                              <p:par>
                                <p:cTn id="44" presetID="31" presetClass="entr" presetSubtype="0" fill="hold" nodeType="withEffect">
                                  <p:stCondLst>
                                    <p:cond delay="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 calcmode="lin" valueType="num">
                                      <p:cBhvr>
                                        <p:cTn id="48" dur="500" fill="hold"/>
                                        <p:tgtEl>
                                          <p:spTgt spid="79"/>
                                        </p:tgtEl>
                                        <p:attrNameLst>
                                          <p:attrName>style.rotation</p:attrName>
                                        </p:attrNameLst>
                                      </p:cBhvr>
                                      <p:tavLst>
                                        <p:tav tm="0">
                                          <p:val>
                                            <p:fltVal val="90"/>
                                          </p:val>
                                        </p:tav>
                                        <p:tav tm="100000">
                                          <p:val>
                                            <p:fltVal val="0"/>
                                          </p:val>
                                        </p:tav>
                                      </p:tavLst>
                                    </p:anim>
                                    <p:animEffect transition="in" filter="fade">
                                      <p:cBhvr>
                                        <p:cTn id="49" dur="500"/>
                                        <p:tgtEl>
                                          <p:spTgt spid="79"/>
                                        </p:tgtEl>
                                      </p:cBhvr>
                                    </p:animEffect>
                                  </p:childTnLst>
                                </p:cTn>
                              </p:par>
                              <p:par>
                                <p:cTn id="50" presetID="31" presetClass="entr" presetSubtype="0" fill="hold" nodeType="with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fltVal val="0"/>
                                          </p:val>
                                        </p:tav>
                                        <p:tav tm="100000">
                                          <p:val>
                                            <p:strVal val="#ppt_w"/>
                                          </p:val>
                                        </p:tav>
                                      </p:tavLst>
                                    </p:anim>
                                    <p:anim calcmode="lin" valueType="num">
                                      <p:cBhvr>
                                        <p:cTn id="53" dur="500" fill="hold"/>
                                        <p:tgtEl>
                                          <p:spTgt spid="74"/>
                                        </p:tgtEl>
                                        <p:attrNameLst>
                                          <p:attrName>ppt_h</p:attrName>
                                        </p:attrNameLst>
                                      </p:cBhvr>
                                      <p:tavLst>
                                        <p:tav tm="0">
                                          <p:val>
                                            <p:fltVal val="0"/>
                                          </p:val>
                                        </p:tav>
                                        <p:tav tm="100000">
                                          <p:val>
                                            <p:strVal val="#ppt_h"/>
                                          </p:val>
                                        </p:tav>
                                      </p:tavLst>
                                    </p:anim>
                                    <p:anim calcmode="lin" valueType="num">
                                      <p:cBhvr>
                                        <p:cTn id="54" dur="500" fill="hold"/>
                                        <p:tgtEl>
                                          <p:spTgt spid="74"/>
                                        </p:tgtEl>
                                        <p:attrNameLst>
                                          <p:attrName>style.rotation</p:attrName>
                                        </p:attrNameLst>
                                      </p:cBhvr>
                                      <p:tavLst>
                                        <p:tav tm="0">
                                          <p:val>
                                            <p:fltVal val="90"/>
                                          </p:val>
                                        </p:tav>
                                        <p:tav tm="100000">
                                          <p:val>
                                            <p:fltVal val="0"/>
                                          </p:val>
                                        </p:tav>
                                      </p:tavLst>
                                    </p:anim>
                                    <p:animEffect transition="in" filter="fade">
                                      <p:cBhvr>
                                        <p:cTn id="55" dur="500"/>
                                        <p:tgtEl>
                                          <p:spTgt spid="74"/>
                                        </p:tgtEl>
                                      </p:cBhvr>
                                    </p:animEffect>
                                  </p:childTnLst>
                                </p:cTn>
                              </p:par>
                              <p:par>
                                <p:cTn id="56" presetID="31" presetClass="entr" presetSubtype="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animBg="1"/>
      <p:bldP spid="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932463" y="4759000"/>
            <a:ext cx="4442759" cy="1061829"/>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14" name="矩形 13"/>
          <p:cNvSpPr/>
          <p:nvPr/>
        </p:nvSpPr>
        <p:spPr>
          <a:xfrm>
            <a:off x="527050" y="2648585"/>
            <a:ext cx="3070225" cy="1383665"/>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 </a:t>
            </a:r>
          </a:p>
        </p:txBody>
      </p:sp>
      <p:grpSp>
        <p:nvGrpSpPr>
          <p:cNvPr id="15" name="组合 14"/>
          <p:cNvGrpSpPr/>
          <p:nvPr/>
        </p:nvGrpSpPr>
        <p:grpSpPr>
          <a:xfrm>
            <a:off x="3597276" y="1988840"/>
            <a:ext cx="4390201" cy="3909494"/>
            <a:chOff x="4243088" y="2675589"/>
            <a:chExt cx="3264319" cy="2905377"/>
          </a:xfrm>
        </p:grpSpPr>
        <p:sp>
          <p:nvSpPr>
            <p:cNvPr id="16" name="Oval 274"/>
            <p:cNvSpPr>
              <a:spLocks noChangeArrowheads="1"/>
            </p:cNvSpPr>
            <p:nvPr/>
          </p:nvSpPr>
          <p:spPr bwMode="auto">
            <a:xfrm>
              <a:off x="4243088" y="2771472"/>
              <a:ext cx="1653905" cy="165430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Oval 276"/>
            <p:cNvSpPr>
              <a:spLocks noChangeArrowheads="1"/>
            </p:cNvSpPr>
            <p:nvPr/>
          </p:nvSpPr>
          <p:spPr bwMode="auto">
            <a:xfrm>
              <a:off x="5490859" y="2675589"/>
              <a:ext cx="2016548" cy="201600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8F8F8"/>
                </a:solidFill>
              </a:endParaRPr>
            </a:p>
          </p:txBody>
        </p:sp>
        <p:sp>
          <p:nvSpPr>
            <p:cNvPr id="18" name="Oval 277"/>
            <p:cNvSpPr>
              <a:spLocks noChangeArrowheads="1"/>
            </p:cNvSpPr>
            <p:nvPr/>
          </p:nvSpPr>
          <p:spPr bwMode="auto">
            <a:xfrm>
              <a:off x="4793723" y="3887551"/>
              <a:ext cx="1694223" cy="169341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矩形 18"/>
            <p:cNvSpPr/>
            <p:nvPr/>
          </p:nvSpPr>
          <p:spPr>
            <a:xfrm>
              <a:off x="4793724" y="4499828"/>
              <a:ext cx="1648800" cy="297345"/>
            </a:xfrm>
            <a:prstGeom prst="rect">
              <a:avLst/>
            </a:prstGeom>
          </p:spPr>
          <p:txBody>
            <a:bodyPr wrap="square">
              <a:spAutoFit/>
            </a:bodyPr>
            <a:lstStyle/>
            <a:p>
              <a:pPr algn="ctr"/>
              <a:r>
                <a:rPr lang="zh-CN" altLang="en-US" sz="2000" b="1" dirty="0">
                  <a:solidFill>
                    <a:srgbClr val="F8F8F8"/>
                  </a:solidFill>
                  <a:latin typeface="微软雅黑" panose="020B0503020204020204" pitchFamily="34" charset="-122"/>
                  <a:ea typeface="微软雅黑" panose="020B0503020204020204" pitchFamily="34" charset="-122"/>
                </a:rPr>
                <a:t>② 您的标题</a:t>
              </a:r>
            </a:p>
          </p:txBody>
        </p:sp>
        <p:sp>
          <p:nvSpPr>
            <p:cNvPr id="20" name="矩形 19"/>
            <p:cNvSpPr/>
            <p:nvPr/>
          </p:nvSpPr>
          <p:spPr>
            <a:xfrm>
              <a:off x="4349509" y="3354944"/>
              <a:ext cx="1495887" cy="274473"/>
            </a:xfrm>
            <a:prstGeom prst="rect">
              <a:avLst/>
            </a:prstGeom>
          </p:spPr>
          <p:txBody>
            <a:bodyPr wrap="square">
              <a:spAutoFit/>
            </a:bodyPr>
            <a:lstStyle/>
            <a:p>
              <a:r>
                <a:rPr lang="zh-CN" altLang="en-US" b="1" dirty="0">
                  <a:solidFill>
                    <a:srgbClr val="F8F8F8"/>
                  </a:solidFill>
                  <a:latin typeface="微软雅黑" panose="020B0503020204020204" pitchFamily="34" charset="-122"/>
                  <a:ea typeface="微软雅黑" panose="020B0503020204020204" pitchFamily="34" charset="-122"/>
                </a:rPr>
                <a:t>③ 您的标题</a:t>
              </a:r>
            </a:p>
          </p:txBody>
        </p:sp>
        <p:sp>
          <p:nvSpPr>
            <p:cNvPr id="21" name="矩形 20"/>
            <p:cNvSpPr/>
            <p:nvPr/>
          </p:nvSpPr>
          <p:spPr>
            <a:xfrm>
              <a:off x="5340176" y="3429000"/>
              <a:ext cx="2016548" cy="343091"/>
            </a:xfrm>
            <a:prstGeom prst="rect">
              <a:avLst/>
            </a:prstGeom>
          </p:spPr>
          <p:txBody>
            <a:bodyPr wrap="square">
              <a:spAutoFit/>
            </a:bodyPr>
            <a:lstStyle/>
            <a:p>
              <a:pPr algn="r"/>
              <a:r>
                <a:rPr lang="zh-CN" altLang="en-US" sz="2400" b="1" dirty="0">
                  <a:solidFill>
                    <a:srgbClr val="F8F8F8"/>
                  </a:solidFill>
                  <a:latin typeface="微软雅黑" panose="020B0503020204020204" pitchFamily="34" charset="-122"/>
                  <a:ea typeface="微软雅黑" panose="020B0503020204020204" pitchFamily="34" charset="-122"/>
                </a:rPr>
                <a:t>① 您的标题</a:t>
              </a:r>
              <a:endParaRPr lang="zh-CN" altLang="en-US" sz="2400" b="1" dirty="0">
                <a:solidFill>
                  <a:srgbClr val="F8F8F8"/>
                </a:solidFill>
              </a:endParaRPr>
            </a:p>
          </p:txBody>
        </p:sp>
      </p:grpSp>
      <p:sp>
        <p:nvSpPr>
          <p:cNvPr id="24" name="矩形 23"/>
          <p:cNvSpPr/>
          <p:nvPr/>
        </p:nvSpPr>
        <p:spPr>
          <a:xfrm>
            <a:off x="7981274" y="2238197"/>
            <a:ext cx="3443319" cy="1384995"/>
          </a:xfrm>
          <a:prstGeom prst="rect">
            <a:avLst/>
          </a:prstGeom>
        </p:spPr>
        <p:txBody>
          <a:bodyPr wrap="square">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6*min(max(#ppt_w*#ppt_h,.3),1)-7.4)/-.7*#ppt_w"/>
                                          </p:val>
                                        </p:tav>
                                        <p:tav tm="100000">
                                          <p:val>
                                            <p:strVal val="#ppt_w"/>
                                          </p:val>
                                        </p:tav>
                                      </p:tavLst>
                                    </p:anim>
                                    <p:anim calcmode="lin" valueType="num">
                                      <p:cBhvr>
                                        <p:cTn id="8" dur="500" fill="hold"/>
                                        <p:tgtEl>
                                          <p:spTgt spid="15"/>
                                        </p:tgtEl>
                                        <p:attrNameLst>
                                          <p:attrName>ppt_h</p:attrName>
                                        </p:attrNameLst>
                                      </p:cBhvr>
                                      <p:tavLst>
                                        <p:tav tm="0">
                                          <p:val>
                                            <p:strVal val="(6*min(max(#ppt_w*#ppt_h,.3),1)-7.4)/-.7*#ppt_h"/>
                                          </p:val>
                                        </p:tav>
                                        <p:tav tm="100000">
                                          <p:val>
                                            <p:strVal val="#ppt_h"/>
                                          </p:val>
                                        </p:tav>
                                      </p:tavLst>
                                    </p:anim>
                                    <p:anim calcmode="lin" valueType="num">
                                      <p:cBhvr>
                                        <p:cTn id="9" dur="500" fill="hold"/>
                                        <p:tgtEl>
                                          <p:spTgt spid="15"/>
                                        </p:tgtEl>
                                        <p:attrNameLst>
                                          <p:attrName>ppt_x</p:attrName>
                                        </p:attrNameLst>
                                      </p:cBhvr>
                                      <p:tavLst>
                                        <p:tav tm="0">
                                          <p:val>
                                            <p:fltVal val="0.5"/>
                                          </p:val>
                                        </p:tav>
                                        <p:tav tm="100000">
                                          <p:val>
                                            <p:strVal val="#ppt_x"/>
                                          </p:val>
                                        </p:tav>
                                      </p:tavLst>
                                    </p:anim>
                                    <p:anim calcmode="lin" valueType="num">
                                      <p:cBhvr>
                                        <p:cTn id="10" dur="500" fill="hold"/>
                                        <p:tgtEl>
                                          <p:spTgt spid="1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3" decel="10000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1+#ppt_w/2"/>
                                          </p:val>
                                        </p:tav>
                                        <p:tav tm="100000">
                                          <p:val>
                                            <p:strVal val="#ppt_x"/>
                                          </p:val>
                                        </p:tav>
                                      </p:tavLst>
                                    </p:anim>
                                    <p:anim calcmode="lin" valueType="num">
                                      <p:cBhvr additive="base">
                                        <p:cTn id="19" dur="500" fill="hold"/>
                                        <p:tgtEl>
                                          <p:spTgt spid="24"/>
                                        </p:tgtEl>
                                        <p:attrNameLst>
                                          <p:attrName>ppt_y</p:attrName>
                                        </p:attrNameLst>
                                      </p:cBhvr>
                                      <p:tavLst>
                                        <p:tav tm="0">
                                          <p:val>
                                            <p:strVal val="0-#ppt_h/2"/>
                                          </p:val>
                                        </p:tav>
                                        <p:tav tm="100000">
                                          <p:val>
                                            <p:strVal val="#ppt_y"/>
                                          </p:val>
                                        </p:tav>
                                      </p:tavLst>
                                    </p:anim>
                                  </p:childTnLst>
                                </p:cTn>
                              </p:par>
                              <p:par>
                                <p:cTn id="20" presetID="2" presetClass="entr" presetSubtype="6" decel="10000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41"/>
          <p:cNvSpPr txBox="1">
            <a:spLocks noChangeArrowheads="1"/>
          </p:cNvSpPr>
          <p:nvPr/>
        </p:nvSpPr>
        <p:spPr bwMode="auto">
          <a:xfrm>
            <a:off x="1271465" y="1879265"/>
            <a:ext cx="2843319" cy="170816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sp>
        <p:nvSpPr>
          <p:cNvPr id="35" name="Text Box 45"/>
          <p:cNvSpPr txBox="1">
            <a:spLocks noChangeArrowheads="1"/>
          </p:cNvSpPr>
          <p:nvPr/>
        </p:nvSpPr>
        <p:spPr bwMode="auto">
          <a:xfrm>
            <a:off x="7493706" y="4306778"/>
            <a:ext cx="3742962" cy="13849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latin typeface="+mn-ea"/>
            </a:endParaRPr>
          </a:p>
        </p:txBody>
      </p:sp>
      <p:grpSp>
        <p:nvGrpSpPr>
          <p:cNvPr id="36" name="Group 29"/>
          <p:cNvGrpSpPr/>
          <p:nvPr/>
        </p:nvGrpSpPr>
        <p:grpSpPr bwMode="auto">
          <a:xfrm>
            <a:off x="2143417" y="2849220"/>
            <a:ext cx="7845283" cy="3532108"/>
            <a:chOff x="1519" y="1661"/>
            <a:chExt cx="3629" cy="1633"/>
          </a:xfrm>
        </p:grpSpPr>
        <p:sp>
          <p:nvSpPr>
            <p:cNvPr id="37"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1"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2"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3"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tx1">
                  <a:lumMod val="50000"/>
                  <a:lumOff val="50000"/>
                </a:schemeClr>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sp>
          <p:nvSpPr>
            <p:cNvPr id="46" name="Line 34"/>
            <p:cNvSpPr>
              <a:spLocks noChangeShapeType="1"/>
            </p:cNvSpPr>
            <p:nvPr/>
          </p:nvSpPr>
          <p:spPr bwMode="auto">
            <a:xfrm flipH="1">
              <a:off x="1519" y="3294"/>
              <a:ext cx="726" cy="0"/>
            </a:xfrm>
            <a:prstGeom prst="line">
              <a:avLst/>
            </a:prstGeom>
            <a:noFill/>
            <a:ln w="25400">
              <a:solidFill>
                <a:schemeClr val="tx1">
                  <a:lumMod val="50000"/>
                  <a:lumOff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grpSp>
      <p:sp>
        <p:nvSpPr>
          <p:cNvPr id="47" name="AutoShape 42"/>
          <p:cNvSpPr>
            <a:spLocks noChangeArrowheads="1"/>
          </p:cNvSpPr>
          <p:nvPr/>
        </p:nvSpPr>
        <p:spPr bwMode="auto">
          <a:xfrm rot="17429801">
            <a:off x="4153587" y="3243210"/>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1"/>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8" name="AutoShape 43"/>
          <p:cNvSpPr>
            <a:spLocks noChangeArrowheads="1"/>
          </p:cNvSpPr>
          <p:nvPr/>
        </p:nvSpPr>
        <p:spPr bwMode="auto">
          <a:xfrm rot="17429801">
            <a:off x="5770636" y="2360724"/>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49" name="AutoShape 44"/>
          <p:cNvSpPr>
            <a:spLocks noChangeArrowheads="1"/>
          </p:cNvSpPr>
          <p:nvPr/>
        </p:nvSpPr>
        <p:spPr bwMode="auto">
          <a:xfrm rot="17429801">
            <a:off x="7290404" y="1525823"/>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accent3"/>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52" name="Oval 10"/>
          <p:cNvSpPr>
            <a:spLocks noChangeArrowheads="1"/>
          </p:cNvSpPr>
          <p:nvPr/>
        </p:nvSpPr>
        <p:spPr bwMode="auto">
          <a:xfrm>
            <a:off x="3810187" y="4123203"/>
            <a:ext cx="1325202" cy="1325893"/>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3" name="Text Box 46"/>
          <p:cNvSpPr txBox="1">
            <a:spLocks noChangeArrowheads="1"/>
          </p:cNvSpPr>
          <p:nvPr/>
        </p:nvSpPr>
        <p:spPr bwMode="auto">
          <a:xfrm>
            <a:off x="4160187" y="4495232"/>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4" name="Oval 5"/>
          <p:cNvSpPr>
            <a:spLocks noChangeArrowheads="1"/>
          </p:cNvSpPr>
          <p:nvPr/>
        </p:nvSpPr>
        <p:spPr bwMode="auto">
          <a:xfrm>
            <a:off x="2242861" y="5007851"/>
            <a:ext cx="1325203" cy="1325892"/>
          </a:xfrm>
          <a:prstGeom prst="ellipse">
            <a:avLst/>
          </a:prstGeom>
          <a:solidFill>
            <a:schemeClr val="tx2"/>
          </a:solidFill>
          <a:ln w="3175" cap="flat" cmpd="sng">
            <a:noFill/>
            <a:bevel/>
          </a:ln>
        </p:spPr>
        <p:txBody>
          <a:bodyPr anchor="ctr"/>
          <a:lstStyle/>
          <a:p>
            <a:pPr algn="ctr"/>
            <a:endParaRPr lang="zh-CN" altLang="en-US">
              <a:solidFill>
                <a:schemeClr val="bg1"/>
              </a:solidFill>
              <a:ea typeface="微软雅黑" panose="020B0503020204020204" pitchFamily="34" charset="-122"/>
            </a:endParaRPr>
          </a:p>
        </p:txBody>
      </p:sp>
      <p:sp>
        <p:nvSpPr>
          <p:cNvPr id="55" name="Text Box 47"/>
          <p:cNvSpPr txBox="1">
            <a:spLocks noChangeArrowheads="1"/>
          </p:cNvSpPr>
          <p:nvPr/>
        </p:nvSpPr>
        <p:spPr bwMode="auto">
          <a:xfrm>
            <a:off x="2564758" y="5379882"/>
            <a:ext cx="670601" cy="629015"/>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58" name="Oval 20"/>
          <p:cNvSpPr>
            <a:spLocks noChangeArrowheads="1"/>
          </p:cNvSpPr>
          <p:nvPr/>
        </p:nvSpPr>
        <p:spPr bwMode="auto">
          <a:xfrm>
            <a:off x="6949165" y="2360392"/>
            <a:ext cx="1325202" cy="1325892"/>
          </a:xfrm>
          <a:prstGeom prst="ellipse">
            <a:avLst/>
          </a:prstGeom>
          <a:solidFill>
            <a:schemeClr val="accent3"/>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59" name="Text Box 48"/>
          <p:cNvSpPr txBox="1">
            <a:spLocks noChangeArrowheads="1"/>
          </p:cNvSpPr>
          <p:nvPr/>
        </p:nvSpPr>
        <p:spPr bwMode="auto">
          <a:xfrm>
            <a:off x="7284033" y="2730259"/>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0" name="Oval 15"/>
          <p:cNvSpPr>
            <a:spLocks noChangeArrowheads="1"/>
          </p:cNvSpPr>
          <p:nvPr/>
        </p:nvSpPr>
        <p:spPr bwMode="auto">
          <a:xfrm>
            <a:off x="5377515" y="3240717"/>
            <a:ext cx="1325203" cy="1325893"/>
          </a:xfrm>
          <a:prstGeom prst="ellipse">
            <a:avLst/>
          </a:pr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mn-ea"/>
            </a:endParaRPr>
          </a:p>
        </p:txBody>
      </p:sp>
      <p:sp>
        <p:nvSpPr>
          <p:cNvPr id="66" name="Text Box 49"/>
          <p:cNvSpPr txBox="1">
            <a:spLocks noChangeArrowheads="1"/>
          </p:cNvSpPr>
          <p:nvPr/>
        </p:nvSpPr>
        <p:spPr bwMode="auto">
          <a:xfrm>
            <a:off x="5705897" y="3612745"/>
            <a:ext cx="670601" cy="629015"/>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67" name="Oval 25"/>
          <p:cNvSpPr>
            <a:spLocks noChangeArrowheads="1"/>
          </p:cNvSpPr>
          <p:nvPr/>
        </p:nvSpPr>
        <p:spPr bwMode="auto">
          <a:xfrm>
            <a:off x="8516493" y="1475744"/>
            <a:ext cx="1325203" cy="1325893"/>
          </a:xfrm>
          <a:prstGeom prst="ellipse">
            <a:avLst/>
          </a:prstGeom>
          <a:solidFill>
            <a:schemeClr val="accent4"/>
          </a:solidFill>
          <a:ln w="3175" cap="flat" cmpd="sng">
            <a:noFill/>
            <a:bevel/>
          </a:ln>
        </p:spPr>
        <p:txBody>
          <a:bodyPr anchor="ctr"/>
          <a:lstStyle/>
          <a:p>
            <a:pPr algn="ctr"/>
            <a:endParaRPr lang="zh-CN" altLang="en-US">
              <a:solidFill>
                <a:schemeClr val="accent2"/>
              </a:solidFill>
              <a:ea typeface="微软雅黑" panose="020B0503020204020204" pitchFamily="34" charset="-122"/>
            </a:endParaRPr>
          </a:p>
        </p:txBody>
      </p:sp>
      <p:sp>
        <p:nvSpPr>
          <p:cNvPr id="68" name="Text Box 50"/>
          <p:cNvSpPr txBox="1">
            <a:spLocks noChangeArrowheads="1"/>
          </p:cNvSpPr>
          <p:nvPr/>
        </p:nvSpPr>
        <p:spPr bwMode="auto">
          <a:xfrm>
            <a:off x="8833398" y="1847773"/>
            <a:ext cx="645995" cy="646331"/>
          </a:xfrm>
          <a:prstGeom prst="rect">
            <a:avLst/>
          </a:prstGeom>
          <a:noFill/>
          <a:ln w="3175" cap="flat" cmpd="sng">
            <a:noFill/>
            <a:bevel/>
          </a:ln>
          <a:extLst>
            <a:ext uri="{91240B29-F687-4F45-9708-019B960494DF}">
              <a14:hiddenLine xmlns:a14="http://schemas.microsoft.com/office/drawing/2010/main" w="9525">
                <a:solidFill>
                  <a:schemeClr val="tx1"/>
                </a:solidFill>
                <a:miter lim="800000"/>
                <a:headEnd/>
                <a:tailEnd/>
              </a14:hiddenLine>
            </a:ext>
          </a:extLst>
        </p:spPr>
        <p:txBody>
          <a:bodyPr anchor="ctr"/>
          <a:lstStyle>
            <a:defPPr>
              <a:defRPr lang="zh-CN"/>
            </a:defPPr>
            <a:lvl1pPr algn="ctr">
              <a:defRPr>
                <a:solidFill>
                  <a:srgbClr val="FFFFFF"/>
                </a:solidFill>
                <a:ea typeface="微软雅黑" panose="020B0503020204020204" pitchFamily="34" charset="-122"/>
              </a:defRPr>
            </a:lvl1pPr>
          </a:lstStyle>
          <a:p>
            <a:r>
              <a:rPr lang="zh-CN" altLang="en-US" dirty="0">
                <a:solidFill>
                  <a:srgbClr val="F8F8F8"/>
                </a:solidFill>
              </a:rPr>
              <a:t>填加</a:t>
            </a:r>
            <a:endParaRPr lang="en-US" altLang="zh-CN" dirty="0">
              <a:solidFill>
                <a:srgbClr val="F8F8F8"/>
              </a:solidFill>
            </a:endParaRPr>
          </a:p>
          <a:p>
            <a:r>
              <a:rPr lang="zh-CN" altLang="en-US" dirty="0">
                <a:solidFill>
                  <a:srgbClr val="F8F8F8"/>
                </a:solidFill>
              </a:rPr>
              <a:t>标题</a:t>
            </a:r>
            <a:endParaRPr lang="en-US" altLang="ko-KR" dirty="0">
              <a:solidFill>
                <a:srgbClr val="F8F8F8"/>
              </a:solidFill>
            </a:endParaRPr>
          </a:p>
        </p:txBody>
      </p:sp>
      <p:sp>
        <p:nvSpPr>
          <p:cNvPr id="70" name="AutoShape 42"/>
          <p:cNvSpPr>
            <a:spLocks noChangeArrowheads="1"/>
          </p:cNvSpPr>
          <p:nvPr/>
        </p:nvSpPr>
        <p:spPr bwMode="auto">
          <a:xfrm rot="17429801">
            <a:off x="2721320" y="4184906"/>
            <a:ext cx="1276145" cy="1275480"/>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algn="ctr">
            <a:solidFill>
              <a:schemeClr val="tx2"/>
            </a:solidFill>
            <a:prstDash val="dash"/>
            <a:miter lim="800000"/>
          </a:ln>
        </p:spPr>
        <p:txBody>
          <a:bodyPr anchor="ctr"/>
          <a:lstStyle/>
          <a:p>
            <a:pPr algn="ctr"/>
            <a:endParaRPr lang="zh-CN" altLang="en-US">
              <a:solidFill>
                <a:schemeClr val="bg1"/>
              </a:solidFill>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1000"/>
                                        <p:tgtEl>
                                          <p:spTgt spid="36"/>
                                        </p:tgtEl>
                                      </p:cBhvr>
                                    </p:animEffect>
                                  </p:childTnLst>
                                </p:cTn>
                              </p:par>
                            </p:childTnLst>
                          </p:cTn>
                        </p:par>
                        <p:par>
                          <p:cTn id="8" fill="hold">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down)">
                                      <p:cBhvr>
                                        <p:cTn id="11" dur="145">
                                          <p:stCondLst>
                                            <p:cond delay="0"/>
                                          </p:stCondLst>
                                        </p:cTn>
                                        <p:tgtEl>
                                          <p:spTgt spid="54"/>
                                        </p:tgtEl>
                                      </p:cBhvr>
                                    </p:animEffect>
                                    <p:anim calcmode="lin" valueType="num">
                                      <p:cBhvr>
                                        <p:cTn id="12" dur="456"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5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5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54"/>
                                        </p:tgtEl>
                                        <p:attrNameLst>
                                          <p:attrName>ppt_y</p:attrName>
                                        </p:attrNameLst>
                                      </p:cBhvr>
                                      <p:tavLst>
                                        <p:tav tm="0" fmla="#ppt_y-sin(pi*$)/81">
                                          <p:val>
                                            <p:fltVal val="0"/>
                                          </p:val>
                                        </p:tav>
                                        <p:tav tm="100000">
                                          <p:val>
                                            <p:fltVal val="1"/>
                                          </p:val>
                                        </p:tav>
                                      </p:tavLst>
                                    </p:anim>
                                    <p:animScale>
                                      <p:cBhvr>
                                        <p:cTn id="17" dur="7">
                                          <p:stCondLst>
                                            <p:cond delay="163"/>
                                          </p:stCondLst>
                                        </p:cTn>
                                        <p:tgtEl>
                                          <p:spTgt spid="54"/>
                                        </p:tgtEl>
                                      </p:cBhvr>
                                      <p:to x="100000" y="60000"/>
                                    </p:animScale>
                                    <p:animScale>
                                      <p:cBhvr>
                                        <p:cTn id="18" dur="42" decel="50000">
                                          <p:stCondLst>
                                            <p:cond delay="169"/>
                                          </p:stCondLst>
                                        </p:cTn>
                                        <p:tgtEl>
                                          <p:spTgt spid="54"/>
                                        </p:tgtEl>
                                      </p:cBhvr>
                                      <p:to x="100000" y="100000"/>
                                    </p:animScale>
                                    <p:animScale>
                                      <p:cBhvr>
                                        <p:cTn id="19" dur="7">
                                          <p:stCondLst>
                                            <p:cond delay="328"/>
                                          </p:stCondLst>
                                        </p:cTn>
                                        <p:tgtEl>
                                          <p:spTgt spid="54"/>
                                        </p:tgtEl>
                                      </p:cBhvr>
                                      <p:to x="100000" y="80000"/>
                                    </p:animScale>
                                    <p:animScale>
                                      <p:cBhvr>
                                        <p:cTn id="20" dur="42" decel="50000">
                                          <p:stCondLst>
                                            <p:cond delay="335"/>
                                          </p:stCondLst>
                                        </p:cTn>
                                        <p:tgtEl>
                                          <p:spTgt spid="54"/>
                                        </p:tgtEl>
                                      </p:cBhvr>
                                      <p:to x="100000" y="100000"/>
                                    </p:animScale>
                                    <p:animScale>
                                      <p:cBhvr>
                                        <p:cTn id="21" dur="7">
                                          <p:stCondLst>
                                            <p:cond delay="411"/>
                                          </p:stCondLst>
                                        </p:cTn>
                                        <p:tgtEl>
                                          <p:spTgt spid="54"/>
                                        </p:tgtEl>
                                      </p:cBhvr>
                                      <p:to x="100000" y="90000"/>
                                    </p:animScale>
                                    <p:animScale>
                                      <p:cBhvr>
                                        <p:cTn id="22" dur="42" decel="50000">
                                          <p:stCondLst>
                                            <p:cond delay="417"/>
                                          </p:stCondLst>
                                        </p:cTn>
                                        <p:tgtEl>
                                          <p:spTgt spid="54"/>
                                        </p:tgtEl>
                                      </p:cBhvr>
                                      <p:to x="100000" y="100000"/>
                                    </p:animScale>
                                    <p:animScale>
                                      <p:cBhvr>
                                        <p:cTn id="23" dur="7">
                                          <p:stCondLst>
                                            <p:cond delay="452"/>
                                          </p:stCondLst>
                                        </p:cTn>
                                        <p:tgtEl>
                                          <p:spTgt spid="54"/>
                                        </p:tgtEl>
                                      </p:cBhvr>
                                      <p:to x="100000" y="95000"/>
                                    </p:animScale>
                                    <p:animScale>
                                      <p:cBhvr>
                                        <p:cTn id="24" dur="42" decel="50000">
                                          <p:stCondLst>
                                            <p:cond delay="459"/>
                                          </p:stCondLst>
                                        </p:cTn>
                                        <p:tgtEl>
                                          <p:spTgt spid="54"/>
                                        </p:tgtEl>
                                      </p:cBhvr>
                                      <p:to x="100000" y="100000"/>
                                    </p:animScale>
                                  </p:childTnLst>
                                </p:cTn>
                              </p:par>
                            </p:childTnLst>
                          </p:cTn>
                        </p:par>
                        <p:par>
                          <p:cTn id="25" fill="hold">
                            <p:stCondLst>
                              <p:cond delay="2000"/>
                            </p:stCondLst>
                            <p:childTnLst>
                              <p:par>
                                <p:cTn id="26" presetID="31" presetClass="entr" presetSubtype="0"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 calcmode="lin" valueType="num">
                                      <p:cBhvr>
                                        <p:cTn id="30" dur="500" fill="hold"/>
                                        <p:tgtEl>
                                          <p:spTgt spid="55"/>
                                        </p:tgtEl>
                                        <p:attrNameLst>
                                          <p:attrName>style.rotation</p:attrName>
                                        </p:attrNameLst>
                                      </p:cBhvr>
                                      <p:tavLst>
                                        <p:tav tm="0">
                                          <p:val>
                                            <p:fltVal val="90"/>
                                          </p:val>
                                        </p:tav>
                                        <p:tav tm="100000">
                                          <p:val>
                                            <p:fltVal val="0"/>
                                          </p:val>
                                        </p:tav>
                                      </p:tavLst>
                                    </p:anim>
                                    <p:animEffect transition="in" filter="fade">
                                      <p:cBhvr>
                                        <p:cTn id="31" dur="500"/>
                                        <p:tgtEl>
                                          <p:spTgt spid="55"/>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300"/>
                                        <p:tgtEl>
                                          <p:spTgt spid="70"/>
                                        </p:tgtEl>
                                      </p:cBhvr>
                                    </p:animEffect>
                                  </p:childTnLst>
                                </p:cTn>
                              </p:par>
                            </p:childTnLst>
                          </p:cTn>
                        </p:par>
                        <p:par>
                          <p:cTn id="36" fill="hold">
                            <p:stCondLst>
                              <p:cond delay="3000"/>
                            </p:stCondLst>
                            <p:childTnLst>
                              <p:par>
                                <p:cTn id="37" presetID="26"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down)">
                                      <p:cBhvr>
                                        <p:cTn id="39" dur="145">
                                          <p:stCondLst>
                                            <p:cond delay="0"/>
                                          </p:stCondLst>
                                        </p:cTn>
                                        <p:tgtEl>
                                          <p:spTgt spid="52"/>
                                        </p:tgtEl>
                                      </p:cBhvr>
                                    </p:animEffect>
                                    <p:anim calcmode="lin" valueType="num">
                                      <p:cBhvr>
                                        <p:cTn id="40" dur="456"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5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5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52"/>
                                        </p:tgtEl>
                                        <p:attrNameLst>
                                          <p:attrName>ppt_y</p:attrName>
                                        </p:attrNameLst>
                                      </p:cBhvr>
                                      <p:tavLst>
                                        <p:tav tm="0" fmla="#ppt_y-sin(pi*$)/81">
                                          <p:val>
                                            <p:fltVal val="0"/>
                                          </p:val>
                                        </p:tav>
                                        <p:tav tm="100000">
                                          <p:val>
                                            <p:fltVal val="1"/>
                                          </p:val>
                                        </p:tav>
                                      </p:tavLst>
                                    </p:anim>
                                    <p:animScale>
                                      <p:cBhvr>
                                        <p:cTn id="45" dur="7">
                                          <p:stCondLst>
                                            <p:cond delay="163"/>
                                          </p:stCondLst>
                                        </p:cTn>
                                        <p:tgtEl>
                                          <p:spTgt spid="52"/>
                                        </p:tgtEl>
                                      </p:cBhvr>
                                      <p:to x="100000" y="60000"/>
                                    </p:animScale>
                                    <p:animScale>
                                      <p:cBhvr>
                                        <p:cTn id="46" dur="42" decel="50000">
                                          <p:stCondLst>
                                            <p:cond delay="169"/>
                                          </p:stCondLst>
                                        </p:cTn>
                                        <p:tgtEl>
                                          <p:spTgt spid="52"/>
                                        </p:tgtEl>
                                      </p:cBhvr>
                                      <p:to x="100000" y="100000"/>
                                    </p:animScale>
                                    <p:animScale>
                                      <p:cBhvr>
                                        <p:cTn id="47" dur="7">
                                          <p:stCondLst>
                                            <p:cond delay="328"/>
                                          </p:stCondLst>
                                        </p:cTn>
                                        <p:tgtEl>
                                          <p:spTgt spid="52"/>
                                        </p:tgtEl>
                                      </p:cBhvr>
                                      <p:to x="100000" y="80000"/>
                                    </p:animScale>
                                    <p:animScale>
                                      <p:cBhvr>
                                        <p:cTn id="48" dur="42" decel="50000">
                                          <p:stCondLst>
                                            <p:cond delay="335"/>
                                          </p:stCondLst>
                                        </p:cTn>
                                        <p:tgtEl>
                                          <p:spTgt spid="52"/>
                                        </p:tgtEl>
                                      </p:cBhvr>
                                      <p:to x="100000" y="100000"/>
                                    </p:animScale>
                                    <p:animScale>
                                      <p:cBhvr>
                                        <p:cTn id="49" dur="7">
                                          <p:stCondLst>
                                            <p:cond delay="411"/>
                                          </p:stCondLst>
                                        </p:cTn>
                                        <p:tgtEl>
                                          <p:spTgt spid="52"/>
                                        </p:tgtEl>
                                      </p:cBhvr>
                                      <p:to x="100000" y="90000"/>
                                    </p:animScale>
                                    <p:animScale>
                                      <p:cBhvr>
                                        <p:cTn id="50" dur="42" decel="50000">
                                          <p:stCondLst>
                                            <p:cond delay="417"/>
                                          </p:stCondLst>
                                        </p:cTn>
                                        <p:tgtEl>
                                          <p:spTgt spid="52"/>
                                        </p:tgtEl>
                                      </p:cBhvr>
                                      <p:to x="100000" y="100000"/>
                                    </p:animScale>
                                    <p:animScale>
                                      <p:cBhvr>
                                        <p:cTn id="51" dur="7">
                                          <p:stCondLst>
                                            <p:cond delay="452"/>
                                          </p:stCondLst>
                                        </p:cTn>
                                        <p:tgtEl>
                                          <p:spTgt spid="52"/>
                                        </p:tgtEl>
                                      </p:cBhvr>
                                      <p:to x="100000" y="95000"/>
                                    </p:animScale>
                                    <p:animScale>
                                      <p:cBhvr>
                                        <p:cTn id="52" dur="42" decel="50000">
                                          <p:stCondLst>
                                            <p:cond delay="459"/>
                                          </p:stCondLst>
                                        </p:cTn>
                                        <p:tgtEl>
                                          <p:spTgt spid="52"/>
                                        </p:tgtEl>
                                      </p:cBhvr>
                                      <p:to x="100000" y="100000"/>
                                    </p:animScale>
                                  </p:childTnLst>
                                </p:cTn>
                              </p:par>
                            </p:childTnLst>
                          </p:cTn>
                        </p:par>
                        <p:par>
                          <p:cTn id="53" fill="hold">
                            <p:stCondLst>
                              <p:cond delay="4000"/>
                            </p:stCondLst>
                            <p:childTnLst>
                              <p:par>
                                <p:cTn id="54" presetID="31" presetClass="entr" presetSubtype="0"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90"/>
                                          </p:val>
                                        </p:tav>
                                        <p:tav tm="100000">
                                          <p:val>
                                            <p:fltVal val="0"/>
                                          </p:val>
                                        </p:tav>
                                      </p:tavLst>
                                    </p:anim>
                                    <p:animEffect transition="in" filter="fade">
                                      <p:cBhvr>
                                        <p:cTn id="59" dur="500"/>
                                        <p:tgtEl>
                                          <p:spTgt spid="53"/>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wipe(left)">
                                      <p:cBhvr>
                                        <p:cTn id="63" dur="300"/>
                                        <p:tgtEl>
                                          <p:spTgt spid="47"/>
                                        </p:tgtEl>
                                      </p:cBhvr>
                                    </p:animEffect>
                                  </p:childTnLst>
                                </p:cTn>
                              </p:par>
                            </p:childTnLst>
                          </p:cTn>
                        </p:par>
                        <p:par>
                          <p:cTn id="64" fill="hold">
                            <p:stCondLst>
                              <p:cond delay="5000"/>
                            </p:stCondLst>
                            <p:childTnLst>
                              <p:par>
                                <p:cTn id="65" presetID="26"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down)">
                                      <p:cBhvr>
                                        <p:cTn id="67" dur="145">
                                          <p:stCondLst>
                                            <p:cond delay="0"/>
                                          </p:stCondLst>
                                        </p:cTn>
                                        <p:tgtEl>
                                          <p:spTgt spid="60"/>
                                        </p:tgtEl>
                                      </p:cBhvr>
                                    </p:animEffect>
                                    <p:anim calcmode="lin" valueType="num">
                                      <p:cBhvr>
                                        <p:cTn id="68" dur="456"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60"/>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60"/>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60"/>
                                        </p:tgtEl>
                                        <p:attrNameLst>
                                          <p:attrName>ppt_y</p:attrName>
                                        </p:attrNameLst>
                                      </p:cBhvr>
                                      <p:tavLst>
                                        <p:tav tm="0" fmla="#ppt_y-sin(pi*$)/81">
                                          <p:val>
                                            <p:fltVal val="0"/>
                                          </p:val>
                                        </p:tav>
                                        <p:tav tm="100000">
                                          <p:val>
                                            <p:fltVal val="1"/>
                                          </p:val>
                                        </p:tav>
                                      </p:tavLst>
                                    </p:anim>
                                    <p:animScale>
                                      <p:cBhvr>
                                        <p:cTn id="73" dur="7">
                                          <p:stCondLst>
                                            <p:cond delay="163"/>
                                          </p:stCondLst>
                                        </p:cTn>
                                        <p:tgtEl>
                                          <p:spTgt spid="60"/>
                                        </p:tgtEl>
                                      </p:cBhvr>
                                      <p:to x="100000" y="60000"/>
                                    </p:animScale>
                                    <p:animScale>
                                      <p:cBhvr>
                                        <p:cTn id="74" dur="42" decel="50000">
                                          <p:stCondLst>
                                            <p:cond delay="169"/>
                                          </p:stCondLst>
                                        </p:cTn>
                                        <p:tgtEl>
                                          <p:spTgt spid="60"/>
                                        </p:tgtEl>
                                      </p:cBhvr>
                                      <p:to x="100000" y="100000"/>
                                    </p:animScale>
                                    <p:animScale>
                                      <p:cBhvr>
                                        <p:cTn id="75" dur="7">
                                          <p:stCondLst>
                                            <p:cond delay="328"/>
                                          </p:stCondLst>
                                        </p:cTn>
                                        <p:tgtEl>
                                          <p:spTgt spid="60"/>
                                        </p:tgtEl>
                                      </p:cBhvr>
                                      <p:to x="100000" y="80000"/>
                                    </p:animScale>
                                    <p:animScale>
                                      <p:cBhvr>
                                        <p:cTn id="76" dur="42" decel="50000">
                                          <p:stCondLst>
                                            <p:cond delay="335"/>
                                          </p:stCondLst>
                                        </p:cTn>
                                        <p:tgtEl>
                                          <p:spTgt spid="60"/>
                                        </p:tgtEl>
                                      </p:cBhvr>
                                      <p:to x="100000" y="100000"/>
                                    </p:animScale>
                                    <p:animScale>
                                      <p:cBhvr>
                                        <p:cTn id="77" dur="7">
                                          <p:stCondLst>
                                            <p:cond delay="411"/>
                                          </p:stCondLst>
                                        </p:cTn>
                                        <p:tgtEl>
                                          <p:spTgt spid="60"/>
                                        </p:tgtEl>
                                      </p:cBhvr>
                                      <p:to x="100000" y="90000"/>
                                    </p:animScale>
                                    <p:animScale>
                                      <p:cBhvr>
                                        <p:cTn id="78" dur="42" decel="50000">
                                          <p:stCondLst>
                                            <p:cond delay="417"/>
                                          </p:stCondLst>
                                        </p:cTn>
                                        <p:tgtEl>
                                          <p:spTgt spid="60"/>
                                        </p:tgtEl>
                                      </p:cBhvr>
                                      <p:to x="100000" y="100000"/>
                                    </p:animScale>
                                    <p:animScale>
                                      <p:cBhvr>
                                        <p:cTn id="79" dur="7">
                                          <p:stCondLst>
                                            <p:cond delay="452"/>
                                          </p:stCondLst>
                                        </p:cTn>
                                        <p:tgtEl>
                                          <p:spTgt spid="60"/>
                                        </p:tgtEl>
                                      </p:cBhvr>
                                      <p:to x="100000" y="95000"/>
                                    </p:animScale>
                                    <p:animScale>
                                      <p:cBhvr>
                                        <p:cTn id="80" dur="42" decel="50000">
                                          <p:stCondLst>
                                            <p:cond delay="459"/>
                                          </p:stCondLst>
                                        </p:cTn>
                                        <p:tgtEl>
                                          <p:spTgt spid="60"/>
                                        </p:tgtEl>
                                      </p:cBhvr>
                                      <p:to x="100000" y="100000"/>
                                    </p:animScale>
                                  </p:childTnLst>
                                </p:cTn>
                              </p:par>
                            </p:childTnLst>
                          </p:cTn>
                        </p:par>
                        <p:par>
                          <p:cTn id="81" fill="hold">
                            <p:stCondLst>
                              <p:cond delay="6000"/>
                            </p:stCondLst>
                            <p:childTnLst>
                              <p:par>
                                <p:cTn id="82" presetID="31" presetClass="entr" presetSubtype="0"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500" fill="hold"/>
                                        <p:tgtEl>
                                          <p:spTgt spid="66"/>
                                        </p:tgtEl>
                                        <p:attrNameLst>
                                          <p:attrName>ppt_w</p:attrName>
                                        </p:attrNameLst>
                                      </p:cBhvr>
                                      <p:tavLst>
                                        <p:tav tm="0">
                                          <p:val>
                                            <p:fltVal val="0"/>
                                          </p:val>
                                        </p:tav>
                                        <p:tav tm="100000">
                                          <p:val>
                                            <p:strVal val="#ppt_w"/>
                                          </p:val>
                                        </p:tav>
                                      </p:tavLst>
                                    </p:anim>
                                    <p:anim calcmode="lin" valueType="num">
                                      <p:cBhvr>
                                        <p:cTn id="85" dur="500" fill="hold"/>
                                        <p:tgtEl>
                                          <p:spTgt spid="66"/>
                                        </p:tgtEl>
                                        <p:attrNameLst>
                                          <p:attrName>ppt_h</p:attrName>
                                        </p:attrNameLst>
                                      </p:cBhvr>
                                      <p:tavLst>
                                        <p:tav tm="0">
                                          <p:val>
                                            <p:fltVal val="0"/>
                                          </p:val>
                                        </p:tav>
                                        <p:tav tm="100000">
                                          <p:val>
                                            <p:strVal val="#ppt_h"/>
                                          </p:val>
                                        </p:tav>
                                      </p:tavLst>
                                    </p:anim>
                                    <p:anim calcmode="lin" valueType="num">
                                      <p:cBhvr>
                                        <p:cTn id="86" dur="500" fill="hold"/>
                                        <p:tgtEl>
                                          <p:spTgt spid="66"/>
                                        </p:tgtEl>
                                        <p:attrNameLst>
                                          <p:attrName>style.rotation</p:attrName>
                                        </p:attrNameLst>
                                      </p:cBhvr>
                                      <p:tavLst>
                                        <p:tav tm="0">
                                          <p:val>
                                            <p:fltVal val="90"/>
                                          </p:val>
                                        </p:tav>
                                        <p:tav tm="100000">
                                          <p:val>
                                            <p:fltVal val="0"/>
                                          </p:val>
                                        </p:tav>
                                      </p:tavLst>
                                    </p:anim>
                                    <p:animEffect transition="in" filter="fade">
                                      <p:cBhvr>
                                        <p:cTn id="87" dur="500"/>
                                        <p:tgtEl>
                                          <p:spTgt spid="66"/>
                                        </p:tgtEl>
                                      </p:cBhvr>
                                    </p:animEffect>
                                  </p:childTnLst>
                                </p:cTn>
                              </p:par>
                            </p:childTnLst>
                          </p:cTn>
                        </p:par>
                        <p:par>
                          <p:cTn id="88" fill="hold">
                            <p:stCondLst>
                              <p:cond delay="6500"/>
                            </p:stCondLst>
                            <p:childTnLst>
                              <p:par>
                                <p:cTn id="89" presetID="22" presetClass="entr" presetSubtype="8"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300"/>
                                        <p:tgtEl>
                                          <p:spTgt spid="48"/>
                                        </p:tgtEl>
                                      </p:cBhvr>
                                    </p:animEffect>
                                  </p:childTnLst>
                                </p:cTn>
                              </p:par>
                            </p:childTnLst>
                          </p:cTn>
                        </p:par>
                        <p:par>
                          <p:cTn id="92" fill="hold">
                            <p:stCondLst>
                              <p:cond delay="7000"/>
                            </p:stCondLst>
                            <p:childTnLst>
                              <p:par>
                                <p:cTn id="93" presetID="26" presetClass="entr" presetSubtype="0" fill="hold" grpId="0" nodeType="afterEffect">
                                  <p:stCondLst>
                                    <p:cond delay="0"/>
                                  </p:stCondLst>
                                  <p:childTnLst>
                                    <p:set>
                                      <p:cBhvr>
                                        <p:cTn id="94" dur="1" fill="hold">
                                          <p:stCondLst>
                                            <p:cond delay="0"/>
                                          </p:stCondLst>
                                        </p:cTn>
                                        <p:tgtEl>
                                          <p:spTgt spid="58"/>
                                        </p:tgtEl>
                                        <p:attrNameLst>
                                          <p:attrName>style.visibility</p:attrName>
                                        </p:attrNameLst>
                                      </p:cBhvr>
                                      <p:to>
                                        <p:strVal val="visible"/>
                                      </p:to>
                                    </p:set>
                                    <p:animEffect transition="in" filter="wipe(down)">
                                      <p:cBhvr>
                                        <p:cTn id="95" dur="145">
                                          <p:stCondLst>
                                            <p:cond delay="0"/>
                                          </p:stCondLst>
                                        </p:cTn>
                                        <p:tgtEl>
                                          <p:spTgt spid="58"/>
                                        </p:tgtEl>
                                      </p:cBhvr>
                                    </p:animEffect>
                                    <p:anim calcmode="lin" valueType="num">
                                      <p:cBhvr>
                                        <p:cTn id="96" dur="456" tmFilter="0,0; 0.14,0.36; 0.43,0.73; 0.71,0.91; 1.0,1.0">
                                          <p:stCondLst>
                                            <p:cond delay="0"/>
                                          </p:stCondLst>
                                        </p:cTn>
                                        <p:tgtEl>
                                          <p:spTgt spid="58"/>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58"/>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58"/>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58"/>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58"/>
                                        </p:tgtEl>
                                        <p:attrNameLst>
                                          <p:attrName>ppt_y</p:attrName>
                                        </p:attrNameLst>
                                      </p:cBhvr>
                                      <p:tavLst>
                                        <p:tav tm="0" fmla="#ppt_y-sin(pi*$)/81">
                                          <p:val>
                                            <p:fltVal val="0"/>
                                          </p:val>
                                        </p:tav>
                                        <p:tav tm="100000">
                                          <p:val>
                                            <p:fltVal val="1"/>
                                          </p:val>
                                        </p:tav>
                                      </p:tavLst>
                                    </p:anim>
                                    <p:animScale>
                                      <p:cBhvr>
                                        <p:cTn id="101" dur="7">
                                          <p:stCondLst>
                                            <p:cond delay="163"/>
                                          </p:stCondLst>
                                        </p:cTn>
                                        <p:tgtEl>
                                          <p:spTgt spid="58"/>
                                        </p:tgtEl>
                                      </p:cBhvr>
                                      <p:to x="100000" y="60000"/>
                                    </p:animScale>
                                    <p:animScale>
                                      <p:cBhvr>
                                        <p:cTn id="102" dur="42" decel="50000">
                                          <p:stCondLst>
                                            <p:cond delay="169"/>
                                          </p:stCondLst>
                                        </p:cTn>
                                        <p:tgtEl>
                                          <p:spTgt spid="58"/>
                                        </p:tgtEl>
                                      </p:cBhvr>
                                      <p:to x="100000" y="100000"/>
                                    </p:animScale>
                                    <p:animScale>
                                      <p:cBhvr>
                                        <p:cTn id="103" dur="7">
                                          <p:stCondLst>
                                            <p:cond delay="328"/>
                                          </p:stCondLst>
                                        </p:cTn>
                                        <p:tgtEl>
                                          <p:spTgt spid="58"/>
                                        </p:tgtEl>
                                      </p:cBhvr>
                                      <p:to x="100000" y="80000"/>
                                    </p:animScale>
                                    <p:animScale>
                                      <p:cBhvr>
                                        <p:cTn id="104" dur="42" decel="50000">
                                          <p:stCondLst>
                                            <p:cond delay="335"/>
                                          </p:stCondLst>
                                        </p:cTn>
                                        <p:tgtEl>
                                          <p:spTgt spid="58"/>
                                        </p:tgtEl>
                                      </p:cBhvr>
                                      <p:to x="100000" y="100000"/>
                                    </p:animScale>
                                    <p:animScale>
                                      <p:cBhvr>
                                        <p:cTn id="105" dur="7">
                                          <p:stCondLst>
                                            <p:cond delay="411"/>
                                          </p:stCondLst>
                                        </p:cTn>
                                        <p:tgtEl>
                                          <p:spTgt spid="58"/>
                                        </p:tgtEl>
                                      </p:cBhvr>
                                      <p:to x="100000" y="90000"/>
                                    </p:animScale>
                                    <p:animScale>
                                      <p:cBhvr>
                                        <p:cTn id="106" dur="42" decel="50000">
                                          <p:stCondLst>
                                            <p:cond delay="417"/>
                                          </p:stCondLst>
                                        </p:cTn>
                                        <p:tgtEl>
                                          <p:spTgt spid="58"/>
                                        </p:tgtEl>
                                      </p:cBhvr>
                                      <p:to x="100000" y="100000"/>
                                    </p:animScale>
                                    <p:animScale>
                                      <p:cBhvr>
                                        <p:cTn id="107" dur="7">
                                          <p:stCondLst>
                                            <p:cond delay="452"/>
                                          </p:stCondLst>
                                        </p:cTn>
                                        <p:tgtEl>
                                          <p:spTgt spid="58"/>
                                        </p:tgtEl>
                                      </p:cBhvr>
                                      <p:to x="100000" y="95000"/>
                                    </p:animScale>
                                    <p:animScale>
                                      <p:cBhvr>
                                        <p:cTn id="108" dur="42" decel="50000">
                                          <p:stCondLst>
                                            <p:cond delay="459"/>
                                          </p:stCondLst>
                                        </p:cTn>
                                        <p:tgtEl>
                                          <p:spTgt spid="58"/>
                                        </p:tgtEl>
                                      </p:cBhvr>
                                      <p:to x="100000" y="100000"/>
                                    </p:animScale>
                                  </p:childTnLst>
                                </p:cTn>
                              </p:par>
                            </p:childTnLst>
                          </p:cTn>
                        </p:par>
                        <p:par>
                          <p:cTn id="109" fill="hold">
                            <p:stCondLst>
                              <p:cond delay="8000"/>
                            </p:stCondLst>
                            <p:childTnLst>
                              <p:par>
                                <p:cTn id="110" presetID="31"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 calcmode="lin" valueType="num">
                                      <p:cBhvr>
                                        <p:cTn id="112" dur="500" fill="hold"/>
                                        <p:tgtEl>
                                          <p:spTgt spid="59"/>
                                        </p:tgtEl>
                                        <p:attrNameLst>
                                          <p:attrName>ppt_w</p:attrName>
                                        </p:attrNameLst>
                                      </p:cBhvr>
                                      <p:tavLst>
                                        <p:tav tm="0">
                                          <p:val>
                                            <p:fltVal val="0"/>
                                          </p:val>
                                        </p:tav>
                                        <p:tav tm="100000">
                                          <p:val>
                                            <p:strVal val="#ppt_w"/>
                                          </p:val>
                                        </p:tav>
                                      </p:tavLst>
                                    </p:anim>
                                    <p:anim calcmode="lin" valueType="num">
                                      <p:cBhvr>
                                        <p:cTn id="113" dur="500" fill="hold"/>
                                        <p:tgtEl>
                                          <p:spTgt spid="59"/>
                                        </p:tgtEl>
                                        <p:attrNameLst>
                                          <p:attrName>ppt_h</p:attrName>
                                        </p:attrNameLst>
                                      </p:cBhvr>
                                      <p:tavLst>
                                        <p:tav tm="0">
                                          <p:val>
                                            <p:fltVal val="0"/>
                                          </p:val>
                                        </p:tav>
                                        <p:tav tm="100000">
                                          <p:val>
                                            <p:strVal val="#ppt_h"/>
                                          </p:val>
                                        </p:tav>
                                      </p:tavLst>
                                    </p:anim>
                                    <p:anim calcmode="lin" valueType="num">
                                      <p:cBhvr>
                                        <p:cTn id="114" dur="500" fill="hold"/>
                                        <p:tgtEl>
                                          <p:spTgt spid="59"/>
                                        </p:tgtEl>
                                        <p:attrNameLst>
                                          <p:attrName>style.rotation</p:attrName>
                                        </p:attrNameLst>
                                      </p:cBhvr>
                                      <p:tavLst>
                                        <p:tav tm="0">
                                          <p:val>
                                            <p:fltVal val="90"/>
                                          </p:val>
                                        </p:tav>
                                        <p:tav tm="100000">
                                          <p:val>
                                            <p:fltVal val="0"/>
                                          </p:val>
                                        </p:tav>
                                      </p:tavLst>
                                    </p:anim>
                                    <p:animEffect transition="in" filter="fade">
                                      <p:cBhvr>
                                        <p:cTn id="115" dur="500"/>
                                        <p:tgtEl>
                                          <p:spTgt spid="59"/>
                                        </p:tgtEl>
                                      </p:cBhvr>
                                    </p:animEffect>
                                  </p:childTnLst>
                                </p:cTn>
                              </p:par>
                            </p:childTnLst>
                          </p:cTn>
                        </p:par>
                        <p:par>
                          <p:cTn id="116" fill="hold">
                            <p:stCondLst>
                              <p:cond delay="85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300"/>
                                        <p:tgtEl>
                                          <p:spTgt spid="49"/>
                                        </p:tgtEl>
                                      </p:cBhvr>
                                    </p:animEffect>
                                  </p:childTnLst>
                                </p:cTn>
                              </p:par>
                            </p:childTnLst>
                          </p:cTn>
                        </p:par>
                        <p:par>
                          <p:cTn id="120" fill="hold">
                            <p:stCondLst>
                              <p:cond delay="9000"/>
                            </p:stCondLst>
                            <p:childTnLst>
                              <p:par>
                                <p:cTn id="121" presetID="26" presetClass="entr" presetSubtype="0" fill="hold" grpId="0"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wipe(down)">
                                      <p:cBhvr>
                                        <p:cTn id="123" dur="290">
                                          <p:stCondLst>
                                            <p:cond delay="0"/>
                                          </p:stCondLst>
                                        </p:cTn>
                                        <p:tgtEl>
                                          <p:spTgt spid="67"/>
                                        </p:tgtEl>
                                      </p:cBhvr>
                                    </p:animEffect>
                                    <p:anim calcmode="lin" valueType="num">
                                      <p:cBhvr>
                                        <p:cTn id="124" dur="911"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67"/>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67"/>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67"/>
                                        </p:tgtEl>
                                        <p:attrNameLst>
                                          <p:attrName>ppt_y</p:attrName>
                                        </p:attrNameLst>
                                      </p:cBhvr>
                                      <p:tavLst>
                                        <p:tav tm="0" fmla="#ppt_y-sin(pi*$)/81">
                                          <p:val>
                                            <p:fltVal val="0"/>
                                          </p:val>
                                        </p:tav>
                                        <p:tav tm="100000">
                                          <p:val>
                                            <p:fltVal val="1"/>
                                          </p:val>
                                        </p:tav>
                                      </p:tavLst>
                                    </p:anim>
                                    <p:animScale>
                                      <p:cBhvr>
                                        <p:cTn id="129" dur="13">
                                          <p:stCondLst>
                                            <p:cond delay="325"/>
                                          </p:stCondLst>
                                        </p:cTn>
                                        <p:tgtEl>
                                          <p:spTgt spid="67"/>
                                        </p:tgtEl>
                                      </p:cBhvr>
                                      <p:to x="100000" y="60000"/>
                                    </p:animScale>
                                    <p:animScale>
                                      <p:cBhvr>
                                        <p:cTn id="130" dur="83" decel="50000">
                                          <p:stCondLst>
                                            <p:cond delay="338"/>
                                          </p:stCondLst>
                                        </p:cTn>
                                        <p:tgtEl>
                                          <p:spTgt spid="67"/>
                                        </p:tgtEl>
                                      </p:cBhvr>
                                      <p:to x="100000" y="100000"/>
                                    </p:animScale>
                                    <p:animScale>
                                      <p:cBhvr>
                                        <p:cTn id="131" dur="13">
                                          <p:stCondLst>
                                            <p:cond delay="656"/>
                                          </p:stCondLst>
                                        </p:cTn>
                                        <p:tgtEl>
                                          <p:spTgt spid="67"/>
                                        </p:tgtEl>
                                      </p:cBhvr>
                                      <p:to x="100000" y="80000"/>
                                    </p:animScale>
                                    <p:animScale>
                                      <p:cBhvr>
                                        <p:cTn id="132" dur="83" decel="50000">
                                          <p:stCondLst>
                                            <p:cond delay="669"/>
                                          </p:stCondLst>
                                        </p:cTn>
                                        <p:tgtEl>
                                          <p:spTgt spid="67"/>
                                        </p:tgtEl>
                                      </p:cBhvr>
                                      <p:to x="100000" y="100000"/>
                                    </p:animScale>
                                    <p:animScale>
                                      <p:cBhvr>
                                        <p:cTn id="133" dur="13">
                                          <p:stCondLst>
                                            <p:cond delay="821"/>
                                          </p:stCondLst>
                                        </p:cTn>
                                        <p:tgtEl>
                                          <p:spTgt spid="67"/>
                                        </p:tgtEl>
                                      </p:cBhvr>
                                      <p:to x="100000" y="90000"/>
                                    </p:animScale>
                                    <p:animScale>
                                      <p:cBhvr>
                                        <p:cTn id="134" dur="83" decel="50000">
                                          <p:stCondLst>
                                            <p:cond delay="834"/>
                                          </p:stCondLst>
                                        </p:cTn>
                                        <p:tgtEl>
                                          <p:spTgt spid="67"/>
                                        </p:tgtEl>
                                      </p:cBhvr>
                                      <p:to x="100000" y="100000"/>
                                    </p:animScale>
                                    <p:animScale>
                                      <p:cBhvr>
                                        <p:cTn id="135" dur="13">
                                          <p:stCondLst>
                                            <p:cond delay="904"/>
                                          </p:stCondLst>
                                        </p:cTn>
                                        <p:tgtEl>
                                          <p:spTgt spid="67"/>
                                        </p:tgtEl>
                                      </p:cBhvr>
                                      <p:to x="100000" y="95000"/>
                                    </p:animScale>
                                    <p:animScale>
                                      <p:cBhvr>
                                        <p:cTn id="136" dur="83" decel="50000">
                                          <p:stCondLst>
                                            <p:cond delay="917"/>
                                          </p:stCondLst>
                                        </p:cTn>
                                        <p:tgtEl>
                                          <p:spTgt spid="67"/>
                                        </p:tgtEl>
                                      </p:cBhvr>
                                      <p:to x="100000" y="100000"/>
                                    </p:animScale>
                                  </p:childTnLst>
                                </p:cTn>
                              </p:par>
                            </p:childTnLst>
                          </p:cTn>
                        </p:par>
                        <p:par>
                          <p:cTn id="137" fill="hold">
                            <p:stCondLst>
                              <p:cond delay="10000"/>
                            </p:stCondLst>
                            <p:childTnLst>
                              <p:par>
                                <p:cTn id="138" presetID="31" presetClass="entr" presetSubtype="0" fill="hold" grpId="0" nodeType="afterEffect">
                                  <p:stCondLst>
                                    <p:cond delay="0"/>
                                  </p:stCondLst>
                                  <p:childTnLst>
                                    <p:set>
                                      <p:cBhvr>
                                        <p:cTn id="139" dur="1" fill="hold">
                                          <p:stCondLst>
                                            <p:cond delay="0"/>
                                          </p:stCondLst>
                                        </p:cTn>
                                        <p:tgtEl>
                                          <p:spTgt spid="68"/>
                                        </p:tgtEl>
                                        <p:attrNameLst>
                                          <p:attrName>style.visibility</p:attrName>
                                        </p:attrNameLst>
                                      </p:cBhvr>
                                      <p:to>
                                        <p:strVal val="visible"/>
                                      </p:to>
                                    </p:set>
                                    <p:anim calcmode="lin" valueType="num">
                                      <p:cBhvr>
                                        <p:cTn id="140" dur="500" fill="hold"/>
                                        <p:tgtEl>
                                          <p:spTgt spid="68"/>
                                        </p:tgtEl>
                                        <p:attrNameLst>
                                          <p:attrName>ppt_w</p:attrName>
                                        </p:attrNameLst>
                                      </p:cBhvr>
                                      <p:tavLst>
                                        <p:tav tm="0">
                                          <p:val>
                                            <p:fltVal val="0"/>
                                          </p:val>
                                        </p:tav>
                                        <p:tav tm="100000">
                                          <p:val>
                                            <p:strVal val="#ppt_w"/>
                                          </p:val>
                                        </p:tav>
                                      </p:tavLst>
                                    </p:anim>
                                    <p:anim calcmode="lin" valueType="num">
                                      <p:cBhvr>
                                        <p:cTn id="141" dur="500" fill="hold"/>
                                        <p:tgtEl>
                                          <p:spTgt spid="68"/>
                                        </p:tgtEl>
                                        <p:attrNameLst>
                                          <p:attrName>ppt_h</p:attrName>
                                        </p:attrNameLst>
                                      </p:cBhvr>
                                      <p:tavLst>
                                        <p:tav tm="0">
                                          <p:val>
                                            <p:fltVal val="0"/>
                                          </p:val>
                                        </p:tav>
                                        <p:tav tm="100000">
                                          <p:val>
                                            <p:strVal val="#ppt_h"/>
                                          </p:val>
                                        </p:tav>
                                      </p:tavLst>
                                    </p:anim>
                                    <p:anim calcmode="lin" valueType="num">
                                      <p:cBhvr>
                                        <p:cTn id="142" dur="500" fill="hold"/>
                                        <p:tgtEl>
                                          <p:spTgt spid="68"/>
                                        </p:tgtEl>
                                        <p:attrNameLst>
                                          <p:attrName>style.rotation</p:attrName>
                                        </p:attrNameLst>
                                      </p:cBhvr>
                                      <p:tavLst>
                                        <p:tav tm="0">
                                          <p:val>
                                            <p:fltVal val="90"/>
                                          </p:val>
                                        </p:tav>
                                        <p:tav tm="100000">
                                          <p:val>
                                            <p:fltVal val="0"/>
                                          </p:val>
                                        </p:tav>
                                      </p:tavLst>
                                    </p:anim>
                                    <p:animEffect transition="in" filter="fade">
                                      <p:cBhvr>
                                        <p:cTn id="143" dur="500"/>
                                        <p:tgtEl>
                                          <p:spTgt spid="68"/>
                                        </p:tgtEl>
                                      </p:cBhvr>
                                    </p:animEffect>
                                  </p:childTnLst>
                                </p:cTn>
                              </p:par>
                            </p:childTnLst>
                          </p:cTn>
                        </p:par>
                        <p:par>
                          <p:cTn id="144" fill="hold">
                            <p:stCondLst>
                              <p:cond delay="10500"/>
                            </p:stCondLst>
                            <p:childTnLst>
                              <p:par>
                                <p:cTn id="145" presetID="22" presetClass="entr" presetSubtype="8" fill="hold" grpId="0" nodeType="afterEffect">
                                  <p:stCondLst>
                                    <p:cond delay="0"/>
                                  </p:stCondLst>
                                  <p:childTnLst>
                                    <p:set>
                                      <p:cBhvr>
                                        <p:cTn id="146" dur="1" fill="hold">
                                          <p:stCondLst>
                                            <p:cond delay="0"/>
                                          </p:stCondLst>
                                        </p:cTn>
                                        <p:tgtEl>
                                          <p:spTgt spid="34"/>
                                        </p:tgtEl>
                                        <p:attrNameLst>
                                          <p:attrName>style.visibility</p:attrName>
                                        </p:attrNameLst>
                                      </p:cBhvr>
                                      <p:to>
                                        <p:strVal val="visible"/>
                                      </p:to>
                                    </p:set>
                                    <p:animEffect transition="in" filter="wipe(left)">
                                      <p:cBhvr>
                                        <p:cTn id="147" dur="500"/>
                                        <p:tgtEl>
                                          <p:spTgt spid="34"/>
                                        </p:tgtEl>
                                      </p:cBhvr>
                                    </p:animEffect>
                                  </p:childTnLst>
                                </p:cTn>
                              </p:par>
                            </p:childTnLst>
                          </p:cTn>
                        </p:par>
                        <p:par>
                          <p:cTn id="148" fill="hold">
                            <p:stCondLst>
                              <p:cond delay="11000"/>
                            </p:stCondLst>
                            <p:childTnLst>
                              <p:par>
                                <p:cTn id="149" presetID="16" presetClass="entr" presetSubtype="21" fill="hold" grpId="0"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barn(inVertical)">
                                      <p:cBhvr>
                                        <p:cTn id="15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7" grpId="0" animBg="1"/>
      <p:bldP spid="48" grpId="0" animBg="1"/>
      <p:bldP spid="49" grpId="0" animBg="1"/>
      <p:bldP spid="52" grpId="0" animBg="1"/>
      <p:bldP spid="53" grpId="0"/>
      <p:bldP spid="54" grpId="0" animBg="1"/>
      <p:bldP spid="55" grpId="0"/>
      <p:bldP spid="58" grpId="0" animBg="1"/>
      <p:bldP spid="59" grpId="0"/>
      <p:bldP spid="60" grpId="0" animBg="1"/>
      <p:bldP spid="66" grpId="0"/>
      <p:bldP spid="67" grpId="0" animBg="1"/>
      <p:bldP spid="68" grpId="0"/>
      <p:bldP spid="7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70769" y="1188746"/>
            <a:ext cx="1471589" cy="1355092"/>
            <a:chOff x="1455857" y="2155535"/>
            <a:chExt cx="798864" cy="735623"/>
          </a:xfrm>
        </p:grpSpPr>
        <p:sp>
          <p:nvSpPr>
            <p:cNvPr id="3" name="矩形 2"/>
            <p:cNvSpPr/>
            <p:nvPr/>
          </p:nvSpPr>
          <p:spPr>
            <a:xfrm>
              <a:off x="1644486" y="2280923"/>
              <a:ext cx="610235" cy="610235"/>
            </a:xfrm>
            <a:prstGeom prst="rect">
              <a:avLst/>
            </a:prstGeom>
            <a:noFill/>
            <a:ln w="22225">
              <a:solidFill>
                <a:schemeClr val="accent1">
                  <a:alpha val="9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516216" y="2180593"/>
              <a:ext cx="581660" cy="553720"/>
            </a:xfrm>
            <a:prstGeom prst="rect">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455857" y="2155535"/>
              <a:ext cx="685800" cy="555434"/>
            </a:xfrm>
            <a:prstGeom prst="rect">
              <a:avLst/>
            </a:prstGeom>
            <a:noFill/>
          </p:spPr>
          <p:txBody>
            <a:bodyPr wrap="square" lIns="68580" tIns="34290" rIns="68580" bIns="34290" rtlCol="0">
              <a:spAutoFit/>
            </a:bodyPr>
            <a:lstStyle/>
            <a:p>
              <a:pPr algn="ctr">
                <a:lnSpc>
                  <a:spcPct val="130000"/>
                </a:lnSpc>
              </a:pPr>
              <a:r>
                <a:rPr lang="en-US" altLang="zh-CN" sz="5400" dirty="0" smtClean="0">
                  <a:solidFill>
                    <a:schemeClr val="bg1"/>
                  </a:solidFill>
                  <a:latin typeface="Impact" panose="020B0806030902050204" pitchFamily="34" charset="0"/>
                  <a:ea typeface="华文中宋" panose="02010600040101010101" charset="-122"/>
                </a:rPr>
                <a:t>05</a:t>
              </a:r>
              <a:endParaRPr lang="en-US" altLang="zh-CN" sz="5400" dirty="0">
                <a:solidFill>
                  <a:schemeClr val="bg1"/>
                </a:solidFill>
                <a:latin typeface="Impact" panose="020B0806030902050204" pitchFamily="34" charset="0"/>
                <a:ea typeface="华文中宋" panose="02010600040101010101" charset="-122"/>
              </a:endParaRPr>
            </a:p>
          </p:txBody>
        </p:sp>
      </p:grpSp>
      <p:sp>
        <p:nvSpPr>
          <p:cNvPr id="6" name="TextBox 8"/>
          <p:cNvSpPr txBox="1"/>
          <p:nvPr/>
        </p:nvSpPr>
        <p:spPr>
          <a:xfrm>
            <a:off x="3526552" y="2786039"/>
            <a:ext cx="5546746" cy="1046436"/>
          </a:xfrm>
          <a:prstGeom prst="rect">
            <a:avLst/>
          </a:prstGeom>
          <a:noFill/>
        </p:spPr>
        <p:txBody>
          <a:bodyPr wrap="square" lIns="121917" tIns="60958" rIns="121917" bIns="60958" rtlCol="0">
            <a:spAutoFit/>
          </a:bodyPr>
          <a:lstStyle/>
          <a:p>
            <a:pPr algn="ctr"/>
            <a:r>
              <a:rPr lang="zh-CN" altLang="en-US" sz="6000" b="1" dirty="0">
                <a:solidFill>
                  <a:schemeClr val="accent5">
                    <a:lumMod val="50000"/>
                  </a:schemeClr>
                </a:solidFill>
                <a:latin typeface="方正稚艺简体" panose="03000509000000000000" pitchFamily="65" charset="-122"/>
                <a:ea typeface="方正稚艺简体" panose="03000509000000000000" pitchFamily="65" charset="-122"/>
              </a:rPr>
              <a:t>说预期效果</a:t>
            </a:r>
          </a:p>
        </p:txBody>
      </p:sp>
      <p:cxnSp>
        <p:nvCxnSpPr>
          <p:cNvPr id="7" name="直接连接符 6"/>
          <p:cNvCxnSpPr/>
          <p:nvPr/>
        </p:nvCxnSpPr>
        <p:spPr>
          <a:xfrm>
            <a:off x="3898399" y="3845314"/>
            <a:ext cx="4803052" cy="0"/>
          </a:xfrm>
          <a:prstGeom prst="line">
            <a:avLst/>
          </a:prstGeom>
          <a:ln>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322818" y="3942494"/>
            <a:ext cx="3954215" cy="1797685"/>
          </a:xfrm>
          <a:prstGeom prst="rect">
            <a:avLst/>
          </a:prstGeom>
          <a:noFill/>
        </p:spPr>
        <p:txBody>
          <a:bodyPr wrap="square" lIns="121917" tIns="60958" rIns="121917" bIns="60958">
            <a:spAutoFit/>
          </a:bodyPr>
          <a:lstStyle/>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点击此处添加文本内容，如关键词、部分简单介绍等。点击此处添加文本内容，如关键词、部分简单介绍等</a:t>
            </a:r>
          </a:p>
          <a:p>
            <a:pPr algn="ctr" fontAlgn="base">
              <a:lnSpc>
                <a:spcPct val="130000"/>
              </a:lnSpc>
              <a:spcBef>
                <a:spcPct val="0"/>
              </a:spcBef>
              <a:spcAft>
                <a:spcPct val="0"/>
              </a:spcAft>
              <a:defRPr/>
            </a:pPr>
            <a:endParaRPr lang="zh-CN" altLang="en-US" sz="1400" dirty="0">
              <a:solidFill>
                <a:schemeClr val="tx1">
                  <a:lumMod val="75000"/>
                  <a:lumOff val="25000"/>
                </a:schemeClr>
              </a:solidFill>
              <a:latin typeface="等线"/>
            </a:endParaRPr>
          </a:p>
          <a:p>
            <a:pPr algn="ctr" fontAlgn="base">
              <a:lnSpc>
                <a:spcPct val="130000"/>
              </a:lnSpc>
              <a:spcBef>
                <a:spcPct val="0"/>
              </a:spcBef>
              <a:spcAft>
                <a:spcPct val="0"/>
              </a:spcAft>
              <a:defRPr/>
            </a:pPr>
            <a:endParaRPr lang="zh-CN" altLang="en-US" sz="1400" dirty="0">
              <a:solidFill>
                <a:schemeClr val="tx1">
                  <a:lumMod val="75000"/>
                  <a:lumOff val="25000"/>
                </a:schemeClr>
              </a:solidFill>
              <a:latin typeface="等线"/>
            </a:endParaRPr>
          </a:p>
          <a:p>
            <a:pPr algn="ctr" fontAlgn="base">
              <a:lnSpc>
                <a:spcPct val="130000"/>
              </a:lnSpc>
              <a:spcBef>
                <a:spcPct val="0"/>
              </a:spcBef>
              <a:spcAft>
                <a:spcPct val="0"/>
              </a:spcAft>
              <a:defRPr/>
            </a:pPr>
            <a:r>
              <a:rPr lang="zh-CN" altLang="en-US" sz="1400" dirty="0">
                <a:solidFill>
                  <a:schemeClr val="tx1">
                    <a:lumMod val="75000"/>
                    <a:lumOff val="25000"/>
                  </a:schemeClr>
                </a:solidFill>
                <a:latin typeface="等线"/>
              </a:rPr>
              <a:t> 。</a:t>
            </a:r>
            <a:endParaRPr lang="en-US" altLang="zh-CN" sz="1400" dirty="0">
              <a:solidFill>
                <a:schemeClr val="tx1">
                  <a:lumMod val="75000"/>
                  <a:lumOff val="25000"/>
                </a:schemeClr>
              </a:solidFill>
              <a:latin typeface="等线"/>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42358" y="3794759"/>
            <a:ext cx="4950355" cy="3356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ppt_y</p:attrName>
                                        </p:attrNameLst>
                                      </p:cBhvr>
                                      <p:tavLst>
                                        <p:tav tm="0">
                                          <p:val>
                                            <p:strVal val="#ppt_y+#ppt_h*1.125000"/>
                                          </p:val>
                                        </p:tav>
                                        <p:tav tm="100000">
                                          <p:val>
                                            <p:strVal val="#ppt_y"/>
                                          </p:val>
                                        </p:tav>
                                      </p:tavLst>
                                    </p:anim>
                                    <p:animEffect transition="in" filter="wipe(up)">
                                      <p:cBhvr>
                                        <p:cTn id="12" dur="500"/>
                                        <p:tgtEl>
                                          <p:spTgt spid="6"/>
                                        </p:tgtEl>
                                      </p:cBhvr>
                                    </p:animEffect>
                                  </p:childTnLst>
                                </p:cTn>
                              </p:par>
                            </p:childTnLst>
                          </p:cTn>
                        </p:par>
                        <p:par>
                          <p:cTn id="13" fill="hold">
                            <p:stCondLst>
                              <p:cond delay="12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7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250"/>
                                        <p:tgtEl>
                                          <p:spTgt spid="8"/>
                                        </p:tgtEl>
                                      </p:cBhvr>
                                    </p:animEffect>
                                  </p:childTnLst>
                                </p:cTn>
                              </p:par>
                            </p:childTnLst>
                          </p:cTn>
                        </p:par>
                        <p:par>
                          <p:cTn id="21" fill="hold">
                            <p:stCondLst>
                              <p:cond delay="315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9"/>
          <p:cNvSpPr/>
          <p:nvPr/>
        </p:nvSpPr>
        <p:spPr bwMode="auto">
          <a:xfrm>
            <a:off x="6013079" y="2025056"/>
            <a:ext cx="1958743" cy="2579872"/>
          </a:xfrm>
          <a:custGeom>
            <a:avLst/>
            <a:gdLst/>
            <a:ahLst/>
            <a:cxnLst/>
            <a:rect l="l" t="t" r="r" b="b"/>
            <a:pathLst>
              <a:path w="2105248" h="2842038">
                <a:moveTo>
                  <a:pt x="5953" y="0"/>
                </a:moveTo>
                <a:lnTo>
                  <a:pt x="9525" y="4763"/>
                </a:lnTo>
                <a:cubicBezTo>
                  <a:pt x="1063824" y="0"/>
                  <a:pt x="1921669" y="858441"/>
                  <a:pt x="1921669" y="1916907"/>
                </a:cubicBezTo>
                <a:lnTo>
                  <a:pt x="1924050" y="1919288"/>
                </a:lnTo>
                <a:cubicBezTo>
                  <a:pt x="1922092" y="2151415"/>
                  <a:pt x="1879444" y="2375887"/>
                  <a:pt x="1800364" y="2582669"/>
                </a:cubicBezTo>
                <a:lnTo>
                  <a:pt x="2105248" y="2718412"/>
                </a:lnTo>
                <a:lnTo>
                  <a:pt x="1118368" y="2842038"/>
                </a:lnTo>
                <a:lnTo>
                  <a:pt x="549889" y="2025921"/>
                </a:lnTo>
                <a:lnTo>
                  <a:pt x="922384" y="2191767"/>
                </a:lnTo>
                <a:cubicBezTo>
                  <a:pt x="949698" y="2105069"/>
                  <a:pt x="963811" y="2012556"/>
                  <a:pt x="963811" y="1916907"/>
                </a:cubicBezTo>
                <a:lnTo>
                  <a:pt x="962025" y="1919288"/>
                </a:lnTo>
                <a:cubicBezTo>
                  <a:pt x="963811" y="1433513"/>
                  <a:pt x="606624" y="1033463"/>
                  <a:pt x="141685" y="967383"/>
                </a:cubicBezTo>
                <a:lnTo>
                  <a:pt x="142875" y="966788"/>
                </a:lnTo>
                <a:lnTo>
                  <a:pt x="361950" y="471488"/>
                </a:lnTo>
                <a:lnTo>
                  <a:pt x="0" y="4763"/>
                </a:lnTo>
                <a:cubicBezTo>
                  <a:pt x="4763" y="0"/>
                  <a:pt x="5358" y="0"/>
                  <a:pt x="5953" y="0"/>
                </a:cubicBezTo>
                <a:close/>
              </a:path>
            </a:pathLst>
          </a:cu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0" rIns="0" anchor="b"/>
          <a:lstStyle/>
          <a:p>
            <a:pPr>
              <a:lnSpc>
                <a:spcPct val="120000"/>
              </a:lnSpc>
              <a:spcBef>
                <a:spcPts val="600"/>
              </a:spcBef>
              <a:spcAft>
                <a:spcPts val="600"/>
              </a:spcAft>
              <a:defRPr/>
            </a:pPr>
            <a:endParaRPr lang="zh-CN" altLang="en-US" sz="2800" b="1" kern="0">
              <a:solidFill>
                <a:schemeClr val="bg1"/>
              </a:solidFill>
              <a:latin typeface="Impact" panose="020B0806030902050204" pitchFamily="34" charset="0"/>
              <a:ea typeface="微软雅黑" panose="020B0503020204020204" pitchFamily="34" charset="-122"/>
            </a:endParaRPr>
          </a:p>
        </p:txBody>
      </p:sp>
      <p:sp>
        <p:nvSpPr>
          <p:cNvPr id="28" name="矩形 27"/>
          <p:cNvSpPr/>
          <p:nvPr/>
        </p:nvSpPr>
        <p:spPr>
          <a:xfrm rot="4010461">
            <a:off x="4796801" y="2511645"/>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p>
        </p:txBody>
      </p:sp>
      <p:sp>
        <p:nvSpPr>
          <p:cNvPr id="29" name="Freeform 8"/>
          <p:cNvSpPr/>
          <p:nvPr/>
        </p:nvSpPr>
        <p:spPr bwMode="auto">
          <a:xfrm>
            <a:off x="4236214" y="1748776"/>
            <a:ext cx="2003288" cy="2883159"/>
          </a:xfrm>
          <a:custGeom>
            <a:avLst/>
            <a:gdLst/>
            <a:ahLst/>
            <a:cxnLst/>
            <a:rect l="l" t="t" r="r" b="b"/>
            <a:pathLst>
              <a:path w="2153126" h="3176145">
                <a:moveTo>
                  <a:pt x="1552623" y="0"/>
                </a:moveTo>
                <a:lnTo>
                  <a:pt x="2153126" y="792850"/>
                </a:lnTo>
                <a:lnTo>
                  <a:pt x="1730588" y="1693225"/>
                </a:lnTo>
                <a:lnTo>
                  <a:pt x="1688096" y="1288939"/>
                </a:lnTo>
                <a:cubicBezTo>
                  <a:pt x="1270395" y="1390256"/>
                  <a:pt x="957858" y="1769253"/>
                  <a:pt x="957858" y="2221264"/>
                </a:cubicBezTo>
                <a:lnTo>
                  <a:pt x="957262" y="2223645"/>
                </a:lnTo>
                <a:cubicBezTo>
                  <a:pt x="957858" y="2346875"/>
                  <a:pt x="982266" y="2467723"/>
                  <a:pt x="1026914" y="2577856"/>
                </a:cubicBezTo>
                <a:lnTo>
                  <a:pt x="1023937" y="2576070"/>
                </a:lnTo>
                <a:lnTo>
                  <a:pt x="490538" y="2633220"/>
                </a:lnTo>
                <a:lnTo>
                  <a:pt x="261938" y="3176145"/>
                </a:lnTo>
                <a:cubicBezTo>
                  <a:pt x="94059" y="2898730"/>
                  <a:pt x="0" y="2570712"/>
                  <a:pt x="0" y="2221264"/>
                </a:cubicBezTo>
                <a:lnTo>
                  <a:pt x="4763" y="2223645"/>
                </a:lnTo>
                <a:cubicBezTo>
                  <a:pt x="245" y="1274964"/>
                  <a:pt x="686173" y="488583"/>
                  <a:pt x="1587696" y="333690"/>
                </a:cubicBezTo>
                <a:close/>
              </a:path>
            </a:pathLst>
          </a:custGeom>
          <a:solidFill>
            <a:schemeClr val="tx2"/>
          </a:solidFill>
          <a:ln w="3175" cap="flat" cmpd="sng" algn="ctr">
            <a:noFill/>
            <a:prstDash val="solid"/>
          </a:ln>
          <a:effectLst>
            <a:outerShdw blurRad="50800" dist="38100" dir="2700000" algn="tl" rotWithShape="0">
              <a:prstClr val="black">
                <a:alpha val="40000"/>
              </a:prstClr>
            </a:outerShdw>
          </a:effectLst>
        </p:spPr>
        <p:txBody>
          <a:bodyPr anchor="ctr"/>
          <a:lstStyle/>
          <a:p>
            <a:pPr>
              <a:lnSpc>
                <a:spcPct val="120000"/>
              </a:lnSpc>
              <a:defRPr/>
            </a:pPr>
            <a:endParaRPr lang="zh-CN" altLang="en-US" sz="1200" kern="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rot="18410461">
            <a:off x="4796799" y="2511646"/>
            <a:ext cx="2446473" cy="2507383"/>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p>
        </p:txBody>
      </p:sp>
      <p:sp>
        <p:nvSpPr>
          <p:cNvPr id="31" name="Freeform 10"/>
          <p:cNvSpPr/>
          <p:nvPr/>
        </p:nvSpPr>
        <p:spPr bwMode="auto">
          <a:xfrm>
            <a:off x="4402128" y="4152715"/>
            <a:ext cx="3161827" cy="1352501"/>
          </a:xfrm>
          <a:custGeom>
            <a:avLst/>
            <a:gdLst/>
            <a:ahLst/>
            <a:cxnLst/>
            <a:rect l="l" t="t" r="r" b="b"/>
            <a:pathLst>
              <a:path w="3398317" h="1489942">
                <a:moveTo>
                  <a:pt x="1377394" y="0"/>
                </a:moveTo>
                <a:lnTo>
                  <a:pt x="1050692" y="237364"/>
                </a:lnTo>
                <a:cubicBezTo>
                  <a:pt x="1222176" y="418784"/>
                  <a:pt x="1466843" y="531489"/>
                  <a:pt x="1737600" y="531489"/>
                </a:cubicBezTo>
                <a:lnTo>
                  <a:pt x="1741171" y="527917"/>
                </a:lnTo>
                <a:cubicBezTo>
                  <a:pt x="2043553" y="531489"/>
                  <a:pt x="2316172" y="388019"/>
                  <a:pt x="2491173" y="164181"/>
                </a:cubicBezTo>
                <a:lnTo>
                  <a:pt x="2493554" y="165967"/>
                </a:lnTo>
                <a:lnTo>
                  <a:pt x="2807840" y="604117"/>
                </a:lnTo>
                <a:lnTo>
                  <a:pt x="3398317" y="527917"/>
                </a:lnTo>
                <a:cubicBezTo>
                  <a:pt x="3066769" y="1102989"/>
                  <a:pt x="2447720" y="1489347"/>
                  <a:pt x="1737600" y="1489347"/>
                </a:cubicBezTo>
                <a:lnTo>
                  <a:pt x="1741171" y="1489942"/>
                </a:lnTo>
                <a:cubicBezTo>
                  <a:pt x="1148863" y="1489399"/>
                  <a:pt x="621661" y="1222932"/>
                  <a:pt x="272510" y="802746"/>
                </a:cubicBezTo>
                <a:lnTo>
                  <a:pt x="0" y="1000736"/>
                </a:lnTo>
                <a:lnTo>
                  <a:pt x="386377" y="84260"/>
                </a:lnTo>
                <a:close/>
              </a:path>
            </a:pathLst>
          </a:custGeom>
          <a:solidFill>
            <a:schemeClr val="accent2"/>
          </a:solidFill>
          <a:ln w="12700" cap="flat" cmpd="sng" algn="ctr">
            <a:noFill/>
            <a:prstDash val="solid"/>
          </a:ln>
          <a:effectLst>
            <a:outerShdw blurRad="50800" dist="38100" dir="5400000" algn="t" rotWithShape="0">
              <a:prstClr val="black">
                <a:alpha val="40000"/>
              </a:prstClr>
            </a:outerShdw>
          </a:effectLst>
        </p:spPr>
        <p:txBody>
          <a:bodyPr lIns="0" tIns="44806" rIns="0" bIns="44806" anchor="ctr"/>
          <a:lstStyle/>
          <a:p>
            <a:pPr marL="182245" indent="-182245">
              <a:lnSpc>
                <a:spcPct val="120000"/>
              </a:lnSpc>
              <a:spcBef>
                <a:spcPts val="600"/>
              </a:spcBef>
              <a:spcAft>
                <a:spcPts val="600"/>
              </a:spcAft>
              <a:buFont typeface="Arial" panose="020B0604020202020204" pitchFamily="34" charset="0"/>
              <a:buChar char="•"/>
              <a:defRPr/>
            </a:pPr>
            <a:endParaRPr lang="zh-CN" altLang="en-US" sz="1400" kern="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rot="11210461">
            <a:off x="4766345" y="2542100"/>
            <a:ext cx="2507383" cy="2446472"/>
          </a:xfrm>
          <a:prstGeom prst="rect">
            <a:avLst/>
          </a:prstGeom>
          <a:noFill/>
          <a:ln w="25400" cap="flat" cmpd="sng" algn="ctr">
            <a:noFill/>
            <a:prstDash val="solid"/>
          </a:ln>
          <a:effectLst/>
        </p:spPr>
        <p:txBody>
          <a:bodyPr spcFirstLastPara="1" lIns="89611" tIns="44806" rIns="89611" bIns="44806" numCol="1" anchor="ctr">
            <a:prstTxWarp prst="textArchUp">
              <a:avLst/>
            </a:prstTxWarp>
          </a:bodyPr>
          <a:lstStyle/>
          <a:p>
            <a:pPr algn="ctr">
              <a:defRPr/>
            </a:pPr>
            <a:r>
              <a:rPr lang="zh-CN" altLang="en-US" kern="0" dirty="0">
                <a:solidFill>
                  <a:srgbClr val="F8F8F8"/>
                </a:solidFill>
                <a:latin typeface="微软雅黑" panose="020B0503020204020204" pitchFamily="34" charset="-122"/>
                <a:ea typeface="微软雅黑" panose="020B0503020204020204" pitchFamily="34" charset="-122"/>
              </a:rPr>
              <a:t>单击此处添加文本</a:t>
            </a:r>
          </a:p>
        </p:txBody>
      </p:sp>
      <p:cxnSp>
        <p:nvCxnSpPr>
          <p:cNvPr id="33" name="直接连接符 32"/>
          <p:cNvCxnSpPr/>
          <p:nvPr/>
        </p:nvCxnSpPr>
        <p:spPr>
          <a:xfrm>
            <a:off x="1705799" y="3188936"/>
            <a:ext cx="2923840" cy="1419"/>
          </a:xfrm>
          <a:prstGeom prst="line">
            <a:avLst/>
          </a:prstGeom>
          <a:noFill/>
          <a:ln w="12700" cap="flat" cmpd="sng" algn="ctr">
            <a:solidFill>
              <a:schemeClr val="accent2"/>
            </a:solidFill>
            <a:prstDash val="dash"/>
            <a:headEnd type="oval" w="med" len="med"/>
            <a:tailEnd type="oval" w="med" len="med"/>
          </a:ln>
          <a:effectLst/>
        </p:spPr>
      </p:cxnSp>
      <p:cxnSp>
        <p:nvCxnSpPr>
          <p:cNvPr id="38" name="直接连接符 37"/>
          <p:cNvCxnSpPr/>
          <p:nvPr/>
        </p:nvCxnSpPr>
        <p:spPr>
          <a:xfrm>
            <a:off x="7563956" y="3190353"/>
            <a:ext cx="2922247" cy="0"/>
          </a:xfrm>
          <a:prstGeom prst="line">
            <a:avLst/>
          </a:prstGeom>
          <a:noFill/>
          <a:ln w="12700" cap="flat" cmpd="sng" algn="ctr">
            <a:solidFill>
              <a:schemeClr val="accent2"/>
            </a:solidFill>
            <a:prstDash val="dash"/>
            <a:headEnd type="oval" w="med" len="med"/>
            <a:tailEnd type="oval" w="med" len="med"/>
          </a:ln>
          <a:effectLst/>
        </p:spPr>
      </p:cxnSp>
      <p:sp>
        <p:nvSpPr>
          <p:cNvPr id="39" name="TextBox 38"/>
          <p:cNvSpPr txBox="1"/>
          <p:nvPr/>
        </p:nvSpPr>
        <p:spPr>
          <a:xfrm>
            <a:off x="1489887"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4" name="TextBox 43"/>
          <p:cNvSpPr txBox="1"/>
          <p:nvPr/>
        </p:nvSpPr>
        <p:spPr>
          <a:xfrm>
            <a:off x="8403118" y="1497522"/>
            <a:ext cx="2104392" cy="1754326"/>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n-ea"/>
            </a:endParaRPr>
          </a:p>
        </p:txBody>
      </p:sp>
      <p:sp>
        <p:nvSpPr>
          <p:cNvPr id="45" name="TextBox 44"/>
          <p:cNvSpPr txBox="1"/>
          <p:nvPr/>
        </p:nvSpPr>
        <p:spPr>
          <a:xfrm>
            <a:off x="6141829" y="5530005"/>
            <a:ext cx="3770595" cy="368300"/>
          </a:xfrm>
          <a:prstGeom prst="rect">
            <a:avLst/>
          </a:prstGeom>
          <a:noFill/>
        </p:spPr>
        <p:txBody>
          <a:bodyPr wrap="square" rtlCol="0">
            <a:spAutoFit/>
          </a:bodyPr>
          <a:lstStyle/>
          <a:p>
            <a:pPr>
              <a:lnSpc>
                <a:spcPct val="150000"/>
              </a:lnSpc>
            </a:pPr>
            <a:r>
              <a:rPr lang="zh-CN" altLang="en-US" sz="1200" dirty="0">
                <a:solidFill>
                  <a:schemeClr val="tx1">
                    <a:lumMod val="50000"/>
                    <a:lumOff val="50000"/>
                  </a:schemeClr>
                </a:solidFill>
                <a:sym typeface="微软雅黑" panose="020B0503020204020204" pitchFamily="34" charset="-122"/>
              </a:rPr>
              <a:t> </a:t>
            </a:r>
          </a:p>
        </p:txBody>
      </p:sp>
      <p:cxnSp>
        <p:nvCxnSpPr>
          <p:cNvPr id="50" name="直接连接符 49"/>
          <p:cNvCxnSpPr/>
          <p:nvPr/>
        </p:nvCxnSpPr>
        <p:spPr>
          <a:xfrm flipV="1">
            <a:off x="5983042" y="5379114"/>
            <a:ext cx="36995" cy="1074223"/>
          </a:xfrm>
          <a:prstGeom prst="line">
            <a:avLst/>
          </a:prstGeom>
          <a:noFill/>
          <a:ln w="12700" cap="flat" cmpd="sng" algn="ctr">
            <a:solidFill>
              <a:schemeClr val="accent2"/>
            </a:solidFill>
            <a:prstDash val="dash"/>
            <a:headEnd type="oval" w="med" len="med"/>
            <a:tailEnd type="oval" w="med" len="med"/>
          </a:ln>
          <a:effectLst/>
        </p:spPr>
      </p:cxn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ipe(down)">
                                      <p:cBhvr>
                                        <p:cTn id="10" dur="500"/>
                                        <p:tgtEl>
                                          <p:spTgt spid="29"/>
                                        </p:tgtEl>
                                      </p:cBhvr>
                                    </p:animEffect>
                                  </p:childTnLst>
                                </p:cTn>
                              </p:par>
                              <p:par>
                                <p:cTn id="11" presetID="22" presetClass="entr" presetSubtype="2"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down)">
                                      <p:cBhvr>
                                        <p:cTn id="16" dur="500"/>
                                        <p:tgtEl>
                                          <p:spTgt spid="3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up)">
                                      <p:cBhvr>
                                        <p:cTn id="20" dur="500"/>
                                        <p:tgtEl>
                                          <p:spTgt spid="2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par>
                                <p:cTn id="24" presetID="22" presetClass="entr" presetSubtype="8" fill="hold" nodeType="with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wipe(left)">
                                      <p:cBhvr>
                                        <p:cTn id="26" dur="500"/>
                                        <p:tgtEl>
                                          <p:spTgt spid="38"/>
                                        </p:tgtEl>
                                      </p:cBhvr>
                                    </p:animEffect>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right)">
                                      <p:cBhvr>
                                        <p:cTn id="33" dur="500"/>
                                        <p:tgtEl>
                                          <p:spTgt spid="3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down)">
                                      <p:cBhvr>
                                        <p:cTn id="36" dur="500"/>
                                        <p:tgtEl>
                                          <p:spTgt spid="44"/>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wipe(up)">
                                      <p:cBhvr>
                                        <p:cTn id="40" dur="500"/>
                                        <p:tgtEl>
                                          <p:spTgt spid="45"/>
                                        </p:tgtEl>
                                      </p:cBhvr>
                                    </p:animEffect>
                                  </p:childTnLst>
                                </p:cTn>
                              </p:par>
                              <p:par>
                                <p:cTn id="41" presetID="22" presetClass="entr" presetSubtype="1"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1" grpId="0" animBg="1"/>
      <p:bldP spid="32" grpId="0"/>
      <p:bldP spid="39" grpId="0"/>
      <p:bldP spid="44" grpId="0"/>
      <p:bldP spid="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
          <p:cNvSpPr>
            <a:spLocks noChangeArrowheads="1"/>
          </p:cNvSpPr>
          <p:nvPr/>
        </p:nvSpPr>
        <p:spPr bwMode="auto">
          <a:xfrm>
            <a:off x="2142616" y="2398304"/>
            <a:ext cx="6330827" cy="28638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ctr"/>
            <a:endParaRPr lang="zh-CN" altLang="zh-CN">
              <a:solidFill>
                <a:schemeClr val="bg1"/>
              </a:solidFill>
            </a:endParaRPr>
          </a:p>
        </p:txBody>
      </p:sp>
      <p:sp>
        <p:nvSpPr>
          <p:cNvPr id="41" name="Rectangle 7"/>
          <p:cNvSpPr>
            <a:spLocks noChangeArrowheads="1"/>
          </p:cNvSpPr>
          <p:nvPr/>
        </p:nvSpPr>
        <p:spPr bwMode="auto">
          <a:xfrm>
            <a:off x="1566757" y="4685362"/>
            <a:ext cx="2766998" cy="11812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2" name="Rectangle 8"/>
          <p:cNvSpPr>
            <a:spLocks noChangeArrowheads="1"/>
          </p:cNvSpPr>
          <p:nvPr/>
        </p:nvSpPr>
        <p:spPr bwMode="auto">
          <a:xfrm>
            <a:off x="1566757" y="4436124"/>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r>
              <a:rPr lang="zh-CN" altLang="en-US" sz="16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3" name="Rectangle 9"/>
          <p:cNvSpPr>
            <a:spLocks noChangeArrowheads="1"/>
          </p:cNvSpPr>
          <p:nvPr/>
        </p:nvSpPr>
        <p:spPr bwMode="auto">
          <a:xfrm>
            <a:off x="1531988" y="2293030"/>
            <a:ext cx="2740064" cy="11812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6" name="Rectangle 10"/>
          <p:cNvSpPr>
            <a:spLocks noChangeArrowheads="1"/>
          </p:cNvSpPr>
          <p:nvPr/>
        </p:nvSpPr>
        <p:spPr bwMode="auto">
          <a:xfrm>
            <a:off x="1531989" y="2043793"/>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r>
              <a:rPr lang="zh-CN" altLang="en-US" sz="16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7" name="Rectangle 11"/>
          <p:cNvSpPr>
            <a:spLocks noChangeArrowheads="1"/>
          </p:cNvSpPr>
          <p:nvPr/>
        </p:nvSpPr>
        <p:spPr bwMode="auto">
          <a:xfrm>
            <a:off x="8240910" y="2577880"/>
            <a:ext cx="2607618" cy="11812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nSpc>
                <a:spcPct val="150000"/>
              </a:lnSpc>
            </a:pPr>
            <a:r>
              <a:rPr lang="zh-CN" altLang="en-US" sz="1200" dirty="0">
                <a:solidFill>
                  <a:schemeClr val="tx1">
                    <a:lumMod val="50000"/>
                    <a:lumOff val="50000"/>
                  </a:schemeClr>
                </a:solidFill>
                <a:latin typeface="+mj-ea"/>
                <a:ea typeface="+mj-ea"/>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200" dirty="0">
              <a:solidFill>
                <a:schemeClr val="tx1">
                  <a:lumMod val="50000"/>
                  <a:lumOff val="50000"/>
                </a:schemeClr>
              </a:solidFill>
              <a:latin typeface="+mj-ea"/>
              <a:ea typeface="+mj-ea"/>
            </a:endParaRPr>
          </a:p>
        </p:txBody>
      </p:sp>
      <p:sp>
        <p:nvSpPr>
          <p:cNvPr id="48" name="Rectangle 12"/>
          <p:cNvSpPr>
            <a:spLocks noChangeArrowheads="1"/>
          </p:cNvSpPr>
          <p:nvPr/>
        </p:nvSpPr>
        <p:spPr bwMode="auto">
          <a:xfrm>
            <a:off x="8253026" y="2317529"/>
            <a:ext cx="2197264" cy="3195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algn="r" eaLnBrk="0" hangingPunct="0"/>
            <a:r>
              <a:rPr lang="zh-CN" altLang="en-US" sz="1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p>
        </p:txBody>
      </p:sp>
      <p:sp>
        <p:nvSpPr>
          <p:cNvPr id="49" name="Freeform 6"/>
          <p:cNvSpPr>
            <a:spLocks noEditPoints="1"/>
          </p:cNvSpPr>
          <p:nvPr/>
        </p:nvSpPr>
        <p:spPr bwMode="auto">
          <a:xfrm>
            <a:off x="5931410" y="1693942"/>
            <a:ext cx="1841714" cy="1842673"/>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latin typeface="+mn-ea"/>
            </a:endParaRPr>
          </a:p>
        </p:txBody>
      </p:sp>
      <p:sp>
        <p:nvSpPr>
          <p:cNvPr id="52" name="Freeform 6"/>
          <p:cNvSpPr>
            <a:spLocks noEditPoints="1"/>
          </p:cNvSpPr>
          <p:nvPr/>
        </p:nvSpPr>
        <p:spPr bwMode="auto">
          <a:xfrm>
            <a:off x="5108745" y="3414042"/>
            <a:ext cx="2533918" cy="2535238"/>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tx2"/>
          </a:solidFill>
          <a:ln w="3175" cap="flat" cmpd="sng">
            <a:noFill/>
            <a:bevel/>
          </a:ln>
        </p:spPr>
        <p:txBody>
          <a:bodyPr anchor="ctr"/>
          <a:lstStyle/>
          <a:p>
            <a:pPr algn="ctr"/>
            <a:endParaRPr lang="zh-CN" altLang="en-US">
              <a:solidFill>
                <a:srgbClr val="F8F8F8"/>
              </a:solidFill>
              <a:ea typeface="微软雅黑" panose="020B0503020204020204" pitchFamily="34" charset="-122"/>
            </a:endParaRPr>
          </a:p>
        </p:txBody>
      </p:sp>
      <p:sp>
        <p:nvSpPr>
          <p:cNvPr id="53" name="Freeform 6"/>
          <p:cNvSpPr>
            <a:spLocks noEditPoints="1"/>
          </p:cNvSpPr>
          <p:nvPr/>
        </p:nvSpPr>
        <p:spPr bwMode="auto">
          <a:xfrm>
            <a:off x="4424079" y="2160079"/>
            <a:ext cx="1659742" cy="166060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chemeClr val="accent1"/>
          </a:solidFill>
          <a:ln w="3175" cap="flat" cmpd="sng">
            <a:noFill/>
            <a:bevel/>
          </a:ln>
        </p:spPr>
        <p:txBody>
          <a:bodyPr anchor="ctr"/>
          <a:lstStyle/>
          <a:p>
            <a:pPr algn="ctr"/>
            <a:endParaRPr lang="zh-CN" altLang="en-US">
              <a:solidFill>
                <a:srgbClr val="FFFFFF"/>
              </a:solidFill>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52"/>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8" presetClass="emph" presetSubtype="0" repeatCount="indefinite" fill="hold" grpId="0" nodeType="withEffect">
                                  <p:stCondLst>
                                    <p:cond delay="0"/>
                                  </p:stCondLst>
                                  <p:childTnLst>
                                    <p:animRot by="-21600000">
                                      <p:cBhvr>
                                        <p:cTn id="12" dur="2000" fill="hold"/>
                                        <p:tgtEl>
                                          <p:spTgt spid="52"/>
                                        </p:tgtEl>
                                        <p:attrNameLst>
                                          <p:attrName>r</p:attrName>
                                        </p:attrNameLst>
                                      </p:cBhvr>
                                    </p:animRot>
                                  </p:childTnLst>
                                </p:cTn>
                              </p:par>
                              <p:par>
                                <p:cTn id="13" presetID="8" presetClass="emph" presetSubtype="0" repeatCount="indefinite" fill="hold" grpId="0" nodeType="withEffect">
                                  <p:stCondLst>
                                    <p:cond delay="0"/>
                                  </p:stCondLst>
                                  <p:endCondLst>
                                    <p:cond evt="onNext" delay="0">
                                      <p:tgtEl>
                                        <p:sldTgt/>
                                      </p:tgtEl>
                                    </p:cond>
                                  </p:endCondLst>
                                  <p:childTnLst>
                                    <p:animRot by="21600000">
                                      <p:cBhvr>
                                        <p:cTn id="14" dur="800" fill="hold"/>
                                        <p:tgtEl>
                                          <p:spTgt spid="53"/>
                                        </p:tgtEl>
                                        <p:attrNameLst>
                                          <p:attrName>r</p:attrName>
                                        </p:attrNameLst>
                                      </p:cBhvr>
                                    </p:animRot>
                                  </p:childTnLst>
                                </p:cTn>
                              </p:par>
                              <p:par>
                                <p:cTn id="15" presetID="8" presetClass="emph" presetSubtype="0" repeatCount="indefinite" fill="hold" grpId="0" nodeType="withEffect">
                                  <p:stCondLst>
                                    <p:cond delay="0"/>
                                  </p:stCondLst>
                                  <p:childTnLst>
                                    <p:animRot by="-21600000">
                                      <p:cBhvr>
                                        <p:cTn id="16" dur="1400" fill="hold"/>
                                        <p:tgtEl>
                                          <p:spTgt spid="49"/>
                                        </p:tgtEl>
                                        <p:attrNameLst>
                                          <p:attrName>r</p:attrName>
                                        </p:attrNameLst>
                                      </p:cBhvr>
                                    </p:animRot>
                                  </p:childTnLst>
                                </p:cTn>
                              </p:par>
                            </p:childTnLst>
                          </p:cTn>
                        </p:par>
                        <p:par>
                          <p:cTn id="17" fill="hold">
                            <p:stCondLst>
                              <p:cond delay="0"/>
                            </p:stCondLst>
                            <p:childTnLst>
                              <p:par>
                                <p:cTn id="18" presetID="22" presetClass="entr" presetSubtype="8"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left)">
                                      <p:cBhvr>
                                        <p:cTn id="20" dur="500"/>
                                        <p:tgtEl>
                                          <p:spTgt spid="43"/>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P spid="47" grpId="0"/>
      <p:bldP spid="48" grpId="0"/>
      <p:bldP spid="49" grpId="0" animBg="1"/>
      <p:bldP spid="49" grpId="1" animBg="1"/>
      <p:bldP spid="52" grpId="0" animBg="1"/>
      <p:bldP spid="52" grpId="1" animBg="1"/>
      <p:bldP spid="53" grpId="0" animBg="1"/>
      <p:bldP spid="53"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4"/>
          <p:cNvGrpSpPr/>
          <p:nvPr/>
        </p:nvGrpSpPr>
        <p:grpSpPr bwMode="auto">
          <a:xfrm flipH="1">
            <a:off x="7924756" y="938442"/>
            <a:ext cx="2734879" cy="5298870"/>
            <a:chOff x="0" y="0"/>
            <a:chExt cx="1718" cy="3327"/>
          </a:xfrm>
        </p:grpSpPr>
        <p:sp>
          <p:nvSpPr>
            <p:cNvPr id="14" name="Freeform 29"/>
            <p:cNvSpPr>
              <a:spLocks noChangeArrowheads="1"/>
            </p:cNvSpPr>
            <p:nvPr/>
          </p:nvSpPr>
          <p:spPr bwMode="auto">
            <a:xfrm flipH="1">
              <a:off x="0" y="0"/>
              <a:ext cx="1718" cy="3327"/>
            </a:xfrm>
            <a:custGeom>
              <a:avLst/>
              <a:gdLst>
                <a:gd name="T0" fmla="*/ 15328 w 859"/>
                <a:gd name="T1" fmla="*/ 7432 h 1663"/>
                <a:gd name="T2" fmla="*/ 10816 w 859"/>
                <a:gd name="T3" fmla="*/ 9097 h 1663"/>
                <a:gd name="T4" fmla="*/ 10496 w 859"/>
                <a:gd name="T5" fmla="*/ 10955 h 1663"/>
                <a:gd name="T6" fmla="*/ 7904 w 859"/>
                <a:gd name="T7" fmla="*/ 15605 h 1663"/>
                <a:gd name="T8" fmla="*/ 4832 w 859"/>
                <a:gd name="T9" fmla="*/ 21564 h 1663"/>
                <a:gd name="T10" fmla="*/ 1728 w 859"/>
                <a:gd name="T11" fmla="*/ 23743 h 1663"/>
                <a:gd name="T12" fmla="*/ 0 w 859"/>
                <a:gd name="T13" fmla="*/ 24575 h 1663"/>
                <a:gd name="T14" fmla="*/ 5472 w 859"/>
                <a:gd name="T15" fmla="*/ 24703 h 1663"/>
                <a:gd name="T16" fmla="*/ 11424 w 859"/>
                <a:gd name="T17" fmla="*/ 16695 h 1663"/>
                <a:gd name="T18" fmla="*/ 11136 w 859"/>
                <a:gd name="T19" fmla="*/ 25216 h 1663"/>
                <a:gd name="T20" fmla="*/ 11264 w 859"/>
                <a:gd name="T21" fmla="*/ 30099 h 1663"/>
                <a:gd name="T22" fmla="*/ 15008 w 859"/>
                <a:gd name="T23" fmla="*/ 28881 h 1663"/>
                <a:gd name="T24" fmla="*/ 18176 w 859"/>
                <a:gd name="T25" fmla="*/ 37691 h 1663"/>
                <a:gd name="T26" fmla="*/ 20192 w 859"/>
                <a:gd name="T27" fmla="*/ 44903 h 1663"/>
                <a:gd name="T28" fmla="*/ 19136 w 859"/>
                <a:gd name="T29" fmla="*/ 46988 h 1663"/>
                <a:gd name="T30" fmla="*/ 19872 w 859"/>
                <a:gd name="T31" fmla="*/ 49999 h 1663"/>
                <a:gd name="T32" fmla="*/ 21344 w 859"/>
                <a:gd name="T33" fmla="*/ 52560 h 1663"/>
                <a:gd name="T34" fmla="*/ 22208 w 859"/>
                <a:gd name="T35" fmla="*/ 50127 h 1663"/>
                <a:gd name="T36" fmla="*/ 23936 w 859"/>
                <a:gd name="T37" fmla="*/ 51600 h 1663"/>
                <a:gd name="T38" fmla="*/ 26592 w 859"/>
                <a:gd name="T39" fmla="*/ 51215 h 1663"/>
                <a:gd name="T40" fmla="*/ 26240 w 859"/>
                <a:gd name="T41" fmla="*/ 48973 h 1663"/>
                <a:gd name="T42" fmla="*/ 24448 w 859"/>
                <a:gd name="T43" fmla="*/ 43303 h 1663"/>
                <a:gd name="T44" fmla="*/ 25472 w 859"/>
                <a:gd name="T45" fmla="*/ 31924 h 1663"/>
                <a:gd name="T46" fmla="*/ 27040 w 859"/>
                <a:gd name="T47" fmla="*/ 30131 h 1663"/>
                <a:gd name="T48" fmla="*/ 27040 w 859"/>
                <a:gd name="T49" fmla="*/ 27856 h 1663"/>
                <a:gd name="T50" fmla="*/ 25344 w 859"/>
                <a:gd name="T51" fmla="*/ 10059 h 1663"/>
                <a:gd name="T52" fmla="*/ 20320 w 859"/>
                <a:gd name="T53" fmla="*/ 7912 h 1663"/>
                <a:gd name="T54" fmla="*/ 19712 w 859"/>
                <a:gd name="T55" fmla="*/ 6372 h 1663"/>
                <a:gd name="T56" fmla="*/ 20352 w 859"/>
                <a:gd name="T57" fmla="*/ 4483 h 1663"/>
                <a:gd name="T58" fmla="*/ 17120 w 859"/>
                <a:gd name="T59" fmla="*/ 736 h 1663"/>
                <a:gd name="T60" fmla="*/ 15488 w 859"/>
                <a:gd name="T61" fmla="*/ 4067 h 1663"/>
                <a:gd name="T62" fmla="*/ 15680 w 859"/>
                <a:gd name="T63" fmla="*/ 5828 h 166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59"/>
                <a:gd name="T97" fmla="*/ 0 h 1663"/>
                <a:gd name="T98" fmla="*/ 859 w 859"/>
                <a:gd name="T99" fmla="*/ 1663 h 166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59" h="1663">
                  <a:moveTo>
                    <a:pt x="498" y="221"/>
                  </a:moveTo>
                  <a:cubicBezTo>
                    <a:pt x="498" y="221"/>
                    <a:pt x="495" y="230"/>
                    <a:pt x="479" y="232"/>
                  </a:cubicBezTo>
                  <a:cubicBezTo>
                    <a:pt x="358" y="267"/>
                    <a:pt x="358" y="267"/>
                    <a:pt x="358" y="267"/>
                  </a:cubicBezTo>
                  <a:cubicBezTo>
                    <a:pt x="358" y="267"/>
                    <a:pt x="343" y="268"/>
                    <a:pt x="338" y="284"/>
                  </a:cubicBezTo>
                  <a:cubicBezTo>
                    <a:pt x="338" y="284"/>
                    <a:pt x="330" y="327"/>
                    <a:pt x="330" y="333"/>
                  </a:cubicBezTo>
                  <a:cubicBezTo>
                    <a:pt x="328" y="342"/>
                    <a:pt x="328" y="342"/>
                    <a:pt x="328" y="342"/>
                  </a:cubicBezTo>
                  <a:cubicBezTo>
                    <a:pt x="328" y="342"/>
                    <a:pt x="273" y="438"/>
                    <a:pt x="262" y="449"/>
                  </a:cubicBezTo>
                  <a:cubicBezTo>
                    <a:pt x="262" y="449"/>
                    <a:pt x="249" y="469"/>
                    <a:pt x="247" y="487"/>
                  </a:cubicBezTo>
                  <a:cubicBezTo>
                    <a:pt x="247" y="487"/>
                    <a:pt x="180" y="585"/>
                    <a:pt x="177" y="619"/>
                  </a:cubicBezTo>
                  <a:cubicBezTo>
                    <a:pt x="177" y="619"/>
                    <a:pt x="154" y="635"/>
                    <a:pt x="151" y="673"/>
                  </a:cubicBezTo>
                  <a:cubicBezTo>
                    <a:pt x="151" y="673"/>
                    <a:pt x="117" y="702"/>
                    <a:pt x="102" y="731"/>
                  </a:cubicBezTo>
                  <a:cubicBezTo>
                    <a:pt x="102" y="731"/>
                    <a:pt x="66" y="736"/>
                    <a:pt x="54" y="741"/>
                  </a:cubicBezTo>
                  <a:cubicBezTo>
                    <a:pt x="54" y="741"/>
                    <a:pt x="20" y="746"/>
                    <a:pt x="13" y="759"/>
                  </a:cubicBezTo>
                  <a:cubicBezTo>
                    <a:pt x="0" y="767"/>
                    <a:pt x="0" y="767"/>
                    <a:pt x="0" y="767"/>
                  </a:cubicBezTo>
                  <a:cubicBezTo>
                    <a:pt x="0" y="770"/>
                    <a:pt x="0" y="770"/>
                    <a:pt x="0" y="770"/>
                  </a:cubicBezTo>
                  <a:cubicBezTo>
                    <a:pt x="171" y="771"/>
                    <a:pt x="171" y="771"/>
                    <a:pt x="171" y="771"/>
                  </a:cubicBezTo>
                  <a:cubicBezTo>
                    <a:pt x="171" y="771"/>
                    <a:pt x="233" y="715"/>
                    <a:pt x="230" y="703"/>
                  </a:cubicBezTo>
                  <a:cubicBezTo>
                    <a:pt x="230" y="703"/>
                    <a:pt x="291" y="636"/>
                    <a:pt x="357" y="521"/>
                  </a:cubicBezTo>
                  <a:cubicBezTo>
                    <a:pt x="366" y="519"/>
                    <a:pt x="366" y="519"/>
                    <a:pt x="366" y="519"/>
                  </a:cubicBezTo>
                  <a:cubicBezTo>
                    <a:pt x="366" y="519"/>
                    <a:pt x="373" y="663"/>
                    <a:pt x="348" y="787"/>
                  </a:cubicBezTo>
                  <a:cubicBezTo>
                    <a:pt x="351" y="789"/>
                    <a:pt x="351" y="789"/>
                    <a:pt x="351" y="789"/>
                  </a:cubicBezTo>
                  <a:cubicBezTo>
                    <a:pt x="352" y="939"/>
                    <a:pt x="352" y="939"/>
                    <a:pt x="352" y="939"/>
                  </a:cubicBezTo>
                  <a:cubicBezTo>
                    <a:pt x="352" y="939"/>
                    <a:pt x="425" y="981"/>
                    <a:pt x="442" y="955"/>
                  </a:cubicBezTo>
                  <a:cubicBezTo>
                    <a:pt x="469" y="901"/>
                    <a:pt x="469" y="901"/>
                    <a:pt x="469" y="901"/>
                  </a:cubicBezTo>
                  <a:cubicBezTo>
                    <a:pt x="484" y="900"/>
                    <a:pt x="484" y="900"/>
                    <a:pt x="484" y="900"/>
                  </a:cubicBezTo>
                  <a:cubicBezTo>
                    <a:pt x="484" y="900"/>
                    <a:pt x="517" y="1036"/>
                    <a:pt x="568" y="1176"/>
                  </a:cubicBezTo>
                  <a:cubicBezTo>
                    <a:pt x="571" y="1248"/>
                    <a:pt x="571" y="1248"/>
                    <a:pt x="571" y="1248"/>
                  </a:cubicBezTo>
                  <a:cubicBezTo>
                    <a:pt x="571" y="1248"/>
                    <a:pt x="600" y="1359"/>
                    <a:pt x="631" y="1401"/>
                  </a:cubicBezTo>
                  <a:cubicBezTo>
                    <a:pt x="631" y="1401"/>
                    <a:pt x="632" y="1416"/>
                    <a:pt x="616" y="1424"/>
                  </a:cubicBezTo>
                  <a:cubicBezTo>
                    <a:pt x="616" y="1424"/>
                    <a:pt x="600" y="1439"/>
                    <a:pt x="598" y="1466"/>
                  </a:cubicBezTo>
                  <a:cubicBezTo>
                    <a:pt x="598" y="1466"/>
                    <a:pt x="593" y="1535"/>
                    <a:pt x="621" y="1554"/>
                  </a:cubicBezTo>
                  <a:cubicBezTo>
                    <a:pt x="621" y="1554"/>
                    <a:pt x="624" y="1557"/>
                    <a:pt x="621" y="1560"/>
                  </a:cubicBezTo>
                  <a:cubicBezTo>
                    <a:pt x="621" y="1560"/>
                    <a:pt x="610" y="1585"/>
                    <a:pt x="618" y="1596"/>
                  </a:cubicBezTo>
                  <a:cubicBezTo>
                    <a:pt x="618" y="1596"/>
                    <a:pt x="616" y="1643"/>
                    <a:pt x="667" y="1640"/>
                  </a:cubicBezTo>
                  <a:cubicBezTo>
                    <a:pt x="667" y="1640"/>
                    <a:pt x="713" y="1639"/>
                    <a:pt x="707" y="1598"/>
                  </a:cubicBezTo>
                  <a:cubicBezTo>
                    <a:pt x="694" y="1564"/>
                    <a:pt x="694" y="1564"/>
                    <a:pt x="694" y="1564"/>
                  </a:cubicBezTo>
                  <a:cubicBezTo>
                    <a:pt x="694" y="1564"/>
                    <a:pt x="686" y="1530"/>
                    <a:pt x="726" y="1569"/>
                  </a:cubicBezTo>
                  <a:cubicBezTo>
                    <a:pt x="726" y="1569"/>
                    <a:pt x="746" y="1580"/>
                    <a:pt x="748" y="1610"/>
                  </a:cubicBezTo>
                  <a:cubicBezTo>
                    <a:pt x="748" y="1610"/>
                    <a:pt x="742" y="1663"/>
                    <a:pt x="765" y="1653"/>
                  </a:cubicBezTo>
                  <a:cubicBezTo>
                    <a:pt x="831" y="1598"/>
                    <a:pt x="831" y="1598"/>
                    <a:pt x="831" y="1598"/>
                  </a:cubicBezTo>
                  <a:cubicBezTo>
                    <a:pt x="831" y="1598"/>
                    <a:pt x="859" y="1577"/>
                    <a:pt x="850" y="1562"/>
                  </a:cubicBezTo>
                  <a:cubicBezTo>
                    <a:pt x="820" y="1528"/>
                    <a:pt x="820" y="1528"/>
                    <a:pt x="820" y="1528"/>
                  </a:cubicBezTo>
                  <a:cubicBezTo>
                    <a:pt x="820" y="1528"/>
                    <a:pt x="813" y="1527"/>
                    <a:pt x="810" y="1485"/>
                  </a:cubicBezTo>
                  <a:cubicBezTo>
                    <a:pt x="810" y="1485"/>
                    <a:pt x="789" y="1383"/>
                    <a:pt x="764" y="1351"/>
                  </a:cubicBezTo>
                  <a:cubicBezTo>
                    <a:pt x="764" y="1351"/>
                    <a:pt x="755" y="1335"/>
                    <a:pt x="766" y="1301"/>
                  </a:cubicBezTo>
                  <a:cubicBezTo>
                    <a:pt x="796" y="996"/>
                    <a:pt x="796" y="996"/>
                    <a:pt x="796" y="996"/>
                  </a:cubicBezTo>
                  <a:cubicBezTo>
                    <a:pt x="796" y="996"/>
                    <a:pt x="811" y="987"/>
                    <a:pt x="820" y="973"/>
                  </a:cubicBezTo>
                  <a:cubicBezTo>
                    <a:pt x="820" y="973"/>
                    <a:pt x="844" y="972"/>
                    <a:pt x="845" y="940"/>
                  </a:cubicBezTo>
                  <a:cubicBezTo>
                    <a:pt x="845" y="940"/>
                    <a:pt x="848" y="914"/>
                    <a:pt x="842" y="875"/>
                  </a:cubicBezTo>
                  <a:cubicBezTo>
                    <a:pt x="845" y="869"/>
                    <a:pt x="845" y="869"/>
                    <a:pt x="845" y="869"/>
                  </a:cubicBezTo>
                  <a:cubicBezTo>
                    <a:pt x="845" y="869"/>
                    <a:pt x="857" y="704"/>
                    <a:pt x="853" y="667"/>
                  </a:cubicBezTo>
                  <a:cubicBezTo>
                    <a:pt x="853" y="667"/>
                    <a:pt x="852" y="554"/>
                    <a:pt x="792" y="314"/>
                  </a:cubicBezTo>
                  <a:cubicBezTo>
                    <a:pt x="792" y="314"/>
                    <a:pt x="790" y="299"/>
                    <a:pt x="765" y="295"/>
                  </a:cubicBezTo>
                  <a:cubicBezTo>
                    <a:pt x="765" y="295"/>
                    <a:pt x="648" y="258"/>
                    <a:pt x="635" y="247"/>
                  </a:cubicBezTo>
                  <a:cubicBezTo>
                    <a:pt x="635" y="247"/>
                    <a:pt x="622" y="229"/>
                    <a:pt x="616" y="217"/>
                  </a:cubicBezTo>
                  <a:cubicBezTo>
                    <a:pt x="616" y="199"/>
                    <a:pt x="616" y="199"/>
                    <a:pt x="616" y="199"/>
                  </a:cubicBezTo>
                  <a:cubicBezTo>
                    <a:pt x="616" y="199"/>
                    <a:pt x="628" y="206"/>
                    <a:pt x="642" y="170"/>
                  </a:cubicBezTo>
                  <a:cubicBezTo>
                    <a:pt x="642" y="170"/>
                    <a:pt x="664" y="142"/>
                    <a:pt x="636" y="140"/>
                  </a:cubicBezTo>
                  <a:cubicBezTo>
                    <a:pt x="636" y="140"/>
                    <a:pt x="652" y="61"/>
                    <a:pt x="617" y="54"/>
                  </a:cubicBezTo>
                  <a:cubicBezTo>
                    <a:pt x="617" y="54"/>
                    <a:pt x="610" y="0"/>
                    <a:pt x="535" y="23"/>
                  </a:cubicBezTo>
                  <a:cubicBezTo>
                    <a:pt x="535" y="23"/>
                    <a:pt x="496" y="31"/>
                    <a:pt x="484" y="92"/>
                  </a:cubicBezTo>
                  <a:cubicBezTo>
                    <a:pt x="484" y="127"/>
                    <a:pt x="484" y="127"/>
                    <a:pt x="484" y="127"/>
                  </a:cubicBezTo>
                  <a:cubicBezTo>
                    <a:pt x="484" y="127"/>
                    <a:pt x="474" y="121"/>
                    <a:pt x="477" y="142"/>
                  </a:cubicBezTo>
                  <a:cubicBezTo>
                    <a:pt x="477" y="142"/>
                    <a:pt x="484" y="183"/>
                    <a:pt x="490" y="182"/>
                  </a:cubicBezTo>
                  <a:close/>
                </a:path>
              </a:pathLst>
            </a:custGeom>
            <a:solidFill>
              <a:schemeClr val="tx2"/>
            </a:solidFill>
            <a:ln w="9525" cmpd="sng">
              <a:noFill/>
              <a:bevel/>
            </a:ln>
          </p:spPr>
          <p:txBody>
            <a:bodyPr/>
            <a:lstStyle/>
            <a:p>
              <a:endParaRPr lang="zh-CN" altLang="zh-CN"/>
            </a:p>
          </p:txBody>
        </p:sp>
        <p:sp>
          <p:nvSpPr>
            <p:cNvPr id="15" name="Freeform 30"/>
            <p:cNvSpPr>
              <a:spLocks noChangeArrowheads="1"/>
            </p:cNvSpPr>
            <p:nvPr/>
          </p:nvSpPr>
          <p:spPr bwMode="auto">
            <a:xfrm flipH="1">
              <a:off x="476" y="440"/>
              <a:ext cx="248" cy="932"/>
            </a:xfrm>
            <a:custGeom>
              <a:avLst/>
              <a:gdLst>
                <a:gd name="T0" fmla="*/ 64 w 124"/>
                <a:gd name="T1" fmla="*/ 32 h 466"/>
                <a:gd name="T2" fmla="*/ 1472 w 124"/>
                <a:gd name="T3" fmla="*/ 1760 h 466"/>
                <a:gd name="T4" fmla="*/ 1952 w 124"/>
                <a:gd name="T5" fmla="*/ 1792 h 466"/>
                <a:gd name="T6" fmla="*/ 2496 w 124"/>
                <a:gd name="T7" fmla="*/ 1632 h 466"/>
                <a:gd name="T8" fmla="*/ 3808 w 124"/>
                <a:gd name="T9" fmla="*/ 128 h 466"/>
                <a:gd name="T10" fmla="*/ 3840 w 124"/>
                <a:gd name="T11" fmla="*/ 0 h 466"/>
                <a:gd name="T12" fmla="*/ 3968 w 124"/>
                <a:gd name="T13" fmla="*/ 224 h 466"/>
                <a:gd name="T14" fmla="*/ 3424 w 124"/>
                <a:gd name="T15" fmla="*/ 10464 h 466"/>
                <a:gd name="T16" fmla="*/ 3744 w 124"/>
                <a:gd name="T17" fmla="*/ 13760 h 466"/>
                <a:gd name="T18" fmla="*/ 640 w 124"/>
                <a:gd name="T19" fmla="*/ 14592 h 466"/>
                <a:gd name="T20" fmla="*/ 0 w 124"/>
                <a:gd name="T21" fmla="*/ 160 h 466"/>
                <a:gd name="T22" fmla="*/ 64 w 124"/>
                <a:gd name="T23" fmla="*/ 32 h 4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4"/>
                <a:gd name="T37" fmla="*/ 0 h 466"/>
                <a:gd name="T38" fmla="*/ 124 w 124"/>
                <a:gd name="T39" fmla="*/ 466 h 4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4" h="466">
                  <a:moveTo>
                    <a:pt x="2" y="1"/>
                  </a:moveTo>
                  <a:cubicBezTo>
                    <a:pt x="2" y="1"/>
                    <a:pt x="27" y="32"/>
                    <a:pt x="46" y="55"/>
                  </a:cubicBezTo>
                  <a:cubicBezTo>
                    <a:pt x="54" y="57"/>
                    <a:pt x="52" y="57"/>
                    <a:pt x="61" y="56"/>
                  </a:cubicBezTo>
                  <a:cubicBezTo>
                    <a:pt x="61" y="56"/>
                    <a:pt x="67" y="58"/>
                    <a:pt x="78" y="51"/>
                  </a:cubicBezTo>
                  <a:cubicBezTo>
                    <a:pt x="90" y="39"/>
                    <a:pt x="105" y="34"/>
                    <a:pt x="119" y="4"/>
                  </a:cubicBezTo>
                  <a:cubicBezTo>
                    <a:pt x="120" y="0"/>
                    <a:pt x="120" y="0"/>
                    <a:pt x="120" y="0"/>
                  </a:cubicBezTo>
                  <a:cubicBezTo>
                    <a:pt x="124" y="7"/>
                    <a:pt x="124" y="7"/>
                    <a:pt x="124" y="7"/>
                  </a:cubicBezTo>
                  <a:cubicBezTo>
                    <a:pt x="124" y="7"/>
                    <a:pt x="102" y="232"/>
                    <a:pt x="107" y="327"/>
                  </a:cubicBezTo>
                  <a:cubicBezTo>
                    <a:pt x="107" y="327"/>
                    <a:pt x="112" y="421"/>
                    <a:pt x="117" y="430"/>
                  </a:cubicBezTo>
                  <a:cubicBezTo>
                    <a:pt x="117" y="430"/>
                    <a:pt x="42" y="466"/>
                    <a:pt x="20" y="456"/>
                  </a:cubicBezTo>
                  <a:cubicBezTo>
                    <a:pt x="20" y="456"/>
                    <a:pt x="33" y="118"/>
                    <a:pt x="0" y="5"/>
                  </a:cubicBezTo>
                  <a:lnTo>
                    <a:pt x="2" y="1"/>
                  </a:lnTo>
                  <a:close/>
                </a:path>
              </a:pathLst>
            </a:custGeom>
            <a:solidFill>
              <a:srgbClr val="FFFFFF"/>
            </a:solidFill>
            <a:ln w="9525" cmpd="sng">
              <a:noFill/>
              <a:bevel/>
            </a:ln>
          </p:spPr>
          <p:txBody>
            <a:bodyPr/>
            <a:lstStyle/>
            <a:p>
              <a:endParaRPr lang="zh-CN" altLang="zh-CN">
                <a:solidFill>
                  <a:srgbClr val="000000"/>
                </a:solidFill>
              </a:endParaRPr>
            </a:p>
          </p:txBody>
        </p:sp>
        <p:sp>
          <p:nvSpPr>
            <p:cNvPr id="16" name="Freeform 31"/>
            <p:cNvSpPr>
              <a:spLocks noChangeArrowheads="1"/>
            </p:cNvSpPr>
            <p:nvPr/>
          </p:nvSpPr>
          <p:spPr bwMode="auto">
            <a:xfrm flipH="1">
              <a:off x="524" y="550"/>
              <a:ext cx="126" cy="776"/>
            </a:xfrm>
            <a:custGeom>
              <a:avLst/>
              <a:gdLst>
                <a:gd name="T0" fmla="*/ 288 w 63"/>
                <a:gd name="T1" fmla="*/ 0 h 388"/>
                <a:gd name="T2" fmla="*/ 1152 w 63"/>
                <a:gd name="T3" fmla="*/ 0 h 388"/>
                <a:gd name="T4" fmla="*/ 1504 w 63"/>
                <a:gd name="T5" fmla="*/ 512 h 388"/>
                <a:gd name="T6" fmla="*/ 1280 w 63"/>
                <a:gd name="T7" fmla="*/ 1088 h 388"/>
                <a:gd name="T8" fmla="*/ 1856 w 63"/>
                <a:gd name="T9" fmla="*/ 11584 h 388"/>
                <a:gd name="T10" fmla="*/ 1056 w 63"/>
                <a:gd name="T11" fmla="*/ 12416 h 388"/>
                <a:gd name="T12" fmla="*/ 0 w 63"/>
                <a:gd name="T13" fmla="*/ 11840 h 388"/>
                <a:gd name="T14" fmla="*/ 544 w 63"/>
                <a:gd name="T15" fmla="*/ 1216 h 388"/>
                <a:gd name="T16" fmla="*/ 96 w 63"/>
                <a:gd name="T17" fmla="*/ 608 h 388"/>
                <a:gd name="T18" fmla="*/ 288 w 63"/>
                <a:gd name="T19" fmla="*/ 0 h 3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388"/>
                <a:gd name="T32" fmla="*/ 63 w 63"/>
                <a:gd name="T33" fmla="*/ 388 h 3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388">
                  <a:moveTo>
                    <a:pt x="9" y="0"/>
                  </a:moveTo>
                  <a:cubicBezTo>
                    <a:pt x="36" y="0"/>
                    <a:pt x="36" y="0"/>
                    <a:pt x="36" y="0"/>
                  </a:cubicBezTo>
                  <a:cubicBezTo>
                    <a:pt x="36" y="0"/>
                    <a:pt x="46" y="12"/>
                    <a:pt x="47" y="16"/>
                  </a:cubicBezTo>
                  <a:cubicBezTo>
                    <a:pt x="47" y="19"/>
                    <a:pt x="43" y="29"/>
                    <a:pt x="40" y="34"/>
                  </a:cubicBezTo>
                  <a:cubicBezTo>
                    <a:pt x="40" y="34"/>
                    <a:pt x="63" y="138"/>
                    <a:pt x="58" y="362"/>
                  </a:cubicBezTo>
                  <a:cubicBezTo>
                    <a:pt x="33" y="388"/>
                    <a:pt x="33" y="388"/>
                    <a:pt x="33" y="388"/>
                  </a:cubicBezTo>
                  <a:cubicBezTo>
                    <a:pt x="0" y="370"/>
                    <a:pt x="0" y="370"/>
                    <a:pt x="0" y="370"/>
                  </a:cubicBezTo>
                  <a:cubicBezTo>
                    <a:pt x="0" y="370"/>
                    <a:pt x="4" y="98"/>
                    <a:pt x="17" y="38"/>
                  </a:cubicBezTo>
                  <a:cubicBezTo>
                    <a:pt x="17" y="38"/>
                    <a:pt x="2" y="22"/>
                    <a:pt x="3" y="19"/>
                  </a:cubicBezTo>
                  <a:close/>
                </a:path>
              </a:pathLst>
            </a:custGeom>
            <a:solidFill>
              <a:schemeClr val="accent1"/>
            </a:solidFill>
            <a:ln w="9525" cmpd="sng">
              <a:noFill/>
              <a:bevel/>
            </a:ln>
          </p:spPr>
          <p:txBody>
            <a:bodyPr/>
            <a:lstStyle/>
            <a:p>
              <a:endParaRPr lang="zh-CN" altLang="zh-CN">
                <a:solidFill>
                  <a:srgbClr val="000000"/>
                </a:solidFill>
              </a:endParaRPr>
            </a:p>
          </p:txBody>
        </p:sp>
        <p:sp>
          <p:nvSpPr>
            <p:cNvPr id="17" name="Line 32"/>
            <p:cNvSpPr>
              <a:spLocks noChangeShapeType="1"/>
            </p:cNvSpPr>
            <p:nvPr/>
          </p:nvSpPr>
          <p:spPr bwMode="auto">
            <a:xfrm flipH="1">
              <a:off x="1432" y="554"/>
              <a:ext cx="1" cy="1"/>
            </a:xfrm>
            <a:prstGeom prst="line">
              <a:avLst/>
            </a:prstGeom>
            <a:noFill/>
            <a:ln w="9525" cmpd="sng">
              <a:noFill/>
              <a:bevel/>
            </a:ln>
            <a:extLst>
              <a:ext uri="{909E8E84-426E-40DD-AFC4-6F175D3DCCD1}">
                <a14:hiddenFill xmlns:a14="http://schemas.microsoft.com/office/drawing/2010/main">
                  <a:noFill/>
                </a14:hiddenFill>
              </a:ext>
            </a:extLst>
          </p:spPr>
          <p:txBody>
            <a:bodyPr/>
            <a:lstStyle/>
            <a:p>
              <a:endParaRPr lang="zh-CN" altLang="zh-CN">
                <a:solidFill>
                  <a:srgbClr val="000000"/>
                </a:solidFill>
                <a:sym typeface="宋体" panose="02010600030101010101" pitchFamily="2" charset="-122"/>
              </a:endParaRPr>
            </a:p>
          </p:txBody>
        </p:sp>
        <p:sp>
          <p:nvSpPr>
            <p:cNvPr id="18" name="Line 33"/>
            <p:cNvSpPr>
              <a:spLocks noChangeShapeType="1"/>
            </p:cNvSpPr>
            <p:nvPr/>
          </p:nvSpPr>
          <p:spPr bwMode="auto">
            <a:xfrm flipH="1">
              <a:off x="1432" y="554"/>
              <a:ext cx="1" cy="1"/>
            </a:xfrm>
            <a:prstGeom prst="line">
              <a:avLst/>
            </a:prstGeom>
            <a:noFill/>
            <a:ln w="9525" cmpd="sng">
              <a:noFill/>
              <a:bevel/>
            </a:ln>
            <a:extLst>
              <a:ext uri="{909E8E84-426E-40DD-AFC4-6F175D3DCCD1}">
                <a14:hiddenFill xmlns:a14="http://schemas.microsoft.com/office/drawing/2010/main">
                  <a:noFill/>
                </a14:hiddenFill>
              </a:ext>
            </a:extLst>
          </p:spPr>
          <p:txBody>
            <a:bodyPr/>
            <a:lstStyle/>
            <a:p>
              <a:endParaRPr lang="zh-CN" altLang="zh-CN">
                <a:solidFill>
                  <a:srgbClr val="000000"/>
                </a:solidFill>
                <a:sym typeface="宋体" panose="02010600030101010101" pitchFamily="2" charset="-122"/>
              </a:endParaRPr>
            </a:p>
          </p:txBody>
        </p:sp>
      </p:grpSp>
      <p:grpSp>
        <p:nvGrpSpPr>
          <p:cNvPr id="19" name="组合 18"/>
          <p:cNvGrpSpPr/>
          <p:nvPr/>
        </p:nvGrpSpPr>
        <p:grpSpPr>
          <a:xfrm>
            <a:off x="1600313" y="3384433"/>
            <a:ext cx="8106805" cy="2724686"/>
            <a:chOff x="1600351" y="3177351"/>
            <a:chExt cx="8111028" cy="2724686"/>
          </a:xfrm>
          <a:solidFill>
            <a:schemeClr val="bg1"/>
          </a:solidFill>
        </p:grpSpPr>
        <p:pic>
          <p:nvPicPr>
            <p:cNvPr id="20" name="Picture 74"/>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a:stretch>
              <a:fillRect/>
            </a:stretch>
          </p:blipFill>
          <p:spPr bwMode="auto">
            <a:xfrm>
              <a:off x="8530717" y="4329875"/>
              <a:ext cx="1180662" cy="156721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
          <p:nvSpPr>
            <p:cNvPr id="21" name="AutoShape 35" descr="Bild20"/>
            <p:cNvSpPr>
              <a:spLocks noChangeArrowheads="1"/>
            </p:cNvSpPr>
            <p:nvPr/>
          </p:nvSpPr>
          <p:spPr bwMode="auto">
            <a:xfrm>
              <a:off x="1600351" y="3177351"/>
              <a:ext cx="6953719" cy="2724686"/>
            </a:xfrm>
            <a:prstGeom prst="roundRect">
              <a:avLst>
                <a:gd name="adj" fmla="val 5556"/>
              </a:avLst>
            </a:prstGeom>
            <a:solidFill>
              <a:schemeClr val="tx2"/>
            </a:solidFill>
            <a:ln w="25400" cap="flat" cmpd="sng">
              <a:solidFill>
                <a:schemeClr val="bg1"/>
              </a:solidFill>
              <a:bevel/>
            </a:ln>
          </p:spPr>
          <p:txBody>
            <a:bodyPr lIns="108000" tIns="108000" rIns="36000" bIns="36000"/>
            <a:lstStyle/>
            <a:p>
              <a:endParaRPr lang="zh-CN" altLang="zh-CN">
                <a:solidFill>
                  <a:srgbClr val="000000"/>
                </a:solidFill>
              </a:endParaRPr>
            </a:p>
          </p:txBody>
        </p:sp>
      </p:grpSp>
      <p:sp>
        <p:nvSpPr>
          <p:cNvPr id="24" name="Rectangle 18"/>
          <p:cNvSpPr>
            <a:spLocks noChangeArrowheads="1"/>
          </p:cNvSpPr>
          <p:nvPr/>
        </p:nvSpPr>
        <p:spPr bwMode="auto">
          <a:xfrm>
            <a:off x="1905670" y="3708090"/>
            <a:ext cx="587924" cy="602936"/>
          </a:xfrm>
          <a:prstGeom prst="rect">
            <a:avLst/>
          </a:prstGeom>
          <a:solidFill>
            <a:schemeClr val="accent1"/>
          </a:solidFill>
          <a:ln w="9525" cmpd="sng">
            <a:noFill/>
            <a:miter lim="800000"/>
          </a:ln>
        </p:spPr>
        <p:txBody>
          <a:bodyPr wrap="none" anchor="ctr"/>
          <a:lstStyle/>
          <a:p>
            <a:pPr algn="ctr"/>
            <a:r>
              <a:rPr lang="zh-CN" altLang="en-US" sz="2000" b="1">
                <a:solidFill>
                  <a:srgbClr val="F8F8F8"/>
                </a:solidFill>
                <a:sym typeface="宋体" panose="02010600030101010101" pitchFamily="2" charset="-122"/>
              </a:rPr>
              <a:t>1</a:t>
            </a:r>
            <a:endParaRPr lang="zh-CN" altLang="en-US">
              <a:solidFill>
                <a:srgbClr val="F8F8F8"/>
              </a:solidFill>
            </a:endParaRPr>
          </a:p>
        </p:txBody>
      </p:sp>
      <p:sp>
        <p:nvSpPr>
          <p:cNvPr id="25" name="Rectangle 19"/>
          <p:cNvSpPr>
            <a:spLocks noChangeArrowheads="1"/>
          </p:cNvSpPr>
          <p:nvPr/>
        </p:nvSpPr>
        <p:spPr bwMode="auto">
          <a:xfrm>
            <a:off x="1905670" y="4444338"/>
            <a:ext cx="587924" cy="602936"/>
          </a:xfrm>
          <a:prstGeom prst="rect">
            <a:avLst/>
          </a:prstGeom>
          <a:solidFill>
            <a:schemeClr val="accent2"/>
          </a:solidFill>
          <a:ln w="9525" cmpd="sng">
            <a:noFill/>
            <a:miter lim="800000"/>
          </a:ln>
        </p:spPr>
        <p:txBody>
          <a:bodyPr wrap="none" anchor="ctr"/>
          <a:lstStyle/>
          <a:p>
            <a:pPr algn="ctr"/>
            <a:r>
              <a:rPr lang="zh-CN" altLang="en-US" sz="2000" b="1">
                <a:solidFill>
                  <a:srgbClr val="F8F8F8"/>
                </a:solidFill>
                <a:sym typeface="宋体" panose="02010600030101010101" pitchFamily="2" charset="-122"/>
              </a:rPr>
              <a:t>2</a:t>
            </a:r>
            <a:endParaRPr lang="zh-CN" altLang="en-US">
              <a:solidFill>
                <a:srgbClr val="F8F8F8"/>
              </a:solidFill>
            </a:endParaRPr>
          </a:p>
        </p:txBody>
      </p:sp>
      <p:sp>
        <p:nvSpPr>
          <p:cNvPr id="26" name="Rectangle 20"/>
          <p:cNvSpPr>
            <a:spLocks noChangeArrowheads="1"/>
          </p:cNvSpPr>
          <p:nvPr/>
        </p:nvSpPr>
        <p:spPr bwMode="auto">
          <a:xfrm>
            <a:off x="1905670" y="5175729"/>
            <a:ext cx="587924" cy="602936"/>
          </a:xfrm>
          <a:prstGeom prst="rect">
            <a:avLst/>
          </a:prstGeom>
          <a:solidFill>
            <a:schemeClr val="accent3"/>
          </a:solidFill>
          <a:ln w="9525" cmpd="sng">
            <a:noFill/>
            <a:miter lim="800000"/>
          </a:ln>
        </p:spPr>
        <p:txBody>
          <a:bodyPr wrap="none" anchor="ctr"/>
          <a:lstStyle/>
          <a:p>
            <a:pPr algn="ctr"/>
            <a:r>
              <a:rPr lang="zh-CN" altLang="en-US" sz="2000" b="1">
                <a:solidFill>
                  <a:srgbClr val="F8F8F8"/>
                </a:solidFill>
                <a:sym typeface="宋体" panose="02010600030101010101" pitchFamily="2" charset="-122"/>
              </a:rPr>
              <a:t>3</a:t>
            </a:r>
            <a:endParaRPr lang="zh-CN" altLang="en-US">
              <a:solidFill>
                <a:srgbClr val="F8F8F8"/>
              </a:solidFill>
            </a:endParaRPr>
          </a:p>
        </p:txBody>
      </p:sp>
      <p:sp>
        <p:nvSpPr>
          <p:cNvPr id="31" name="Rectangle 27"/>
          <p:cNvSpPr>
            <a:spLocks noChangeArrowheads="1"/>
          </p:cNvSpPr>
          <p:nvPr/>
        </p:nvSpPr>
        <p:spPr bwMode="auto">
          <a:xfrm>
            <a:off x="2553779" y="3708090"/>
            <a:ext cx="5629367" cy="602936"/>
          </a:xfrm>
          <a:prstGeom prst="rect">
            <a:avLst/>
          </a:prstGeom>
          <a:solidFill>
            <a:schemeClr val="accent1"/>
          </a:solidFill>
          <a:ln w="9525" cap="flat" cmpd="sng">
            <a:noFill/>
            <a:bevel/>
          </a:ln>
        </p:spPr>
        <p:txBody>
          <a:bodyPr wrap="none" anchor="ctr"/>
          <a:lstStyle/>
          <a:p>
            <a:r>
              <a:rPr lang="zh-CN" altLang="en-US" dirty="0">
                <a:solidFill>
                  <a:srgbClr val="F8F8F8"/>
                </a:solidFill>
                <a:latin typeface="+mn-ea"/>
              </a:rPr>
              <a:t>请输入您的文字</a:t>
            </a:r>
          </a:p>
        </p:txBody>
      </p:sp>
      <p:sp>
        <p:nvSpPr>
          <p:cNvPr id="32" name="Rectangle 28"/>
          <p:cNvSpPr>
            <a:spLocks noChangeArrowheads="1"/>
          </p:cNvSpPr>
          <p:nvPr/>
        </p:nvSpPr>
        <p:spPr bwMode="auto">
          <a:xfrm>
            <a:off x="2553779" y="4444338"/>
            <a:ext cx="5629367" cy="602936"/>
          </a:xfrm>
          <a:prstGeom prst="rect">
            <a:avLst/>
          </a:prstGeom>
          <a:solidFill>
            <a:schemeClr val="accent2"/>
          </a:solidFill>
          <a:ln w="9525" cap="flat" cmpd="sng">
            <a:noFill/>
            <a:bevel/>
          </a:ln>
        </p:spPr>
        <p:txBody>
          <a:bodyPr wrap="none" anchor="ctr"/>
          <a:lstStyle/>
          <a:p>
            <a:r>
              <a:rPr lang="zh-CN" altLang="en-US" dirty="0">
                <a:solidFill>
                  <a:srgbClr val="F8F8F8"/>
                </a:solidFill>
                <a:latin typeface="+mn-ea"/>
              </a:rPr>
              <a:t>请输入您的文字</a:t>
            </a:r>
          </a:p>
        </p:txBody>
      </p:sp>
      <p:sp>
        <p:nvSpPr>
          <p:cNvPr id="33" name="Rectangle 29"/>
          <p:cNvSpPr>
            <a:spLocks noChangeArrowheads="1"/>
          </p:cNvSpPr>
          <p:nvPr/>
        </p:nvSpPr>
        <p:spPr bwMode="auto">
          <a:xfrm>
            <a:off x="2553779" y="5175729"/>
            <a:ext cx="5629367" cy="602936"/>
          </a:xfrm>
          <a:prstGeom prst="rect">
            <a:avLst/>
          </a:prstGeom>
          <a:solidFill>
            <a:schemeClr val="accent3"/>
          </a:solidFill>
          <a:ln w="9525" cap="flat" cmpd="sng">
            <a:noFill/>
            <a:bevel/>
          </a:ln>
        </p:spPr>
        <p:txBody>
          <a:bodyPr wrap="none" anchor="ctr"/>
          <a:lstStyle/>
          <a:p>
            <a:r>
              <a:rPr lang="zh-CN" altLang="en-US" dirty="0">
                <a:solidFill>
                  <a:srgbClr val="F8F8F8"/>
                </a:solidFill>
                <a:latin typeface="+mn-ea"/>
              </a:rPr>
              <a:t>请输入您的文字</a:t>
            </a:r>
          </a:p>
        </p:txBody>
      </p:sp>
      <p:sp>
        <p:nvSpPr>
          <p:cNvPr id="34" name="Rectangle 37"/>
          <p:cNvSpPr>
            <a:spLocks noChangeArrowheads="1"/>
          </p:cNvSpPr>
          <p:nvPr/>
        </p:nvSpPr>
        <p:spPr bwMode="auto">
          <a:xfrm>
            <a:off x="1905670" y="1688919"/>
            <a:ext cx="5872480"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l">
              <a:lnSpc>
                <a:spcPct val="150000"/>
              </a:lnSpc>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a:t>
            </a:r>
            <a:endParaRPr lang="en-US" altLang="zh-CN" sz="1400" dirty="0">
              <a:solidFill>
                <a:schemeClr val="tx1">
                  <a:lumMod val="50000"/>
                  <a:lumOff val="50000"/>
                </a:schemeClr>
              </a:solidFill>
              <a:sym typeface="微软雅黑" panose="020B0503020204020204" pitchFamily="34" charset="-122"/>
            </a:endParaRPr>
          </a:p>
          <a:p>
            <a:pPr algn="l">
              <a:lnSpc>
                <a:spcPct val="150000"/>
              </a:lnSpc>
            </a:pPr>
            <a:r>
              <a:rPr lang="zh-CN" altLang="en-US" sz="1400" dirty="0">
                <a:solidFill>
                  <a:schemeClr val="tx1">
                    <a:lumMod val="50000"/>
                    <a:lumOff val="50000"/>
                  </a:schemeClr>
                </a:solidFill>
                <a:sym typeface="微软雅黑" panose="020B0503020204020204" pitchFamily="34" charset="-122"/>
              </a:rPr>
              <a:t> </a:t>
            </a:r>
          </a:p>
          <a:p>
            <a:pPr>
              <a:lnSpc>
                <a:spcPct val="150000"/>
              </a:lnSpc>
            </a:pPr>
            <a:endParaRPr lang="zh-CN" altLang="en-US" sz="1400" dirty="0">
              <a:solidFill>
                <a:schemeClr val="tx1">
                  <a:lumMod val="50000"/>
                  <a:lumOff val="50000"/>
                </a:schemeClr>
              </a:solidFill>
              <a:latin typeface="+mn-ea"/>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par>
                          <p:cTn id="31" fill="hold">
                            <p:stCondLst>
                              <p:cond delay="3000"/>
                            </p:stCondLst>
                            <p:childTnLst>
                              <p:par>
                                <p:cTn id="32" presetID="22" presetClass="entr" presetSubtype="8" fill="hold" grpId="0" nodeType="afterEffect">
                                  <p:stCondLst>
                                    <p:cond delay="0"/>
                                  </p:stCondLst>
                                  <p:iterate type="lt">
                                    <p:tmPct val="0"/>
                                  </p:iterate>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4000"/>
                            </p:stCondLst>
                            <p:childTnLst>
                              <p:par>
                                <p:cTn id="40" presetID="22" presetClass="entr" presetSubtype="8" fill="hold" grpId="0" nodeType="afterEffect">
                                  <p:stCondLst>
                                    <p:cond delay="0"/>
                                  </p:stCondLst>
                                  <p:iterate type="lt">
                                    <p:tmPct val="0"/>
                                  </p:iterate>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31" grpId="0" animBg="1"/>
      <p:bldP spid="32" grpId="0" animBg="1"/>
      <p:bldP spid="33" grpId="0" animBg="1"/>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4"/>
          <p:cNvSpPr>
            <a:spLocks noChangeAspect="1" noChangeArrowheads="1" noTextEdit="1"/>
          </p:cNvSpPr>
          <p:nvPr/>
        </p:nvSpPr>
        <p:spPr bwMode="auto">
          <a:xfrm>
            <a:off x="1869873" y="3386474"/>
            <a:ext cx="766998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3" name="Freeform 6"/>
          <p:cNvSpPr/>
          <p:nvPr/>
        </p:nvSpPr>
        <p:spPr bwMode="auto">
          <a:xfrm>
            <a:off x="3759602" y="3969089"/>
            <a:ext cx="1034511" cy="415925"/>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7" name="Freeform 7"/>
          <p:cNvSpPr/>
          <p:nvPr/>
        </p:nvSpPr>
        <p:spPr bwMode="auto">
          <a:xfrm>
            <a:off x="3345479" y="3386474"/>
            <a:ext cx="1864342" cy="749300"/>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8" name="Freeform 8"/>
          <p:cNvSpPr/>
          <p:nvPr/>
        </p:nvSpPr>
        <p:spPr bwMode="auto">
          <a:xfrm>
            <a:off x="6715573" y="3967499"/>
            <a:ext cx="1036098" cy="419100"/>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9" name="Freeform 9"/>
          <p:cNvSpPr/>
          <p:nvPr/>
        </p:nvSpPr>
        <p:spPr bwMode="auto">
          <a:xfrm>
            <a:off x="6301453" y="3391237"/>
            <a:ext cx="1859581" cy="749300"/>
          </a:xfrm>
          <a:custGeom>
            <a:avLst/>
            <a:gdLst>
              <a:gd name="T0" fmla="*/ 1379 w 2733"/>
              <a:gd name="T1" fmla="*/ 802 h 1099"/>
              <a:gd name="T2" fmla="*/ 2171 w 2733"/>
              <a:gd name="T3" fmla="*/ 1082 h 1099"/>
              <a:gd name="T4" fmla="*/ 2733 w 2733"/>
              <a:gd name="T5" fmla="*/ 508 h 1099"/>
              <a:gd name="T6" fmla="*/ 1379 w 2733"/>
              <a:gd name="T7" fmla="*/ 0 h 1099"/>
              <a:gd name="T8" fmla="*/ 0 w 2733"/>
              <a:gd name="T9" fmla="*/ 530 h 1099"/>
              <a:gd name="T10" fmla="*/ 565 w 2733"/>
              <a:gd name="T11" fmla="*/ 1099 h 1099"/>
              <a:gd name="T12" fmla="*/ 1379 w 2733"/>
              <a:gd name="T13" fmla="*/ 802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10"/>
          <p:cNvSpPr/>
          <p:nvPr/>
        </p:nvSpPr>
        <p:spPr bwMode="auto">
          <a:xfrm>
            <a:off x="2285581" y="3483314"/>
            <a:ext cx="1036098" cy="417513"/>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4" name="Freeform 11"/>
          <p:cNvSpPr/>
          <p:nvPr/>
        </p:nvSpPr>
        <p:spPr bwMode="auto">
          <a:xfrm>
            <a:off x="1869874" y="3732549"/>
            <a:ext cx="1859581" cy="749300"/>
          </a:xfrm>
          <a:custGeom>
            <a:avLst/>
            <a:gdLst>
              <a:gd name="T0" fmla="*/ 1378 w 2733"/>
              <a:gd name="T1" fmla="*/ 297 h 1099"/>
              <a:gd name="T2" fmla="*/ 2166 w 2733"/>
              <a:gd name="T3" fmla="*/ 22 h 1099"/>
              <a:gd name="T4" fmla="*/ 2733 w 2733"/>
              <a:gd name="T5" fmla="*/ 591 h 1099"/>
              <a:gd name="T6" fmla="*/ 1378 w 2733"/>
              <a:gd name="T7" fmla="*/ 1099 h 1099"/>
              <a:gd name="T8" fmla="*/ 0 w 2733"/>
              <a:gd name="T9" fmla="*/ 570 h 1099"/>
              <a:gd name="T10" fmla="*/ 563 w 2733"/>
              <a:gd name="T11" fmla="*/ 0 h 1099"/>
              <a:gd name="T12" fmla="*/ 1378 w 2733"/>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solidFill>
            <a:schemeClr val="tx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5" name="Freeform 12"/>
          <p:cNvSpPr/>
          <p:nvPr/>
        </p:nvSpPr>
        <p:spPr bwMode="auto">
          <a:xfrm>
            <a:off x="5244728" y="3486489"/>
            <a:ext cx="1036098" cy="417513"/>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6" name="Freeform 13"/>
          <p:cNvSpPr/>
          <p:nvPr/>
        </p:nvSpPr>
        <p:spPr bwMode="auto">
          <a:xfrm>
            <a:off x="4825846" y="3735726"/>
            <a:ext cx="1861169" cy="752475"/>
          </a:xfrm>
          <a:custGeom>
            <a:avLst/>
            <a:gdLst>
              <a:gd name="T0" fmla="*/ 1379 w 2733"/>
              <a:gd name="T1" fmla="*/ 301 h 1103"/>
              <a:gd name="T2" fmla="*/ 2167 w 2733"/>
              <a:gd name="T3" fmla="*/ 25 h 1103"/>
              <a:gd name="T4" fmla="*/ 2733 w 2733"/>
              <a:gd name="T5" fmla="*/ 595 h 1103"/>
              <a:gd name="T6" fmla="*/ 1379 w 2733"/>
              <a:gd name="T7" fmla="*/ 1103 h 1103"/>
              <a:gd name="T8" fmla="*/ 0 w 2733"/>
              <a:gd name="T9" fmla="*/ 573 h 1103"/>
              <a:gd name="T10" fmla="*/ 563 w 2733"/>
              <a:gd name="T11" fmla="*/ 0 h 1103"/>
              <a:gd name="T12" fmla="*/ 1379 w 2733"/>
              <a:gd name="T13" fmla="*/ 301 h 1103"/>
            </a:gdLst>
            <a:ahLst/>
            <a:cxnLst>
              <a:cxn ang="0">
                <a:pos x="T0" y="T1"/>
              </a:cxn>
              <a:cxn ang="0">
                <a:pos x="T2" y="T3"/>
              </a:cxn>
              <a:cxn ang="0">
                <a:pos x="T4" y="T5"/>
              </a:cxn>
              <a:cxn ang="0">
                <a:pos x="T6" y="T7"/>
              </a:cxn>
              <a:cxn ang="0">
                <a:pos x="T8" y="T9"/>
              </a:cxn>
              <a:cxn ang="0">
                <a:pos x="T10" y="T11"/>
              </a:cxn>
              <a:cxn ang="0">
                <a:pos x="T12" y="T13"/>
              </a:cxn>
            </a:cxnLst>
            <a:rect l="0" t="0" r="r" b="b"/>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4"/>
          <p:cNvSpPr/>
          <p:nvPr/>
        </p:nvSpPr>
        <p:spPr bwMode="auto">
          <a:xfrm>
            <a:off x="8207047" y="3496014"/>
            <a:ext cx="1031338" cy="417513"/>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5"/>
          <p:cNvSpPr/>
          <p:nvPr/>
        </p:nvSpPr>
        <p:spPr bwMode="auto">
          <a:xfrm>
            <a:off x="7778646" y="3737312"/>
            <a:ext cx="1857995" cy="749300"/>
          </a:xfrm>
          <a:custGeom>
            <a:avLst/>
            <a:gdLst>
              <a:gd name="T0" fmla="*/ 1376 w 2730"/>
              <a:gd name="T1" fmla="*/ 297 h 1099"/>
              <a:gd name="T2" fmla="*/ 2175 w 2730"/>
              <a:gd name="T3" fmla="*/ 10 h 1099"/>
              <a:gd name="T4" fmla="*/ 2730 w 2730"/>
              <a:gd name="T5" fmla="*/ 591 h 1099"/>
              <a:gd name="T6" fmla="*/ 1376 w 2730"/>
              <a:gd name="T7" fmla="*/ 1099 h 1099"/>
              <a:gd name="T8" fmla="*/ 0 w 2730"/>
              <a:gd name="T9" fmla="*/ 574 h 1099"/>
              <a:gd name="T10" fmla="*/ 562 w 2730"/>
              <a:gd name="T11" fmla="*/ 0 h 1099"/>
              <a:gd name="T12" fmla="*/ 1376 w 2730"/>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TextBox 38"/>
          <p:cNvSpPr txBox="1"/>
          <p:nvPr/>
        </p:nvSpPr>
        <p:spPr>
          <a:xfrm>
            <a:off x="2147390" y="1863308"/>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40" name="TextBox 39"/>
          <p:cNvSpPr txBox="1"/>
          <p:nvPr/>
        </p:nvSpPr>
        <p:spPr>
          <a:xfrm>
            <a:off x="1657399" y="2193274"/>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41" name="组合 40"/>
          <p:cNvGrpSpPr/>
          <p:nvPr/>
        </p:nvGrpSpPr>
        <p:grpSpPr>
          <a:xfrm>
            <a:off x="1881742" y="2778049"/>
            <a:ext cx="1814531" cy="813453"/>
            <a:chOff x="1993900" y="1247395"/>
            <a:chExt cx="1815476" cy="813453"/>
          </a:xfrm>
        </p:grpSpPr>
        <p:cxnSp>
          <p:nvCxnSpPr>
            <p:cNvPr id="42" name="直接连接符 41"/>
            <p:cNvCxnSpPr/>
            <p:nvPr/>
          </p:nvCxnSpPr>
          <p:spPr bwMode="auto">
            <a:xfrm>
              <a:off x="1993900" y="1247395"/>
              <a:ext cx="181547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直接连接符 42"/>
            <p:cNvCxnSpPr/>
            <p:nvPr/>
          </p:nvCxnSpPr>
          <p:spPr bwMode="auto">
            <a:xfrm flipH="1">
              <a:off x="2901638" y="1252158"/>
              <a:ext cx="1" cy="808690"/>
            </a:xfrm>
            <a:prstGeom prst="line">
              <a:avLst/>
            </a:prstGeom>
            <a:solidFill>
              <a:schemeClr val="accent1"/>
            </a:solidFill>
            <a:ln w="9525" cap="flat" cmpd="sng" algn="ctr">
              <a:solidFill>
                <a:schemeClr val="tx1">
                  <a:lumMod val="50000"/>
                  <a:lumOff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4" name="TextBox 43"/>
          <p:cNvSpPr txBox="1"/>
          <p:nvPr/>
        </p:nvSpPr>
        <p:spPr>
          <a:xfrm>
            <a:off x="3666639" y="5057770"/>
            <a:ext cx="1209958" cy="400110"/>
          </a:xfrm>
          <a:prstGeom prst="rect">
            <a:avLst/>
          </a:prstGeom>
          <a:noFill/>
          <a:ln>
            <a:noFill/>
          </a:ln>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45" name="TextBox 44"/>
          <p:cNvSpPr txBox="1"/>
          <p:nvPr/>
        </p:nvSpPr>
        <p:spPr>
          <a:xfrm>
            <a:off x="3176648" y="5387736"/>
            <a:ext cx="2038875" cy="584775"/>
          </a:xfrm>
          <a:prstGeom prst="rect">
            <a:avLst/>
          </a:prstGeom>
          <a:noFill/>
          <a:ln>
            <a:noFill/>
          </a:ln>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46" name="组合 45"/>
          <p:cNvGrpSpPr/>
          <p:nvPr/>
        </p:nvGrpSpPr>
        <p:grpSpPr>
          <a:xfrm flipV="1">
            <a:off x="3400992" y="4273455"/>
            <a:ext cx="1814531" cy="813453"/>
            <a:chOff x="1993900" y="1247395"/>
            <a:chExt cx="1815476" cy="813453"/>
          </a:xfrm>
        </p:grpSpPr>
        <p:cxnSp>
          <p:nvCxnSpPr>
            <p:cNvPr id="47" name="直接连接符 46"/>
            <p:cNvCxnSpPr/>
            <p:nvPr/>
          </p:nvCxnSpPr>
          <p:spPr bwMode="auto">
            <a:xfrm>
              <a:off x="1993900" y="1247395"/>
              <a:ext cx="181547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flipH="1">
              <a:off x="2901638" y="1252158"/>
              <a:ext cx="1" cy="808690"/>
            </a:xfrm>
            <a:prstGeom prst="line">
              <a:avLst/>
            </a:prstGeom>
            <a:solidFill>
              <a:schemeClr val="accent1"/>
            </a:solidFill>
            <a:ln w="9525" cap="flat" cmpd="sng" algn="ctr">
              <a:solidFill>
                <a:schemeClr val="tx1">
                  <a:lumMod val="50000"/>
                  <a:lumOff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9" name="TextBox 48"/>
          <p:cNvSpPr txBox="1"/>
          <p:nvPr/>
        </p:nvSpPr>
        <p:spPr>
          <a:xfrm>
            <a:off x="5126545" y="1863308"/>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50" name="TextBox 49"/>
          <p:cNvSpPr txBox="1"/>
          <p:nvPr/>
        </p:nvSpPr>
        <p:spPr>
          <a:xfrm>
            <a:off x="4636554" y="2193274"/>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51" name="组合 50"/>
          <p:cNvGrpSpPr/>
          <p:nvPr/>
        </p:nvGrpSpPr>
        <p:grpSpPr>
          <a:xfrm>
            <a:off x="4860897" y="2778049"/>
            <a:ext cx="1814531" cy="813453"/>
            <a:chOff x="1993900" y="1247395"/>
            <a:chExt cx="1815476" cy="813453"/>
          </a:xfrm>
        </p:grpSpPr>
        <p:cxnSp>
          <p:nvCxnSpPr>
            <p:cNvPr id="52" name="直接连接符 51"/>
            <p:cNvCxnSpPr/>
            <p:nvPr/>
          </p:nvCxnSpPr>
          <p:spPr bwMode="auto">
            <a:xfrm>
              <a:off x="1993900" y="1247395"/>
              <a:ext cx="181547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直接连接符 52"/>
            <p:cNvCxnSpPr/>
            <p:nvPr/>
          </p:nvCxnSpPr>
          <p:spPr bwMode="auto">
            <a:xfrm flipH="1">
              <a:off x="2901638" y="1252158"/>
              <a:ext cx="1" cy="808690"/>
            </a:xfrm>
            <a:prstGeom prst="line">
              <a:avLst/>
            </a:prstGeom>
            <a:solidFill>
              <a:schemeClr val="accent1"/>
            </a:solidFill>
            <a:ln w="9525" cap="flat" cmpd="sng" algn="ctr">
              <a:solidFill>
                <a:schemeClr val="tx1">
                  <a:lumMod val="50000"/>
                  <a:lumOff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4" name="TextBox 53"/>
          <p:cNvSpPr txBox="1"/>
          <p:nvPr/>
        </p:nvSpPr>
        <p:spPr>
          <a:xfrm>
            <a:off x="6574580" y="5057770"/>
            <a:ext cx="1209958" cy="400110"/>
          </a:xfrm>
          <a:prstGeom prst="rect">
            <a:avLst/>
          </a:prstGeom>
          <a:noFill/>
          <a:ln>
            <a:noFill/>
          </a:ln>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55" name="TextBox 54"/>
          <p:cNvSpPr txBox="1"/>
          <p:nvPr/>
        </p:nvSpPr>
        <p:spPr>
          <a:xfrm>
            <a:off x="6084588" y="5387736"/>
            <a:ext cx="2038875" cy="584775"/>
          </a:xfrm>
          <a:prstGeom prst="rect">
            <a:avLst/>
          </a:prstGeom>
          <a:noFill/>
          <a:ln>
            <a:noFill/>
          </a:ln>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56" name="组合 55"/>
          <p:cNvGrpSpPr/>
          <p:nvPr/>
        </p:nvGrpSpPr>
        <p:grpSpPr>
          <a:xfrm flipV="1">
            <a:off x="6308932" y="4273455"/>
            <a:ext cx="1814531" cy="813453"/>
            <a:chOff x="1993900" y="1247395"/>
            <a:chExt cx="1815476" cy="813453"/>
          </a:xfrm>
        </p:grpSpPr>
        <p:cxnSp>
          <p:nvCxnSpPr>
            <p:cNvPr id="57" name="直接连接符 56"/>
            <p:cNvCxnSpPr/>
            <p:nvPr/>
          </p:nvCxnSpPr>
          <p:spPr bwMode="auto">
            <a:xfrm>
              <a:off x="1993900" y="1247395"/>
              <a:ext cx="181547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flipH="1">
              <a:off x="2901638" y="1252158"/>
              <a:ext cx="1" cy="808690"/>
            </a:xfrm>
            <a:prstGeom prst="line">
              <a:avLst/>
            </a:prstGeom>
            <a:solidFill>
              <a:schemeClr val="accent1"/>
            </a:solidFill>
            <a:ln w="9525" cap="flat" cmpd="sng" algn="ctr">
              <a:solidFill>
                <a:schemeClr val="tx1">
                  <a:lumMod val="50000"/>
                  <a:lumOff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9" name="TextBox 58"/>
          <p:cNvSpPr txBox="1"/>
          <p:nvPr/>
        </p:nvSpPr>
        <p:spPr>
          <a:xfrm>
            <a:off x="8070093" y="1863308"/>
            <a:ext cx="1209958" cy="400110"/>
          </a:xfrm>
          <a:prstGeom prst="rect">
            <a:avLst/>
          </a:prstGeom>
          <a:noFill/>
        </p:spPr>
        <p:txBody>
          <a:bodyPr wrap="none" rtlCol="0">
            <a:spAutoFit/>
          </a:bodyPr>
          <a:lstStyle/>
          <a:p>
            <a:r>
              <a:rPr lang="zh-CN" altLang="en-US" sz="2000" dirty="0">
                <a:solidFill>
                  <a:schemeClr val="tx1">
                    <a:lumMod val="50000"/>
                    <a:lumOff val="50000"/>
                  </a:schemeClr>
                </a:solidFill>
                <a:latin typeface="+mj-ea"/>
                <a:ea typeface="+mj-ea"/>
              </a:rPr>
              <a:t>您的标题</a:t>
            </a:r>
          </a:p>
        </p:txBody>
      </p:sp>
      <p:sp>
        <p:nvSpPr>
          <p:cNvPr id="60" name="TextBox 59"/>
          <p:cNvSpPr txBox="1"/>
          <p:nvPr/>
        </p:nvSpPr>
        <p:spPr>
          <a:xfrm>
            <a:off x="7580101" y="2193274"/>
            <a:ext cx="2038875" cy="584775"/>
          </a:xfrm>
          <a:prstGeom prst="rect">
            <a:avLst/>
          </a:prstGeom>
          <a:noFill/>
        </p:spPr>
        <p:txBody>
          <a:bodyPr wrap="square" rtlCol="0">
            <a:spAutoFit/>
          </a:bodyPr>
          <a:lstStyle/>
          <a:p>
            <a:pPr algn="r"/>
            <a:r>
              <a:rPr lang="zh-CN" altLang="en-US" sz="1600" dirty="0">
                <a:solidFill>
                  <a:schemeClr val="tx1">
                    <a:lumMod val="50000"/>
                    <a:lumOff val="50000"/>
                  </a:schemeClr>
                </a:solidFill>
                <a:latin typeface="+mn-ea"/>
              </a:rPr>
              <a:t>输入您的文字内容</a:t>
            </a:r>
            <a:endParaRPr lang="en-US" altLang="zh-CN" sz="1600" dirty="0">
              <a:solidFill>
                <a:schemeClr val="tx1">
                  <a:lumMod val="50000"/>
                  <a:lumOff val="50000"/>
                </a:schemeClr>
              </a:solidFill>
              <a:latin typeface="+mn-ea"/>
            </a:endParaRPr>
          </a:p>
          <a:p>
            <a:pPr algn="r"/>
            <a:r>
              <a:rPr lang="zh-CN" altLang="en-US" sz="1600" dirty="0">
                <a:solidFill>
                  <a:schemeClr val="tx1">
                    <a:lumMod val="50000"/>
                    <a:lumOff val="50000"/>
                  </a:schemeClr>
                </a:solidFill>
                <a:latin typeface="+mn-ea"/>
              </a:rPr>
              <a:t>输入您的文字内容</a:t>
            </a:r>
          </a:p>
        </p:txBody>
      </p:sp>
      <p:grpSp>
        <p:nvGrpSpPr>
          <p:cNvPr id="61" name="组合 60"/>
          <p:cNvGrpSpPr/>
          <p:nvPr/>
        </p:nvGrpSpPr>
        <p:grpSpPr>
          <a:xfrm>
            <a:off x="7804445" y="2778049"/>
            <a:ext cx="1814531" cy="813453"/>
            <a:chOff x="1993900" y="1247395"/>
            <a:chExt cx="1815476" cy="813453"/>
          </a:xfrm>
        </p:grpSpPr>
        <p:cxnSp>
          <p:nvCxnSpPr>
            <p:cNvPr id="62" name="直接连接符 61"/>
            <p:cNvCxnSpPr/>
            <p:nvPr/>
          </p:nvCxnSpPr>
          <p:spPr bwMode="auto">
            <a:xfrm>
              <a:off x="1993900" y="1247395"/>
              <a:ext cx="1815476" cy="0"/>
            </a:xfrm>
            <a:prstGeom prst="line">
              <a:avLst/>
            </a:prstGeom>
            <a:solidFill>
              <a:schemeClr val="accent1"/>
            </a:solidFill>
            <a:ln w="9525" cap="flat" cmpd="sng" algn="ctr">
              <a:solidFill>
                <a:schemeClr val="tx1">
                  <a:lumMod val="50000"/>
                  <a:lumOff val="50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3" name="直接连接符 62"/>
            <p:cNvCxnSpPr/>
            <p:nvPr/>
          </p:nvCxnSpPr>
          <p:spPr bwMode="auto">
            <a:xfrm flipH="1">
              <a:off x="2901638" y="1252158"/>
              <a:ext cx="1" cy="808690"/>
            </a:xfrm>
            <a:prstGeom prst="line">
              <a:avLst/>
            </a:prstGeom>
            <a:solidFill>
              <a:schemeClr val="accent1"/>
            </a:solidFill>
            <a:ln w="9525" cap="flat" cmpd="sng" algn="ctr">
              <a:solidFill>
                <a:schemeClr val="tx1">
                  <a:lumMod val="50000"/>
                  <a:lumOff val="50000"/>
                </a:schemeClr>
              </a:solidFill>
              <a:prstDash val="dash"/>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300"/>
                                        <p:tgtEl>
                                          <p:spTgt spid="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3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3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300"/>
                                        <p:tgtEl>
                                          <p:spTgt spid="38"/>
                                        </p:tgtEl>
                                      </p:cBhvr>
                                    </p:animEffect>
                                  </p:childTnLst>
                                </p:cTn>
                              </p:par>
                            </p:childTnLst>
                          </p:cTn>
                        </p:par>
                        <p:par>
                          <p:cTn id="24" fill="hold">
                            <p:stCondLst>
                              <p:cond delay="2500"/>
                            </p:stCondLst>
                            <p:childTnLst>
                              <p:par>
                                <p:cTn id="25" presetID="47"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anim calcmode="lin" valueType="num">
                                      <p:cBhvr>
                                        <p:cTn id="33" dur="500" fill="hold"/>
                                        <p:tgtEl>
                                          <p:spTgt spid="41"/>
                                        </p:tgtEl>
                                        <p:attrNameLst>
                                          <p:attrName>ppt_x</p:attrName>
                                        </p:attrNameLst>
                                      </p:cBhvr>
                                      <p:tavLst>
                                        <p:tav tm="0">
                                          <p:val>
                                            <p:strVal val="#ppt_x"/>
                                          </p:val>
                                        </p:tav>
                                        <p:tav tm="100000">
                                          <p:val>
                                            <p:strVal val="#ppt_x"/>
                                          </p:val>
                                        </p:tav>
                                      </p:tavLst>
                                    </p:anim>
                                    <p:anim calcmode="lin" valueType="num">
                                      <p:cBhvr>
                                        <p:cTn id="34" dur="500" fill="hold"/>
                                        <p:tgtEl>
                                          <p:spTgt spid="4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anim calcmode="lin" valueType="num">
                                      <p:cBhvr>
                                        <p:cTn id="38" dur="500" fill="hold"/>
                                        <p:tgtEl>
                                          <p:spTgt spid="40"/>
                                        </p:tgtEl>
                                        <p:attrNameLst>
                                          <p:attrName>ppt_x</p:attrName>
                                        </p:attrNameLst>
                                      </p:cBhvr>
                                      <p:tavLst>
                                        <p:tav tm="0">
                                          <p:val>
                                            <p:strVal val="#ppt_x"/>
                                          </p:val>
                                        </p:tav>
                                        <p:tav tm="100000">
                                          <p:val>
                                            <p:strVal val="#ppt_x"/>
                                          </p:val>
                                        </p:tav>
                                      </p:tavLst>
                                    </p:anim>
                                    <p:anim calcmode="lin" valueType="num">
                                      <p:cBhvr>
                                        <p:cTn id="39" dur="500" fill="hold"/>
                                        <p:tgtEl>
                                          <p:spTgt spid="4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anim calcmode="lin" valueType="num">
                                      <p:cBhvr>
                                        <p:cTn id="43" dur="500" fill="hold"/>
                                        <p:tgtEl>
                                          <p:spTgt spid="39"/>
                                        </p:tgtEl>
                                        <p:attrNameLst>
                                          <p:attrName>ppt_x</p:attrName>
                                        </p:attrNameLst>
                                      </p:cBhvr>
                                      <p:tavLst>
                                        <p:tav tm="0">
                                          <p:val>
                                            <p:strVal val="#ppt_x"/>
                                          </p:val>
                                        </p:tav>
                                        <p:tav tm="100000">
                                          <p:val>
                                            <p:strVal val="#ppt_x"/>
                                          </p:val>
                                        </p:tav>
                                      </p:tavLst>
                                    </p:anim>
                                    <p:anim calcmode="lin" valueType="num">
                                      <p:cBhvr>
                                        <p:cTn id="44" dur="500" fill="hold"/>
                                        <p:tgtEl>
                                          <p:spTgt spid="39"/>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5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anim calcmode="lin" valueType="num">
                                      <p:cBhvr>
                                        <p:cTn id="54" dur="500" fill="hold"/>
                                        <p:tgtEl>
                                          <p:spTgt spid="44"/>
                                        </p:tgtEl>
                                        <p:attrNameLst>
                                          <p:attrName>ppt_x</p:attrName>
                                        </p:attrNameLst>
                                      </p:cBhvr>
                                      <p:tavLst>
                                        <p:tav tm="0">
                                          <p:val>
                                            <p:strVal val="#ppt_x"/>
                                          </p:val>
                                        </p:tav>
                                        <p:tav tm="100000">
                                          <p:val>
                                            <p:strVal val="#ppt_x"/>
                                          </p:val>
                                        </p:tav>
                                      </p:tavLst>
                                    </p:anim>
                                    <p:anim calcmode="lin" valueType="num">
                                      <p:cBhvr>
                                        <p:cTn id="55" dur="500" fill="hold"/>
                                        <p:tgtEl>
                                          <p:spTgt spid="4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anim calcmode="lin" valueType="num">
                                      <p:cBhvr>
                                        <p:cTn id="59" dur="500" fill="hold"/>
                                        <p:tgtEl>
                                          <p:spTgt spid="45"/>
                                        </p:tgtEl>
                                        <p:attrNameLst>
                                          <p:attrName>ppt_x</p:attrName>
                                        </p:attrNameLst>
                                      </p:cBhvr>
                                      <p:tavLst>
                                        <p:tav tm="0">
                                          <p:val>
                                            <p:strVal val="#ppt_x"/>
                                          </p:val>
                                        </p:tav>
                                        <p:tav tm="100000">
                                          <p:val>
                                            <p:strVal val="#ppt_x"/>
                                          </p:val>
                                        </p:tav>
                                      </p:tavLst>
                                    </p:anim>
                                    <p:anim calcmode="lin" valueType="num">
                                      <p:cBhvr>
                                        <p:cTn id="60" dur="500" fill="hold"/>
                                        <p:tgtEl>
                                          <p:spTgt spid="4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anim calcmode="lin" valueType="num">
                                      <p:cBhvr>
                                        <p:cTn id="64" dur="500" fill="hold"/>
                                        <p:tgtEl>
                                          <p:spTgt spid="46"/>
                                        </p:tgtEl>
                                        <p:attrNameLst>
                                          <p:attrName>ppt_x</p:attrName>
                                        </p:attrNameLst>
                                      </p:cBhvr>
                                      <p:tavLst>
                                        <p:tav tm="0">
                                          <p:val>
                                            <p:strVal val="#ppt_x"/>
                                          </p:val>
                                        </p:tav>
                                        <p:tav tm="100000">
                                          <p:val>
                                            <p:strVal val="#ppt_x"/>
                                          </p:val>
                                        </p:tav>
                                      </p:tavLst>
                                    </p:anim>
                                    <p:anim calcmode="lin" valueType="num">
                                      <p:cBhvr>
                                        <p:cTn id="65" dur="500" fill="hold"/>
                                        <p:tgtEl>
                                          <p:spTgt spid="46"/>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7" presetClass="entr" presetSubtype="0"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500"/>
                                        <p:tgtEl>
                                          <p:spTgt spid="35"/>
                                        </p:tgtEl>
                                      </p:cBhvr>
                                    </p:animEffect>
                                    <p:anim calcmode="lin" valueType="num">
                                      <p:cBhvr>
                                        <p:cTn id="70" dur="500" fill="hold"/>
                                        <p:tgtEl>
                                          <p:spTgt spid="35"/>
                                        </p:tgtEl>
                                        <p:attrNameLst>
                                          <p:attrName>ppt_x</p:attrName>
                                        </p:attrNameLst>
                                      </p:cBhvr>
                                      <p:tavLst>
                                        <p:tav tm="0">
                                          <p:val>
                                            <p:strVal val="#ppt_x"/>
                                          </p:val>
                                        </p:tav>
                                        <p:tav tm="100000">
                                          <p:val>
                                            <p:strVal val="#ppt_x"/>
                                          </p:val>
                                        </p:tav>
                                      </p:tavLst>
                                    </p:anim>
                                    <p:anim calcmode="lin" valueType="num">
                                      <p:cBhvr>
                                        <p:cTn id="71" dur="500" fill="hold"/>
                                        <p:tgtEl>
                                          <p:spTgt spid="35"/>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anim calcmode="lin" valueType="num">
                                      <p:cBhvr>
                                        <p:cTn id="80" dur="500" fill="hold"/>
                                        <p:tgtEl>
                                          <p:spTgt spid="50"/>
                                        </p:tgtEl>
                                        <p:attrNameLst>
                                          <p:attrName>ppt_x</p:attrName>
                                        </p:attrNameLst>
                                      </p:cBhvr>
                                      <p:tavLst>
                                        <p:tav tm="0">
                                          <p:val>
                                            <p:strVal val="#ppt_x"/>
                                          </p:val>
                                        </p:tav>
                                        <p:tav tm="100000">
                                          <p:val>
                                            <p:strVal val="#ppt_x"/>
                                          </p:val>
                                        </p:tav>
                                      </p:tavLst>
                                    </p:anim>
                                    <p:anim calcmode="lin" valueType="num">
                                      <p:cBhvr>
                                        <p:cTn id="81" dur="500" fill="hold"/>
                                        <p:tgtEl>
                                          <p:spTgt spid="5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anim calcmode="lin" valueType="num">
                                      <p:cBhvr>
                                        <p:cTn id="85" dur="500" fill="hold"/>
                                        <p:tgtEl>
                                          <p:spTgt spid="49"/>
                                        </p:tgtEl>
                                        <p:attrNameLst>
                                          <p:attrName>ppt_x</p:attrName>
                                        </p:attrNameLst>
                                      </p:cBhvr>
                                      <p:tavLst>
                                        <p:tav tm="0">
                                          <p:val>
                                            <p:strVal val="#ppt_x"/>
                                          </p:val>
                                        </p:tav>
                                        <p:tav tm="100000">
                                          <p:val>
                                            <p:strVal val="#ppt_x"/>
                                          </p:val>
                                        </p:tav>
                                      </p:tavLst>
                                    </p:anim>
                                    <p:anim calcmode="lin" valueType="num">
                                      <p:cBhvr>
                                        <p:cTn id="86" dur="500" fill="hold"/>
                                        <p:tgtEl>
                                          <p:spTgt spid="49"/>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42"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anim calcmode="lin" valueType="num">
                                      <p:cBhvr>
                                        <p:cTn id="91" dur="500" fill="hold"/>
                                        <p:tgtEl>
                                          <p:spTgt spid="28"/>
                                        </p:tgtEl>
                                        <p:attrNameLst>
                                          <p:attrName>ppt_x</p:attrName>
                                        </p:attrNameLst>
                                      </p:cBhvr>
                                      <p:tavLst>
                                        <p:tav tm="0">
                                          <p:val>
                                            <p:strVal val="#ppt_x"/>
                                          </p:val>
                                        </p:tav>
                                        <p:tav tm="100000">
                                          <p:val>
                                            <p:strVal val="#ppt_x"/>
                                          </p:val>
                                        </p:tav>
                                      </p:tavLst>
                                    </p:anim>
                                    <p:anim calcmode="lin" valueType="num">
                                      <p:cBhvr>
                                        <p:cTn id="92" dur="500" fill="hold"/>
                                        <p:tgtEl>
                                          <p:spTgt spid="2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47" presetClass="entr" presetSubtype="0" fill="hold" grpId="0" nodeType="after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fade">
                                      <p:cBhvr>
                                        <p:cTn id="111" dur="500"/>
                                        <p:tgtEl>
                                          <p:spTgt spid="60"/>
                                        </p:tgtEl>
                                      </p:cBhvr>
                                    </p:animEffect>
                                    <p:anim calcmode="lin" valueType="num">
                                      <p:cBhvr>
                                        <p:cTn id="112" dur="500" fill="hold"/>
                                        <p:tgtEl>
                                          <p:spTgt spid="60"/>
                                        </p:tgtEl>
                                        <p:attrNameLst>
                                          <p:attrName>ppt_x</p:attrName>
                                        </p:attrNameLst>
                                      </p:cBhvr>
                                      <p:tavLst>
                                        <p:tav tm="0">
                                          <p:val>
                                            <p:strVal val="#ppt_x"/>
                                          </p:val>
                                        </p:tav>
                                        <p:tav tm="100000">
                                          <p:val>
                                            <p:strVal val="#ppt_x"/>
                                          </p:val>
                                        </p:tav>
                                      </p:tavLst>
                                    </p:anim>
                                    <p:anim calcmode="lin" valueType="num">
                                      <p:cBhvr>
                                        <p:cTn id="113" dur="500" fill="hold"/>
                                        <p:tgtEl>
                                          <p:spTgt spid="60"/>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59"/>
                                        </p:tgtEl>
                                        <p:attrNameLst>
                                          <p:attrName>style.visibility</p:attrName>
                                        </p:attrNameLst>
                                      </p:cBhvr>
                                      <p:to>
                                        <p:strVal val="visible"/>
                                      </p:to>
                                    </p:set>
                                    <p:animEffect transition="in" filter="fade">
                                      <p:cBhvr>
                                        <p:cTn id="116" dur="500"/>
                                        <p:tgtEl>
                                          <p:spTgt spid="59"/>
                                        </p:tgtEl>
                                      </p:cBhvr>
                                    </p:animEffect>
                                    <p:anim calcmode="lin" valueType="num">
                                      <p:cBhvr>
                                        <p:cTn id="117" dur="500" fill="hold"/>
                                        <p:tgtEl>
                                          <p:spTgt spid="59"/>
                                        </p:tgtEl>
                                        <p:attrNameLst>
                                          <p:attrName>ppt_x</p:attrName>
                                        </p:attrNameLst>
                                      </p:cBhvr>
                                      <p:tavLst>
                                        <p:tav tm="0">
                                          <p:val>
                                            <p:strVal val="#ppt_x"/>
                                          </p:val>
                                        </p:tav>
                                        <p:tav tm="100000">
                                          <p:val>
                                            <p:strVal val="#ppt_x"/>
                                          </p:val>
                                        </p:tav>
                                      </p:tavLst>
                                    </p:anim>
                                    <p:anim calcmode="lin" valueType="num">
                                      <p:cBhvr>
                                        <p:cTn id="118" dur="500" fill="hold"/>
                                        <p:tgtEl>
                                          <p:spTgt spid="59"/>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61"/>
                                        </p:tgtEl>
                                        <p:attrNameLst>
                                          <p:attrName>style.visibility</p:attrName>
                                        </p:attrNameLst>
                                      </p:cBhvr>
                                      <p:to>
                                        <p:strVal val="visible"/>
                                      </p:to>
                                    </p:set>
                                    <p:animEffect transition="in" filter="fade">
                                      <p:cBhvr>
                                        <p:cTn id="121" dur="500"/>
                                        <p:tgtEl>
                                          <p:spTgt spid="61"/>
                                        </p:tgtEl>
                                      </p:cBhvr>
                                    </p:animEffect>
                                    <p:anim calcmode="lin" valueType="num">
                                      <p:cBhvr>
                                        <p:cTn id="122" dur="500" fill="hold"/>
                                        <p:tgtEl>
                                          <p:spTgt spid="61"/>
                                        </p:tgtEl>
                                        <p:attrNameLst>
                                          <p:attrName>ppt_x</p:attrName>
                                        </p:attrNameLst>
                                      </p:cBhvr>
                                      <p:tavLst>
                                        <p:tav tm="0">
                                          <p:val>
                                            <p:strVal val="#ppt_x"/>
                                          </p:val>
                                        </p:tav>
                                        <p:tav tm="100000">
                                          <p:val>
                                            <p:strVal val="#ppt_x"/>
                                          </p:val>
                                        </p:tav>
                                      </p:tavLst>
                                    </p:anim>
                                    <p:anim calcmode="lin" valueType="num">
                                      <p:cBhvr>
                                        <p:cTn id="123" dur="500" fill="hold"/>
                                        <p:tgtEl>
                                          <p:spTgt spid="6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37"/>
                                        </p:tgtEl>
                                        <p:attrNameLst>
                                          <p:attrName>style.visibility</p:attrName>
                                        </p:attrNameLst>
                                      </p:cBhvr>
                                      <p:to>
                                        <p:strVal val="visible"/>
                                      </p:to>
                                    </p:set>
                                    <p:animEffect transition="in" filter="fade">
                                      <p:cBhvr>
                                        <p:cTn id="126" dur="500"/>
                                        <p:tgtEl>
                                          <p:spTgt spid="37"/>
                                        </p:tgtEl>
                                      </p:cBhvr>
                                    </p:animEffect>
                                    <p:anim calcmode="lin" valueType="num">
                                      <p:cBhvr>
                                        <p:cTn id="127" dur="500" fill="hold"/>
                                        <p:tgtEl>
                                          <p:spTgt spid="37"/>
                                        </p:tgtEl>
                                        <p:attrNameLst>
                                          <p:attrName>ppt_x</p:attrName>
                                        </p:attrNameLst>
                                      </p:cBhvr>
                                      <p:tavLst>
                                        <p:tav tm="0">
                                          <p:val>
                                            <p:strVal val="#ppt_x"/>
                                          </p:val>
                                        </p:tav>
                                        <p:tav tm="100000">
                                          <p:val>
                                            <p:strVal val="#ppt_x"/>
                                          </p:val>
                                        </p:tav>
                                      </p:tavLst>
                                    </p:anim>
                                    <p:anim calcmode="lin" valueType="num">
                                      <p:cBhvr>
                                        <p:cTn id="12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28" grpId="0" animBg="1"/>
      <p:bldP spid="29" grpId="0" animBg="1"/>
      <p:bldP spid="30" grpId="0" animBg="1"/>
      <p:bldP spid="34" grpId="0" animBg="1"/>
      <p:bldP spid="35" grpId="0" animBg="1"/>
      <p:bldP spid="36" grpId="0" animBg="1"/>
      <p:bldP spid="37" grpId="0" animBg="1"/>
      <p:bldP spid="38" grpId="0" animBg="1"/>
      <p:bldP spid="39" grpId="0"/>
      <p:bldP spid="40" grpId="0"/>
      <p:bldP spid="44" grpId="0"/>
      <p:bldP spid="45" grpId="0"/>
      <p:bldP spid="49" grpId="0"/>
      <p:bldP spid="50" grpId="0"/>
      <p:bldP spid="54" grpId="0"/>
      <p:bldP spid="55" grpId="0"/>
      <p:bldP spid="59" grpId="0"/>
      <p:bldP spid="6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600" y="823047"/>
            <a:ext cx="5516880" cy="2285752"/>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767717" y="3794759"/>
            <a:ext cx="4950355" cy="3356341"/>
          </a:xfrm>
          <a:prstGeom prst="rect">
            <a:avLst/>
          </a:prstGeom>
        </p:spPr>
      </p:pic>
      <p:sp>
        <p:nvSpPr>
          <p:cNvPr id="4" name="矩形 259"/>
          <p:cNvSpPr>
            <a:spLocks noChangeArrowheads="1"/>
          </p:cNvSpPr>
          <p:nvPr/>
        </p:nvSpPr>
        <p:spPr bwMode="auto">
          <a:xfrm>
            <a:off x="3253928" y="4230523"/>
            <a:ext cx="5896368" cy="7594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655" dirty="0">
                <a:solidFill>
                  <a:schemeClr val="bg1"/>
                </a:solidFill>
                <a:cs typeface="微软雅黑" panose="020B0503020204020204" pitchFamily="34" charset="-122"/>
              </a:rPr>
              <a:t>CAREER PLANNING POWERPOINT</a:t>
            </a:r>
          </a:p>
          <a:p>
            <a:pPr algn="ctr">
              <a:buNone/>
            </a:pPr>
            <a:r>
              <a:rPr lang="zh-CN" altLang="en-US" sz="1895" dirty="0">
                <a:solidFill>
                  <a:schemeClr val="bg1"/>
                </a:solidFill>
                <a:cs typeface="微软雅黑" panose="020B0503020204020204" pitchFamily="34" charset="-122"/>
              </a:rPr>
              <a:t>会议报告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座谈交流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工作总结 </a:t>
            </a:r>
            <a:r>
              <a:rPr lang="en-US" altLang="zh-CN" sz="1895" dirty="0">
                <a:solidFill>
                  <a:schemeClr val="bg1"/>
                </a:solidFill>
                <a:cs typeface="微软雅黑" panose="020B0503020204020204" pitchFamily="34" charset="-122"/>
              </a:rPr>
              <a:t>/ </a:t>
            </a:r>
            <a:r>
              <a:rPr lang="zh-CN" altLang="en-US" sz="1895" dirty="0">
                <a:solidFill>
                  <a:schemeClr val="bg1"/>
                </a:solidFill>
                <a:cs typeface="微软雅黑" panose="020B0503020204020204" pitchFamily="34" charset="-122"/>
              </a:rPr>
              <a:t>工作汇报</a:t>
            </a:r>
          </a:p>
        </p:txBody>
      </p:sp>
      <p:sp>
        <p:nvSpPr>
          <p:cNvPr id="5" name="矩形 259"/>
          <p:cNvSpPr>
            <a:spLocks noChangeArrowheads="1"/>
          </p:cNvSpPr>
          <p:nvPr/>
        </p:nvSpPr>
        <p:spPr bwMode="auto">
          <a:xfrm>
            <a:off x="2727960" y="3336978"/>
            <a:ext cx="6948304" cy="87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690" b="1" dirty="0" smtClean="0">
                <a:solidFill>
                  <a:schemeClr val="bg1"/>
                </a:solidFill>
                <a:cs typeface="Arial" panose="020B0604020202020204" pitchFamily="34" charset="0"/>
              </a:rPr>
              <a:t>感谢您的观看</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 calcmode="lin" valueType="num">
                                      <p:cBhvr>
                                        <p:cTn id="1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
                                        </p:tgtEl>
                                      </p:cBhvr>
                                    </p:animEffect>
                                  </p:childTnLst>
                                </p:cTn>
                              </p:par>
                            </p:childTnLst>
                          </p:cTn>
                        </p:par>
                        <p:par>
                          <p:cTn id="19" fill="hold">
                            <p:stCondLst>
                              <p:cond delay="750"/>
                            </p:stCondLst>
                            <p:childTnLst>
                              <p:par>
                                <p:cTn id="20" presetID="26" presetClass="emph" presetSubtype="0" fill="hold" grpId="1" nodeType="afterEffect">
                                  <p:stCondLst>
                                    <p:cond delay="0"/>
                                  </p:stCondLst>
                                  <p:iterate type="lt">
                                    <p:tmPct val="0"/>
                                  </p:iterate>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41"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
                                        </p:tgtEl>
                                        <p:attrNameLst>
                                          <p:attrName>ppt_y</p:attrName>
                                        </p:attrNameLst>
                                      </p:cBhvr>
                                      <p:tavLst>
                                        <p:tav tm="0">
                                          <p:val>
                                            <p:strVal val="#ppt_y"/>
                                          </p:val>
                                        </p:tav>
                                        <p:tav tm="100000">
                                          <p:val>
                                            <p:strVal val="#ppt_y"/>
                                          </p:val>
                                        </p:tav>
                                      </p:tavLst>
                                    </p:anim>
                                    <p:anim calcmode="lin" valueType="num">
                                      <p:cBhvr>
                                        <p:cTn id="2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
                                        </p:tgtEl>
                                      </p:cBhvr>
                                    </p:animEffect>
                                  </p:childTnLst>
                                </p:cTn>
                              </p:par>
                            </p:childTnLst>
                          </p:cTn>
                        </p:par>
                        <p:par>
                          <p:cTn id="32" fill="hold">
                            <p:stCondLst>
                              <p:cond delay="30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4"/>
                                        </p:tgtEl>
                                      </p:cBhvr>
                                    </p:animEffect>
                                    <p:animScale>
                                      <p:cBhvr>
                                        <p:cTn id="35" dur="250" autoRev="1" fill="hold"/>
                                        <p:tgtEl>
                                          <p:spTgt spid="4"/>
                                        </p:tgtEl>
                                      </p:cBhvr>
                                      <p:by x="105000" y="105000"/>
                                    </p:animScale>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5" grpId="0" bldLvl="0" animBg="1"/>
      <p:bldP spid="5" grpId="1"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73)"/>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2053">
      <a:dk1>
        <a:sysClr val="windowText" lastClr="000000"/>
      </a:dk1>
      <a:lt1>
        <a:sysClr val="window" lastClr="FFFFFF"/>
      </a:lt1>
      <a:dk2>
        <a:srgbClr val="669319"/>
      </a:dk2>
      <a:lt2>
        <a:srgbClr val="4F8663"/>
      </a:lt2>
      <a:accent1>
        <a:srgbClr val="4F8663"/>
      </a:accent1>
      <a:accent2>
        <a:srgbClr val="669319"/>
      </a:accent2>
      <a:accent3>
        <a:srgbClr val="4F8663"/>
      </a:accent3>
      <a:accent4>
        <a:srgbClr val="669319"/>
      </a:accent4>
      <a:accent5>
        <a:srgbClr val="4F8663"/>
      </a:accent5>
      <a:accent6>
        <a:srgbClr val="66931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 30">
      <a:dk1>
        <a:sysClr val="windowText" lastClr="000000"/>
      </a:dk1>
      <a:lt1>
        <a:sysClr val="window" lastClr="FFFFFF"/>
      </a:lt1>
      <a:dk2>
        <a:srgbClr val="44546A"/>
      </a:dk2>
      <a:lt2>
        <a:srgbClr val="E7E6E6"/>
      </a:lt2>
      <a:accent1>
        <a:srgbClr val="394754"/>
      </a:accent1>
      <a:accent2>
        <a:srgbClr val="00939F"/>
      </a:accent2>
      <a:accent3>
        <a:srgbClr val="F6AA26"/>
      </a:accent3>
      <a:accent4>
        <a:srgbClr val="EA552B"/>
      </a:accent4>
      <a:accent5>
        <a:srgbClr val="956134"/>
      </a:accent5>
      <a:accent6>
        <a:srgbClr val="394754"/>
      </a:accent6>
      <a:hlink>
        <a:srgbClr val="00939F"/>
      </a:hlink>
      <a:folHlink>
        <a:srgbClr val="F6AA26"/>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2380</Words>
  <Application>Microsoft Office PowerPoint</Application>
  <PresentationFormat>宽屏</PresentationFormat>
  <Paragraphs>362</Paragraphs>
  <Slides>31</Slides>
  <Notes>31</Notes>
  <HiddenSlides>0</HiddenSlides>
  <MMClips>1</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31</vt:i4>
      </vt:variant>
    </vt:vector>
  </HeadingPairs>
  <TitlesOfParts>
    <vt:vector size="48" baseType="lpstr">
      <vt:lpstr>HY헤드라인M</vt:lpstr>
      <vt:lpstr>等线</vt:lpstr>
      <vt:lpstr>方正正纤黑简体</vt:lpstr>
      <vt:lpstr>方正稚艺简体</vt:lpstr>
      <vt:lpstr>华文中宋</vt:lpstr>
      <vt:lpstr>宋体</vt:lpstr>
      <vt:lpstr>微软雅黑</vt:lpstr>
      <vt:lpstr>微软雅黑 Light</vt:lpstr>
      <vt:lpstr>造字工房悦黑体验版常规体</vt:lpstr>
      <vt:lpstr>Arial</vt:lpstr>
      <vt:lpstr>Arial Black</vt:lpstr>
      <vt:lpstr>Calibri</vt:lpstr>
      <vt:lpstr>Calibri Light</vt:lpstr>
      <vt:lpstr>Impact</vt:lpstr>
      <vt:lpstr>Wingdings</vt:lpstr>
      <vt:lpstr>Office 主题</vt:lpstr>
      <vt:lpstr>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(73)</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2017-11-29T04:42:00Z</dcterms:created>
  <dcterms:modified xsi:type="dcterms:W3CDTF">2020-08-17T06:05:40Z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