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28"/>
  </p:notesMasterIdLst>
  <p:handoutMasterIdLst>
    <p:handoutMasterId r:id="rId29"/>
  </p:handoutMasterIdLst>
  <p:sldIdLst>
    <p:sldId id="3167" r:id="rId2"/>
    <p:sldId id="3168" r:id="rId3"/>
    <p:sldId id="3169" r:id="rId4"/>
    <p:sldId id="3170" r:id="rId5"/>
    <p:sldId id="3171" r:id="rId6"/>
    <p:sldId id="3175" r:id="rId7"/>
    <p:sldId id="3174" r:id="rId8"/>
    <p:sldId id="3176" r:id="rId9"/>
    <p:sldId id="3177" r:id="rId10"/>
    <p:sldId id="3183" r:id="rId11"/>
    <p:sldId id="3178" r:id="rId12"/>
    <p:sldId id="3180" r:id="rId13"/>
    <p:sldId id="3182" r:id="rId14"/>
    <p:sldId id="3184" r:id="rId15"/>
    <p:sldId id="3187" r:id="rId16"/>
    <p:sldId id="3189" r:id="rId17"/>
    <p:sldId id="3185" r:id="rId18"/>
    <p:sldId id="3188" r:id="rId19"/>
    <p:sldId id="3190" r:id="rId20"/>
    <p:sldId id="3191" r:id="rId21"/>
    <p:sldId id="3193" r:id="rId22"/>
    <p:sldId id="3195" r:id="rId23"/>
    <p:sldId id="3196" r:id="rId24"/>
    <p:sldId id="3192" r:id="rId25"/>
    <p:sldId id="3194" r:id="rId26"/>
    <p:sldId id="3197" r:id="rId27"/>
  </p:sldIdLst>
  <p:sldSz cx="12858750" cy="7232650"/>
  <p:notesSz cx="6858000" cy="9144000"/>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F2F2"/>
    <a:srgbClr val="1D6DC2"/>
    <a:srgbClr val="08B689"/>
    <a:srgbClr val="79B50F"/>
    <a:srgbClr val="09B0DE"/>
    <a:srgbClr val="6669D2"/>
    <a:srgbClr val="33BE9B"/>
    <a:srgbClr val="33FCC4"/>
    <a:srgbClr val="42D2FB"/>
    <a:srgbClr val="A7835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152" autoAdjust="0"/>
    <p:restoredTop sz="95550" autoAdjust="0"/>
  </p:normalViewPr>
  <p:slideViewPr>
    <p:cSldViewPr>
      <p:cViewPr varScale="1">
        <p:scale>
          <a:sx n="103" d="100"/>
          <a:sy n="103" d="100"/>
        </p:scale>
        <p:origin x="-648" y="-102"/>
      </p:cViewPr>
      <p:guideLst>
        <p:guide orient="horz" pos="328"/>
        <p:guide orient="horz" pos="4183"/>
        <p:guide pos="4050"/>
        <p:guide pos="557"/>
        <p:guide pos="7588"/>
        <p:guide pos="376"/>
        <p:guide pos="1350"/>
      </p:guideLst>
    </p:cSldViewPr>
  </p:slideViewPr>
  <p:outlineViewPr>
    <p:cViewPr>
      <p:scale>
        <a:sx n="100" d="100"/>
        <a:sy n="100" d="100"/>
      </p:scale>
      <p:origin x="0" y="-14412"/>
    </p:cViewPr>
  </p:outlineViewPr>
  <p:notesTextViewPr>
    <p:cViewPr>
      <p:scale>
        <a:sx n="1" d="1"/>
        <a:sy n="1" d="1"/>
      </p:scale>
      <p:origin x="0" y="0"/>
    </p:cViewPr>
  </p:notesTextViewPr>
  <p:sorterViewPr>
    <p:cViewPr>
      <p:scale>
        <a:sx n="50" d="100"/>
        <a:sy n="50" d="100"/>
      </p:scale>
      <p:origin x="0" y="0"/>
    </p:cViewPr>
  </p:sorterViewPr>
  <p:notesViewPr>
    <p:cSldViewPr>
      <p:cViewPr varScale="1">
        <p:scale>
          <a:sx n="85" d="100"/>
          <a:sy n="85" d="100"/>
        </p:scale>
        <p:origin x="380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
          <c:y val="8.8007807086133899E-2"/>
          <c:w val="0.53865932578740205"/>
          <c:h val="0.80798893897705804"/>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dPt>
          <c:dPt>
            <c:idx val="1"/>
            <c:bubble3D val="0"/>
            <c:spPr>
              <a:solidFill>
                <a:srgbClr val="0070C0"/>
              </a:solidFill>
              <a:ln w="19050">
                <a:noFill/>
              </a:ln>
              <a:effectLst>
                <a:innerShdw blurRad="63500" dist="50800" dir="13500000">
                  <a:prstClr val="black">
                    <a:alpha val="50000"/>
                  </a:prstClr>
                </a:innerShdw>
              </a:effectLst>
            </c:spPr>
          </c:dPt>
          <c:dPt>
            <c:idx val="2"/>
            <c:bubble3D val="0"/>
            <c:spPr>
              <a:gradFill>
                <a:gsLst>
                  <a:gs pos="100000">
                    <a:schemeClr val="bg1">
                      <a:lumMod val="95000"/>
                    </a:schemeClr>
                  </a:gs>
                  <a:gs pos="0">
                    <a:schemeClr val="bg1">
                      <a:lumMod val="75000"/>
                    </a:schemeClr>
                  </a:gs>
                </a:gsLst>
                <a:lin ang="2700000" scaled="1"/>
              </a:gradFill>
              <a:ln w="19050">
                <a:noFill/>
              </a:ln>
              <a:effectLst/>
            </c:spPr>
          </c:dPt>
          <c:dPt>
            <c:idx val="3"/>
            <c:bubble3D val="0"/>
            <c:spPr>
              <a:gradFill>
                <a:gsLst>
                  <a:gs pos="100000">
                    <a:schemeClr val="bg1">
                      <a:lumMod val="95000"/>
                    </a:schemeClr>
                  </a:gs>
                  <a:gs pos="0">
                    <a:schemeClr val="bg1">
                      <a:lumMod val="75000"/>
                    </a:schemeClr>
                  </a:gs>
                </a:gsLst>
                <a:lin ang="2700000" scaled="1"/>
              </a:gradFill>
              <a:ln w="19050">
                <a:noFill/>
              </a:ln>
              <a:effectLst/>
            </c:spPr>
          </c:dPt>
          <c:cat>
            <c:strRef>
              <c:f>Sheet1!$A$2:$A$5</c:f>
              <c:strCache>
                <c:ptCount val="2"/>
                <c:pt idx="0">
                  <c:v>第一季度</c:v>
                </c:pt>
                <c:pt idx="1">
                  <c:v>第二季度</c:v>
                </c:pt>
              </c:strCache>
            </c:strRef>
          </c:cat>
          <c:val>
            <c:numRef>
              <c:f>Sheet1!$B$2:$B$5</c:f>
              <c:numCache>
                <c:formatCode>General</c:formatCode>
                <c:ptCount val="4"/>
                <c:pt idx="0">
                  <c:v>70</c:v>
                </c:pt>
                <c:pt idx="1">
                  <c:v>30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
          <c:y val="8.8007807086133899E-2"/>
          <c:w val="0.53865932578740205"/>
          <c:h val="0.80798893897705804"/>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dPt>
          <c:dPt>
            <c:idx val="1"/>
            <c:bubble3D val="0"/>
            <c:spPr>
              <a:solidFill>
                <a:srgbClr val="00B0F0"/>
              </a:solidFill>
              <a:ln w="19050">
                <a:noFill/>
              </a:ln>
              <a:effectLst>
                <a:innerShdw blurRad="63500" dist="50800" dir="13500000">
                  <a:prstClr val="black">
                    <a:alpha val="50000"/>
                  </a:prstClr>
                </a:innerShdw>
              </a:effectLst>
            </c:spPr>
          </c:dPt>
          <c:dPt>
            <c:idx val="2"/>
            <c:bubble3D val="0"/>
            <c:spPr>
              <a:gradFill>
                <a:gsLst>
                  <a:gs pos="100000">
                    <a:schemeClr val="bg1">
                      <a:lumMod val="95000"/>
                    </a:schemeClr>
                  </a:gs>
                  <a:gs pos="0">
                    <a:schemeClr val="bg1">
                      <a:lumMod val="75000"/>
                    </a:schemeClr>
                  </a:gs>
                </a:gsLst>
                <a:lin ang="2700000" scaled="1"/>
              </a:gradFill>
              <a:ln w="19050">
                <a:noFill/>
              </a:ln>
              <a:effectLst/>
            </c:spPr>
          </c:dPt>
          <c:dPt>
            <c:idx val="3"/>
            <c:bubble3D val="0"/>
            <c:spPr>
              <a:gradFill>
                <a:gsLst>
                  <a:gs pos="100000">
                    <a:schemeClr val="bg1">
                      <a:lumMod val="95000"/>
                    </a:schemeClr>
                  </a:gs>
                  <a:gs pos="0">
                    <a:schemeClr val="bg1">
                      <a:lumMod val="75000"/>
                    </a:schemeClr>
                  </a:gs>
                </a:gsLst>
                <a:lin ang="2700000" scaled="1"/>
              </a:gradFill>
              <a:ln w="19050">
                <a:noFill/>
              </a:ln>
              <a:effectLst/>
            </c:spPr>
          </c:dPt>
          <c:cat>
            <c:strRef>
              <c:f>Sheet1!$A$2:$A$5</c:f>
              <c:strCache>
                <c:ptCount val="2"/>
                <c:pt idx="0">
                  <c:v>第一季度</c:v>
                </c:pt>
                <c:pt idx="1">
                  <c:v>第二季度</c:v>
                </c:pt>
              </c:strCache>
            </c:strRef>
          </c:cat>
          <c:val>
            <c:numRef>
              <c:f>Sheet1!$B$2:$B$5</c:f>
              <c:numCache>
                <c:formatCode>General</c:formatCode>
                <c:ptCount val="4"/>
                <c:pt idx="0">
                  <c:v>50</c:v>
                </c:pt>
                <c:pt idx="1">
                  <c:v>50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
          <c:y val="8.8007807086133899E-2"/>
          <c:w val="0.53865932578740205"/>
          <c:h val="0.80798893897705804"/>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dPt>
          <c:dPt>
            <c:idx val="1"/>
            <c:bubble3D val="0"/>
            <c:spPr>
              <a:solidFill>
                <a:srgbClr val="0070C0"/>
              </a:solidFill>
              <a:ln w="19050">
                <a:noFill/>
              </a:ln>
              <a:effectLst>
                <a:innerShdw blurRad="63500" dist="50800" dir="13500000">
                  <a:prstClr val="black">
                    <a:alpha val="50000"/>
                  </a:prstClr>
                </a:innerShdw>
              </a:effectLst>
            </c:spPr>
          </c:dPt>
          <c:dPt>
            <c:idx val="2"/>
            <c:bubble3D val="0"/>
            <c:spPr>
              <a:gradFill>
                <a:gsLst>
                  <a:gs pos="100000">
                    <a:schemeClr val="bg1">
                      <a:lumMod val="95000"/>
                    </a:schemeClr>
                  </a:gs>
                  <a:gs pos="0">
                    <a:schemeClr val="bg1">
                      <a:lumMod val="75000"/>
                    </a:schemeClr>
                  </a:gs>
                </a:gsLst>
                <a:lin ang="2700000" scaled="1"/>
              </a:gradFill>
              <a:ln w="19050">
                <a:noFill/>
              </a:ln>
              <a:effectLst/>
            </c:spPr>
          </c:dPt>
          <c:dPt>
            <c:idx val="3"/>
            <c:bubble3D val="0"/>
            <c:spPr>
              <a:gradFill>
                <a:gsLst>
                  <a:gs pos="100000">
                    <a:schemeClr val="bg1">
                      <a:lumMod val="95000"/>
                    </a:schemeClr>
                  </a:gs>
                  <a:gs pos="0">
                    <a:schemeClr val="bg1">
                      <a:lumMod val="75000"/>
                    </a:schemeClr>
                  </a:gs>
                </a:gsLst>
                <a:lin ang="2700000" scaled="1"/>
              </a:gradFill>
              <a:ln w="19050">
                <a:noFill/>
              </a:ln>
              <a:effectLst/>
            </c:spPr>
          </c:dPt>
          <c:cat>
            <c:strRef>
              <c:f>Sheet1!$A$2:$A$5</c:f>
              <c:strCache>
                <c:ptCount val="2"/>
                <c:pt idx="0">
                  <c:v>第一季度</c:v>
                </c:pt>
                <c:pt idx="1">
                  <c:v>第二季度</c:v>
                </c:pt>
              </c:strCache>
            </c:strRef>
          </c:cat>
          <c:val>
            <c:numRef>
              <c:f>Sheet1!$B$2:$B$5</c:f>
              <c:numCache>
                <c:formatCode>General</c:formatCode>
                <c:ptCount val="4"/>
                <c:pt idx="0">
                  <c:v>20</c:v>
                </c:pt>
                <c:pt idx="1">
                  <c:v>80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
          <c:y val="8.8007807086133899E-2"/>
          <c:w val="0.53865932578740205"/>
          <c:h val="0.80798893897705804"/>
        </c:manualLayout>
      </c:layout>
      <c:doughnutChart>
        <c:varyColors val="1"/>
        <c:ser>
          <c:idx val="0"/>
          <c:order val="0"/>
          <c:tx>
            <c:strRef>
              <c:f>Sheet1!$B$1</c:f>
              <c:strCache>
                <c:ptCount val="1"/>
                <c:pt idx="0">
                  <c:v>列1</c:v>
                </c:pt>
              </c:strCache>
            </c:strRef>
          </c:tx>
          <c:spPr>
            <a:solidFill>
              <a:srgbClr val="0067B0"/>
            </a:solidFill>
            <a:ln>
              <a:noFill/>
            </a:ln>
            <a:effectLst/>
          </c:spPr>
          <c:dPt>
            <c:idx val="0"/>
            <c:bubble3D val="0"/>
            <c:spPr>
              <a:solidFill>
                <a:srgbClr val="0067B0"/>
              </a:solidFill>
              <a:ln w="19050">
                <a:noFill/>
              </a:ln>
              <a:effectLst>
                <a:innerShdw blurRad="63500" dist="50800" dir="13500000">
                  <a:prstClr val="black">
                    <a:alpha val="50000"/>
                  </a:prstClr>
                </a:innerShdw>
              </a:effectLst>
            </c:spPr>
          </c:dPt>
          <c:dPt>
            <c:idx val="1"/>
            <c:bubble3D val="0"/>
            <c:spPr>
              <a:solidFill>
                <a:srgbClr val="00B0F0"/>
              </a:solidFill>
              <a:ln w="19050">
                <a:noFill/>
              </a:ln>
              <a:effectLst>
                <a:innerShdw blurRad="63500" dist="50800" dir="13500000">
                  <a:prstClr val="black">
                    <a:alpha val="50000"/>
                  </a:prstClr>
                </a:innerShdw>
              </a:effectLst>
            </c:spPr>
          </c:dPt>
          <c:dPt>
            <c:idx val="2"/>
            <c:bubble3D val="0"/>
            <c:spPr>
              <a:solidFill>
                <a:srgbClr val="0067B0"/>
              </a:solidFill>
              <a:ln w="19050">
                <a:noFill/>
              </a:ln>
              <a:effectLst/>
            </c:spPr>
          </c:dPt>
          <c:dPt>
            <c:idx val="3"/>
            <c:bubble3D val="0"/>
            <c:spPr>
              <a:solidFill>
                <a:srgbClr val="0067B0"/>
              </a:solidFill>
              <a:ln w="19050">
                <a:noFill/>
              </a:ln>
              <a:effectLst/>
            </c:spPr>
          </c:dPt>
          <c:cat>
            <c:strRef>
              <c:f>Sheet1!$A$2:$A$5</c:f>
              <c:strCache>
                <c:ptCount val="2"/>
                <c:pt idx="0">
                  <c:v>第一季度</c:v>
                </c:pt>
                <c:pt idx="1">
                  <c:v>第二季度</c:v>
                </c:pt>
              </c:strCache>
            </c:strRef>
          </c:cat>
          <c:val>
            <c:numRef>
              <c:f>Sheet1!$B$2:$B$5</c:f>
              <c:numCache>
                <c:formatCode>General</c:formatCode>
                <c:ptCount val="4"/>
                <c:pt idx="0">
                  <c:v>0</c:v>
                </c:pt>
                <c:pt idx="1">
                  <c:v>100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7742FC-62BB-4B81-9CA5-3B750A4B4580}" type="datetimeFigureOut">
              <a:rPr lang="zh-CN" altLang="en-US" smtClean="0"/>
              <a:t>2017/7/19</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7E82F1-5B17-4D95-A6D6-EB96F2D72B61}" type="slidenum">
              <a:rPr lang="zh-CN" altLang="en-US" smtClean="0"/>
              <a:t>‹#›</a:t>
            </a:fld>
            <a:endParaRPr lang="zh-CN" altLang="en-US"/>
          </a:p>
        </p:txBody>
      </p:sp>
    </p:spTree>
    <p:extLst>
      <p:ext uri="{BB962C8B-B14F-4D97-AF65-F5344CB8AC3E}">
        <p14:creationId xmlns:p14="http://schemas.microsoft.com/office/powerpoint/2010/main" val="10560992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t>2017/7/19</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a:defRPr sz="1200"/>
            </a:lvl1pPr>
          </a:lstStyle>
          <a:p>
            <a:fld id="{418F03C3-53C1-4F10-8DAF-D1F318E96C6E}" type="slidenum">
              <a:rPr lang="zh-CN" altLang="en-US"/>
              <a:t>‹#›</a:t>
            </a:fld>
            <a:endParaRPr lang="zh-CN" altLang="en-US"/>
          </a:p>
        </p:txBody>
      </p:sp>
    </p:spTree>
    <p:extLst>
      <p:ext uri="{BB962C8B-B14F-4D97-AF65-F5344CB8AC3E}">
        <p14:creationId xmlns:p14="http://schemas.microsoft.com/office/powerpoint/2010/main" val="404608126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930" algn="l" rtl="0" eaLnBrk="0" fontAlgn="base" hangingPunct="0">
      <a:spcBef>
        <a:spcPct val="30000"/>
      </a:spcBef>
      <a:spcAft>
        <a:spcPct val="0"/>
      </a:spcAft>
      <a:defRPr sz="1300" kern="1200">
        <a:solidFill>
          <a:schemeClr val="tx1"/>
        </a:solidFill>
        <a:latin typeface="+mn-lt"/>
        <a:ea typeface="+mn-ea"/>
        <a:cs typeface="+mn-cs"/>
      </a:defRPr>
    </a:lvl2pPr>
    <a:lvl3pPr marL="913130" algn="l" rtl="0" eaLnBrk="0" fontAlgn="base" hangingPunct="0">
      <a:spcBef>
        <a:spcPct val="30000"/>
      </a:spcBef>
      <a:spcAft>
        <a:spcPct val="0"/>
      </a:spcAft>
      <a:defRPr sz="1300" kern="1200">
        <a:solidFill>
          <a:schemeClr val="tx1"/>
        </a:solidFill>
        <a:latin typeface="+mn-lt"/>
        <a:ea typeface="+mn-ea"/>
        <a:cs typeface="+mn-cs"/>
      </a:defRPr>
    </a:lvl3pPr>
    <a:lvl4pPr marL="1370330" algn="l" rtl="0" eaLnBrk="0" fontAlgn="base" hangingPunct="0">
      <a:spcBef>
        <a:spcPct val="30000"/>
      </a:spcBef>
      <a:spcAft>
        <a:spcPct val="0"/>
      </a:spcAft>
      <a:defRPr sz="1300" kern="1200">
        <a:solidFill>
          <a:schemeClr val="tx1"/>
        </a:solidFill>
        <a:latin typeface="+mn-lt"/>
        <a:ea typeface="+mn-ea"/>
        <a:cs typeface="+mn-cs"/>
      </a:defRPr>
    </a:lvl4pPr>
    <a:lvl5pPr marL="1827530" algn="l" rtl="0" eaLnBrk="0" fontAlgn="base" hangingPunct="0">
      <a:spcBef>
        <a:spcPct val="30000"/>
      </a:spcBef>
      <a:spcAft>
        <a:spcPct val="0"/>
      </a:spcAft>
      <a:defRPr sz="1300" kern="1200">
        <a:solidFill>
          <a:schemeClr val="tx1"/>
        </a:solidFill>
        <a:latin typeface="+mn-lt"/>
        <a:ea typeface="+mn-ea"/>
        <a:cs typeface="+mn-cs"/>
      </a:defRPr>
    </a:lvl5pPr>
    <a:lvl6pPr marL="2285365" algn="l" defTabSz="913765" rtl="0" eaLnBrk="1" latinLnBrk="0" hangingPunct="1">
      <a:defRPr sz="1300" kern="1200">
        <a:solidFill>
          <a:schemeClr val="tx1"/>
        </a:solidFill>
        <a:latin typeface="+mn-lt"/>
        <a:ea typeface="+mn-ea"/>
        <a:cs typeface="+mn-cs"/>
      </a:defRPr>
    </a:lvl6pPr>
    <a:lvl7pPr marL="2742565" algn="l" defTabSz="913765" rtl="0" eaLnBrk="1" latinLnBrk="0" hangingPunct="1">
      <a:defRPr sz="1300" kern="1200">
        <a:solidFill>
          <a:schemeClr val="tx1"/>
        </a:solidFill>
        <a:latin typeface="+mn-lt"/>
        <a:ea typeface="+mn-ea"/>
        <a:cs typeface="+mn-cs"/>
      </a:defRPr>
    </a:lvl7pPr>
    <a:lvl8pPr marL="3199765" algn="l" defTabSz="913765" rtl="0" eaLnBrk="1" latinLnBrk="0" hangingPunct="1">
      <a:defRPr sz="1300" kern="1200">
        <a:solidFill>
          <a:schemeClr val="tx1"/>
        </a:solidFill>
        <a:latin typeface="+mn-lt"/>
        <a:ea typeface="+mn-ea"/>
        <a:cs typeface="+mn-cs"/>
      </a:defRPr>
    </a:lvl8pPr>
    <a:lvl9pPr marL="3656965" algn="l" defTabSz="913765"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更多精彩模板请关注</a:t>
            </a:r>
            <a:r>
              <a:rPr lang="en-US" altLang="zh-CN" dirty="0" smtClean="0"/>
              <a:t>【</a:t>
            </a:r>
            <a:r>
              <a:rPr lang="zh-CN" altLang="en-US" dirty="0" smtClean="0"/>
              <a:t>沐沐槿</a:t>
            </a:r>
            <a:r>
              <a:rPr lang="en-US" altLang="zh-CN" dirty="0" smtClean="0"/>
              <a:t>PPT】https://mumjin.taobao.com/</a:t>
            </a:r>
            <a:endParaRPr lang="zh-CN" altLang="en-US" dirty="0"/>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3007A-8649-4D4A-A6E9-369F994A98E4}"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3007A-8649-4D4A-A6E9-369F994A98E4}"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3007A-8649-4D4A-A6E9-369F994A98E4}"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837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5837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6470" fontAlgn="base">
              <a:spcBef>
                <a:spcPct val="0"/>
              </a:spcBef>
              <a:spcAft>
                <a:spcPct val="0"/>
              </a:spcAft>
            </a:pPr>
            <a:fld id="{F5BB81E4-0A06-4620-BC78-D7BDAEFF8EF9}" type="slidenum">
              <a:rPr lang="zh-CN" altLang="en-US" sz="1200">
                <a:latin typeface="Calibri" panose="020F0502020204030204" pitchFamily="34" charset="0"/>
                <a:ea typeface="宋体" panose="02010600030101010101" pitchFamily="2" charset="-122"/>
              </a:rPr>
              <a:t>8</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3007A-8649-4D4A-A6E9-369F994A98E4}"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041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6042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6470" fontAlgn="base">
              <a:spcBef>
                <a:spcPct val="0"/>
              </a:spcBef>
              <a:spcAft>
                <a:spcPct val="0"/>
              </a:spcAft>
            </a:pPr>
            <a:fld id="{D753798A-EA77-46EB-A121-A9C0E2741236}" type="slidenum">
              <a:rPr lang="zh-CN" altLang="en-US" sz="1200">
                <a:latin typeface="Calibri" panose="020F0502020204030204" pitchFamily="34" charset="0"/>
                <a:ea typeface="宋体" panose="02010600030101010101" pitchFamily="2" charset="-122"/>
              </a:rPr>
              <a:t>11</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3007A-8649-4D4A-A6E9-369F994A98E4}"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3007A-8649-4D4A-A6E9-369F994A98E4}"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505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4506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6470" fontAlgn="base">
              <a:spcBef>
                <a:spcPct val="0"/>
              </a:spcBef>
              <a:spcAft>
                <a:spcPct val="0"/>
              </a:spcAft>
            </a:pPr>
            <a:fld id="{561F62DF-5B4D-4355-B6E9-CE63482297A0}" type="slidenum">
              <a:rPr lang="zh-CN" altLang="en-US" sz="1200">
                <a:latin typeface="Calibri" panose="020F0502020204030204" pitchFamily="34" charset="0"/>
                <a:ea typeface="宋体" panose="02010600030101010101" pitchFamily="2" charset="-122"/>
              </a:rPr>
              <a:t>15</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427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5427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6470" fontAlgn="base">
              <a:spcBef>
                <a:spcPct val="0"/>
              </a:spcBef>
              <a:spcAft>
                <a:spcPct val="0"/>
              </a:spcAft>
            </a:pPr>
            <a:fld id="{579EEE61-6411-42CC-8D36-97057DBDD0A4}" type="slidenum">
              <a:rPr lang="zh-CN" altLang="en-US" sz="1200">
                <a:latin typeface="Calibri" panose="020F0502020204030204" pitchFamily="34" charset="0"/>
                <a:ea typeface="宋体" panose="02010600030101010101" pitchFamily="2" charset="-122"/>
              </a:rPr>
              <a:t>16</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32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532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6470" fontAlgn="base">
              <a:spcBef>
                <a:spcPct val="0"/>
              </a:spcBef>
              <a:spcAft>
                <a:spcPct val="0"/>
              </a:spcAft>
            </a:pPr>
            <a:fld id="{81AC2C27-307D-4323-98C2-B3CA134E014E}" type="slidenum">
              <a:rPr lang="zh-CN" altLang="en-US" sz="1200">
                <a:latin typeface="Calibri" panose="020F0502020204030204" pitchFamily="34" charset="0"/>
                <a:ea typeface="宋体" panose="02010600030101010101" pitchFamily="2" charset="-122"/>
              </a:rPr>
              <a:t>17</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939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5939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6470" fontAlgn="base">
              <a:spcBef>
                <a:spcPct val="0"/>
              </a:spcBef>
              <a:spcAft>
                <a:spcPct val="0"/>
              </a:spcAft>
            </a:pPr>
            <a:fld id="{33FA373F-394D-4945-AF55-FC857FB1A5F7}" type="slidenum">
              <a:rPr lang="zh-CN" altLang="en-US" sz="1200">
                <a:latin typeface="Calibri" panose="020F0502020204030204" pitchFamily="34" charset="0"/>
                <a:ea typeface="宋体" panose="02010600030101010101" pitchFamily="2" charset="-122"/>
              </a:rPr>
              <a:t>18</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3007A-8649-4D4A-A6E9-369F994A98E4}"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451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6451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6470" fontAlgn="base">
              <a:spcBef>
                <a:spcPct val="0"/>
              </a:spcBef>
              <a:spcAft>
                <a:spcPct val="0"/>
              </a:spcAft>
            </a:pPr>
            <a:fld id="{5409D5DA-563B-4E70-99A2-F262D60F5A2B}" type="slidenum">
              <a:rPr lang="zh-CN" altLang="en-US" sz="1200">
                <a:latin typeface="Calibri" panose="020F0502020204030204" pitchFamily="34" charset="0"/>
                <a:ea typeface="宋体" panose="02010600030101010101" pitchFamily="2" charset="-122"/>
              </a:rPr>
              <a:t>21</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198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4198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6470" fontAlgn="base">
              <a:spcBef>
                <a:spcPct val="0"/>
              </a:spcBef>
              <a:spcAft>
                <a:spcPct val="0"/>
              </a:spcAft>
            </a:pPr>
            <a:fld id="{71F497D5-1B80-4FC8-A26B-046D2A69E69E}" type="slidenum">
              <a:rPr lang="zh-CN" altLang="en-US" sz="1200">
                <a:latin typeface="Calibri" panose="020F0502020204030204" pitchFamily="34" charset="0"/>
                <a:ea typeface="宋体" panose="02010600030101010101" pitchFamily="2" charset="-122"/>
              </a:rPr>
              <a:t>22</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861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6861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6470" fontAlgn="base">
              <a:spcBef>
                <a:spcPct val="0"/>
              </a:spcBef>
              <a:spcAft>
                <a:spcPct val="0"/>
              </a:spcAft>
            </a:pPr>
            <a:fld id="{7852C80A-9F45-462E-87CE-685426BA618A}" type="slidenum">
              <a:rPr lang="zh-CN" altLang="en-US" sz="1200">
                <a:latin typeface="Calibri" panose="020F0502020204030204" pitchFamily="34" charset="0"/>
                <a:ea typeface="宋体" panose="02010600030101010101" pitchFamily="2" charset="-122"/>
              </a:rPr>
              <a:t>23</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3007A-8649-4D4A-A6E9-369F994A98E4}"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608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4608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6470" fontAlgn="base">
              <a:spcBef>
                <a:spcPct val="0"/>
              </a:spcBef>
              <a:spcAft>
                <a:spcPct val="0"/>
              </a:spcAft>
            </a:pPr>
            <a:fld id="{B36D8F85-41A6-4DD6-AA48-706EFF37D0BD}" type="slidenum">
              <a:rPr lang="zh-CN" altLang="en-US" sz="1200">
                <a:latin typeface="Calibri" panose="020F0502020204030204" pitchFamily="34" charset="0"/>
                <a:ea typeface="宋体" panose="02010600030101010101" pitchFamily="2" charset="-122"/>
              </a:rPr>
              <a:t>25</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更多精彩模板请关注</a:t>
            </a:r>
            <a:r>
              <a:rPr lang="en-US" altLang="zh-CN" dirty="0" smtClean="0"/>
              <a:t>【</a:t>
            </a:r>
            <a:r>
              <a:rPr lang="zh-CN" altLang="en-US" dirty="0" smtClean="0"/>
              <a:t>沐沐槿</a:t>
            </a:r>
            <a:r>
              <a:rPr lang="en-US" altLang="zh-CN" smtClean="0"/>
              <a:t>PPT】https://mumjin.taobao.com/</a:t>
            </a:r>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t>26</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p:transition spd="med" advTm="0">
    <p:pull/>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43A93E93-166D-47F5-9EF1-ACEABE24AEEA}" type="datetimeFigureOut">
              <a:rPr lang="zh-CN" altLang="en-US" smtClean="0"/>
              <a:t>2017/7/19</a:t>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118D5ACA-62CA-46DB-AD6B-12EDD6D51A23}"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2.png"/><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5.jpeg"/><Relationship Id="rId7"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microsoft.com/office/2007/relationships/hdphoto" Target="../media/hdphoto3.wdp"/><Relationship Id="rId5" Type="http://schemas.openxmlformats.org/officeDocument/2006/relationships/image" Target="../media/image16.jpeg"/><Relationship Id="rId10" Type="http://schemas.openxmlformats.org/officeDocument/2006/relationships/image" Target="../media/image12.png"/><Relationship Id="rId4" Type="http://schemas.microsoft.com/office/2007/relationships/hdphoto" Target="../media/hdphoto2.wdp"/><Relationship Id="rId9" Type="http://schemas.microsoft.com/office/2007/relationships/hdphoto" Target="../media/hdphoto4.wdp"/></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20.jpe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29890" y="1133451"/>
            <a:ext cx="10221285" cy="3588956"/>
          </a:xfrm>
          <a:prstGeom prst="rect">
            <a:avLst/>
          </a:prstGeom>
        </p:spPr>
      </p:pic>
      <p:sp>
        <p:nvSpPr>
          <p:cNvPr id="4" name="圆角矩形 3"/>
          <p:cNvSpPr/>
          <p:nvPr/>
        </p:nvSpPr>
        <p:spPr>
          <a:xfrm>
            <a:off x="3127410" y="4392283"/>
            <a:ext cx="6420675" cy="620948"/>
          </a:xfrm>
          <a:prstGeom prst="roundRect">
            <a:avLst>
              <a:gd name="adj" fmla="val 42270"/>
            </a:avLst>
          </a:prstGeom>
          <a:solidFill>
            <a:schemeClr val="accent4">
              <a:lumMod val="75000"/>
            </a:schemeClr>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31"/>
          <p:cNvSpPr txBox="1"/>
          <p:nvPr/>
        </p:nvSpPr>
        <p:spPr>
          <a:xfrm>
            <a:off x="3762587" y="4417093"/>
            <a:ext cx="5494182" cy="580800"/>
          </a:xfrm>
          <a:prstGeom prst="rect">
            <a:avLst/>
          </a:prstGeom>
          <a:noFill/>
        </p:spPr>
        <p:txBody>
          <a:bodyPr wrap="square" rtlCol="0">
            <a:spAutoFit/>
          </a:bodyPr>
          <a:lstStyle/>
          <a:p>
            <a:pPr algn="ctr"/>
            <a:r>
              <a:rPr lang="zh-CN" altLang="en-US" sz="3175" dirty="0" smtClean="0">
                <a:solidFill>
                  <a:schemeClr val="bg1"/>
                </a:solidFill>
                <a:latin typeface="微软雅黑" panose="020B0503020204020204" pitchFamily="34" charset="-122"/>
                <a:ea typeface="微软雅黑" panose="020B0503020204020204" pitchFamily="34" charset="-122"/>
              </a:rPr>
              <a:t>财务数据分析报告</a:t>
            </a:r>
            <a:r>
              <a:rPr lang="en-US" altLang="zh-CN" sz="3175" dirty="0" smtClean="0">
                <a:solidFill>
                  <a:schemeClr val="bg1"/>
                </a:solidFill>
                <a:latin typeface="微软雅黑" panose="020B0503020204020204" pitchFamily="34" charset="-122"/>
                <a:ea typeface="微软雅黑" panose="020B0503020204020204" pitchFamily="34" charset="-122"/>
              </a:rPr>
              <a:t>PPT</a:t>
            </a:r>
            <a:endParaRPr lang="zh-CN" altLang="en-US" sz="3175" dirty="0">
              <a:solidFill>
                <a:schemeClr val="bg1"/>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3127411" y="4346651"/>
            <a:ext cx="895770" cy="666579"/>
            <a:chOff x="899592" y="2377261"/>
            <a:chExt cx="720079" cy="574619"/>
          </a:xfrm>
          <a:effectLst>
            <a:outerShdw blurRad="50800" dist="38100" dir="2700000" algn="tl" rotWithShape="0">
              <a:prstClr val="black">
                <a:alpha val="40000"/>
              </a:prstClr>
            </a:outerShdw>
          </a:effectLst>
        </p:grpSpPr>
        <p:sp>
          <p:nvSpPr>
            <p:cNvPr id="7" name="圆角矩形 6"/>
            <p:cNvSpPr/>
            <p:nvPr/>
          </p:nvSpPr>
          <p:spPr>
            <a:xfrm>
              <a:off x="899592" y="2377261"/>
              <a:ext cx="720079" cy="574619"/>
            </a:xfrm>
            <a:prstGeom prst="roundRect">
              <a:avLst>
                <a:gd name="adj" fmla="val 42270"/>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anose="020B0503020204020204" pitchFamily="34" charset="-122"/>
              </a:endParaRPr>
            </a:p>
          </p:txBody>
        </p:sp>
        <p:sp>
          <p:nvSpPr>
            <p:cNvPr id="8" name="圆角矩形 7"/>
            <p:cNvSpPr/>
            <p:nvPr/>
          </p:nvSpPr>
          <p:spPr>
            <a:xfrm>
              <a:off x="920241" y="2397813"/>
              <a:ext cx="681258" cy="533516"/>
            </a:xfrm>
            <a:prstGeom prst="roundRect">
              <a:avLst>
                <a:gd name="adj" fmla="val 42270"/>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anose="020B0503020204020204" pitchFamily="34" charset="-122"/>
              </a:endParaRPr>
            </a:p>
          </p:txBody>
        </p:sp>
      </p:grpSp>
      <p:grpSp>
        <p:nvGrpSpPr>
          <p:cNvPr id="10" name="组合 9"/>
          <p:cNvGrpSpPr/>
          <p:nvPr/>
        </p:nvGrpSpPr>
        <p:grpSpPr>
          <a:xfrm>
            <a:off x="3094460" y="2006796"/>
            <a:ext cx="1865500" cy="1865500"/>
            <a:chOff x="2353153" y="1332123"/>
            <a:chExt cx="1410410" cy="1410410"/>
          </a:xfrm>
        </p:grpSpPr>
        <p:pic>
          <p:nvPicPr>
            <p:cNvPr id="11" name="Picture 4" descr="C:\Users\Administrator\Desktop\微立体创业计划\004.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353153" y="1332123"/>
              <a:ext cx="1410410" cy="1410410"/>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12" name="圆角矩形 11"/>
            <p:cNvSpPr/>
            <p:nvPr/>
          </p:nvSpPr>
          <p:spPr>
            <a:xfrm rot="18929868">
              <a:off x="2753722" y="1749223"/>
              <a:ext cx="615140" cy="615140"/>
            </a:xfrm>
            <a:prstGeom prst="roundRect">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2830571" y="1733627"/>
              <a:ext cx="369887" cy="623863"/>
            </a:xfrm>
            <a:prstGeom prst="rect">
              <a:avLst/>
            </a:prstGeom>
            <a:noFill/>
          </p:spPr>
          <p:txBody>
            <a:bodyPr wrap="none" rtlCol="0">
              <a:spAutoFit/>
            </a:bodyPr>
            <a:lstStyle/>
            <a:p>
              <a:r>
                <a:rPr lang="en-US" altLang="zh-CN" sz="4760" dirty="0">
                  <a:solidFill>
                    <a:schemeClr val="bg1"/>
                  </a:solidFill>
                  <a:latin typeface="+mj-ea"/>
                  <a:ea typeface="+mj-ea"/>
                </a:rPr>
                <a:t>2</a:t>
              </a:r>
              <a:endParaRPr lang="zh-CN" altLang="en-US" sz="4760" dirty="0">
                <a:solidFill>
                  <a:schemeClr val="bg1"/>
                </a:solidFill>
                <a:latin typeface="+mj-ea"/>
                <a:ea typeface="+mj-ea"/>
              </a:endParaRPr>
            </a:p>
          </p:txBody>
        </p:sp>
      </p:grpSp>
      <p:grpSp>
        <p:nvGrpSpPr>
          <p:cNvPr id="14" name="组合 13"/>
          <p:cNvGrpSpPr/>
          <p:nvPr/>
        </p:nvGrpSpPr>
        <p:grpSpPr>
          <a:xfrm>
            <a:off x="4657689" y="2006796"/>
            <a:ext cx="1865500" cy="1865500"/>
            <a:chOff x="3535031" y="1332123"/>
            <a:chExt cx="1410410" cy="1410410"/>
          </a:xfrm>
        </p:grpSpPr>
        <p:pic>
          <p:nvPicPr>
            <p:cNvPr id="15" name="Picture 4" descr="C:\Users\Administrator\Desktop\微立体创业计划\004.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535031" y="1332123"/>
              <a:ext cx="1410410" cy="1410410"/>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16" name="圆角矩形 15"/>
            <p:cNvSpPr/>
            <p:nvPr/>
          </p:nvSpPr>
          <p:spPr>
            <a:xfrm rot="18929868">
              <a:off x="3940246" y="1749223"/>
              <a:ext cx="615140" cy="615140"/>
            </a:xfrm>
            <a:prstGeom prst="roundRect">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4018802" y="1748253"/>
              <a:ext cx="369887" cy="623863"/>
            </a:xfrm>
            <a:prstGeom prst="rect">
              <a:avLst/>
            </a:prstGeom>
            <a:noFill/>
          </p:spPr>
          <p:txBody>
            <a:bodyPr wrap="none" rtlCol="0">
              <a:spAutoFit/>
            </a:bodyPr>
            <a:lstStyle/>
            <a:p>
              <a:r>
                <a:rPr lang="en-US" altLang="zh-CN" sz="4760" dirty="0">
                  <a:solidFill>
                    <a:schemeClr val="bg1"/>
                  </a:solidFill>
                  <a:latin typeface="+mj-ea"/>
                  <a:ea typeface="+mj-ea"/>
                </a:rPr>
                <a:t>0</a:t>
              </a:r>
              <a:endParaRPr lang="zh-CN" altLang="en-US" sz="4760" dirty="0">
                <a:solidFill>
                  <a:schemeClr val="bg1"/>
                </a:solidFill>
                <a:latin typeface="+mj-ea"/>
                <a:ea typeface="+mj-ea"/>
              </a:endParaRPr>
            </a:p>
          </p:txBody>
        </p:sp>
      </p:grpSp>
      <p:grpSp>
        <p:nvGrpSpPr>
          <p:cNvPr id="18" name="组合 17"/>
          <p:cNvGrpSpPr/>
          <p:nvPr/>
        </p:nvGrpSpPr>
        <p:grpSpPr>
          <a:xfrm>
            <a:off x="6220918" y="2006878"/>
            <a:ext cx="1865500" cy="1865500"/>
            <a:chOff x="4716909" y="1332185"/>
            <a:chExt cx="1410410" cy="1410410"/>
          </a:xfrm>
        </p:grpSpPr>
        <p:pic>
          <p:nvPicPr>
            <p:cNvPr id="19" name="Picture 4" descr="C:\Users\Administrator\Desktop\微立体创业计划\004.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716909" y="1332185"/>
              <a:ext cx="1410410" cy="1410410"/>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20" name="圆角矩形 19"/>
            <p:cNvSpPr/>
            <p:nvPr/>
          </p:nvSpPr>
          <p:spPr>
            <a:xfrm rot="18929868">
              <a:off x="5126770" y="1749223"/>
              <a:ext cx="615140" cy="615140"/>
            </a:xfrm>
            <a:prstGeom prst="roundRect">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5207033" y="1762879"/>
              <a:ext cx="369887" cy="623863"/>
            </a:xfrm>
            <a:prstGeom prst="rect">
              <a:avLst/>
            </a:prstGeom>
            <a:noFill/>
          </p:spPr>
          <p:txBody>
            <a:bodyPr wrap="none" rtlCol="0">
              <a:spAutoFit/>
            </a:bodyPr>
            <a:lstStyle/>
            <a:p>
              <a:r>
                <a:rPr lang="en-US" altLang="zh-CN" sz="4760" dirty="0">
                  <a:solidFill>
                    <a:schemeClr val="bg1"/>
                  </a:solidFill>
                  <a:latin typeface="+mj-ea"/>
                  <a:ea typeface="+mj-ea"/>
                </a:rPr>
                <a:t>1</a:t>
              </a:r>
              <a:endParaRPr lang="zh-CN" altLang="en-US" sz="4760" dirty="0">
                <a:solidFill>
                  <a:schemeClr val="bg1"/>
                </a:solidFill>
                <a:latin typeface="+mj-ea"/>
                <a:ea typeface="+mj-ea"/>
              </a:endParaRPr>
            </a:p>
          </p:txBody>
        </p:sp>
      </p:grpSp>
      <p:grpSp>
        <p:nvGrpSpPr>
          <p:cNvPr id="22" name="组合 21"/>
          <p:cNvGrpSpPr/>
          <p:nvPr/>
        </p:nvGrpSpPr>
        <p:grpSpPr>
          <a:xfrm>
            <a:off x="7784146" y="2006796"/>
            <a:ext cx="1865500" cy="1865500"/>
            <a:chOff x="5898787" y="1332123"/>
            <a:chExt cx="1410410" cy="1410410"/>
          </a:xfrm>
        </p:grpSpPr>
        <p:pic>
          <p:nvPicPr>
            <p:cNvPr id="23" name="Picture 4" descr="C:\Users\Administrator\Desktop\微立体创业计划\004.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898787" y="1332123"/>
              <a:ext cx="1410410" cy="1410410"/>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24" name="圆角矩形 23"/>
            <p:cNvSpPr/>
            <p:nvPr/>
          </p:nvSpPr>
          <p:spPr>
            <a:xfrm rot="18929868">
              <a:off x="6313294" y="1749223"/>
              <a:ext cx="615140" cy="615140"/>
            </a:xfrm>
            <a:prstGeom prst="roundRect">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6395264" y="1777505"/>
              <a:ext cx="369887" cy="623620"/>
            </a:xfrm>
            <a:prstGeom prst="rect">
              <a:avLst/>
            </a:prstGeom>
            <a:noFill/>
          </p:spPr>
          <p:txBody>
            <a:bodyPr wrap="none" rtlCol="0">
              <a:spAutoFit/>
            </a:bodyPr>
            <a:lstStyle/>
            <a:p>
              <a:r>
                <a:rPr lang="en-US" altLang="zh-CN" sz="4760" dirty="0" smtClean="0">
                  <a:solidFill>
                    <a:schemeClr val="bg1"/>
                  </a:solidFill>
                  <a:latin typeface="+mj-ea"/>
                  <a:ea typeface="+mj-ea"/>
                </a:rPr>
                <a:t>9</a:t>
              </a:r>
              <a:endParaRPr lang="zh-CN" altLang="en-US" sz="4760" dirty="0">
                <a:solidFill>
                  <a:schemeClr val="bg1"/>
                </a:solidFill>
                <a:latin typeface="+mj-ea"/>
                <a:ea typeface="+mj-ea"/>
              </a:endParaRPr>
            </a:p>
          </p:txBody>
        </p:sp>
      </p:grpSp>
      <p:grpSp>
        <p:nvGrpSpPr>
          <p:cNvPr id="26" name="组合 25"/>
          <p:cNvGrpSpPr/>
          <p:nvPr/>
        </p:nvGrpSpPr>
        <p:grpSpPr>
          <a:xfrm>
            <a:off x="12291642" y="6568842"/>
            <a:ext cx="532430" cy="532430"/>
            <a:chOff x="7008498" y="4342329"/>
            <a:chExt cx="656171" cy="656171"/>
          </a:xfrm>
        </p:grpSpPr>
        <p:grpSp>
          <p:nvGrpSpPr>
            <p:cNvPr id="27" name="组合 26"/>
            <p:cNvGrpSpPr/>
            <p:nvPr/>
          </p:nvGrpSpPr>
          <p:grpSpPr>
            <a:xfrm>
              <a:off x="7008498" y="4342329"/>
              <a:ext cx="656171" cy="656171"/>
              <a:chOff x="8415028" y="1301255"/>
              <a:chExt cx="1491176" cy="1491176"/>
            </a:xfrm>
            <a:solidFill>
              <a:srgbClr val="FFC000"/>
            </a:solidFill>
            <a:effectLst>
              <a:outerShdw blurRad="304800" dist="63500" dir="8100000" algn="tr" rotWithShape="0">
                <a:schemeClr val="tx1">
                  <a:alpha val="60000"/>
                </a:schemeClr>
              </a:outerShdw>
            </a:effectLst>
          </p:grpSpPr>
          <p:sp>
            <p:nvSpPr>
              <p:cNvPr id="31" name="椭圆 30"/>
              <p:cNvSpPr/>
              <p:nvPr/>
            </p:nvSpPr>
            <p:spPr>
              <a:xfrm>
                <a:off x="8415028" y="1301255"/>
                <a:ext cx="1491176" cy="14911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8440616" y="1326843"/>
                <a:ext cx="1440000" cy="144000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a:off x="7193414" y="4427385"/>
              <a:ext cx="286339" cy="498320"/>
              <a:chOff x="10990263" y="1525588"/>
              <a:chExt cx="1228725" cy="2138362"/>
            </a:xfrm>
            <a:solidFill>
              <a:schemeClr val="bg1"/>
            </a:solidFill>
            <a:effectLst/>
          </p:grpSpPr>
          <p:sp>
            <p:nvSpPr>
              <p:cNvPr id="29" name="Freeform 26"/>
              <p:cNvSpPr/>
              <p:nvPr/>
            </p:nvSpPr>
            <p:spPr bwMode="auto">
              <a:xfrm>
                <a:off x="11303000" y="3403600"/>
                <a:ext cx="601663" cy="260350"/>
              </a:xfrm>
              <a:custGeom>
                <a:avLst/>
                <a:gdLst>
                  <a:gd name="T0" fmla="*/ 21 w 23"/>
                  <a:gd name="T1" fmla="*/ 0 h 10"/>
                  <a:gd name="T2" fmla="*/ 2 w 23"/>
                  <a:gd name="T3" fmla="*/ 0 h 10"/>
                  <a:gd name="T4" fmla="*/ 0 w 23"/>
                  <a:gd name="T5" fmla="*/ 2 h 10"/>
                  <a:gd name="T6" fmla="*/ 2 w 23"/>
                  <a:gd name="T7" fmla="*/ 5 h 10"/>
                  <a:gd name="T8" fmla="*/ 3 w 23"/>
                  <a:gd name="T9" fmla="*/ 5 h 10"/>
                  <a:gd name="T10" fmla="*/ 5 w 23"/>
                  <a:gd name="T11" fmla="*/ 7 h 10"/>
                  <a:gd name="T12" fmla="*/ 5 w 23"/>
                  <a:gd name="T13" fmla="*/ 7 h 10"/>
                  <a:gd name="T14" fmla="*/ 6 w 23"/>
                  <a:gd name="T15" fmla="*/ 9 h 10"/>
                  <a:gd name="T16" fmla="*/ 8 w 23"/>
                  <a:gd name="T17" fmla="*/ 10 h 10"/>
                  <a:gd name="T18" fmla="*/ 15 w 23"/>
                  <a:gd name="T19" fmla="*/ 10 h 10"/>
                  <a:gd name="T20" fmla="*/ 17 w 23"/>
                  <a:gd name="T21" fmla="*/ 9 h 10"/>
                  <a:gd name="T22" fmla="*/ 18 w 23"/>
                  <a:gd name="T23" fmla="*/ 7 h 10"/>
                  <a:gd name="T24" fmla="*/ 18 w 23"/>
                  <a:gd name="T25" fmla="*/ 7 h 10"/>
                  <a:gd name="T26" fmla="*/ 20 w 23"/>
                  <a:gd name="T27" fmla="*/ 5 h 10"/>
                  <a:gd name="T28" fmla="*/ 21 w 23"/>
                  <a:gd name="T29" fmla="*/ 5 h 10"/>
                  <a:gd name="T30" fmla="*/ 23 w 23"/>
                  <a:gd name="T31" fmla="*/ 2 h 10"/>
                  <a:gd name="T32" fmla="*/ 21 w 23"/>
                  <a:gd name="T33"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10">
                    <a:moveTo>
                      <a:pt x="21" y="0"/>
                    </a:moveTo>
                    <a:cubicBezTo>
                      <a:pt x="2" y="0"/>
                      <a:pt x="2" y="0"/>
                      <a:pt x="2" y="0"/>
                    </a:cubicBezTo>
                    <a:cubicBezTo>
                      <a:pt x="1" y="0"/>
                      <a:pt x="0" y="1"/>
                      <a:pt x="0" y="2"/>
                    </a:cubicBezTo>
                    <a:cubicBezTo>
                      <a:pt x="0" y="4"/>
                      <a:pt x="1" y="5"/>
                      <a:pt x="2" y="5"/>
                    </a:cubicBezTo>
                    <a:cubicBezTo>
                      <a:pt x="3" y="5"/>
                      <a:pt x="3" y="5"/>
                      <a:pt x="3" y="5"/>
                    </a:cubicBezTo>
                    <a:cubicBezTo>
                      <a:pt x="3" y="6"/>
                      <a:pt x="4" y="7"/>
                      <a:pt x="5" y="7"/>
                    </a:cubicBezTo>
                    <a:cubicBezTo>
                      <a:pt x="5" y="7"/>
                      <a:pt x="5" y="7"/>
                      <a:pt x="5" y="7"/>
                    </a:cubicBezTo>
                    <a:cubicBezTo>
                      <a:pt x="5" y="8"/>
                      <a:pt x="5" y="9"/>
                      <a:pt x="6" y="9"/>
                    </a:cubicBezTo>
                    <a:cubicBezTo>
                      <a:pt x="6" y="10"/>
                      <a:pt x="7" y="10"/>
                      <a:pt x="8" y="10"/>
                    </a:cubicBezTo>
                    <a:cubicBezTo>
                      <a:pt x="15" y="10"/>
                      <a:pt x="15" y="10"/>
                      <a:pt x="15" y="10"/>
                    </a:cubicBezTo>
                    <a:cubicBezTo>
                      <a:pt x="16" y="10"/>
                      <a:pt x="17" y="10"/>
                      <a:pt x="17" y="9"/>
                    </a:cubicBezTo>
                    <a:cubicBezTo>
                      <a:pt x="18" y="9"/>
                      <a:pt x="18" y="8"/>
                      <a:pt x="18" y="7"/>
                    </a:cubicBezTo>
                    <a:cubicBezTo>
                      <a:pt x="18" y="7"/>
                      <a:pt x="18" y="7"/>
                      <a:pt x="18" y="7"/>
                    </a:cubicBezTo>
                    <a:cubicBezTo>
                      <a:pt x="19" y="7"/>
                      <a:pt x="20" y="6"/>
                      <a:pt x="20" y="5"/>
                    </a:cubicBezTo>
                    <a:cubicBezTo>
                      <a:pt x="21" y="5"/>
                      <a:pt x="21" y="5"/>
                      <a:pt x="21" y="5"/>
                    </a:cubicBezTo>
                    <a:cubicBezTo>
                      <a:pt x="22" y="5"/>
                      <a:pt x="23" y="4"/>
                      <a:pt x="23" y="2"/>
                    </a:cubicBezTo>
                    <a:cubicBezTo>
                      <a:pt x="23" y="1"/>
                      <a:pt x="22" y="0"/>
                      <a:pt x="21" y="0"/>
                    </a:cubicBezTo>
                    <a:close/>
                  </a:path>
                </a:pathLst>
              </a:custGeom>
              <a:grpFill/>
              <a:ln>
                <a:noFill/>
              </a:ln>
            </p:spPr>
            <p:style>
              <a:lnRef idx="3">
                <a:schemeClr val="lt1"/>
              </a:lnRef>
              <a:fillRef idx="1">
                <a:schemeClr val="accent4"/>
              </a:fillRef>
              <a:effectRef idx="1">
                <a:schemeClr val="accent4"/>
              </a:effectRef>
              <a:fontRef idx="minor">
                <a:schemeClr val="lt1"/>
              </a:fontRef>
            </p:style>
            <p:txBody>
              <a:bodyPr vert="horz" wrap="square" lIns="120944" tIns="60472" rIns="120944" bIns="60472" numCol="1" anchor="t" anchorCtr="0" compatLnSpc="1">
                <a:noAutofit/>
              </a:bodyPr>
              <a:lstStyle/>
              <a:p>
                <a:endParaRPr lang="zh-CN" altLang="en-US"/>
              </a:p>
            </p:txBody>
          </p:sp>
          <p:sp>
            <p:nvSpPr>
              <p:cNvPr id="30" name="任意多边形 29"/>
              <p:cNvSpPr/>
              <p:nvPr/>
            </p:nvSpPr>
            <p:spPr bwMode="auto">
              <a:xfrm>
                <a:off x="10990263" y="1525588"/>
                <a:ext cx="1228725" cy="1722438"/>
              </a:xfrm>
              <a:custGeom>
                <a:avLst/>
                <a:gdLst>
                  <a:gd name="connsiteX0" fmla="*/ 482503 w 1228725"/>
                  <a:gd name="connsiteY0" fmla="*/ 283413 h 1722438"/>
                  <a:gd name="connsiteX1" fmla="*/ 295797 w 1228725"/>
                  <a:gd name="connsiteY1" fmla="*/ 522046 h 1722438"/>
                  <a:gd name="connsiteX2" fmla="*/ 295797 w 1228725"/>
                  <a:gd name="connsiteY2" fmla="*/ 835129 h 1722438"/>
                  <a:gd name="connsiteX3" fmla="*/ 504289 w 1228725"/>
                  <a:gd name="connsiteY3" fmla="*/ 600317 h 1722438"/>
                  <a:gd name="connsiteX4" fmla="*/ 504289 w 1228725"/>
                  <a:gd name="connsiteY4" fmla="*/ 287234 h 1722438"/>
                  <a:gd name="connsiteX5" fmla="*/ 482503 w 1228725"/>
                  <a:gd name="connsiteY5" fmla="*/ 283413 h 1722438"/>
                  <a:gd name="connsiteX6" fmla="*/ 627434 w 1228725"/>
                  <a:gd name="connsiteY6" fmla="*/ 0 h 1722438"/>
                  <a:gd name="connsiteX7" fmla="*/ 1228725 w 1228725"/>
                  <a:gd name="connsiteY7" fmla="*/ 652439 h 1722438"/>
                  <a:gd name="connsiteX8" fmla="*/ 1071867 w 1228725"/>
                  <a:gd name="connsiteY8" fmla="*/ 1070000 h 1722438"/>
                  <a:gd name="connsiteX9" fmla="*/ 967294 w 1228725"/>
                  <a:gd name="connsiteY9" fmla="*/ 1513658 h 1722438"/>
                  <a:gd name="connsiteX10" fmla="*/ 967294 w 1228725"/>
                  <a:gd name="connsiteY10" fmla="*/ 1565853 h 1722438"/>
                  <a:gd name="connsiteX11" fmla="*/ 810436 w 1228725"/>
                  <a:gd name="connsiteY11" fmla="*/ 1722438 h 1722438"/>
                  <a:gd name="connsiteX12" fmla="*/ 418289 w 1228725"/>
                  <a:gd name="connsiteY12" fmla="*/ 1722438 h 1722438"/>
                  <a:gd name="connsiteX13" fmla="*/ 261431 w 1228725"/>
                  <a:gd name="connsiteY13" fmla="*/ 1565853 h 1722438"/>
                  <a:gd name="connsiteX14" fmla="*/ 261431 w 1228725"/>
                  <a:gd name="connsiteY14" fmla="*/ 1513658 h 1722438"/>
                  <a:gd name="connsiteX15" fmla="*/ 156859 w 1228725"/>
                  <a:gd name="connsiteY15" fmla="*/ 1043902 h 1722438"/>
                  <a:gd name="connsiteX16" fmla="*/ 0 w 1228725"/>
                  <a:gd name="connsiteY16" fmla="*/ 652439 h 1722438"/>
                  <a:gd name="connsiteX17" fmla="*/ 627434 w 1228725"/>
                  <a:gd name="connsiteY17" fmla="*/ 0 h 172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28725" h="1722438">
                    <a:moveTo>
                      <a:pt x="482503" y="283413"/>
                    </a:moveTo>
                    <a:cubicBezTo>
                      <a:pt x="426919" y="288050"/>
                      <a:pt x="341405" y="385073"/>
                      <a:pt x="295797" y="522046"/>
                    </a:cubicBezTo>
                    <a:cubicBezTo>
                      <a:pt x="243674" y="678588"/>
                      <a:pt x="243674" y="835129"/>
                      <a:pt x="295797" y="835129"/>
                    </a:cubicBezTo>
                    <a:cubicBezTo>
                      <a:pt x="347920" y="861219"/>
                      <a:pt x="452166" y="756858"/>
                      <a:pt x="504289" y="600317"/>
                    </a:cubicBezTo>
                    <a:cubicBezTo>
                      <a:pt x="556412" y="443776"/>
                      <a:pt x="556412" y="287234"/>
                      <a:pt x="504289" y="287234"/>
                    </a:cubicBezTo>
                    <a:cubicBezTo>
                      <a:pt x="497774" y="283973"/>
                      <a:pt x="490444" y="282750"/>
                      <a:pt x="482503" y="283413"/>
                    </a:cubicBezTo>
                    <a:close/>
                    <a:moveTo>
                      <a:pt x="627434" y="0"/>
                    </a:moveTo>
                    <a:cubicBezTo>
                      <a:pt x="967294" y="0"/>
                      <a:pt x="1228725" y="313171"/>
                      <a:pt x="1228725" y="652439"/>
                    </a:cubicBezTo>
                    <a:cubicBezTo>
                      <a:pt x="1228725" y="887317"/>
                      <a:pt x="1071867" y="1070000"/>
                      <a:pt x="1071867" y="1070000"/>
                    </a:cubicBezTo>
                    <a:cubicBezTo>
                      <a:pt x="1019580" y="1122195"/>
                      <a:pt x="967294" y="1435365"/>
                      <a:pt x="967294" y="1513658"/>
                    </a:cubicBezTo>
                    <a:cubicBezTo>
                      <a:pt x="967294" y="1513658"/>
                      <a:pt x="967294" y="1513658"/>
                      <a:pt x="967294" y="1565853"/>
                    </a:cubicBezTo>
                    <a:cubicBezTo>
                      <a:pt x="967294" y="1644146"/>
                      <a:pt x="888865" y="1722438"/>
                      <a:pt x="810436" y="1722438"/>
                    </a:cubicBezTo>
                    <a:cubicBezTo>
                      <a:pt x="810436" y="1722438"/>
                      <a:pt x="810436" y="1722438"/>
                      <a:pt x="418289" y="1722438"/>
                    </a:cubicBezTo>
                    <a:cubicBezTo>
                      <a:pt x="313717" y="1722438"/>
                      <a:pt x="261431" y="1644146"/>
                      <a:pt x="261431" y="1565853"/>
                    </a:cubicBezTo>
                    <a:cubicBezTo>
                      <a:pt x="261431" y="1565853"/>
                      <a:pt x="261431" y="1565853"/>
                      <a:pt x="261431" y="1513658"/>
                    </a:cubicBezTo>
                    <a:cubicBezTo>
                      <a:pt x="261431" y="1435365"/>
                      <a:pt x="209145" y="1122195"/>
                      <a:pt x="156859" y="1043902"/>
                    </a:cubicBezTo>
                    <a:cubicBezTo>
                      <a:pt x="156859" y="1043902"/>
                      <a:pt x="0" y="861219"/>
                      <a:pt x="0" y="652439"/>
                    </a:cubicBezTo>
                    <a:cubicBezTo>
                      <a:pt x="0" y="313171"/>
                      <a:pt x="261431" y="0"/>
                      <a:pt x="627434" y="0"/>
                    </a:cubicBezTo>
                    <a:close/>
                  </a:path>
                </a:pathLst>
              </a:custGeom>
              <a:grpFill/>
              <a:ln>
                <a:noFill/>
              </a:ln>
            </p:spPr>
            <p:style>
              <a:lnRef idx="3">
                <a:schemeClr val="lt1"/>
              </a:lnRef>
              <a:fillRef idx="1">
                <a:schemeClr val="accent4"/>
              </a:fillRef>
              <a:effectRef idx="1">
                <a:schemeClr val="accent4"/>
              </a:effectRef>
              <a:fontRef idx="minor">
                <a:schemeClr val="lt1"/>
              </a:fontRef>
            </p:style>
            <p:txBody>
              <a:bodyPr vert="horz" wrap="square" lIns="120944" tIns="60472" rIns="120944" bIns="60472" numCol="1" anchor="t" anchorCtr="0" compatLnSpc="1">
                <a:noAutofit/>
              </a:bodyPr>
              <a:lstStyle/>
              <a:p>
                <a:endParaRPr lang="zh-CN" altLang="en-US"/>
              </a:p>
            </p:txBody>
          </p:sp>
        </p:grpSp>
      </p:grpSp>
      <p:grpSp>
        <p:nvGrpSpPr>
          <p:cNvPr id="33" name="组合 32"/>
          <p:cNvGrpSpPr/>
          <p:nvPr/>
        </p:nvGrpSpPr>
        <p:grpSpPr>
          <a:xfrm>
            <a:off x="10946354" y="6579977"/>
            <a:ext cx="532430" cy="532430"/>
            <a:chOff x="7021166" y="4387903"/>
            <a:chExt cx="656171" cy="656171"/>
          </a:xfrm>
        </p:grpSpPr>
        <p:grpSp>
          <p:nvGrpSpPr>
            <p:cNvPr id="34" name="组合 33"/>
            <p:cNvGrpSpPr/>
            <p:nvPr/>
          </p:nvGrpSpPr>
          <p:grpSpPr>
            <a:xfrm>
              <a:off x="7021166" y="4387903"/>
              <a:ext cx="656171" cy="656171"/>
              <a:chOff x="8415028" y="1301255"/>
              <a:chExt cx="1491176" cy="1491176"/>
            </a:xfrm>
            <a:solidFill>
              <a:srgbClr val="7030A0"/>
            </a:solidFill>
            <a:effectLst>
              <a:outerShdw blurRad="304800" dist="63500" dir="8100000" algn="tr" rotWithShape="0">
                <a:schemeClr val="tx1">
                  <a:alpha val="60000"/>
                </a:schemeClr>
              </a:outerShdw>
            </a:effectLst>
          </p:grpSpPr>
          <p:sp>
            <p:nvSpPr>
              <p:cNvPr id="36" name="椭圆 35"/>
              <p:cNvSpPr/>
              <p:nvPr/>
            </p:nvSpPr>
            <p:spPr>
              <a:xfrm>
                <a:off x="8415028" y="1301255"/>
                <a:ext cx="1491176" cy="14911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8440616" y="1326843"/>
                <a:ext cx="1440000" cy="144000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任意多边形 34"/>
            <p:cNvSpPr/>
            <p:nvPr/>
          </p:nvSpPr>
          <p:spPr bwMode="auto">
            <a:xfrm>
              <a:off x="7128437" y="4495012"/>
              <a:ext cx="441630" cy="441952"/>
            </a:xfrm>
            <a:custGeom>
              <a:avLst/>
              <a:gdLst>
                <a:gd name="connsiteX0" fmla="*/ 771525 w 1543050"/>
                <a:gd name="connsiteY0" fmla="*/ 476710 h 1543050"/>
                <a:gd name="connsiteX1" fmla="*/ 476710 w 1543050"/>
                <a:gd name="connsiteY1" fmla="*/ 771525 h 1543050"/>
                <a:gd name="connsiteX2" fmla="*/ 771525 w 1543050"/>
                <a:gd name="connsiteY2" fmla="*/ 1066340 h 1543050"/>
                <a:gd name="connsiteX3" fmla="*/ 1066340 w 1543050"/>
                <a:gd name="connsiteY3" fmla="*/ 771525 h 1543050"/>
                <a:gd name="connsiteX4" fmla="*/ 771525 w 1543050"/>
                <a:gd name="connsiteY4" fmla="*/ 476710 h 1543050"/>
                <a:gd name="connsiteX5" fmla="*/ 715072 w 1543050"/>
                <a:gd name="connsiteY5" fmla="*/ 0 h 1543050"/>
                <a:gd name="connsiteX6" fmla="*/ 837387 w 1543050"/>
                <a:gd name="connsiteY6" fmla="*/ 0 h 1543050"/>
                <a:gd name="connsiteX7" fmla="*/ 875022 w 1543050"/>
                <a:gd name="connsiteY7" fmla="*/ 47044 h 1543050"/>
                <a:gd name="connsiteX8" fmla="*/ 875022 w 1543050"/>
                <a:gd name="connsiteY8" fmla="*/ 112906 h 1543050"/>
                <a:gd name="connsiteX9" fmla="*/ 1157288 w 1543050"/>
                <a:gd name="connsiteY9" fmla="*/ 235221 h 1543050"/>
                <a:gd name="connsiteX10" fmla="*/ 1213740 w 1543050"/>
                <a:gd name="connsiteY10" fmla="*/ 178768 h 1543050"/>
                <a:gd name="connsiteX11" fmla="*/ 1279602 w 1543050"/>
                <a:gd name="connsiteY11" fmla="*/ 178768 h 1543050"/>
                <a:gd name="connsiteX12" fmla="*/ 1364282 w 1543050"/>
                <a:gd name="connsiteY12" fmla="*/ 272856 h 1543050"/>
                <a:gd name="connsiteX13" fmla="*/ 1364282 w 1543050"/>
                <a:gd name="connsiteY13" fmla="*/ 329310 h 1543050"/>
                <a:gd name="connsiteX14" fmla="*/ 1307829 w 1543050"/>
                <a:gd name="connsiteY14" fmla="*/ 385763 h 1543050"/>
                <a:gd name="connsiteX15" fmla="*/ 1430144 w 1543050"/>
                <a:gd name="connsiteY15" fmla="*/ 668028 h 1543050"/>
                <a:gd name="connsiteX16" fmla="*/ 1496006 w 1543050"/>
                <a:gd name="connsiteY16" fmla="*/ 668028 h 1543050"/>
                <a:gd name="connsiteX17" fmla="*/ 1543050 w 1543050"/>
                <a:gd name="connsiteY17" fmla="*/ 705663 h 1543050"/>
                <a:gd name="connsiteX18" fmla="*/ 1543050 w 1543050"/>
                <a:gd name="connsiteY18" fmla="*/ 827978 h 1543050"/>
                <a:gd name="connsiteX19" fmla="*/ 1496006 w 1543050"/>
                <a:gd name="connsiteY19" fmla="*/ 875022 h 1543050"/>
                <a:gd name="connsiteX20" fmla="*/ 1430144 w 1543050"/>
                <a:gd name="connsiteY20" fmla="*/ 875022 h 1543050"/>
                <a:gd name="connsiteX21" fmla="*/ 1307829 w 1543050"/>
                <a:gd name="connsiteY21" fmla="*/ 1157288 h 1543050"/>
                <a:gd name="connsiteX22" fmla="*/ 1364282 w 1543050"/>
                <a:gd name="connsiteY22" fmla="*/ 1213741 h 1543050"/>
                <a:gd name="connsiteX23" fmla="*/ 1364282 w 1543050"/>
                <a:gd name="connsiteY23" fmla="*/ 1270194 h 1543050"/>
                <a:gd name="connsiteX24" fmla="*/ 1279602 w 1543050"/>
                <a:gd name="connsiteY24" fmla="*/ 1354873 h 1543050"/>
                <a:gd name="connsiteX25" fmla="*/ 1213740 w 1543050"/>
                <a:gd name="connsiteY25" fmla="*/ 1354873 h 1543050"/>
                <a:gd name="connsiteX26" fmla="*/ 1157288 w 1543050"/>
                <a:gd name="connsiteY26" fmla="*/ 1307829 h 1543050"/>
                <a:gd name="connsiteX27" fmla="*/ 875022 w 1543050"/>
                <a:gd name="connsiteY27" fmla="*/ 1420735 h 1543050"/>
                <a:gd name="connsiteX28" fmla="*/ 875022 w 1543050"/>
                <a:gd name="connsiteY28" fmla="*/ 1496006 h 1543050"/>
                <a:gd name="connsiteX29" fmla="*/ 837387 w 1543050"/>
                <a:gd name="connsiteY29" fmla="*/ 1543050 h 1543050"/>
                <a:gd name="connsiteX30" fmla="*/ 715072 w 1543050"/>
                <a:gd name="connsiteY30" fmla="*/ 1543050 h 1543050"/>
                <a:gd name="connsiteX31" fmla="*/ 668028 w 1543050"/>
                <a:gd name="connsiteY31" fmla="*/ 1496006 h 1543050"/>
                <a:gd name="connsiteX32" fmla="*/ 668028 w 1543050"/>
                <a:gd name="connsiteY32" fmla="*/ 1420735 h 1543050"/>
                <a:gd name="connsiteX33" fmla="*/ 385762 w 1543050"/>
                <a:gd name="connsiteY33" fmla="*/ 1307829 h 1543050"/>
                <a:gd name="connsiteX34" fmla="*/ 329309 w 1543050"/>
                <a:gd name="connsiteY34" fmla="*/ 1354873 h 1543050"/>
                <a:gd name="connsiteX35" fmla="*/ 272856 w 1543050"/>
                <a:gd name="connsiteY35" fmla="*/ 1354873 h 1543050"/>
                <a:gd name="connsiteX36" fmla="*/ 188177 w 1543050"/>
                <a:gd name="connsiteY36" fmla="*/ 1270194 h 1543050"/>
                <a:gd name="connsiteX37" fmla="*/ 188177 w 1543050"/>
                <a:gd name="connsiteY37" fmla="*/ 1213741 h 1543050"/>
                <a:gd name="connsiteX38" fmla="*/ 235221 w 1543050"/>
                <a:gd name="connsiteY38" fmla="*/ 1157288 h 1543050"/>
                <a:gd name="connsiteX39" fmla="*/ 122315 w 1543050"/>
                <a:gd name="connsiteY39" fmla="*/ 875022 h 1543050"/>
                <a:gd name="connsiteX40" fmla="*/ 47044 w 1543050"/>
                <a:gd name="connsiteY40" fmla="*/ 875022 h 1543050"/>
                <a:gd name="connsiteX41" fmla="*/ 0 w 1543050"/>
                <a:gd name="connsiteY41" fmla="*/ 827978 h 1543050"/>
                <a:gd name="connsiteX42" fmla="*/ 0 w 1543050"/>
                <a:gd name="connsiteY42" fmla="*/ 705663 h 1543050"/>
                <a:gd name="connsiteX43" fmla="*/ 47044 w 1543050"/>
                <a:gd name="connsiteY43" fmla="*/ 668028 h 1543050"/>
                <a:gd name="connsiteX44" fmla="*/ 122315 w 1543050"/>
                <a:gd name="connsiteY44" fmla="*/ 668028 h 1543050"/>
                <a:gd name="connsiteX45" fmla="*/ 235221 w 1543050"/>
                <a:gd name="connsiteY45" fmla="*/ 385763 h 1543050"/>
                <a:gd name="connsiteX46" fmla="*/ 188177 w 1543050"/>
                <a:gd name="connsiteY46" fmla="*/ 329310 h 1543050"/>
                <a:gd name="connsiteX47" fmla="*/ 188177 w 1543050"/>
                <a:gd name="connsiteY47" fmla="*/ 272856 h 1543050"/>
                <a:gd name="connsiteX48" fmla="*/ 272856 w 1543050"/>
                <a:gd name="connsiteY48" fmla="*/ 178768 h 1543050"/>
                <a:gd name="connsiteX49" fmla="*/ 329309 w 1543050"/>
                <a:gd name="connsiteY49" fmla="*/ 178768 h 1543050"/>
                <a:gd name="connsiteX50" fmla="*/ 385762 w 1543050"/>
                <a:gd name="connsiteY50" fmla="*/ 235221 h 1543050"/>
                <a:gd name="connsiteX51" fmla="*/ 668028 w 1543050"/>
                <a:gd name="connsiteY51" fmla="*/ 112906 h 1543050"/>
                <a:gd name="connsiteX52" fmla="*/ 668028 w 1543050"/>
                <a:gd name="connsiteY52" fmla="*/ 47044 h 1543050"/>
                <a:gd name="connsiteX53" fmla="*/ 715072 w 1543050"/>
                <a:gd name="connsiteY53" fmla="*/ 0 h 1543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543050" h="1543050">
                  <a:moveTo>
                    <a:pt x="771525" y="476710"/>
                  </a:moveTo>
                  <a:cubicBezTo>
                    <a:pt x="608703" y="476710"/>
                    <a:pt x="476710" y="608703"/>
                    <a:pt x="476710" y="771525"/>
                  </a:cubicBezTo>
                  <a:cubicBezTo>
                    <a:pt x="476710" y="934347"/>
                    <a:pt x="608703" y="1066340"/>
                    <a:pt x="771525" y="1066340"/>
                  </a:cubicBezTo>
                  <a:cubicBezTo>
                    <a:pt x="934347" y="1066340"/>
                    <a:pt x="1066340" y="934347"/>
                    <a:pt x="1066340" y="771525"/>
                  </a:cubicBezTo>
                  <a:cubicBezTo>
                    <a:pt x="1066340" y="608703"/>
                    <a:pt x="934347" y="476710"/>
                    <a:pt x="771525" y="476710"/>
                  </a:cubicBezTo>
                  <a:close/>
                  <a:moveTo>
                    <a:pt x="715072" y="0"/>
                  </a:moveTo>
                  <a:cubicBezTo>
                    <a:pt x="715072" y="0"/>
                    <a:pt x="715072" y="0"/>
                    <a:pt x="837387" y="0"/>
                  </a:cubicBezTo>
                  <a:cubicBezTo>
                    <a:pt x="856205" y="0"/>
                    <a:pt x="875022" y="18818"/>
                    <a:pt x="875022" y="47044"/>
                  </a:cubicBezTo>
                  <a:cubicBezTo>
                    <a:pt x="875022" y="47044"/>
                    <a:pt x="875022" y="47044"/>
                    <a:pt x="875022" y="112906"/>
                  </a:cubicBezTo>
                  <a:cubicBezTo>
                    <a:pt x="978520" y="131724"/>
                    <a:pt x="1082017" y="178768"/>
                    <a:pt x="1157288" y="235221"/>
                  </a:cubicBezTo>
                  <a:cubicBezTo>
                    <a:pt x="1157288" y="235221"/>
                    <a:pt x="1157288" y="235221"/>
                    <a:pt x="1213740" y="178768"/>
                  </a:cubicBezTo>
                  <a:cubicBezTo>
                    <a:pt x="1232558" y="169359"/>
                    <a:pt x="1260785" y="169359"/>
                    <a:pt x="1279602" y="178768"/>
                  </a:cubicBezTo>
                  <a:cubicBezTo>
                    <a:pt x="1279602" y="178768"/>
                    <a:pt x="1279602" y="178768"/>
                    <a:pt x="1364282" y="272856"/>
                  </a:cubicBezTo>
                  <a:cubicBezTo>
                    <a:pt x="1373691" y="282265"/>
                    <a:pt x="1373691" y="310492"/>
                    <a:pt x="1364282" y="329310"/>
                  </a:cubicBezTo>
                  <a:cubicBezTo>
                    <a:pt x="1364282" y="329310"/>
                    <a:pt x="1364282" y="329310"/>
                    <a:pt x="1307829" y="385763"/>
                  </a:cubicBezTo>
                  <a:cubicBezTo>
                    <a:pt x="1364282" y="461033"/>
                    <a:pt x="1411326" y="564531"/>
                    <a:pt x="1430144" y="668028"/>
                  </a:cubicBezTo>
                  <a:cubicBezTo>
                    <a:pt x="1430144" y="668028"/>
                    <a:pt x="1430144" y="668028"/>
                    <a:pt x="1496006" y="668028"/>
                  </a:cubicBezTo>
                  <a:cubicBezTo>
                    <a:pt x="1524232" y="668028"/>
                    <a:pt x="1543050" y="686846"/>
                    <a:pt x="1543050" y="705663"/>
                  </a:cubicBezTo>
                  <a:cubicBezTo>
                    <a:pt x="1543050" y="705663"/>
                    <a:pt x="1543050" y="705663"/>
                    <a:pt x="1543050" y="827978"/>
                  </a:cubicBezTo>
                  <a:cubicBezTo>
                    <a:pt x="1543050" y="856205"/>
                    <a:pt x="1524232" y="875022"/>
                    <a:pt x="1496006" y="875022"/>
                  </a:cubicBezTo>
                  <a:cubicBezTo>
                    <a:pt x="1496006" y="875022"/>
                    <a:pt x="1496006" y="875022"/>
                    <a:pt x="1430144" y="875022"/>
                  </a:cubicBezTo>
                  <a:cubicBezTo>
                    <a:pt x="1411326" y="978520"/>
                    <a:pt x="1364282" y="1072608"/>
                    <a:pt x="1307829" y="1157288"/>
                  </a:cubicBezTo>
                  <a:cubicBezTo>
                    <a:pt x="1307829" y="1157288"/>
                    <a:pt x="1307829" y="1157288"/>
                    <a:pt x="1364282" y="1213741"/>
                  </a:cubicBezTo>
                  <a:cubicBezTo>
                    <a:pt x="1373691" y="1232558"/>
                    <a:pt x="1373691" y="1260785"/>
                    <a:pt x="1364282" y="1270194"/>
                  </a:cubicBezTo>
                  <a:cubicBezTo>
                    <a:pt x="1364282" y="1270194"/>
                    <a:pt x="1364282" y="1270194"/>
                    <a:pt x="1279602" y="1354873"/>
                  </a:cubicBezTo>
                  <a:cubicBezTo>
                    <a:pt x="1260785" y="1373691"/>
                    <a:pt x="1232558" y="1373691"/>
                    <a:pt x="1213740" y="1354873"/>
                  </a:cubicBezTo>
                  <a:lnTo>
                    <a:pt x="1157288" y="1307829"/>
                  </a:lnTo>
                  <a:cubicBezTo>
                    <a:pt x="1082017" y="1364282"/>
                    <a:pt x="978520" y="1411326"/>
                    <a:pt x="875022" y="1420735"/>
                  </a:cubicBezTo>
                  <a:cubicBezTo>
                    <a:pt x="875022" y="1420735"/>
                    <a:pt x="875022" y="1420735"/>
                    <a:pt x="875022" y="1496006"/>
                  </a:cubicBezTo>
                  <a:cubicBezTo>
                    <a:pt x="875022" y="1524233"/>
                    <a:pt x="856205" y="1543050"/>
                    <a:pt x="837387" y="1543050"/>
                  </a:cubicBezTo>
                  <a:cubicBezTo>
                    <a:pt x="837387" y="1543050"/>
                    <a:pt x="837387" y="1543050"/>
                    <a:pt x="715072" y="1543050"/>
                  </a:cubicBezTo>
                  <a:cubicBezTo>
                    <a:pt x="686845" y="1543050"/>
                    <a:pt x="668028" y="1524233"/>
                    <a:pt x="668028" y="1496006"/>
                  </a:cubicBezTo>
                  <a:cubicBezTo>
                    <a:pt x="668028" y="1496006"/>
                    <a:pt x="668028" y="1496006"/>
                    <a:pt x="668028" y="1420735"/>
                  </a:cubicBezTo>
                  <a:cubicBezTo>
                    <a:pt x="564530" y="1411326"/>
                    <a:pt x="470442" y="1364282"/>
                    <a:pt x="385762" y="1307829"/>
                  </a:cubicBezTo>
                  <a:cubicBezTo>
                    <a:pt x="385762" y="1307829"/>
                    <a:pt x="385762" y="1307829"/>
                    <a:pt x="329309" y="1354873"/>
                  </a:cubicBezTo>
                  <a:cubicBezTo>
                    <a:pt x="319901" y="1373691"/>
                    <a:pt x="291674" y="1373691"/>
                    <a:pt x="272856" y="1354873"/>
                  </a:cubicBezTo>
                  <a:cubicBezTo>
                    <a:pt x="272856" y="1354873"/>
                    <a:pt x="272856" y="1354873"/>
                    <a:pt x="188177" y="1270194"/>
                  </a:cubicBezTo>
                  <a:cubicBezTo>
                    <a:pt x="169359" y="1260785"/>
                    <a:pt x="169359" y="1232558"/>
                    <a:pt x="188177" y="1213741"/>
                  </a:cubicBezTo>
                  <a:cubicBezTo>
                    <a:pt x="188177" y="1213741"/>
                    <a:pt x="188177" y="1213741"/>
                    <a:pt x="235221" y="1157288"/>
                  </a:cubicBezTo>
                  <a:cubicBezTo>
                    <a:pt x="178768" y="1072608"/>
                    <a:pt x="131724" y="978520"/>
                    <a:pt x="122315" y="875022"/>
                  </a:cubicBezTo>
                  <a:cubicBezTo>
                    <a:pt x="122315" y="875022"/>
                    <a:pt x="122315" y="875022"/>
                    <a:pt x="47044" y="875022"/>
                  </a:cubicBezTo>
                  <a:cubicBezTo>
                    <a:pt x="18818" y="875022"/>
                    <a:pt x="0" y="856205"/>
                    <a:pt x="0" y="827978"/>
                  </a:cubicBezTo>
                  <a:cubicBezTo>
                    <a:pt x="0" y="827978"/>
                    <a:pt x="0" y="827978"/>
                    <a:pt x="0" y="705663"/>
                  </a:cubicBezTo>
                  <a:cubicBezTo>
                    <a:pt x="0" y="686846"/>
                    <a:pt x="18818" y="668028"/>
                    <a:pt x="47044" y="668028"/>
                  </a:cubicBezTo>
                  <a:cubicBezTo>
                    <a:pt x="47044" y="668028"/>
                    <a:pt x="47044" y="668028"/>
                    <a:pt x="122315" y="668028"/>
                  </a:cubicBezTo>
                  <a:cubicBezTo>
                    <a:pt x="131724" y="564531"/>
                    <a:pt x="178768" y="461033"/>
                    <a:pt x="235221" y="385763"/>
                  </a:cubicBezTo>
                  <a:cubicBezTo>
                    <a:pt x="235221" y="385763"/>
                    <a:pt x="235221" y="385763"/>
                    <a:pt x="188177" y="329310"/>
                  </a:cubicBezTo>
                  <a:cubicBezTo>
                    <a:pt x="169359" y="310492"/>
                    <a:pt x="169359" y="282265"/>
                    <a:pt x="188177" y="272856"/>
                  </a:cubicBezTo>
                  <a:cubicBezTo>
                    <a:pt x="188177" y="272856"/>
                    <a:pt x="188177" y="272856"/>
                    <a:pt x="272856" y="178768"/>
                  </a:cubicBezTo>
                  <a:cubicBezTo>
                    <a:pt x="291674" y="169359"/>
                    <a:pt x="319901" y="169359"/>
                    <a:pt x="329309" y="178768"/>
                  </a:cubicBezTo>
                  <a:cubicBezTo>
                    <a:pt x="329309" y="178768"/>
                    <a:pt x="329309" y="178768"/>
                    <a:pt x="385762" y="235221"/>
                  </a:cubicBezTo>
                  <a:cubicBezTo>
                    <a:pt x="470442" y="178768"/>
                    <a:pt x="564530" y="131724"/>
                    <a:pt x="668028" y="112906"/>
                  </a:cubicBezTo>
                  <a:cubicBezTo>
                    <a:pt x="668028" y="112906"/>
                    <a:pt x="668028" y="112906"/>
                    <a:pt x="668028" y="47044"/>
                  </a:cubicBezTo>
                  <a:cubicBezTo>
                    <a:pt x="668028" y="18818"/>
                    <a:pt x="686845" y="0"/>
                    <a:pt x="715072" y="0"/>
                  </a:cubicBezTo>
                  <a:close/>
                </a:path>
              </a:pathLst>
            </a:custGeom>
            <a:solidFill>
              <a:schemeClr val="bg1"/>
            </a:solidFill>
            <a:ln>
              <a:noFill/>
            </a:ln>
          </p:spPr>
          <p:style>
            <a:lnRef idx="3">
              <a:schemeClr val="lt1"/>
            </a:lnRef>
            <a:fillRef idx="1">
              <a:schemeClr val="accent4"/>
            </a:fillRef>
            <a:effectRef idx="1">
              <a:schemeClr val="accent4"/>
            </a:effectRef>
            <a:fontRef idx="minor">
              <a:schemeClr val="lt1"/>
            </a:fontRef>
          </p:style>
          <p:txBody>
            <a:bodyPr vert="horz" wrap="square" lIns="120944" tIns="60472" rIns="120944" bIns="60472" numCol="1" anchor="t" anchorCtr="0" compatLnSpc="1">
              <a:noAutofit/>
            </a:bodyPr>
            <a:lstStyle/>
            <a:p>
              <a:endParaRPr lang="zh-CN" altLang="en-US"/>
            </a:p>
          </p:txBody>
        </p:sp>
      </p:grpSp>
      <p:grpSp>
        <p:nvGrpSpPr>
          <p:cNvPr id="38" name="组合 37"/>
          <p:cNvGrpSpPr/>
          <p:nvPr/>
        </p:nvGrpSpPr>
        <p:grpSpPr>
          <a:xfrm>
            <a:off x="10273698" y="6567442"/>
            <a:ext cx="532430" cy="532430"/>
            <a:chOff x="6157069" y="4376643"/>
            <a:chExt cx="656171" cy="656171"/>
          </a:xfrm>
        </p:grpSpPr>
        <p:grpSp>
          <p:nvGrpSpPr>
            <p:cNvPr id="39" name="组合 38"/>
            <p:cNvGrpSpPr/>
            <p:nvPr/>
          </p:nvGrpSpPr>
          <p:grpSpPr>
            <a:xfrm>
              <a:off x="6157069" y="4376643"/>
              <a:ext cx="656171" cy="656171"/>
              <a:chOff x="8415028" y="1301255"/>
              <a:chExt cx="1491176" cy="1491176"/>
            </a:xfrm>
            <a:effectLst>
              <a:outerShdw blurRad="304800" dist="63500" dir="8100000" algn="tr" rotWithShape="0">
                <a:schemeClr val="tx1">
                  <a:alpha val="60000"/>
                </a:schemeClr>
              </a:outerShdw>
            </a:effectLst>
          </p:grpSpPr>
          <p:sp>
            <p:nvSpPr>
              <p:cNvPr id="41" name="椭圆 40"/>
              <p:cNvSpPr/>
              <p:nvPr/>
            </p:nvSpPr>
            <p:spPr>
              <a:xfrm>
                <a:off x="8415028" y="1301255"/>
                <a:ext cx="1491176" cy="1491176"/>
              </a:xfrm>
              <a:prstGeom prst="ellipse">
                <a:avLst/>
              </a:prstGeom>
              <a:gradFill flip="none" rotWithShape="1">
                <a:gsLst>
                  <a:gs pos="0">
                    <a:schemeClr val="accent4">
                      <a:lumMod val="50000"/>
                    </a:schemeClr>
                  </a:gs>
                  <a:gs pos="100000">
                    <a:schemeClr val="accent4">
                      <a:lumMod val="60000"/>
                      <a:lumOff val="40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8440616" y="1326843"/>
                <a:ext cx="1440000" cy="1440000"/>
              </a:xfrm>
              <a:prstGeom prst="ellipse">
                <a:avLst/>
              </a:prstGeom>
              <a:gradFill flip="none" rotWithShape="1">
                <a:gsLst>
                  <a:gs pos="100000">
                    <a:schemeClr val="accent4">
                      <a:lumMod val="75000"/>
                    </a:schemeClr>
                  </a:gs>
                  <a:gs pos="0">
                    <a:schemeClr val="accent4">
                      <a:lumMod val="60000"/>
                      <a:lumOff val="40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0" name="Freeform 41"/>
            <p:cNvSpPr>
              <a:spLocks noEditPoints="1"/>
            </p:cNvSpPr>
            <p:nvPr/>
          </p:nvSpPr>
          <p:spPr bwMode="auto">
            <a:xfrm>
              <a:off x="6267132" y="4512513"/>
              <a:ext cx="416457" cy="364239"/>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a:noFill/>
            </a:ln>
          </p:spPr>
          <p:style>
            <a:lnRef idx="3">
              <a:schemeClr val="lt1"/>
            </a:lnRef>
            <a:fillRef idx="1">
              <a:schemeClr val="accent4"/>
            </a:fillRef>
            <a:effectRef idx="1">
              <a:schemeClr val="accent4"/>
            </a:effectRef>
            <a:fontRef idx="minor">
              <a:schemeClr val="lt1"/>
            </a:fontRef>
          </p:style>
          <p:txBody>
            <a:bodyPr/>
            <a:lstStyle/>
            <a:p>
              <a:pPr defTabSz="1279525" fontAlgn="auto">
                <a:spcBef>
                  <a:spcPts val="0"/>
                </a:spcBef>
                <a:spcAft>
                  <a:spcPts val="0"/>
                </a:spcAft>
                <a:defRPr/>
              </a:pPr>
              <a:endParaRPr lang="en-US"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11618305" y="6582196"/>
            <a:ext cx="532430" cy="532430"/>
            <a:chOff x="7910629" y="4377806"/>
            <a:chExt cx="656171" cy="656171"/>
          </a:xfrm>
        </p:grpSpPr>
        <p:grpSp>
          <p:nvGrpSpPr>
            <p:cNvPr id="44" name="组合 43"/>
            <p:cNvGrpSpPr/>
            <p:nvPr/>
          </p:nvGrpSpPr>
          <p:grpSpPr>
            <a:xfrm>
              <a:off x="7910629" y="4377806"/>
              <a:ext cx="656171" cy="656171"/>
              <a:chOff x="8415028" y="1301255"/>
              <a:chExt cx="1491176" cy="1491176"/>
            </a:xfrm>
            <a:solidFill>
              <a:srgbClr val="CC3300"/>
            </a:solidFill>
            <a:effectLst>
              <a:outerShdw blurRad="304800" dist="63500" dir="8100000" algn="tr" rotWithShape="0">
                <a:schemeClr val="tx1">
                  <a:alpha val="60000"/>
                </a:schemeClr>
              </a:outerShdw>
            </a:effectLst>
          </p:grpSpPr>
          <p:sp>
            <p:nvSpPr>
              <p:cNvPr id="48" name="椭圆 47"/>
              <p:cNvSpPr/>
              <p:nvPr/>
            </p:nvSpPr>
            <p:spPr>
              <a:xfrm>
                <a:off x="8415028" y="1301255"/>
                <a:ext cx="1491176" cy="14911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8440616" y="1326843"/>
                <a:ext cx="1440000" cy="1440000"/>
              </a:xfrm>
              <a:prstGeom prst="ellipse">
                <a:avLst/>
              </a:prstGeom>
              <a:solidFill>
                <a:srgbClr val="F465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p:cNvGrpSpPr/>
            <p:nvPr/>
          </p:nvGrpSpPr>
          <p:grpSpPr>
            <a:xfrm>
              <a:off x="8030376" y="4502416"/>
              <a:ext cx="416676" cy="405480"/>
              <a:chOff x="5970999" y="1635369"/>
              <a:chExt cx="302366" cy="294242"/>
            </a:xfrm>
            <a:solidFill>
              <a:schemeClr val="bg1"/>
            </a:solidFill>
            <a:effectLst/>
          </p:grpSpPr>
          <p:sp>
            <p:nvSpPr>
              <p:cNvPr id="46" name="Rectangle 11"/>
              <p:cNvSpPr>
                <a:spLocks noChangeArrowheads="1"/>
              </p:cNvSpPr>
              <p:nvPr/>
            </p:nvSpPr>
            <p:spPr bwMode="auto">
              <a:xfrm>
                <a:off x="6103263" y="1635369"/>
                <a:ext cx="37156" cy="135331"/>
              </a:xfrm>
              <a:prstGeom prst="rect">
                <a:avLst/>
              </a:prstGeom>
              <a:grpFill/>
              <a:ln>
                <a:noFill/>
              </a:ln>
            </p:spPr>
            <p:style>
              <a:lnRef idx="3">
                <a:schemeClr val="lt1"/>
              </a:lnRef>
              <a:fillRef idx="1">
                <a:schemeClr val="accent4"/>
              </a:fillRef>
              <a:effectRef idx="1">
                <a:schemeClr val="accent4"/>
              </a:effectRef>
              <a:fontRef idx="minor">
                <a:schemeClr val="lt1"/>
              </a:fontRef>
            </p:style>
            <p:txBody>
              <a:bodyPr vert="horz" wrap="square" lIns="120944" tIns="60472" rIns="120944" bIns="60472" numCol="1" anchor="t" anchorCtr="0" compatLnSpc="1"/>
              <a:lstStyle/>
              <a:p>
                <a:endParaRPr lang="zh-CN" altLang="en-US"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47" name="Freeform 12"/>
              <p:cNvSpPr/>
              <p:nvPr/>
            </p:nvSpPr>
            <p:spPr bwMode="auto">
              <a:xfrm>
                <a:off x="5970999" y="1642926"/>
                <a:ext cx="302366" cy="286685"/>
              </a:xfrm>
              <a:custGeom>
                <a:avLst/>
                <a:gdLst>
                  <a:gd name="T0" fmla="*/ 270 w 373"/>
                  <a:gd name="T1" fmla="*/ 0 h 354"/>
                  <a:gd name="T2" fmla="*/ 270 w 373"/>
                  <a:gd name="T3" fmla="*/ 0 h 354"/>
                  <a:gd name="T4" fmla="*/ 251 w 373"/>
                  <a:gd name="T5" fmla="*/ 40 h 354"/>
                  <a:gd name="T6" fmla="*/ 329 w 373"/>
                  <a:gd name="T7" fmla="*/ 167 h 354"/>
                  <a:gd name="T8" fmla="*/ 186 w 373"/>
                  <a:gd name="T9" fmla="*/ 309 h 354"/>
                  <a:gd name="T10" fmla="*/ 44 w 373"/>
                  <a:gd name="T11" fmla="*/ 167 h 354"/>
                  <a:gd name="T12" fmla="*/ 123 w 373"/>
                  <a:gd name="T13" fmla="*/ 40 h 354"/>
                  <a:gd name="T14" fmla="*/ 123 w 373"/>
                  <a:gd name="T15" fmla="*/ 40 h 354"/>
                  <a:gd name="T16" fmla="*/ 102 w 373"/>
                  <a:gd name="T17" fmla="*/ 0 h 354"/>
                  <a:gd name="T18" fmla="*/ 0 w 373"/>
                  <a:gd name="T19" fmla="*/ 167 h 354"/>
                  <a:gd name="T20" fmla="*/ 186 w 373"/>
                  <a:gd name="T21" fmla="*/ 354 h 354"/>
                  <a:gd name="T22" fmla="*/ 373 w 373"/>
                  <a:gd name="T23" fmla="*/ 167 h 354"/>
                  <a:gd name="T24" fmla="*/ 270 w 373"/>
                  <a:gd name="T25" fmla="*/ 0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3" h="354">
                    <a:moveTo>
                      <a:pt x="270" y="0"/>
                    </a:moveTo>
                    <a:cubicBezTo>
                      <a:pt x="270" y="0"/>
                      <a:pt x="270" y="0"/>
                      <a:pt x="270" y="0"/>
                    </a:cubicBezTo>
                    <a:cubicBezTo>
                      <a:pt x="251" y="40"/>
                      <a:pt x="251" y="40"/>
                      <a:pt x="251" y="40"/>
                    </a:cubicBezTo>
                    <a:cubicBezTo>
                      <a:pt x="297" y="64"/>
                      <a:pt x="329" y="112"/>
                      <a:pt x="329" y="167"/>
                    </a:cubicBezTo>
                    <a:cubicBezTo>
                      <a:pt x="329" y="245"/>
                      <a:pt x="265" y="309"/>
                      <a:pt x="186" y="309"/>
                    </a:cubicBezTo>
                    <a:cubicBezTo>
                      <a:pt x="108" y="309"/>
                      <a:pt x="44" y="245"/>
                      <a:pt x="44" y="167"/>
                    </a:cubicBezTo>
                    <a:cubicBezTo>
                      <a:pt x="44" y="111"/>
                      <a:pt x="76" y="63"/>
                      <a:pt x="123" y="40"/>
                    </a:cubicBezTo>
                    <a:cubicBezTo>
                      <a:pt x="123" y="40"/>
                      <a:pt x="123" y="40"/>
                      <a:pt x="123" y="40"/>
                    </a:cubicBezTo>
                    <a:cubicBezTo>
                      <a:pt x="102" y="0"/>
                      <a:pt x="102" y="0"/>
                      <a:pt x="102" y="0"/>
                    </a:cubicBezTo>
                    <a:cubicBezTo>
                      <a:pt x="42" y="31"/>
                      <a:pt x="0" y="94"/>
                      <a:pt x="0" y="167"/>
                    </a:cubicBezTo>
                    <a:cubicBezTo>
                      <a:pt x="0" y="270"/>
                      <a:pt x="84" y="354"/>
                      <a:pt x="186" y="354"/>
                    </a:cubicBezTo>
                    <a:cubicBezTo>
                      <a:pt x="289" y="354"/>
                      <a:pt x="373" y="270"/>
                      <a:pt x="373" y="167"/>
                    </a:cubicBezTo>
                    <a:cubicBezTo>
                      <a:pt x="373" y="94"/>
                      <a:pt x="331" y="31"/>
                      <a:pt x="270" y="0"/>
                    </a:cubicBezTo>
                    <a:close/>
                  </a:path>
                </a:pathLst>
              </a:custGeom>
              <a:grpFill/>
              <a:ln>
                <a:noFill/>
              </a:ln>
            </p:spPr>
            <p:style>
              <a:lnRef idx="3">
                <a:schemeClr val="lt1"/>
              </a:lnRef>
              <a:fillRef idx="1">
                <a:schemeClr val="accent4"/>
              </a:fillRef>
              <a:effectRef idx="1">
                <a:schemeClr val="accent4"/>
              </a:effectRef>
              <a:fontRef idx="minor">
                <a:schemeClr val="lt1"/>
              </a:fontRef>
            </p:style>
            <p:txBody>
              <a:bodyPr vert="horz" wrap="square" lIns="120944" tIns="60472" rIns="120944" bIns="60472" numCol="1" anchor="t" anchorCtr="0" compatLnSpc="1"/>
              <a:lstStyle/>
              <a:p>
                <a:endParaRPr lang="zh-CN" altLang="en-US"/>
              </a:p>
            </p:txBody>
          </p:sp>
        </p:grpSp>
      </p:grpSp>
      <p:sp>
        <p:nvSpPr>
          <p:cNvPr id="50" name="文本框 1594"/>
          <p:cNvSpPr txBox="1"/>
          <p:nvPr/>
        </p:nvSpPr>
        <p:spPr>
          <a:xfrm>
            <a:off x="2784620" y="5303036"/>
            <a:ext cx="6867330" cy="460197"/>
          </a:xfrm>
          <a:prstGeom prst="rect">
            <a:avLst/>
          </a:prstGeom>
          <a:noFill/>
        </p:spPr>
        <p:txBody>
          <a:bodyPr wrap="square" rtlCol="0">
            <a:spAutoFit/>
          </a:bodyPr>
          <a:lstStyle/>
          <a:p>
            <a:pPr algn="r"/>
            <a:r>
              <a:rPr lang="zh-CN" altLang="en-US" sz="2390" dirty="0">
                <a:solidFill>
                  <a:schemeClr val="accent1"/>
                </a:solidFill>
                <a:latin typeface="微软雅黑" panose="020B0503020204020204" pitchFamily="34" charset="-122"/>
                <a:ea typeface="微软雅黑" panose="020B0503020204020204" pitchFamily="34" charset="-122"/>
              </a:rPr>
              <a:t>适用于工作汇报</a:t>
            </a:r>
            <a:r>
              <a:rPr lang="en-US" altLang="zh-CN" sz="2390" dirty="0">
                <a:solidFill>
                  <a:schemeClr val="accent1"/>
                </a:solidFill>
                <a:latin typeface="微软雅黑" panose="020B0503020204020204" pitchFamily="34" charset="-122"/>
                <a:ea typeface="微软雅黑" panose="020B0503020204020204" pitchFamily="34" charset="-122"/>
              </a:rPr>
              <a:t>/</a:t>
            </a:r>
            <a:r>
              <a:rPr lang="zh-CN" altLang="en-US" sz="2390" dirty="0">
                <a:solidFill>
                  <a:schemeClr val="accent1"/>
                </a:solidFill>
                <a:latin typeface="微软雅黑" panose="020B0503020204020204" pitchFamily="34" charset="-122"/>
                <a:ea typeface="微软雅黑" panose="020B0503020204020204" pitchFamily="34" charset="-122"/>
              </a:rPr>
              <a:t>工作总结</a:t>
            </a:r>
            <a:r>
              <a:rPr lang="en-US" altLang="zh-CN" sz="2390" dirty="0">
                <a:solidFill>
                  <a:schemeClr val="accent1"/>
                </a:solidFill>
                <a:latin typeface="微软雅黑" panose="020B0503020204020204" pitchFamily="34" charset="-122"/>
                <a:ea typeface="微软雅黑" panose="020B0503020204020204" pitchFamily="34" charset="-122"/>
              </a:rPr>
              <a:t>/</a:t>
            </a:r>
            <a:r>
              <a:rPr lang="zh-CN" altLang="en-US" sz="2390" dirty="0">
                <a:solidFill>
                  <a:schemeClr val="accent1"/>
                </a:solidFill>
                <a:latin typeface="微软雅黑" panose="020B0503020204020204" pitchFamily="34" charset="-122"/>
                <a:ea typeface="微软雅黑" panose="020B0503020204020204" pitchFamily="34" charset="-122"/>
              </a:rPr>
              <a:t>企业管理</a:t>
            </a:r>
            <a:r>
              <a:rPr lang="en-US" altLang="zh-CN" sz="2390" dirty="0">
                <a:solidFill>
                  <a:schemeClr val="accent1"/>
                </a:solidFill>
                <a:latin typeface="微软雅黑" panose="020B0503020204020204" pitchFamily="34" charset="-122"/>
                <a:ea typeface="微软雅黑" panose="020B0503020204020204" pitchFamily="34" charset="-122"/>
              </a:rPr>
              <a:t>/</a:t>
            </a:r>
            <a:r>
              <a:rPr lang="zh-CN" altLang="en-US" sz="2390" dirty="0">
                <a:solidFill>
                  <a:schemeClr val="accent1"/>
                </a:solidFill>
                <a:latin typeface="微软雅黑" panose="020B0503020204020204" pitchFamily="34" charset="-122"/>
                <a:ea typeface="微软雅黑" panose="020B0503020204020204" pitchFamily="34" charset="-122"/>
              </a:rPr>
              <a:t>商业演示</a:t>
            </a:r>
          </a:p>
        </p:txBody>
      </p:sp>
      <p:sp>
        <p:nvSpPr>
          <p:cNvPr id="53" name="圆角矩形 52"/>
          <p:cNvSpPr/>
          <p:nvPr/>
        </p:nvSpPr>
        <p:spPr>
          <a:xfrm>
            <a:off x="3693409" y="5881777"/>
            <a:ext cx="2133448" cy="361174"/>
          </a:xfrm>
          <a:prstGeom prst="roundRect">
            <a:avLst>
              <a:gd name="adj" fmla="val 16667"/>
            </a:avLst>
          </a:prstGeom>
          <a:solidFill>
            <a:schemeClr val="bg1"/>
          </a:solidFill>
          <a:effectLst>
            <a:outerShdw blurRad="50800" dist="38100" dir="2700000" algn="tl" rotWithShape="0">
              <a:prstClr val="black">
                <a:alpha val="40000"/>
              </a:prstClr>
            </a:outerShdw>
          </a:effectLst>
        </p:spPr>
        <p:style>
          <a:lnRef idx="3">
            <a:schemeClr val="lt1"/>
          </a:lnRef>
          <a:fillRef idx="1">
            <a:schemeClr val="accent6"/>
          </a:fillRef>
          <a:effectRef idx="1">
            <a:schemeClr val="accent6"/>
          </a:effectRef>
          <a:fontRef idx="minor">
            <a:schemeClr val="lt1"/>
          </a:fontRef>
        </p:style>
        <p:txBody>
          <a:bodyPr rtlCol="0" anchor="ctr"/>
          <a:lstStyle/>
          <a:p>
            <a:pPr algn="ctr">
              <a:defRPr/>
            </a:pPr>
            <a:r>
              <a:rPr lang="zh-CN" altLang="en-US" sz="1970" b="1" kern="0" dirty="0">
                <a:solidFill>
                  <a:schemeClr val="accent1"/>
                </a:solidFill>
              </a:rPr>
              <a:t>汇报人</a:t>
            </a:r>
            <a:r>
              <a:rPr lang="zh-CN" altLang="en-US" sz="1970" b="1" kern="0" dirty="0" smtClean="0">
                <a:solidFill>
                  <a:schemeClr val="accent1"/>
                </a:solidFill>
              </a:rPr>
              <a:t>：代用名</a:t>
            </a:r>
            <a:endParaRPr lang="en-US" altLang="zh-CN" sz="1970" b="1" kern="0" dirty="0">
              <a:solidFill>
                <a:schemeClr val="accent1"/>
              </a:solidFill>
            </a:endParaRPr>
          </a:p>
        </p:txBody>
      </p:sp>
      <p:sp>
        <p:nvSpPr>
          <p:cNvPr id="54" name="圆角矩形 53"/>
          <p:cNvSpPr/>
          <p:nvPr/>
        </p:nvSpPr>
        <p:spPr>
          <a:xfrm>
            <a:off x="6581240" y="5872451"/>
            <a:ext cx="2152106" cy="361174"/>
          </a:xfrm>
          <a:prstGeom prst="roundRect">
            <a:avLst>
              <a:gd name="adj" fmla="val 16667"/>
            </a:avLst>
          </a:prstGeom>
          <a:solidFill>
            <a:schemeClr val="bg1"/>
          </a:solidFill>
          <a:effectLst>
            <a:outerShdw blurRad="50800" dist="38100" algn="l" rotWithShape="0">
              <a:prstClr val="black">
                <a:alpha val="40000"/>
              </a:prstClr>
            </a:outerShdw>
          </a:effectLst>
        </p:spPr>
        <p:style>
          <a:lnRef idx="3">
            <a:schemeClr val="lt1"/>
          </a:lnRef>
          <a:fillRef idx="1">
            <a:schemeClr val="accent6"/>
          </a:fillRef>
          <a:effectRef idx="1">
            <a:schemeClr val="accent6"/>
          </a:effectRef>
          <a:fontRef idx="minor">
            <a:schemeClr val="lt1"/>
          </a:fontRef>
        </p:style>
        <p:txBody>
          <a:bodyPr rtlCol="0" anchor="ctr"/>
          <a:lstStyle/>
          <a:p>
            <a:pPr algn="ctr">
              <a:defRPr/>
            </a:pPr>
            <a:r>
              <a:rPr lang="zh-CN" altLang="en-US" sz="1970" b="1" kern="0" dirty="0">
                <a:solidFill>
                  <a:schemeClr val="accent1"/>
                </a:solidFill>
              </a:rPr>
              <a:t>日期：</a:t>
            </a:r>
            <a:r>
              <a:rPr lang="en-US" altLang="zh-CN" sz="1970" b="1" kern="0" dirty="0" smtClean="0">
                <a:solidFill>
                  <a:schemeClr val="accent1"/>
                </a:solidFill>
              </a:rPr>
              <a:t>2019.12.01</a:t>
            </a:r>
            <a:endParaRPr lang="en-US" altLang="zh-CN" sz="1970" b="1" kern="0" dirty="0">
              <a:solidFill>
                <a:schemeClr val="accent1"/>
              </a:solidFill>
            </a:endParaRPr>
          </a:p>
        </p:txBody>
      </p:sp>
      <p:pic>
        <p:nvPicPr>
          <p:cNvPr id="2" name="Chairlift - Brui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124575" y="-731486"/>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750" fill="hold"/>
                                        <p:tgtEl>
                                          <p:spTgt spid="3"/>
                                        </p:tgtEl>
                                        <p:attrNameLst>
                                          <p:attrName>ppt_w</p:attrName>
                                        </p:attrNameLst>
                                      </p:cBhvr>
                                      <p:tavLst>
                                        <p:tav tm="0">
                                          <p:val>
                                            <p:fltVal val="0"/>
                                          </p:val>
                                        </p:tav>
                                        <p:tav tm="100000">
                                          <p:val>
                                            <p:strVal val="#ppt_w"/>
                                          </p:val>
                                        </p:tav>
                                      </p:tavLst>
                                    </p:anim>
                                    <p:anim calcmode="lin" valueType="num">
                                      <p:cBhvr>
                                        <p:cTn id="12" dur="750" fill="hold"/>
                                        <p:tgtEl>
                                          <p:spTgt spid="3"/>
                                        </p:tgtEl>
                                        <p:attrNameLst>
                                          <p:attrName>ppt_h</p:attrName>
                                        </p:attrNameLst>
                                      </p:cBhvr>
                                      <p:tavLst>
                                        <p:tav tm="0">
                                          <p:val>
                                            <p:fltVal val="0"/>
                                          </p:val>
                                        </p:tav>
                                        <p:tav tm="100000">
                                          <p:val>
                                            <p:strVal val="#ppt_h"/>
                                          </p:val>
                                        </p:tav>
                                      </p:tavLst>
                                    </p:anim>
                                    <p:animEffect transition="in" filter="fade">
                                      <p:cBhvr>
                                        <p:cTn id="13" dur="75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par>
                                <p:cTn id="19" presetID="35" presetClass="path" presetSubtype="0" accel="50000" decel="50000" fill="hold" nodeType="withEffect">
                                  <p:stCondLst>
                                    <p:cond delay="0"/>
                                  </p:stCondLst>
                                  <p:childTnLst>
                                    <p:animMotion origin="layout" path="M 0.19367 0.00294 L -8.5565E-7 1.94004E-6 " pathEditMode="relative" rAng="0" ptsTypes="AA">
                                      <p:cBhvr>
                                        <p:cTn id="20" dur="500" fill="hold"/>
                                        <p:tgtEl>
                                          <p:spTgt spid="10"/>
                                        </p:tgtEl>
                                        <p:attrNameLst>
                                          <p:attrName>ppt_x</p:attrName>
                                          <p:attrName>ppt_y</p:attrName>
                                        </p:attrNameLst>
                                      </p:cBhvr>
                                      <p:rCtr x="-9683" y="-147"/>
                                    </p:animMotion>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par>
                                <p:cTn id="26" presetID="35" presetClass="path" presetSubtype="0" accel="50000" decel="50000" fill="hold" nodeType="withEffect">
                                  <p:stCondLst>
                                    <p:cond delay="0"/>
                                  </p:stCondLst>
                                  <p:childTnLst>
                                    <p:animMotion origin="layout" path="M 0.06516 0.00294 L -3.37035E-6 1.94004E-6 " pathEditMode="relative" rAng="0" ptsTypes="AA">
                                      <p:cBhvr>
                                        <p:cTn id="27" dur="500" fill="hold"/>
                                        <p:tgtEl>
                                          <p:spTgt spid="14"/>
                                        </p:tgtEl>
                                        <p:attrNameLst>
                                          <p:attrName>ppt_x</p:attrName>
                                          <p:attrName>ppt_y</p:attrName>
                                        </p:attrNameLst>
                                      </p:cBhvr>
                                      <p:rCtr x="-3266" y="-147"/>
                                    </p:animMotion>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par>
                                <p:cTn id="33" presetID="63" presetClass="path" presetSubtype="0" accel="50000" decel="50000" fill="hold" nodeType="withEffect">
                                  <p:stCondLst>
                                    <p:cond delay="0"/>
                                  </p:stCondLst>
                                  <p:childTnLst>
                                    <p:animMotion origin="layout" path="M -0.05633 0.00294 L -2.59308E-6 1.94004E-6 " pathEditMode="relative" rAng="0" ptsTypes="AA">
                                      <p:cBhvr>
                                        <p:cTn id="34" dur="500" fill="hold"/>
                                        <p:tgtEl>
                                          <p:spTgt spid="18"/>
                                        </p:tgtEl>
                                        <p:attrNameLst>
                                          <p:attrName>ppt_x</p:attrName>
                                          <p:attrName>ppt_y</p:attrName>
                                        </p:attrNameLst>
                                      </p:cBhvr>
                                      <p:rCtr x="2809" y="-147"/>
                                    </p:animMotion>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500"/>
                                        <p:tgtEl>
                                          <p:spTgt spid="22"/>
                                        </p:tgtEl>
                                      </p:cBhvr>
                                    </p:animEffect>
                                  </p:childTnLst>
                                </p:cTn>
                              </p:par>
                              <p:par>
                                <p:cTn id="40" presetID="63" presetClass="path" presetSubtype="0" accel="50000" decel="50000" fill="hold" nodeType="withEffect">
                                  <p:stCondLst>
                                    <p:cond delay="0"/>
                                  </p:stCondLst>
                                  <p:childTnLst>
                                    <p:animMotion origin="layout" path="M -0.17799 0.00294 L 4.89223E-6 1.94004E-6 " pathEditMode="relative" rAng="0" ptsTypes="AA">
                                      <p:cBhvr>
                                        <p:cTn id="41" dur="500" fill="hold"/>
                                        <p:tgtEl>
                                          <p:spTgt spid="22"/>
                                        </p:tgtEl>
                                        <p:attrNameLst>
                                          <p:attrName>ppt_x</p:attrName>
                                          <p:attrName>ppt_y</p:attrName>
                                        </p:attrNameLst>
                                      </p:cBhvr>
                                      <p:rCtr x="8899" y="-147"/>
                                    </p:animMotion>
                                  </p:childTnLst>
                                </p:cTn>
                              </p:par>
                            </p:childTnLst>
                          </p:cTn>
                        </p:par>
                        <p:par>
                          <p:cTn id="42" fill="hold">
                            <p:stCondLst>
                              <p:cond delay="500"/>
                            </p:stCondLst>
                            <p:childTnLst>
                              <p:par>
                                <p:cTn id="43" presetID="10" presetClass="entr" presetSubtype="0" fill="hold" grpId="0"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fade">
                                      <p:cBhvr>
                                        <p:cTn id="45" dur="500"/>
                                        <p:tgtEl>
                                          <p:spTgt spid="4"/>
                                        </p:tgtEl>
                                      </p:cBhvr>
                                    </p:animEffect>
                                  </p:childTnLst>
                                </p:cTn>
                              </p:par>
                              <p:par>
                                <p:cTn id="46" presetID="10" presetClass="entr" presetSubtype="0" fill="hold" nodeType="with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fade">
                                      <p:cBhvr>
                                        <p:cTn id="48" dur="500"/>
                                        <p:tgtEl>
                                          <p:spTgt spid="6"/>
                                        </p:tgtEl>
                                      </p:cBhvr>
                                    </p:animEffect>
                                  </p:childTnLst>
                                </p:cTn>
                              </p:par>
                            </p:childTnLst>
                          </p:cTn>
                        </p:par>
                        <p:par>
                          <p:cTn id="49" fill="hold">
                            <p:stCondLst>
                              <p:cond delay="1000"/>
                            </p:stCondLst>
                            <p:childTnLst>
                              <p:par>
                                <p:cTn id="50" presetID="1" presetClass="entr" presetSubtype="0" fill="hold" nodeType="afterEffect">
                                  <p:stCondLst>
                                    <p:cond delay="0"/>
                                  </p:stCondLst>
                                  <p:childTnLst>
                                    <p:set>
                                      <p:cBhvr>
                                        <p:cTn id="51" dur="1" fill="hold">
                                          <p:stCondLst>
                                            <p:cond delay="0"/>
                                          </p:stCondLst>
                                        </p:cTn>
                                        <p:tgtEl>
                                          <p:spTgt spid="6"/>
                                        </p:tgtEl>
                                        <p:attrNameLst>
                                          <p:attrName>style.visibility</p:attrName>
                                        </p:attrNameLst>
                                      </p:cBhvr>
                                      <p:to>
                                        <p:strVal val="visible"/>
                                      </p:to>
                                    </p:set>
                                  </p:childTnLst>
                                </p:cTn>
                              </p:par>
                              <p:par>
                                <p:cTn id="52" presetID="63" presetClass="path" presetSubtype="0" accel="50000" decel="50000" fill="hold" nodeType="withEffect">
                                  <p:stCondLst>
                                    <p:cond delay="0"/>
                                  </p:stCondLst>
                                  <p:childTnLst>
                                    <p:animMotion origin="layout" path="M -3.08295E-6 1.75191E-6 L 0.45722 -0.00235 " pathEditMode="relative" rAng="0" ptsTypes="AA">
                                      <p:cBhvr>
                                        <p:cTn id="53" dur="2000" fill="hold"/>
                                        <p:tgtEl>
                                          <p:spTgt spid="6"/>
                                        </p:tgtEl>
                                        <p:attrNameLst>
                                          <p:attrName>ppt_x</p:attrName>
                                          <p:attrName>ppt_y</p:attrName>
                                        </p:attrNameLst>
                                      </p:cBhvr>
                                      <p:rCtr x="22861" y="-118"/>
                                    </p:animMotion>
                                  </p:childTnLst>
                                </p:cTn>
                              </p:par>
                              <p:par>
                                <p:cTn id="54" presetID="22" presetClass="entr" presetSubtype="8" fill="hold" grpId="0" nodeType="withEffect">
                                  <p:stCondLst>
                                    <p:cond delay="250"/>
                                  </p:stCondLst>
                                  <p:childTnLst>
                                    <p:set>
                                      <p:cBhvr>
                                        <p:cTn id="55" dur="1" fill="hold">
                                          <p:stCondLst>
                                            <p:cond delay="0"/>
                                          </p:stCondLst>
                                        </p:cTn>
                                        <p:tgtEl>
                                          <p:spTgt spid="5"/>
                                        </p:tgtEl>
                                        <p:attrNameLst>
                                          <p:attrName>style.visibility</p:attrName>
                                        </p:attrNameLst>
                                      </p:cBhvr>
                                      <p:to>
                                        <p:strVal val="visible"/>
                                      </p:to>
                                    </p:set>
                                    <p:animEffect transition="in" filter="wipe(left)">
                                      <p:cBhvr>
                                        <p:cTn id="56" dur="1750"/>
                                        <p:tgtEl>
                                          <p:spTgt spid="5"/>
                                        </p:tgtEl>
                                      </p:cBhvr>
                                    </p:animEffect>
                                  </p:childTnLst>
                                </p:cTn>
                              </p:par>
                            </p:childTnLst>
                          </p:cTn>
                        </p:par>
                        <p:par>
                          <p:cTn id="57" fill="hold">
                            <p:stCondLst>
                              <p:cond delay="1000"/>
                            </p:stCondLst>
                            <p:childTnLst>
                              <p:par>
                                <p:cTn id="58" presetID="31" presetClass="entr" presetSubtype="0" fill="hold" nodeType="afterEffect">
                                  <p:stCondLst>
                                    <p:cond delay="0"/>
                                  </p:stCondLst>
                                  <p:childTnLst>
                                    <p:set>
                                      <p:cBhvr>
                                        <p:cTn id="59" dur="1" fill="hold">
                                          <p:stCondLst>
                                            <p:cond delay="0"/>
                                          </p:stCondLst>
                                        </p:cTn>
                                        <p:tgtEl>
                                          <p:spTgt spid="38"/>
                                        </p:tgtEl>
                                        <p:attrNameLst>
                                          <p:attrName>style.visibility</p:attrName>
                                        </p:attrNameLst>
                                      </p:cBhvr>
                                      <p:to>
                                        <p:strVal val="visible"/>
                                      </p:to>
                                    </p:set>
                                    <p:anim calcmode="lin" valueType="num">
                                      <p:cBhvr>
                                        <p:cTn id="60" dur="500" fill="hold"/>
                                        <p:tgtEl>
                                          <p:spTgt spid="38"/>
                                        </p:tgtEl>
                                        <p:attrNameLst>
                                          <p:attrName>ppt_w</p:attrName>
                                        </p:attrNameLst>
                                      </p:cBhvr>
                                      <p:tavLst>
                                        <p:tav tm="0">
                                          <p:val>
                                            <p:fltVal val="0"/>
                                          </p:val>
                                        </p:tav>
                                        <p:tav tm="100000">
                                          <p:val>
                                            <p:strVal val="#ppt_w"/>
                                          </p:val>
                                        </p:tav>
                                      </p:tavLst>
                                    </p:anim>
                                    <p:anim calcmode="lin" valueType="num">
                                      <p:cBhvr>
                                        <p:cTn id="61" dur="500" fill="hold"/>
                                        <p:tgtEl>
                                          <p:spTgt spid="38"/>
                                        </p:tgtEl>
                                        <p:attrNameLst>
                                          <p:attrName>ppt_h</p:attrName>
                                        </p:attrNameLst>
                                      </p:cBhvr>
                                      <p:tavLst>
                                        <p:tav tm="0">
                                          <p:val>
                                            <p:fltVal val="0"/>
                                          </p:val>
                                        </p:tav>
                                        <p:tav tm="100000">
                                          <p:val>
                                            <p:strVal val="#ppt_h"/>
                                          </p:val>
                                        </p:tav>
                                      </p:tavLst>
                                    </p:anim>
                                    <p:anim calcmode="lin" valueType="num">
                                      <p:cBhvr>
                                        <p:cTn id="62" dur="500" fill="hold"/>
                                        <p:tgtEl>
                                          <p:spTgt spid="38"/>
                                        </p:tgtEl>
                                        <p:attrNameLst>
                                          <p:attrName>style.rotation</p:attrName>
                                        </p:attrNameLst>
                                      </p:cBhvr>
                                      <p:tavLst>
                                        <p:tav tm="0">
                                          <p:val>
                                            <p:fltVal val="90"/>
                                          </p:val>
                                        </p:tav>
                                        <p:tav tm="100000">
                                          <p:val>
                                            <p:fltVal val="0"/>
                                          </p:val>
                                        </p:tav>
                                      </p:tavLst>
                                    </p:anim>
                                    <p:animEffect transition="in" filter="fade">
                                      <p:cBhvr>
                                        <p:cTn id="63" dur="500"/>
                                        <p:tgtEl>
                                          <p:spTgt spid="38"/>
                                        </p:tgtEl>
                                      </p:cBhvr>
                                    </p:animEffect>
                                  </p:childTnLst>
                                </p:cTn>
                              </p:par>
                              <p:par>
                                <p:cTn id="64" presetID="31" presetClass="entr" presetSubtype="0" fill="hold" nodeType="withEffect">
                                  <p:stCondLst>
                                    <p:cond delay="300"/>
                                  </p:stCondLst>
                                  <p:childTnLst>
                                    <p:set>
                                      <p:cBhvr>
                                        <p:cTn id="65" dur="1" fill="hold">
                                          <p:stCondLst>
                                            <p:cond delay="0"/>
                                          </p:stCondLst>
                                        </p:cTn>
                                        <p:tgtEl>
                                          <p:spTgt spid="33"/>
                                        </p:tgtEl>
                                        <p:attrNameLst>
                                          <p:attrName>style.visibility</p:attrName>
                                        </p:attrNameLst>
                                      </p:cBhvr>
                                      <p:to>
                                        <p:strVal val="visible"/>
                                      </p:to>
                                    </p:set>
                                    <p:anim calcmode="lin" valueType="num">
                                      <p:cBhvr>
                                        <p:cTn id="66" dur="1000" fill="hold"/>
                                        <p:tgtEl>
                                          <p:spTgt spid="33"/>
                                        </p:tgtEl>
                                        <p:attrNameLst>
                                          <p:attrName>ppt_w</p:attrName>
                                        </p:attrNameLst>
                                      </p:cBhvr>
                                      <p:tavLst>
                                        <p:tav tm="0">
                                          <p:val>
                                            <p:fltVal val="0"/>
                                          </p:val>
                                        </p:tav>
                                        <p:tav tm="100000">
                                          <p:val>
                                            <p:strVal val="#ppt_w"/>
                                          </p:val>
                                        </p:tav>
                                      </p:tavLst>
                                    </p:anim>
                                    <p:anim calcmode="lin" valueType="num">
                                      <p:cBhvr>
                                        <p:cTn id="67" dur="1000" fill="hold"/>
                                        <p:tgtEl>
                                          <p:spTgt spid="33"/>
                                        </p:tgtEl>
                                        <p:attrNameLst>
                                          <p:attrName>ppt_h</p:attrName>
                                        </p:attrNameLst>
                                      </p:cBhvr>
                                      <p:tavLst>
                                        <p:tav tm="0">
                                          <p:val>
                                            <p:fltVal val="0"/>
                                          </p:val>
                                        </p:tav>
                                        <p:tav tm="100000">
                                          <p:val>
                                            <p:strVal val="#ppt_h"/>
                                          </p:val>
                                        </p:tav>
                                      </p:tavLst>
                                    </p:anim>
                                    <p:anim calcmode="lin" valueType="num">
                                      <p:cBhvr>
                                        <p:cTn id="68" dur="1000" fill="hold"/>
                                        <p:tgtEl>
                                          <p:spTgt spid="33"/>
                                        </p:tgtEl>
                                        <p:attrNameLst>
                                          <p:attrName>style.rotation</p:attrName>
                                        </p:attrNameLst>
                                      </p:cBhvr>
                                      <p:tavLst>
                                        <p:tav tm="0">
                                          <p:val>
                                            <p:fltVal val="90"/>
                                          </p:val>
                                        </p:tav>
                                        <p:tav tm="100000">
                                          <p:val>
                                            <p:fltVal val="0"/>
                                          </p:val>
                                        </p:tav>
                                      </p:tavLst>
                                    </p:anim>
                                    <p:animEffect transition="in" filter="fade">
                                      <p:cBhvr>
                                        <p:cTn id="69" dur="1000"/>
                                        <p:tgtEl>
                                          <p:spTgt spid="33"/>
                                        </p:tgtEl>
                                      </p:cBhvr>
                                    </p:animEffect>
                                  </p:childTnLst>
                                </p:cTn>
                              </p:par>
                              <p:par>
                                <p:cTn id="70" presetID="31" presetClass="entr" presetSubtype="0" fill="hold" nodeType="withEffect">
                                  <p:stCondLst>
                                    <p:cond delay="600"/>
                                  </p:stCondLst>
                                  <p:childTnLst>
                                    <p:set>
                                      <p:cBhvr>
                                        <p:cTn id="71" dur="1" fill="hold">
                                          <p:stCondLst>
                                            <p:cond delay="0"/>
                                          </p:stCondLst>
                                        </p:cTn>
                                        <p:tgtEl>
                                          <p:spTgt spid="43"/>
                                        </p:tgtEl>
                                        <p:attrNameLst>
                                          <p:attrName>style.visibility</p:attrName>
                                        </p:attrNameLst>
                                      </p:cBhvr>
                                      <p:to>
                                        <p:strVal val="visible"/>
                                      </p:to>
                                    </p:set>
                                    <p:anim calcmode="lin" valueType="num">
                                      <p:cBhvr>
                                        <p:cTn id="72" dur="1000" fill="hold"/>
                                        <p:tgtEl>
                                          <p:spTgt spid="43"/>
                                        </p:tgtEl>
                                        <p:attrNameLst>
                                          <p:attrName>ppt_w</p:attrName>
                                        </p:attrNameLst>
                                      </p:cBhvr>
                                      <p:tavLst>
                                        <p:tav tm="0">
                                          <p:val>
                                            <p:fltVal val="0"/>
                                          </p:val>
                                        </p:tav>
                                        <p:tav tm="100000">
                                          <p:val>
                                            <p:strVal val="#ppt_w"/>
                                          </p:val>
                                        </p:tav>
                                      </p:tavLst>
                                    </p:anim>
                                    <p:anim calcmode="lin" valueType="num">
                                      <p:cBhvr>
                                        <p:cTn id="73" dur="1000" fill="hold"/>
                                        <p:tgtEl>
                                          <p:spTgt spid="43"/>
                                        </p:tgtEl>
                                        <p:attrNameLst>
                                          <p:attrName>ppt_h</p:attrName>
                                        </p:attrNameLst>
                                      </p:cBhvr>
                                      <p:tavLst>
                                        <p:tav tm="0">
                                          <p:val>
                                            <p:fltVal val="0"/>
                                          </p:val>
                                        </p:tav>
                                        <p:tav tm="100000">
                                          <p:val>
                                            <p:strVal val="#ppt_h"/>
                                          </p:val>
                                        </p:tav>
                                      </p:tavLst>
                                    </p:anim>
                                    <p:anim calcmode="lin" valueType="num">
                                      <p:cBhvr>
                                        <p:cTn id="74" dur="1000" fill="hold"/>
                                        <p:tgtEl>
                                          <p:spTgt spid="43"/>
                                        </p:tgtEl>
                                        <p:attrNameLst>
                                          <p:attrName>style.rotation</p:attrName>
                                        </p:attrNameLst>
                                      </p:cBhvr>
                                      <p:tavLst>
                                        <p:tav tm="0">
                                          <p:val>
                                            <p:fltVal val="90"/>
                                          </p:val>
                                        </p:tav>
                                        <p:tav tm="100000">
                                          <p:val>
                                            <p:fltVal val="0"/>
                                          </p:val>
                                        </p:tav>
                                      </p:tavLst>
                                    </p:anim>
                                    <p:animEffect transition="in" filter="fade">
                                      <p:cBhvr>
                                        <p:cTn id="75" dur="1000"/>
                                        <p:tgtEl>
                                          <p:spTgt spid="43"/>
                                        </p:tgtEl>
                                      </p:cBhvr>
                                    </p:animEffect>
                                  </p:childTnLst>
                                </p:cTn>
                              </p:par>
                              <p:par>
                                <p:cTn id="76" presetID="31" presetClass="entr" presetSubtype="0" fill="hold" nodeType="withEffect">
                                  <p:stCondLst>
                                    <p:cond delay="900"/>
                                  </p:stCondLst>
                                  <p:childTnLst>
                                    <p:set>
                                      <p:cBhvr>
                                        <p:cTn id="77" dur="1" fill="hold">
                                          <p:stCondLst>
                                            <p:cond delay="0"/>
                                          </p:stCondLst>
                                        </p:cTn>
                                        <p:tgtEl>
                                          <p:spTgt spid="26"/>
                                        </p:tgtEl>
                                        <p:attrNameLst>
                                          <p:attrName>style.visibility</p:attrName>
                                        </p:attrNameLst>
                                      </p:cBhvr>
                                      <p:to>
                                        <p:strVal val="visible"/>
                                      </p:to>
                                    </p:set>
                                    <p:anim calcmode="lin" valueType="num">
                                      <p:cBhvr>
                                        <p:cTn id="78" dur="1000" fill="hold"/>
                                        <p:tgtEl>
                                          <p:spTgt spid="26"/>
                                        </p:tgtEl>
                                        <p:attrNameLst>
                                          <p:attrName>ppt_w</p:attrName>
                                        </p:attrNameLst>
                                      </p:cBhvr>
                                      <p:tavLst>
                                        <p:tav tm="0">
                                          <p:val>
                                            <p:fltVal val="0"/>
                                          </p:val>
                                        </p:tav>
                                        <p:tav tm="100000">
                                          <p:val>
                                            <p:strVal val="#ppt_w"/>
                                          </p:val>
                                        </p:tav>
                                      </p:tavLst>
                                    </p:anim>
                                    <p:anim calcmode="lin" valueType="num">
                                      <p:cBhvr>
                                        <p:cTn id="79" dur="1000" fill="hold"/>
                                        <p:tgtEl>
                                          <p:spTgt spid="26"/>
                                        </p:tgtEl>
                                        <p:attrNameLst>
                                          <p:attrName>ppt_h</p:attrName>
                                        </p:attrNameLst>
                                      </p:cBhvr>
                                      <p:tavLst>
                                        <p:tav tm="0">
                                          <p:val>
                                            <p:fltVal val="0"/>
                                          </p:val>
                                        </p:tav>
                                        <p:tav tm="100000">
                                          <p:val>
                                            <p:strVal val="#ppt_h"/>
                                          </p:val>
                                        </p:tav>
                                      </p:tavLst>
                                    </p:anim>
                                    <p:anim calcmode="lin" valueType="num">
                                      <p:cBhvr>
                                        <p:cTn id="80" dur="1000" fill="hold"/>
                                        <p:tgtEl>
                                          <p:spTgt spid="26"/>
                                        </p:tgtEl>
                                        <p:attrNameLst>
                                          <p:attrName>style.rotation</p:attrName>
                                        </p:attrNameLst>
                                      </p:cBhvr>
                                      <p:tavLst>
                                        <p:tav tm="0">
                                          <p:val>
                                            <p:fltVal val="90"/>
                                          </p:val>
                                        </p:tav>
                                        <p:tav tm="100000">
                                          <p:val>
                                            <p:fltVal val="0"/>
                                          </p:val>
                                        </p:tav>
                                      </p:tavLst>
                                    </p:anim>
                                    <p:animEffect transition="in" filter="fade">
                                      <p:cBhvr>
                                        <p:cTn id="81" dur="1000"/>
                                        <p:tgtEl>
                                          <p:spTgt spid="26"/>
                                        </p:tgtEl>
                                      </p:cBhvr>
                                    </p:animEffect>
                                  </p:childTnLst>
                                </p:cTn>
                              </p:par>
                              <p:par>
                                <p:cTn id="82" presetID="2" presetClass="entr" presetSubtype="2" fill="hold" grpId="0" nodeType="withEffect">
                                  <p:stCondLst>
                                    <p:cond delay="500"/>
                                  </p:stCondLst>
                                  <p:childTnLst>
                                    <p:set>
                                      <p:cBhvr>
                                        <p:cTn id="83" dur="1" fill="hold">
                                          <p:stCondLst>
                                            <p:cond delay="0"/>
                                          </p:stCondLst>
                                        </p:cTn>
                                        <p:tgtEl>
                                          <p:spTgt spid="50"/>
                                        </p:tgtEl>
                                        <p:attrNameLst>
                                          <p:attrName>style.visibility</p:attrName>
                                        </p:attrNameLst>
                                      </p:cBhvr>
                                      <p:to>
                                        <p:strVal val="visible"/>
                                      </p:to>
                                    </p:set>
                                    <p:anim calcmode="lin" valueType="num">
                                      <p:cBhvr additive="base">
                                        <p:cTn id="84" dur="750" fill="hold"/>
                                        <p:tgtEl>
                                          <p:spTgt spid="50"/>
                                        </p:tgtEl>
                                        <p:attrNameLst>
                                          <p:attrName>ppt_x</p:attrName>
                                        </p:attrNameLst>
                                      </p:cBhvr>
                                      <p:tavLst>
                                        <p:tav tm="0">
                                          <p:val>
                                            <p:strVal val="1+#ppt_w/2"/>
                                          </p:val>
                                        </p:tav>
                                        <p:tav tm="100000">
                                          <p:val>
                                            <p:strVal val="#ppt_x"/>
                                          </p:val>
                                        </p:tav>
                                      </p:tavLst>
                                    </p:anim>
                                    <p:anim calcmode="lin" valueType="num">
                                      <p:cBhvr additive="base">
                                        <p:cTn id="85" dur="750" fill="hold"/>
                                        <p:tgtEl>
                                          <p:spTgt spid="50"/>
                                        </p:tgtEl>
                                        <p:attrNameLst>
                                          <p:attrName>ppt_y</p:attrName>
                                        </p:attrNameLst>
                                      </p:cBhvr>
                                      <p:tavLst>
                                        <p:tav tm="0">
                                          <p:val>
                                            <p:strVal val="#ppt_y"/>
                                          </p:val>
                                        </p:tav>
                                        <p:tav tm="100000">
                                          <p:val>
                                            <p:strVal val="#ppt_y"/>
                                          </p:val>
                                        </p:tav>
                                      </p:tavLst>
                                    </p:anim>
                                  </p:childTnLst>
                                </p:cTn>
                              </p:par>
                              <p:par>
                                <p:cTn id="86" presetID="10" presetClass="entr" presetSubtype="0" fill="hold" grpId="0" nodeType="withEffect">
                                  <p:stCondLst>
                                    <p:cond delay="1000"/>
                                  </p:stCondLst>
                                  <p:childTnLst>
                                    <p:set>
                                      <p:cBhvr>
                                        <p:cTn id="87" dur="1" fill="hold">
                                          <p:stCondLst>
                                            <p:cond delay="0"/>
                                          </p:stCondLst>
                                        </p:cTn>
                                        <p:tgtEl>
                                          <p:spTgt spid="53"/>
                                        </p:tgtEl>
                                        <p:attrNameLst>
                                          <p:attrName>style.visibility</p:attrName>
                                        </p:attrNameLst>
                                      </p:cBhvr>
                                      <p:to>
                                        <p:strVal val="visible"/>
                                      </p:to>
                                    </p:set>
                                    <p:animEffect transition="in" filter="fade">
                                      <p:cBhvr>
                                        <p:cTn id="88" dur="750"/>
                                        <p:tgtEl>
                                          <p:spTgt spid="53"/>
                                        </p:tgtEl>
                                      </p:cBhvr>
                                    </p:animEffect>
                                  </p:childTnLst>
                                </p:cTn>
                              </p:par>
                              <p:par>
                                <p:cTn id="89" presetID="10" presetClass="entr" presetSubtype="0" fill="hold" grpId="0" nodeType="withEffect">
                                  <p:stCondLst>
                                    <p:cond delay="1000"/>
                                  </p:stCondLst>
                                  <p:childTnLst>
                                    <p:set>
                                      <p:cBhvr>
                                        <p:cTn id="90" dur="1" fill="hold">
                                          <p:stCondLst>
                                            <p:cond delay="0"/>
                                          </p:stCondLst>
                                        </p:cTn>
                                        <p:tgtEl>
                                          <p:spTgt spid="54"/>
                                        </p:tgtEl>
                                        <p:attrNameLst>
                                          <p:attrName>style.visibility</p:attrName>
                                        </p:attrNameLst>
                                      </p:cBhvr>
                                      <p:to>
                                        <p:strVal val="visible"/>
                                      </p:to>
                                    </p:set>
                                    <p:animEffect transition="in" filter="fade">
                                      <p:cBhvr>
                                        <p:cTn id="91" dur="75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92" repeatCount="indefinite" fill="remove" display="0">
                  <p:stCondLst>
                    <p:cond delay="indefinite"/>
                  </p:stCondLst>
                  <p:endCondLst>
                    <p:cond evt="onStopAudio" delay="0">
                      <p:tgtEl>
                        <p:sldTgt/>
                      </p:tgtEl>
                    </p:cond>
                  </p:endCondLst>
                </p:cTn>
                <p:tgtEl>
                  <p:spTgt spid="2"/>
                </p:tgtEl>
              </p:cMediaNode>
            </p:audio>
          </p:childTnLst>
        </p:cTn>
      </p:par>
    </p:tnLst>
    <p:bldLst>
      <p:bldP spid="4" grpId="0" animBg="1"/>
      <p:bldP spid="5" grpId="0"/>
      <p:bldP spid="50" grpId="0"/>
      <p:bldP spid="53" grpId="0" animBg="1"/>
      <p:bldP spid="5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3"/>
          <p:cNvSpPr>
            <a:spLocks noChangeArrowheads="1"/>
          </p:cNvSpPr>
          <p:nvPr/>
        </p:nvSpPr>
        <p:spPr bwMode="auto">
          <a:xfrm>
            <a:off x="5695975" y="703548"/>
            <a:ext cx="1615797" cy="523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5235" tIns="47617" rIns="95235" bIns="4761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780" b="1" dirty="0">
                <a:latin typeface="Arial" panose="020B0604020202020204" pitchFamily="34" charset="0"/>
                <a:ea typeface="微软雅黑" panose="020B0503020204020204" pitchFamily="34" charset="-122"/>
                <a:sym typeface="Arial" panose="020B0604020202020204" pitchFamily="34" charset="0"/>
              </a:rPr>
              <a:t>公司介绍</a:t>
            </a:r>
          </a:p>
        </p:txBody>
      </p:sp>
      <p:sp>
        <p:nvSpPr>
          <p:cNvPr id="6" name="矩形 47"/>
          <p:cNvSpPr>
            <a:spLocks noChangeArrowheads="1"/>
          </p:cNvSpPr>
          <p:nvPr/>
        </p:nvSpPr>
        <p:spPr bwMode="auto">
          <a:xfrm>
            <a:off x="1440653" y="1602914"/>
            <a:ext cx="9977447" cy="707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5235" tIns="47617" rIns="95235" bIns="4761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530">
                <a:latin typeface="Arial" panose="020B0604020202020204" pitchFamily="34" charset="0"/>
                <a:ea typeface="微软雅黑" panose="020B0503020204020204" pitchFamily="34" charset="-122"/>
                <a:sym typeface="Arial" panose="020B0604020202020204" pitchFamily="34" charset="0"/>
              </a:rPr>
              <a:t>有家（中国）行业有限公司是一家专注于某某产品及服务的综合性公司，在行业内拥有领先地位。在此录入上述图表的综合描述说明，在此录入上述图表的综合描述说明。在此录入上述图表的综合描述说明。</a:t>
            </a:r>
            <a:endParaRPr lang="zh-CN" altLang="en-US" sz="1945">
              <a:latin typeface="Arial" panose="020B0604020202020204" pitchFamily="34" charset="0"/>
              <a:ea typeface="微软雅黑" panose="020B0503020204020204" pitchFamily="34" charset="-122"/>
              <a:sym typeface="Arial" panose="020B0604020202020204" pitchFamily="34" charset="0"/>
            </a:endParaRPr>
          </a:p>
        </p:txBody>
      </p:sp>
      <p:sp>
        <p:nvSpPr>
          <p:cNvPr id="7" name="Rectangle 42"/>
          <p:cNvSpPr>
            <a:spLocks noChangeArrowheads="1"/>
          </p:cNvSpPr>
          <p:nvPr/>
        </p:nvSpPr>
        <p:spPr bwMode="auto">
          <a:xfrm>
            <a:off x="1523327" y="2563619"/>
            <a:ext cx="3267391" cy="3738649"/>
          </a:xfrm>
          <a:prstGeom prst="rect">
            <a:avLst/>
          </a:prstGeom>
          <a:blipFill dpi="0" rotWithShape="1">
            <a:blip r:embed="rId3"/>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lIns="95244" tIns="47623" rIns="95244" bIns="47623"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945">
              <a:latin typeface="Arial" panose="020B0604020202020204" pitchFamily="34" charset="0"/>
              <a:ea typeface="微软雅黑" panose="020B0503020204020204" pitchFamily="34" charset="-122"/>
              <a:sym typeface="Arial" panose="020B0604020202020204" pitchFamily="34" charset="0"/>
            </a:endParaRPr>
          </a:p>
        </p:txBody>
      </p:sp>
      <p:sp>
        <p:nvSpPr>
          <p:cNvPr id="8" name="矩形 47"/>
          <p:cNvSpPr>
            <a:spLocks noChangeArrowheads="1"/>
          </p:cNvSpPr>
          <p:nvPr/>
        </p:nvSpPr>
        <p:spPr bwMode="auto">
          <a:xfrm>
            <a:off x="5172686" y="3084483"/>
            <a:ext cx="2157867" cy="3522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5235" tIns="47617" rIns="95235" bIns="4761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30000"/>
              </a:lnSpc>
              <a:spcBef>
                <a:spcPct val="0"/>
              </a:spcBef>
              <a:spcAft>
                <a:spcPts val="520"/>
              </a:spcAft>
              <a:buNone/>
            </a:pPr>
            <a:r>
              <a:rPr lang="zh-CN" altLang="en-US" sz="1530" dirty="0">
                <a:latin typeface="Arial" panose="020B0604020202020204" pitchFamily="34" charset="0"/>
                <a:ea typeface="微软雅黑" panose="020B0503020204020204" pitchFamily="34" charset="-122"/>
                <a:sym typeface="Arial" panose="020B0604020202020204" pitchFamily="34" charset="0"/>
              </a:rPr>
              <a:t>右键点击图片选择设置图片格式可直接替换图片。您可以点击文字框输入您的描述说明，或者通过复制粘贴，在此录入您的描述说明。</a:t>
            </a:r>
            <a:endParaRPr lang="en-US" altLang="zh-CN" sz="1530" dirty="0">
              <a:latin typeface="Arial" panose="020B0604020202020204" pitchFamily="34" charset="0"/>
              <a:ea typeface="微软雅黑" panose="020B0503020204020204" pitchFamily="34" charset="-122"/>
              <a:sym typeface="Arial" panose="020B0604020202020204" pitchFamily="34" charset="0"/>
            </a:endParaRPr>
          </a:p>
          <a:p>
            <a:pPr eaLnBrk="1" hangingPunct="1">
              <a:lnSpc>
                <a:spcPct val="130000"/>
              </a:lnSpc>
              <a:spcBef>
                <a:spcPct val="0"/>
              </a:spcBef>
              <a:spcAft>
                <a:spcPts val="520"/>
              </a:spcAft>
              <a:buNone/>
            </a:pPr>
            <a:r>
              <a:rPr lang="zh-CN" altLang="en-US" sz="1530" dirty="0">
                <a:latin typeface="Arial" panose="020B0604020202020204" pitchFamily="34" charset="0"/>
                <a:ea typeface="微软雅黑" panose="020B0503020204020204" pitchFamily="34" charset="-122"/>
                <a:sym typeface="Arial" panose="020B0604020202020204" pitchFamily="34" charset="0"/>
              </a:rPr>
              <a:t>在此录入上述图表的综合描述说明，在此录入上述图表的综合描述说明，在此录入上述图表的综合描述说明。</a:t>
            </a:r>
            <a:endParaRPr lang="zh-CN" altLang="en-US" sz="1945" dirty="0">
              <a:latin typeface="Arial" panose="020B0604020202020204" pitchFamily="34" charset="0"/>
              <a:ea typeface="微软雅黑" panose="020B0503020204020204" pitchFamily="34" charset="-122"/>
              <a:sym typeface="Arial" panose="020B0604020202020204" pitchFamily="34" charset="0"/>
            </a:endParaRPr>
          </a:p>
        </p:txBody>
      </p:sp>
      <p:sp>
        <p:nvSpPr>
          <p:cNvPr id="9" name="矩形 67"/>
          <p:cNvSpPr>
            <a:spLocks noChangeArrowheads="1"/>
          </p:cNvSpPr>
          <p:nvPr/>
        </p:nvSpPr>
        <p:spPr bwMode="auto">
          <a:xfrm>
            <a:off x="8671571" y="2687633"/>
            <a:ext cx="2472038" cy="416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235" tIns="47617" rIns="95235" bIns="4761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085" dirty="0">
                <a:latin typeface="Arial" panose="020B0604020202020204" pitchFamily="34" charset="0"/>
                <a:ea typeface="微软雅黑" panose="020B0503020204020204" pitchFamily="34" charset="-122"/>
                <a:sym typeface="Arial" panose="020B0604020202020204" pitchFamily="34" charset="0"/>
              </a:rPr>
              <a:t>旗下分支机构</a:t>
            </a:r>
            <a:endParaRPr lang="en-US" altLang="zh-CN" sz="2085" dirty="0">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47"/>
          <p:cNvSpPr>
            <a:spLocks noChangeArrowheads="1"/>
          </p:cNvSpPr>
          <p:nvPr/>
        </p:nvSpPr>
        <p:spPr bwMode="auto">
          <a:xfrm>
            <a:off x="8671572" y="3071254"/>
            <a:ext cx="2617550" cy="660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5235" tIns="47617" rIns="95235" bIns="4761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530" dirty="0">
                <a:latin typeface="Arial" panose="020B0604020202020204" pitchFamily="34" charset="0"/>
                <a:ea typeface="微软雅黑" panose="020B0503020204020204" pitchFamily="34" charset="-122"/>
                <a:sym typeface="Arial" panose="020B0604020202020204" pitchFamily="34" charset="0"/>
              </a:rPr>
              <a:t>在此录入图表的描述说明，在此录入图表的描述说明。</a:t>
            </a:r>
          </a:p>
        </p:txBody>
      </p:sp>
      <p:sp>
        <p:nvSpPr>
          <p:cNvPr id="11" name="矩形 69"/>
          <p:cNvSpPr>
            <a:spLocks noChangeArrowheads="1"/>
          </p:cNvSpPr>
          <p:nvPr/>
        </p:nvSpPr>
        <p:spPr bwMode="auto">
          <a:xfrm>
            <a:off x="8671571" y="4036921"/>
            <a:ext cx="2472038" cy="416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235" tIns="47617" rIns="95235" bIns="4761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085">
                <a:latin typeface="Arial" panose="020B0604020202020204" pitchFamily="34" charset="0"/>
                <a:ea typeface="微软雅黑" panose="020B0503020204020204" pitchFamily="34" charset="-122"/>
                <a:sym typeface="Arial" panose="020B0604020202020204" pitchFamily="34" charset="0"/>
              </a:rPr>
              <a:t>拥有员工数量</a:t>
            </a:r>
            <a:endParaRPr lang="en-US" altLang="zh-CN" sz="2085">
              <a:latin typeface="Arial" panose="020B0604020202020204" pitchFamily="34" charset="0"/>
              <a:ea typeface="微软雅黑" panose="020B0503020204020204" pitchFamily="34" charset="-122"/>
              <a:sym typeface="Arial" panose="020B0604020202020204" pitchFamily="34" charset="0"/>
            </a:endParaRPr>
          </a:p>
        </p:txBody>
      </p:sp>
      <p:sp>
        <p:nvSpPr>
          <p:cNvPr id="12" name="矩形 47"/>
          <p:cNvSpPr>
            <a:spLocks noChangeArrowheads="1"/>
          </p:cNvSpPr>
          <p:nvPr/>
        </p:nvSpPr>
        <p:spPr bwMode="auto">
          <a:xfrm>
            <a:off x="8671572" y="4422195"/>
            <a:ext cx="2617550" cy="660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5235" tIns="47617" rIns="95235" bIns="4761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530" dirty="0">
                <a:latin typeface="Arial" panose="020B0604020202020204" pitchFamily="34" charset="0"/>
                <a:ea typeface="微软雅黑" panose="020B0503020204020204" pitchFamily="34" charset="-122"/>
                <a:sym typeface="Arial" panose="020B0604020202020204" pitchFamily="34" charset="0"/>
              </a:rPr>
              <a:t>在此录入图表的描述说明，在此录入图表的描述说明。</a:t>
            </a:r>
          </a:p>
        </p:txBody>
      </p:sp>
      <p:sp>
        <p:nvSpPr>
          <p:cNvPr id="13" name="矩形 71"/>
          <p:cNvSpPr>
            <a:spLocks noChangeArrowheads="1"/>
          </p:cNvSpPr>
          <p:nvPr/>
        </p:nvSpPr>
        <p:spPr bwMode="auto">
          <a:xfrm>
            <a:off x="8671571" y="5386207"/>
            <a:ext cx="2472038" cy="416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235" tIns="47617" rIns="95235" bIns="4761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085">
                <a:latin typeface="Arial" panose="020B0604020202020204" pitchFamily="34" charset="0"/>
                <a:ea typeface="微软雅黑" panose="020B0503020204020204" pitchFamily="34" charset="-122"/>
                <a:sym typeface="Arial" panose="020B0604020202020204" pitchFamily="34" charset="0"/>
              </a:rPr>
              <a:t>产品总销售额</a:t>
            </a:r>
            <a:endParaRPr lang="en-US" altLang="zh-CN" sz="2085">
              <a:latin typeface="Arial" panose="020B0604020202020204" pitchFamily="34" charset="0"/>
              <a:ea typeface="微软雅黑" panose="020B0503020204020204" pitchFamily="34" charset="-122"/>
              <a:sym typeface="Arial" panose="020B0604020202020204" pitchFamily="34" charset="0"/>
            </a:endParaRPr>
          </a:p>
        </p:txBody>
      </p:sp>
      <p:sp>
        <p:nvSpPr>
          <p:cNvPr id="14" name="矩形 47"/>
          <p:cNvSpPr>
            <a:spLocks noChangeArrowheads="1"/>
          </p:cNvSpPr>
          <p:nvPr/>
        </p:nvSpPr>
        <p:spPr bwMode="auto">
          <a:xfrm>
            <a:off x="8671572" y="5756600"/>
            <a:ext cx="2617550" cy="660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5235" tIns="47617" rIns="95235" bIns="4761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530">
                <a:latin typeface="Arial" panose="020B0604020202020204" pitchFamily="34" charset="0"/>
                <a:ea typeface="微软雅黑" panose="020B0503020204020204" pitchFamily="34" charset="-122"/>
                <a:sym typeface="Arial" panose="020B0604020202020204" pitchFamily="34" charset="0"/>
              </a:rPr>
              <a:t>在此录入图表的描述说明，在此录入图表的描述说明。</a:t>
            </a:r>
          </a:p>
        </p:txBody>
      </p:sp>
      <p:sp>
        <p:nvSpPr>
          <p:cNvPr id="15" name="文本框 37"/>
          <p:cNvSpPr>
            <a:spLocks noChangeArrowheads="1"/>
          </p:cNvSpPr>
          <p:nvPr/>
        </p:nvSpPr>
        <p:spPr bwMode="auto">
          <a:xfrm>
            <a:off x="5387786" y="1092393"/>
            <a:ext cx="2404244" cy="352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235" tIns="47617" rIns="95235" bIns="4761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65" dirty="0">
                <a:latin typeface="Arial" panose="020B0604020202020204" pitchFamily="34" charset="0"/>
                <a:ea typeface="微软雅黑" panose="020B0503020204020204" pitchFamily="34" charset="-122"/>
                <a:sym typeface="Arial" panose="020B0604020202020204" pitchFamily="34" charset="0"/>
              </a:rPr>
              <a:t>Company Introduction</a:t>
            </a:r>
            <a:endParaRPr lang="zh-CN" altLang="en-US" sz="1665" baseline="-3000" dirty="0">
              <a:latin typeface="Arial" panose="020B0604020202020204" pitchFamily="34" charset="0"/>
              <a:ea typeface="微软雅黑" panose="020B0503020204020204" pitchFamily="34" charset="-122"/>
              <a:sym typeface="Arial" panose="020B0604020202020204" pitchFamily="34" charset="0"/>
            </a:endParaRPr>
          </a:p>
        </p:txBody>
      </p:sp>
      <p:grpSp>
        <p:nvGrpSpPr>
          <p:cNvPr id="16" name="组合 15"/>
          <p:cNvGrpSpPr/>
          <p:nvPr/>
        </p:nvGrpSpPr>
        <p:grpSpPr>
          <a:xfrm>
            <a:off x="7766466" y="2709810"/>
            <a:ext cx="864701" cy="864701"/>
            <a:chOff x="5051514" y="1762004"/>
            <a:chExt cx="605079" cy="605079"/>
          </a:xfrm>
        </p:grpSpPr>
        <p:grpSp>
          <p:nvGrpSpPr>
            <p:cNvPr id="17" name="组合 16"/>
            <p:cNvGrpSpPr/>
            <p:nvPr/>
          </p:nvGrpSpPr>
          <p:grpSpPr>
            <a:xfrm>
              <a:off x="5051514" y="1762004"/>
              <a:ext cx="605079" cy="605079"/>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椭圆 1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latin typeface="Arial" panose="020B0604020202020204" pitchFamily="34" charset="0"/>
                  <a:ea typeface="微软雅黑" panose="020B0503020204020204" pitchFamily="34" charset="-122"/>
                  <a:sym typeface="Arial" panose="020B0604020202020204" pitchFamily="34" charset="0"/>
                </a:endParaRPr>
              </a:p>
            </p:txBody>
          </p:sp>
        </p:grpSp>
        <p:sp>
          <p:nvSpPr>
            <p:cNvPr id="18" name="Freeform 35"/>
            <p:cNvSpPr>
              <a:spLocks noEditPoints="1" noChangeArrowheads="1"/>
            </p:cNvSpPr>
            <p:nvPr/>
          </p:nvSpPr>
          <p:spPr bwMode="auto">
            <a:xfrm>
              <a:off x="5145629" y="1916274"/>
              <a:ext cx="416848" cy="281297"/>
            </a:xfrm>
            <a:custGeom>
              <a:avLst/>
              <a:gdLst>
                <a:gd name="T0" fmla="*/ 971389130 w 157"/>
                <a:gd name="T1" fmla="*/ 330486331 h 106"/>
                <a:gd name="T2" fmla="*/ 978586115 w 157"/>
                <a:gd name="T3" fmla="*/ 265824680 h 106"/>
                <a:gd name="T4" fmla="*/ 712353996 w 157"/>
                <a:gd name="T5" fmla="*/ 0 h 106"/>
                <a:gd name="T6" fmla="*/ 525269936 w 157"/>
                <a:gd name="T7" fmla="*/ 129320622 h 106"/>
                <a:gd name="T8" fmla="*/ 323797271 w 157"/>
                <a:gd name="T9" fmla="*/ 57475534 h 106"/>
                <a:gd name="T10" fmla="*/ 136713211 w 157"/>
                <a:gd name="T11" fmla="*/ 280194233 h 106"/>
                <a:gd name="T12" fmla="*/ 143910196 w 157"/>
                <a:gd name="T13" fmla="*/ 337669767 h 106"/>
                <a:gd name="T14" fmla="*/ 0 w 157"/>
                <a:gd name="T15" fmla="*/ 538835477 h 106"/>
                <a:gd name="T16" fmla="*/ 223060938 w 157"/>
                <a:gd name="T17" fmla="*/ 761554176 h 106"/>
                <a:gd name="T18" fmla="*/ 906629676 w 157"/>
                <a:gd name="T19" fmla="*/ 761554176 h 106"/>
                <a:gd name="T20" fmla="*/ 1129690614 w 157"/>
                <a:gd name="T21" fmla="*/ 538835477 h 106"/>
                <a:gd name="T22" fmla="*/ 971389130 w 157"/>
                <a:gd name="T23" fmla="*/ 330486331 h 106"/>
                <a:gd name="T24" fmla="*/ 863458495 w 157"/>
                <a:gd name="T25" fmla="*/ 718448195 h 106"/>
                <a:gd name="T26" fmla="*/ 568443800 w 157"/>
                <a:gd name="T27" fmla="*/ 718448195 h 106"/>
                <a:gd name="T28" fmla="*/ 741133889 w 157"/>
                <a:gd name="T29" fmla="*/ 538835477 h 106"/>
                <a:gd name="T30" fmla="*/ 733939587 w 157"/>
                <a:gd name="T31" fmla="*/ 517282486 h 106"/>
                <a:gd name="T32" fmla="*/ 661983147 w 157"/>
                <a:gd name="T33" fmla="*/ 517282486 h 106"/>
                <a:gd name="T34" fmla="*/ 661983147 w 157"/>
                <a:gd name="T35" fmla="*/ 488543379 h 106"/>
                <a:gd name="T36" fmla="*/ 661983147 w 157"/>
                <a:gd name="T37" fmla="*/ 265824680 h 106"/>
                <a:gd name="T38" fmla="*/ 647594542 w 157"/>
                <a:gd name="T39" fmla="*/ 251457807 h 106"/>
                <a:gd name="T40" fmla="*/ 460510482 w 157"/>
                <a:gd name="T41" fmla="*/ 251457807 h 106"/>
                <a:gd name="T42" fmla="*/ 446119194 w 157"/>
                <a:gd name="T43" fmla="*/ 265824680 h 106"/>
                <a:gd name="T44" fmla="*/ 446119194 w 157"/>
                <a:gd name="T45" fmla="*/ 488543379 h 106"/>
                <a:gd name="T46" fmla="*/ 446119194 w 157"/>
                <a:gd name="T47" fmla="*/ 524465923 h 106"/>
                <a:gd name="T48" fmla="*/ 366968452 w 157"/>
                <a:gd name="T49" fmla="*/ 524465923 h 106"/>
                <a:gd name="T50" fmla="*/ 359774149 w 157"/>
                <a:gd name="T51" fmla="*/ 546018913 h 106"/>
                <a:gd name="T52" fmla="*/ 539661224 w 157"/>
                <a:gd name="T53" fmla="*/ 718448195 h 106"/>
                <a:gd name="T54" fmla="*/ 273429105 w 157"/>
                <a:gd name="T55" fmla="*/ 718448195 h 106"/>
                <a:gd name="T56" fmla="*/ 79150742 w 157"/>
                <a:gd name="T57" fmla="*/ 531652040 h 106"/>
                <a:gd name="T58" fmla="*/ 208669650 w 157"/>
                <a:gd name="T59" fmla="*/ 359222758 h 106"/>
                <a:gd name="T60" fmla="*/ 201472665 w 157"/>
                <a:gd name="T61" fmla="*/ 316116777 h 106"/>
                <a:gd name="T62" fmla="*/ 359774149 w 157"/>
                <a:gd name="T63" fmla="*/ 122137185 h 106"/>
                <a:gd name="T64" fmla="*/ 532466921 w 157"/>
                <a:gd name="T65" fmla="*/ 208349146 h 106"/>
                <a:gd name="T66" fmla="*/ 697962708 w 157"/>
                <a:gd name="T67" fmla="*/ 71845088 h 106"/>
                <a:gd name="T68" fmla="*/ 921020964 w 157"/>
                <a:gd name="T69" fmla="*/ 301747224 h 106"/>
                <a:gd name="T70" fmla="*/ 913826661 w 157"/>
                <a:gd name="T71" fmla="*/ 352039321 h 106"/>
                <a:gd name="T72" fmla="*/ 1057736857 w 157"/>
                <a:gd name="T73" fmla="*/ 531652040 h 106"/>
                <a:gd name="T74" fmla="*/ 863458495 w 157"/>
                <a:gd name="T75" fmla="*/ 718448195 h 10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57"/>
                <a:gd name="T115" fmla="*/ 0 h 106"/>
                <a:gd name="T116" fmla="*/ 157 w 157"/>
                <a:gd name="T117" fmla="*/ 106 h 10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57" h="106">
                  <a:moveTo>
                    <a:pt x="135" y="46"/>
                  </a:moveTo>
                  <a:cubicBezTo>
                    <a:pt x="136" y="43"/>
                    <a:pt x="136" y="40"/>
                    <a:pt x="136" y="37"/>
                  </a:cubicBezTo>
                  <a:cubicBezTo>
                    <a:pt x="136" y="16"/>
                    <a:pt x="120" y="0"/>
                    <a:pt x="99" y="0"/>
                  </a:cubicBezTo>
                  <a:cubicBezTo>
                    <a:pt x="76" y="0"/>
                    <a:pt x="73" y="18"/>
                    <a:pt x="73" y="18"/>
                  </a:cubicBezTo>
                  <a:cubicBezTo>
                    <a:pt x="73" y="18"/>
                    <a:pt x="63" y="6"/>
                    <a:pt x="45" y="8"/>
                  </a:cubicBezTo>
                  <a:cubicBezTo>
                    <a:pt x="30" y="11"/>
                    <a:pt x="19" y="25"/>
                    <a:pt x="19" y="39"/>
                  </a:cubicBezTo>
                  <a:cubicBezTo>
                    <a:pt x="19" y="42"/>
                    <a:pt x="20" y="44"/>
                    <a:pt x="20" y="47"/>
                  </a:cubicBezTo>
                  <a:cubicBezTo>
                    <a:pt x="9" y="51"/>
                    <a:pt x="0" y="62"/>
                    <a:pt x="0" y="75"/>
                  </a:cubicBezTo>
                  <a:cubicBezTo>
                    <a:pt x="0" y="92"/>
                    <a:pt x="14" y="106"/>
                    <a:pt x="31" y="106"/>
                  </a:cubicBezTo>
                  <a:cubicBezTo>
                    <a:pt x="126" y="106"/>
                    <a:pt x="126" y="106"/>
                    <a:pt x="126" y="106"/>
                  </a:cubicBezTo>
                  <a:cubicBezTo>
                    <a:pt x="143" y="106"/>
                    <a:pt x="157" y="92"/>
                    <a:pt x="157" y="75"/>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0"/>
                    <a:pt x="92" y="68"/>
                  </a:cubicBezTo>
                  <a:cubicBezTo>
                    <a:pt x="92" y="59"/>
                    <a:pt x="92" y="43"/>
                    <a:pt x="92" y="37"/>
                  </a:cubicBezTo>
                  <a:cubicBezTo>
                    <a:pt x="92" y="37"/>
                    <a:pt x="92" y="35"/>
                    <a:pt x="90" y="35"/>
                  </a:cubicBezTo>
                  <a:cubicBezTo>
                    <a:pt x="88" y="35"/>
                    <a:pt x="67" y="35"/>
                    <a:pt x="64" y="35"/>
                  </a:cubicBezTo>
                  <a:cubicBezTo>
                    <a:pt x="61" y="35"/>
                    <a:pt x="62" y="37"/>
                    <a:pt x="62" y="37"/>
                  </a:cubicBezTo>
                  <a:cubicBezTo>
                    <a:pt x="62" y="44"/>
                    <a:pt x="62" y="59"/>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8"/>
                    <a:pt x="11" y="74"/>
                  </a:cubicBezTo>
                  <a:cubicBezTo>
                    <a:pt x="11" y="63"/>
                    <a:pt x="18" y="53"/>
                    <a:pt x="29" y="50"/>
                  </a:cubicBezTo>
                  <a:cubicBezTo>
                    <a:pt x="28" y="48"/>
                    <a:pt x="28" y="46"/>
                    <a:pt x="28" y="44"/>
                  </a:cubicBezTo>
                  <a:cubicBezTo>
                    <a:pt x="28" y="31"/>
                    <a:pt x="37" y="19"/>
                    <a:pt x="50" y="17"/>
                  </a:cubicBezTo>
                  <a:cubicBezTo>
                    <a:pt x="65" y="15"/>
                    <a:pt x="74" y="29"/>
                    <a:pt x="74" y="29"/>
                  </a:cubicBezTo>
                  <a:cubicBezTo>
                    <a:pt x="74" y="29"/>
                    <a:pt x="77" y="10"/>
                    <a:pt x="97" y="10"/>
                  </a:cubicBezTo>
                  <a:cubicBezTo>
                    <a:pt x="115" y="10"/>
                    <a:pt x="128" y="24"/>
                    <a:pt x="128" y="42"/>
                  </a:cubicBezTo>
                  <a:cubicBezTo>
                    <a:pt x="128" y="44"/>
                    <a:pt x="127" y="47"/>
                    <a:pt x="127" y="49"/>
                  </a:cubicBezTo>
                  <a:cubicBezTo>
                    <a:pt x="138" y="53"/>
                    <a:pt x="147" y="62"/>
                    <a:pt x="147" y="74"/>
                  </a:cubicBezTo>
                  <a:cubicBezTo>
                    <a:pt x="147" y="88"/>
                    <a:pt x="135" y="100"/>
                    <a:pt x="120" y="100"/>
                  </a:cubicBezTo>
                  <a:close/>
                </a:path>
              </a:pathLst>
            </a:custGeom>
            <a:solidFill>
              <a:srgbClr val="0067B0"/>
            </a:solidFill>
            <a:ln>
              <a:noFill/>
            </a:ln>
          </p:spPr>
          <p:txBody>
            <a:bodyPr/>
            <a:lstStyle/>
            <a:p>
              <a:endParaRPr lang="zh-CN" altLang="en-US" sz="2500">
                <a:ea typeface="微软雅黑" panose="020B0503020204020204" pitchFamily="34" charset="-122"/>
                <a:sym typeface="Arial" panose="020B0604020202020204" pitchFamily="34" charset="0"/>
              </a:endParaRPr>
            </a:p>
          </p:txBody>
        </p:sp>
      </p:grpSp>
      <p:grpSp>
        <p:nvGrpSpPr>
          <p:cNvPr id="21" name="组合 20"/>
          <p:cNvGrpSpPr/>
          <p:nvPr/>
        </p:nvGrpSpPr>
        <p:grpSpPr>
          <a:xfrm>
            <a:off x="7743987" y="5362614"/>
            <a:ext cx="840333" cy="840333"/>
            <a:chOff x="5541205" y="3834446"/>
            <a:chExt cx="605079" cy="605079"/>
          </a:xfrm>
        </p:grpSpPr>
        <p:grpSp>
          <p:nvGrpSpPr>
            <p:cNvPr id="22" name="组合 21"/>
            <p:cNvGrpSpPr/>
            <p:nvPr/>
          </p:nvGrpSpPr>
          <p:grpSpPr>
            <a:xfrm>
              <a:off x="5541205" y="3834446"/>
              <a:ext cx="605079" cy="605079"/>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椭圆 3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 name="Group 22"/>
            <p:cNvGrpSpPr/>
            <p:nvPr/>
          </p:nvGrpSpPr>
          <p:grpSpPr bwMode="auto">
            <a:xfrm>
              <a:off x="5697292" y="3969912"/>
              <a:ext cx="292903" cy="310672"/>
              <a:chOff x="0" y="0"/>
              <a:chExt cx="439257" cy="424283"/>
            </a:xfrm>
            <a:solidFill>
              <a:srgbClr val="03A9F3"/>
            </a:solidFill>
          </p:grpSpPr>
          <p:sp>
            <p:nvSpPr>
              <p:cNvPr id="24" name="Rectangle 18"/>
              <p:cNvSpPr>
                <a:spLocks noChangeArrowheads="1"/>
              </p:cNvSpPr>
              <p:nvPr/>
            </p:nvSpPr>
            <p:spPr bwMode="auto">
              <a:xfrm>
                <a:off x="157234" y="169713"/>
                <a:ext cx="47421" cy="44924"/>
              </a:xfrm>
              <a:prstGeom prst="rect">
                <a:avLst/>
              </a:prstGeom>
              <a:grp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945">
                  <a:latin typeface="Arial" panose="020B0604020202020204" pitchFamily="34" charset="0"/>
                  <a:ea typeface="微软雅黑" panose="020B0503020204020204" pitchFamily="34" charset="-122"/>
                  <a:sym typeface="Arial" panose="020B0604020202020204" pitchFamily="34" charset="0"/>
                </a:endParaRPr>
              </a:p>
            </p:txBody>
          </p:sp>
          <p:sp>
            <p:nvSpPr>
              <p:cNvPr id="25" name="Rectangle 19"/>
              <p:cNvSpPr>
                <a:spLocks noChangeArrowheads="1"/>
              </p:cNvSpPr>
              <p:nvPr/>
            </p:nvSpPr>
            <p:spPr bwMode="auto">
              <a:xfrm>
                <a:off x="232107" y="169713"/>
                <a:ext cx="49916" cy="44924"/>
              </a:xfrm>
              <a:prstGeom prst="rect">
                <a:avLst/>
              </a:prstGeom>
              <a:grp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945">
                  <a:latin typeface="Arial" panose="020B0604020202020204" pitchFamily="34" charset="0"/>
                  <a:ea typeface="微软雅黑" panose="020B0503020204020204" pitchFamily="34" charset="-122"/>
                  <a:sym typeface="Arial" panose="020B0604020202020204" pitchFamily="34" charset="0"/>
                </a:endParaRPr>
              </a:p>
            </p:txBody>
          </p:sp>
          <p:sp>
            <p:nvSpPr>
              <p:cNvPr id="26" name="Rectangle 20"/>
              <p:cNvSpPr>
                <a:spLocks noChangeArrowheads="1"/>
              </p:cNvSpPr>
              <p:nvPr/>
            </p:nvSpPr>
            <p:spPr bwMode="auto">
              <a:xfrm>
                <a:off x="309477" y="169713"/>
                <a:ext cx="49916" cy="44924"/>
              </a:xfrm>
              <a:prstGeom prst="rect">
                <a:avLst/>
              </a:prstGeom>
              <a:grp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945">
                  <a:latin typeface="Arial" panose="020B0604020202020204" pitchFamily="34" charset="0"/>
                  <a:ea typeface="微软雅黑" panose="020B0503020204020204" pitchFamily="34" charset="-122"/>
                  <a:sym typeface="Arial" panose="020B0604020202020204" pitchFamily="34" charset="0"/>
                </a:endParaRPr>
              </a:p>
            </p:txBody>
          </p:sp>
          <p:sp>
            <p:nvSpPr>
              <p:cNvPr id="27" name="Rectangle 21"/>
              <p:cNvSpPr>
                <a:spLocks noChangeArrowheads="1"/>
              </p:cNvSpPr>
              <p:nvPr/>
            </p:nvSpPr>
            <p:spPr bwMode="auto">
              <a:xfrm>
                <a:off x="157234" y="237099"/>
                <a:ext cx="47421" cy="47421"/>
              </a:xfrm>
              <a:prstGeom prst="rect">
                <a:avLst/>
              </a:prstGeom>
              <a:grp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945">
                  <a:latin typeface="Arial" panose="020B0604020202020204" pitchFamily="34" charset="0"/>
                  <a:ea typeface="微软雅黑" panose="020B0503020204020204" pitchFamily="34" charset="-122"/>
                  <a:sym typeface="Arial" panose="020B0604020202020204" pitchFamily="34" charset="0"/>
                </a:endParaRPr>
              </a:p>
            </p:txBody>
          </p:sp>
          <p:sp>
            <p:nvSpPr>
              <p:cNvPr id="28" name="Rectangle 22"/>
              <p:cNvSpPr>
                <a:spLocks noChangeArrowheads="1"/>
              </p:cNvSpPr>
              <p:nvPr/>
            </p:nvSpPr>
            <p:spPr bwMode="auto">
              <a:xfrm>
                <a:off x="232107" y="237099"/>
                <a:ext cx="49916" cy="47421"/>
              </a:xfrm>
              <a:prstGeom prst="rect">
                <a:avLst/>
              </a:prstGeom>
              <a:grp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945">
                  <a:latin typeface="Arial" panose="020B0604020202020204" pitchFamily="34" charset="0"/>
                  <a:ea typeface="微软雅黑" panose="020B0503020204020204" pitchFamily="34" charset="-122"/>
                  <a:sym typeface="Arial" panose="020B0604020202020204" pitchFamily="34" charset="0"/>
                </a:endParaRPr>
              </a:p>
            </p:txBody>
          </p:sp>
          <p:sp>
            <p:nvSpPr>
              <p:cNvPr id="29" name="Rectangle 23"/>
              <p:cNvSpPr>
                <a:spLocks noChangeArrowheads="1"/>
              </p:cNvSpPr>
              <p:nvPr/>
            </p:nvSpPr>
            <p:spPr bwMode="auto">
              <a:xfrm>
                <a:off x="309477" y="237099"/>
                <a:ext cx="49916" cy="47421"/>
              </a:xfrm>
              <a:prstGeom prst="rect">
                <a:avLst/>
              </a:prstGeom>
              <a:grp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945">
                  <a:latin typeface="Arial" panose="020B0604020202020204" pitchFamily="34" charset="0"/>
                  <a:ea typeface="微软雅黑" panose="020B0503020204020204" pitchFamily="34" charset="-122"/>
                  <a:sym typeface="Arial" panose="020B0604020202020204" pitchFamily="34" charset="0"/>
                </a:endParaRPr>
              </a:p>
            </p:txBody>
          </p:sp>
          <p:sp>
            <p:nvSpPr>
              <p:cNvPr id="30" name="Rectangle 24"/>
              <p:cNvSpPr>
                <a:spLocks noChangeArrowheads="1"/>
              </p:cNvSpPr>
              <p:nvPr/>
            </p:nvSpPr>
            <p:spPr bwMode="auto">
              <a:xfrm>
                <a:off x="157234" y="309477"/>
                <a:ext cx="47421" cy="44924"/>
              </a:xfrm>
              <a:prstGeom prst="rect">
                <a:avLst/>
              </a:prstGeom>
              <a:grp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945">
                  <a:latin typeface="Arial" panose="020B0604020202020204" pitchFamily="34" charset="0"/>
                  <a:ea typeface="微软雅黑" panose="020B0503020204020204" pitchFamily="34" charset="-122"/>
                  <a:sym typeface="Arial" panose="020B0604020202020204" pitchFamily="34" charset="0"/>
                </a:endParaRPr>
              </a:p>
            </p:txBody>
          </p:sp>
          <p:sp>
            <p:nvSpPr>
              <p:cNvPr id="31" name="Rectangle 25"/>
              <p:cNvSpPr>
                <a:spLocks noChangeArrowheads="1"/>
              </p:cNvSpPr>
              <p:nvPr/>
            </p:nvSpPr>
            <p:spPr bwMode="auto">
              <a:xfrm>
                <a:off x="79865" y="237099"/>
                <a:ext cx="49916" cy="47421"/>
              </a:xfrm>
              <a:prstGeom prst="rect">
                <a:avLst/>
              </a:prstGeom>
              <a:grp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945">
                  <a:latin typeface="Arial" panose="020B0604020202020204" pitchFamily="34" charset="0"/>
                  <a:ea typeface="微软雅黑" panose="020B0503020204020204" pitchFamily="34" charset="-122"/>
                  <a:sym typeface="Arial" panose="020B0604020202020204" pitchFamily="34" charset="0"/>
                </a:endParaRPr>
              </a:p>
            </p:txBody>
          </p:sp>
          <p:sp>
            <p:nvSpPr>
              <p:cNvPr id="32" name="Rectangle 26"/>
              <p:cNvSpPr>
                <a:spLocks noChangeArrowheads="1"/>
              </p:cNvSpPr>
              <p:nvPr/>
            </p:nvSpPr>
            <p:spPr bwMode="auto">
              <a:xfrm>
                <a:off x="79865" y="309477"/>
                <a:ext cx="49916" cy="44924"/>
              </a:xfrm>
              <a:prstGeom prst="rect">
                <a:avLst/>
              </a:prstGeom>
              <a:grp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945">
                  <a:latin typeface="Arial" panose="020B0604020202020204" pitchFamily="34" charset="0"/>
                  <a:ea typeface="微软雅黑" panose="020B0503020204020204" pitchFamily="34" charset="-122"/>
                  <a:sym typeface="Arial" panose="020B0604020202020204" pitchFamily="34" charset="0"/>
                </a:endParaRPr>
              </a:p>
            </p:txBody>
          </p:sp>
          <p:sp>
            <p:nvSpPr>
              <p:cNvPr id="33" name="Rectangle 27"/>
              <p:cNvSpPr>
                <a:spLocks noChangeArrowheads="1"/>
              </p:cNvSpPr>
              <p:nvPr/>
            </p:nvSpPr>
            <p:spPr bwMode="auto">
              <a:xfrm>
                <a:off x="232107" y="309477"/>
                <a:ext cx="49916" cy="44924"/>
              </a:xfrm>
              <a:prstGeom prst="rect">
                <a:avLst/>
              </a:prstGeom>
              <a:grp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945">
                  <a:latin typeface="Arial" panose="020B0604020202020204" pitchFamily="34" charset="0"/>
                  <a:ea typeface="微软雅黑" panose="020B0503020204020204" pitchFamily="34" charset="-122"/>
                  <a:sym typeface="Arial" panose="020B0604020202020204" pitchFamily="34" charset="0"/>
                </a:endParaRPr>
              </a:p>
            </p:txBody>
          </p:sp>
          <p:sp>
            <p:nvSpPr>
              <p:cNvPr id="34" name="Rectangle 28"/>
              <p:cNvSpPr>
                <a:spLocks noChangeArrowheads="1"/>
              </p:cNvSpPr>
              <p:nvPr/>
            </p:nvSpPr>
            <p:spPr bwMode="auto">
              <a:xfrm>
                <a:off x="309477" y="309477"/>
                <a:ext cx="49916" cy="44924"/>
              </a:xfrm>
              <a:prstGeom prst="rect">
                <a:avLst/>
              </a:prstGeom>
              <a:grp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945">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29"/>
              <p:cNvSpPr>
                <a:spLocks noEditPoints="1" noChangeArrowheads="1"/>
              </p:cNvSpPr>
              <p:nvPr/>
            </p:nvSpPr>
            <p:spPr bwMode="auto">
              <a:xfrm>
                <a:off x="0" y="29950"/>
                <a:ext cx="439257" cy="394333"/>
              </a:xfrm>
              <a:custGeom>
                <a:avLst/>
                <a:gdLst>
                  <a:gd name="T0" fmla="*/ 1083829211 w 176"/>
                  <a:gd name="T1" fmla="*/ 0 h 158"/>
                  <a:gd name="T2" fmla="*/ 934337076 w 176"/>
                  <a:gd name="T3" fmla="*/ 0 h 158"/>
                  <a:gd name="T4" fmla="*/ 934337076 w 176"/>
                  <a:gd name="T5" fmla="*/ 99661426 h 158"/>
                  <a:gd name="T6" fmla="*/ 784842445 w 176"/>
                  <a:gd name="T7" fmla="*/ 99661426 h 158"/>
                  <a:gd name="T8" fmla="*/ 784842445 w 176"/>
                  <a:gd name="T9" fmla="*/ 0 h 158"/>
                  <a:gd name="T10" fmla="*/ 323902122 w 176"/>
                  <a:gd name="T11" fmla="*/ 0 h 158"/>
                  <a:gd name="T12" fmla="*/ 323902122 w 176"/>
                  <a:gd name="T13" fmla="*/ 99661426 h 158"/>
                  <a:gd name="T14" fmla="*/ 174409987 w 176"/>
                  <a:gd name="T15" fmla="*/ 99661426 h 158"/>
                  <a:gd name="T16" fmla="*/ 174409987 w 176"/>
                  <a:gd name="T17" fmla="*/ 0 h 158"/>
                  <a:gd name="T18" fmla="*/ 0 w 176"/>
                  <a:gd name="T19" fmla="*/ 0 h 158"/>
                  <a:gd name="T20" fmla="*/ 0 w 176"/>
                  <a:gd name="T21" fmla="*/ 984167816 h 158"/>
                  <a:gd name="T22" fmla="*/ 80975530 w 176"/>
                  <a:gd name="T23" fmla="*/ 984167816 h 158"/>
                  <a:gd name="T24" fmla="*/ 1009083143 w 176"/>
                  <a:gd name="T25" fmla="*/ 984167816 h 158"/>
                  <a:gd name="T26" fmla="*/ 1096288137 w 176"/>
                  <a:gd name="T27" fmla="*/ 984167816 h 158"/>
                  <a:gd name="T28" fmla="*/ 1083829211 w 176"/>
                  <a:gd name="T29" fmla="*/ 0 h 158"/>
                  <a:gd name="T30" fmla="*/ 1009083143 w 176"/>
                  <a:gd name="T31" fmla="*/ 896962820 h 158"/>
                  <a:gd name="T32" fmla="*/ 80975530 w 176"/>
                  <a:gd name="T33" fmla="*/ 896962820 h 158"/>
                  <a:gd name="T34" fmla="*/ 80975530 w 176"/>
                  <a:gd name="T35" fmla="*/ 274071418 h 158"/>
                  <a:gd name="T36" fmla="*/ 1009083143 w 176"/>
                  <a:gd name="T37" fmla="*/ 274071418 h 158"/>
                  <a:gd name="T38" fmla="*/ 1009083143 w 176"/>
                  <a:gd name="T39" fmla="*/ 896962820 h 15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6"/>
                  <a:gd name="T61" fmla="*/ 0 h 158"/>
                  <a:gd name="T62" fmla="*/ 176 w 176"/>
                  <a:gd name="T63" fmla="*/ 158 h 15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6" h="158">
                    <a:moveTo>
                      <a:pt x="174" y="0"/>
                    </a:moveTo>
                    <a:lnTo>
                      <a:pt x="150" y="0"/>
                    </a:lnTo>
                    <a:lnTo>
                      <a:pt x="150" y="16"/>
                    </a:lnTo>
                    <a:lnTo>
                      <a:pt x="126" y="16"/>
                    </a:lnTo>
                    <a:lnTo>
                      <a:pt x="126" y="0"/>
                    </a:lnTo>
                    <a:lnTo>
                      <a:pt x="52" y="0"/>
                    </a:lnTo>
                    <a:lnTo>
                      <a:pt x="52" y="16"/>
                    </a:lnTo>
                    <a:lnTo>
                      <a:pt x="28" y="16"/>
                    </a:lnTo>
                    <a:lnTo>
                      <a:pt x="28" y="0"/>
                    </a:lnTo>
                    <a:lnTo>
                      <a:pt x="0" y="0"/>
                    </a:lnTo>
                    <a:lnTo>
                      <a:pt x="0" y="158"/>
                    </a:lnTo>
                    <a:lnTo>
                      <a:pt x="13" y="158"/>
                    </a:lnTo>
                    <a:lnTo>
                      <a:pt x="162" y="158"/>
                    </a:lnTo>
                    <a:lnTo>
                      <a:pt x="176" y="158"/>
                    </a:lnTo>
                    <a:lnTo>
                      <a:pt x="174" y="0"/>
                    </a:lnTo>
                    <a:close/>
                    <a:moveTo>
                      <a:pt x="162" y="144"/>
                    </a:moveTo>
                    <a:lnTo>
                      <a:pt x="13" y="144"/>
                    </a:lnTo>
                    <a:lnTo>
                      <a:pt x="13" y="44"/>
                    </a:lnTo>
                    <a:lnTo>
                      <a:pt x="162" y="44"/>
                    </a:lnTo>
                    <a:lnTo>
                      <a:pt x="162" y="144"/>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500">
                  <a:ea typeface="微软雅黑" panose="020B0503020204020204" pitchFamily="34" charset="-122"/>
                  <a:sym typeface="Arial" panose="020B0604020202020204" pitchFamily="34" charset="0"/>
                </a:endParaRPr>
              </a:p>
            </p:txBody>
          </p:sp>
          <p:sp>
            <p:nvSpPr>
              <p:cNvPr id="36" name="Rectangle 30"/>
              <p:cNvSpPr>
                <a:spLocks noChangeArrowheads="1"/>
              </p:cNvSpPr>
              <p:nvPr/>
            </p:nvSpPr>
            <p:spPr bwMode="auto">
              <a:xfrm>
                <a:off x="82360" y="0"/>
                <a:ext cx="37438" cy="59899"/>
              </a:xfrm>
              <a:prstGeom prst="rect">
                <a:avLst/>
              </a:prstGeom>
              <a:grp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945">
                  <a:latin typeface="Arial" panose="020B0604020202020204" pitchFamily="34" charset="0"/>
                  <a:ea typeface="微软雅黑" panose="020B0503020204020204" pitchFamily="34" charset="-122"/>
                  <a:sym typeface="Arial" panose="020B0604020202020204" pitchFamily="34" charset="0"/>
                </a:endParaRPr>
              </a:p>
            </p:txBody>
          </p:sp>
          <p:sp>
            <p:nvSpPr>
              <p:cNvPr id="37" name="Rectangle 31"/>
              <p:cNvSpPr>
                <a:spLocks noChangeArrowheads="1"/>
              </p:cNvSpPr>
              <p:nvPr/>
            </p:nvSpPr>
            <p:spPr bwMode="auto">
              <a:xfrm>
                <a:off x="329443" y="0"/>
                <a:ext cx="34941" cy="59899"/>
              </a:xfrm>
              <a:prstGeom prst="rect">
                <a:avLst/>
              </a:prstGeom>
              <a:grp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945">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40" name="组合 39"/>
          <p:cNvGrpSpPr/>
          <p:nvPr/>
        </p:nvGrpSpPr>
        <p:grpSpPr>
          <a:xfrm>
            <a:off x="5304881" y="2429401"/>
            <a:ext cx="1663545" cy="613968"/>
            <a:chOff x="1936759" y="922088"/>
            <a:chExt cx="1197832" cy="442085"/>
          </a:xfrm>
        </p:grpSpPr>
        <p:grpSp>
          <p:nvGrpSpPr>
            <p:cNvPr id="41" name="组合 40"/>
            <p:cNvGrpSpPr/>
            <p:nvPr/>
          </p:nvGrpSpPr>
          <p:grpSpPr>
            <a:xfrm>
              <a:off x="1936759" y="922088"/>
              <a:ext cx="1197832" cy="442085"/>
              <a:chOff x="3295234" y="2676992"/>
              <a:chExt cx="2596057" cy="347450"/>
            </a:xfrm>
          </p:grpSpPr>
          <p:sp>
            <p:nvSpPr>
              <p:cNvPr id="43" name="圆角矩形 42"/>
              <p:cNvSpPr/>
              <p:nvPr/>
            </p:nvSpPr>
            <p:spPr>
              <a:xfrm>
                <a:off x="3295234" y="2676992"/>
                <a:ext cx="2596057" cy="34745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244" tIns="47623" rIns="95244" bIns="47623" rtlCol="0" anchor="ctr"/>
              <a:lstStyle/>
              <a:p>
                <a:pPr algn="ctr"/>
                <a:endParaRPr lang="zh-CN" altLang="en-US" sz="2500">
                  <a:latin typeface="Arial" panose="020B0604020202020204" pitchFamily="34" charset="0"/>
                  <a:ea typeface="微软雅黑" panose="020B0503020204020204" pitchFamily="34" charset="-122"/>
                  <a:sym typeface="Arial" panose="020B0604020202020204" pitchFamily="34" charset="0"/>
                </a:endParaRPr>
              </a:p>
            </p:txBody>
          </p:sp>
          <p:sp>
            <p:nvSpPr>
              <p:cNvPr id="44" name="TextBox 81"/>
              <p:cNvSpPr txBox="1"/>
              <p:nvPr/>
            </p:nvSpPr>
            <p:spPr>
              <a:xfrm>
                <a:off x="3354760" y="2677383"/>
                <a:ext cx="288283" cy="342506"/>
              </a:xfrm>
              <a:prstGeom prst="rect">
                <a:avLst/>
              </a:prstGeom>
              <a:noFill/>
            </p:spPr>
            <p:txBody>
              <a:bodyPr wrap="none" rtlCol="0">
                <a:spAutoFit/>
              </a:bodyPr>
              <a:lstStyle/>
              <a:p>
                <a:endParaRPr lang="zh-CN" altLang="en-US" sz="3335" dirty="0">
                  <a:solidFill>
                    <a:srgbClr val="C00000"/>
                  </a:solidFill>
                  <a:ea typeface="微软雅黑" panose="020B0503020204020204" pitchFamily="34" charset="-122"/>
                  <a:sym typeface="Arial" panose="020B0604020202020204" pitchFamily="34" charset="0"/>
                </a:endParaRPr>
              </a:p>
            </p:txBody>
          </p:sp>
        </p:grpSp>
        <p:sp>
          <p:nvSpPr>
            <p:cNvPr id="42" name="矩形 41"/>
            <p:cNvSpPr>
              <a:spLocks noChangeArrowheads="1"/>
            </p:cNvSpPr>
            <p:nvPr/>
          </p:nvSpPr>
          <p:spPr bwMode="auto">
            <a:xfrm>
              <a:off x="2056590" y="977703"/>
              <a:ext cx="1011091" cy="330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5235" tIns="47617" rIns="95235" bIns="4761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360" dirty="0">
                  <a:solidFill>
                    <a:srgbClr val="0067B0"/>
                  </a:solidFill>
                  <a:latin typeface="Arial" panose="020B0604020202020204" pitchFamily="34" charset="0"/>
                  <a:ea typeface="微软雅黑" panose="020B0503020204020204" pitchFamily="34" charset="-122"/>
                  <a:sym typeface="Arial" panose="020B0604020202020204" pitchFamily="34" charset="0"/>
                </a:rPr>
                <a:t>公司描述</a:t>
              </a:r>
            </a:p>
          </p:txBody>
        </p:sp>
      </p:grpSp>
      <p:grpSp>
        <p:nvGrpSpPr>
          <p:cNvPr id="45" name="组合 44"/>
          <p:cNvGrpSpPr/>
          <p:nvPr/>
        </p:nvGrpSpPr>
        <p:grpSpPr>
          <a:xfrm>
            <a:off x="7785338" y="3984389"/>
            <a:ext cx="864701" cy="864701"/>
            <a:chOff x="5570980" y="2842059"/>
            <a:chExt cx="622626" cy="622626"/>
          </a:xfrm>
        </p:grpSpPr>
        <p:grpSp>
          <p:nvGrpSpPr>
            <p:cNvPr id="46" name="组合 45"/>
            <p:cNvGrpSpPr/>
            <p:nvPr/>
          </p:nvGrpSpPr>
          <p:grpSpPr>
            <a:xfrm>
              <a:off x="5570980" y="2842059"/>
              <a:ext cx="622626" cy="622626"/>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椭圆 4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latin typeface="Arial" panose="020B0604020202020204" pitchFamily="34" charset="0"/>
                  <a:ea typeface="微软雅黑" panose="020B0503020204020204" pitchFamily="34" charset="-122"/>
                  <a:sym typeface="Arial" panose="020B0604020202020204" pitchFamily="34" charset="0"/>
                </a:endParaRPr>
              </a:p>
            </p:txBody>
          </p:sp>
        </p:grpSp>
        <p:sp>
          <p:nvSpPr>
            <p:cNvPr id="47" name="任意多边形 75"/>
            <p:cNvSpPr>
              <a:spLocks noChangeArrowheads="1"/>
            </p:cNvSpPr>
            <p:nvPr/>
          </p:nvSpPr>
          <p:spPr bwMode="auto">
            <a:xfrm>
              <a:off x="5679989" y="2993590"/>
              <a:ext cx="447333" cy="319563"/>
            </a:xfrm>
            <a:custGeom>
              <a:avLst/>
              <a:gdLst>
                <a:gd name="T0" fmla="*/ 302178 w 613253"/>
                <a:gd name="T1" fmla="*/ 189810 h 438850"/>
                <a:gd name="T2" fmla="*/ 308446 w 613253"/>
                <a:gd name="T3" fmla="*/ 211231 h 438850"/>
                <a:gd name="T4" fmla="*/ 273991 w 613253"/>
                <a:gd name="T5" fmla="*/ 287948 h 438850"/>
                <a:gd name="T6" fmla="*/ 273506 w 613253"/>
                <a:gd name="T7" fmla="*/ 287948 h 438850"/>
                <a:gd name="T8" fmla="*/ 273846 w 613253"/>
                <a:gd name="T9" fmla="*/ 288271 h 438850"/>
                <a:gd name="T10" fmla="*/ 273506 w 613253"/>
                <a:gd name="T11" fmla="*/ 289027 h 438850"/>
                <a:gd name="T12" fmla="*/ 274642 w 613253"/>
                <a:gd name="T13" fmla="*/ 289027 h 438850"/>
                <a:gd name="T14" fmla="*/ 313223 w 613253"/>
                <a:gd name="T15" fmla="*/ 325694 h 438850"/>
                <a:gd name="T16" fmla="*/ 351804 w 613253"/>
                <a:gd name="T17" fmla="*/ 289027 h 438850"/>
                <a:gd name="T18" fmla="*/ 352939 w 613253"/>
                <a:gd name="T19" fmla="*/ 289027 h 438850"/>
                <a:gd name="T20" fmla="*/ 352600 w 613253"/>
                <a:gd name="T21" fmla="*/ 288270 h 438850"/>
                <a:gd name="T22" fmla="*/ 352939 w 613253"/>
                <a:gd name="T23" fmla="*/ 287948 h 438850"/>
                <a:gd name="T24" fmla="*/ 352455 w 613253"/>
                <a:gd name="T25" fmla="*/ 287948 h 438850"/>
                <a:gd name="T26" fmla="*/ 317999 w 613253"/>
                <a:gd name="T27" fmla="*/ 211229 h 438850"/>
                <a:gd name="T28" fmla="*/ 324267 w 613253"/>
                <a:gd name="T29" fmla="*/ 189810 h 438850"/>
                <a:gd name="T30" fmla="*/ 122621 w 613253"/>
                <a:gd name="T31" fmla="*/ 168497 h 438850"/>
                <a:gd name="T32" fmla="*/ 127701 w 613253"/>
                <a:gd name="T33" fmla="*/ 185855 h 438850"/>
                <a:gd name="T34" fmla="*/ 99783 w 613253"/>
                <a:gd name="T35" fmla="*/ 248016 h 438850"/>
                <a:gd name="T36" fmla="*/ 99389 w 613253"/>
                <a:gd name="T37" fmla="*/ 248016 h 438850"/>
                <a:gd name="T38" fmla="*/ 99664 w 613253"/>
                <a:gd name="T39" fmla="*/ 248278 h 438850"/>
                <a:gd name="T40" fmla="*/ 99390 w 613253"/>
                <a:gd name="T41" fmla="*/ 248890 h 438850"/>
                <a:gd name="T42" fmla="*/ 100310 w 613253"/>
                <a:gd name="T43" fmla="*/ 248890 h 438850"/>
                <a:gd name="T44" fmla="*/ 131571 w 613253"/>
                <a:gd name="T45" fmla="*/ 278601 h 438850"/>
                <a:gd name="T46" fmla="*/ 162832 w 613253"/>
                <a:gd name="T47" fmla="*/ 248890 h 438850"/>
                <a:gd name="T48" fmla="*/ 163753 w 613253"/>
                <a:gd name="T49" fmla="*/ 248890 h 438850"/>
                <a:gd name="T50" fmla="*/ 163477 w 613253"/>
                <a:gd name="T51" fmla="*/ 248278 h 438850"/>
                <a:gd name="T52" fmla="*/ 163752 w 613253"/>
                <a:gd name="T53" fmla="*/ 248016 h 438850"/>
                <a:gd name="T54" fmla="*/ 163360 w 613253"/>
                <a:gd name="T55" fmla="*/ 248016 h 438850"/>
                <a:gd name="T56" fmla="*/ 135441 w 613253"/>
                <a:gd name="T57" fmla="*/ 185853 h 438850"/>
                <a:gd name="T58" fmla="*/ 140519 w 613253"/>
                <a:gd name="T59" fmla="*/ 168497 h 438850"/>
                <a:gd name="T60" fmla="*/ 313647 w 613253"/>
                <a:gd name="T61" fmla="*/ 0 h 438850"/>
                <a:gd name="T62" fmla="*/ 401789 w 613253"/>
                <a:gd name="T63" fmla="*/ 89512 h 438850"/>
                <a:gd name="T64" fmla="*/ 354002 w 613253"/>
                <a:gd name="T65" fmla="*/ 167851 h 438850"/>
                <a:gd name="T66" fmla="*/ 354002 w 613253"/>
                <a:gd name="T67" fmla="*/ 179987 h 438850"/>
                <a:gd name="T68" fmla="*/ 477733 w 613253"/>
                <a:gd name="T69" fmla="*/ 304984 h 438850"/>
                <a:gd name="T70" fmla="*/ 310462 w 613253"/>
                <a:gd name="T71" fmla="*/ 341871 h 438850"/>
                <a:gd name="T72" fmla="*/ 150844 w 613253"/>
                <a:gd name="T73" fmla="*/ 308256 h 438850"/>
                <a:gd name="T74" fmla="*/ 158358 w 613253"/>
                <a:gd name="T75" fmla="*/ 288582 h 438850"/>
                <a:gd name="T76" fmla="*/ 129334 w 613253"/>
                <a:gd name="T77" fmla="*/ 291708 h 438850"/>
                <a:gd name="T78" fmla="*/ 0 w 613253"/>
                <a:gd name="T79" fmla="*/ 264471 h 438850"/>
                <a:gd name="T80" fmla="*/ 97497 w 613253"/>
                <a:gd name="T81" fmla="*/ 161659 h 438850"/>
                <a:gd name="T82" fmla="*/ 97497 w 613253"/>
                <a:gd name="T83" fmla="*/ 149528 h 438850"/>
                <a:gd name="T84" fmla="*/ 60496 w 613253"/>
                <a:gd name="T85" fmla="*/ 87229 h 438850"/>
                <a:gd name="T86" fmla="*/ 131914 w 613253"/>
                <a:gd name="T87" fmla="*/ 14700 h 438850"/>
                <a:gd name="T88" fmla="*/ 203334 w 613253"/>
                <a:gd name="T89" fmla="*/ 87229 h 438850"/>
                <a:gd name="T90" fmla="*/ 164614 w 613253"/>
                <a:gd name="T91" fmla="*/ 150705 h 438850"/>
                <a:gd name="T92" fmla="*/ 164614 w 613253"/>
                <a:gd name="T93" fmla="*/ 160538 h 438850"/>
                <a:gd name="T94" fmla="*/ 228121 w 613253"/>
                <a:gd name="T95" fmla="*/ 196732 h 438850"/>
                <a:gd name="T96" fmla="*/ 229847 w 613253"/>
                <a:gd name="T97" fmla="*/ 199013 h 438850"/>
                <a:gd name="T98" fmla="*/ 271170 w 613253"/>
                <a:gd name="T99" fmla="*/ 181372 h 438850"/>
                <a:gd name="T100" fmla="*/ 271170 w 613253"/>
                <a:gd name="T101" fmla="*/ 166399 h 438850"/>
                <a:gd name="T102" fmla="*/ 225504 w 613253"/>
                <a:gd name="T103" fmla="*/ 89512 h 438850"/>
                <a:gd name="T104" fmla="*/ 313647 w 613253"/>
                <a:gd name="T105" fmla="*/ 0 h 43885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613253"/>
                <a:gd name="T160" fmla="*/ 0 h 438850"/>
                <a:gd name="T161" fmla="*/ 613253 w 613253"/>
                <a:gd name="T162" fmla="*/ 438850 h 43885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613253" h="438850">
                  <a:moveTo>
                    <a:pt x="387898" y="243653"/>
                  </a:moveTo>
                  <a:lnTo>
                    <a:pt x="395944" y="271151"/>
                  </a:lnTo>
                  <a:lnTo>
                    <a:pt x="351715" y="369631"/>
                  </a:lnTo>
                  <a:lnTo>
                    <a:pt x="351092" y="369631"/>
                  </a:lnTo>
                  <a:lnTo>
                    <a:pt x="351529" y="370046"/>
                  </a:lnTo>
                  <a:lnTo>
                    <a:pt x="351093" y="371017"/>
                  </a:lnTo>
                  <a:lnTo>
                    <a:pt x="352550" y="371017"/>
                  </a:lnTo>
                  <a:lnTo>
                    <a:pt x="402076" y="418085"/>
                  </a:lnTo>
                  <a:lnTo>
                    <a:pt x="451601" y="371017"/>
                  </a:lnTo>
                  <a:lnTo>
                    <a:pt x="453059" y="371017"/>
                  </a:lnTo>
                  <a:lnTo>
                    <a:pt x="452623" y="370045"/>
                  </a:lnTo>
                  <a:lnTo>
                    <a:pt x="453059" y="369631"/>
                  </a:lnTo>
                  <a:lnTo>
                    <a:pt x="452437" y="369631"/>
                  </a:lnTo>
                  <a:lnTo>
                    <a:pt x="408207" y="271149"/>
                  </a:lnTo>
                  <a:lnTo>
                    <a:pt x="416253" y="243653"/>
                  </a:lnTo>
                  <a:lnTo>
                    <a:pt x="387898" y="243653"/>
                  </a:lnTo>
                  <a:close/>
                  <a:moveTo>
                    <a:pt x="157406" y="216295"/>
                  </a:moveTo>
                  <a:lnTo>
                    <a:pt x="163926" y="238576"/>
                  </a:lnTo>
                  <a:lnTo>
                    <a:pt x="128088" y="318371"/>
                  </a:lnTo>
                  <a:lnTo>
                    <a:pt x="127583" y="318371"/>
                  </a:lnTo>
                  <a:lnTo>
                    <a:pt x="127937" y="318708"/>
                  </a:lnTo>
                  <a:lnTo>
                    <a:pt x="127584" y="319494"/>
                  </a:lnTo>
                  <a:lnTo>
                    <a:pt x="128765" y="319494"/>
                  </a:lnTo>
                  <a:lnTo>
                    <a:pt x="168894" y="357632"/>
                  </a:lnTo>
                  <a:lnTo>
                    <a:pt x="209023" y="319494"/>
                  </a:lnTo>
                  <a:lnTo>
                    <a:pt x="210205" y="319494"/>
                  </a:lnTo>
                  <a:lnTo>
                    <a:pt x="209851" y="318707"/>
                  </a:lnTo>
                  <a:lnTo>
                    <a:pt x="210204" y="318371"/>
                  </a:lnTo>
                  <a:lnTo>
                    <a:pt x="209701" y="318371"/>
                  </a:lnTo>
                  <a:lnTo>
                    <a:pt x="173862" y="238574"/>
                  </a:lnTo>
                  <a:lnTo>
                    <a:pt x="180381" y="216295"/>
                  </a:lnTo>
                  <a:lnTo>
                    <a:pt x="157406" y="216295"/>
                  </a:lnTo>
                  <a:close/>
                  <a:moveTo>
                    <a:pt x="402620" y="0"/>
                  </a:moveTo>
                  <a:cubicBezTo>
                    <a:pt x="465109" y="0"/>
                    <a:pt x="515766" y="51445"/>
                    <a:pt x="515766" y="114905"/>
                  </a:cubicBezTo>
                  <a:cubicBezTo>
                    <a:pt x="515766" y="159138"/>
                    <a:pt x="491155" y="197534"/>
                    <a:pt x="454423" y="215466"/>
                  </a:cubicBezTo>
                  <a:lnTo>
                    <a:pt x="454423" y="231044"/>
                  </a:lnTo>
                  <a:cubicBezTo>
                    <a:pt x="531505" y="249779"/>
                    <a:pt x="592702" y="311734"/>
                    <a:pt x="613253" y="391500"/>
                  </a:cubicBezTo>
                  <a:cubicBezTo>
                    <a:pt x="550688" y="422070"/>
                    <a:pt x="477097" y="438850"/>
                    <a:pt x="398531" y="438850"/>
                  </a:cubicBezTo>
                  <a:cubicBezTo>
                    <a:pt x="323987" y="438850"/>
                    <a:pt x="253921" y="423744"/>
                    <a:pt x="193634" y="395700"/>
                  </a:cubicBezTo>
                  <a:lnTo>
                    <a:pt x="203279" y="370444"/>
                  </a:lnTo>
                  <a:lnTo>
                    <a:pt x="166022" y="374457"/>
                  </a:lnTo>
                  <a:cubicBezTo>
                    <a:pt x="105620" y="374457"/>
                    <a:pt x="48848" y="362217"/>
                    <a:pt x="0" y="339494"/>
                  </a:cubicBezTo>
                  <a:cubicBezTo>
                    <a:pt x="15404" y="274815"/>
                    <a:pt x="63667" y="224043"/>
                    <a:pt x="125154" y="207518"/>
                  </a:cubicBezTo>
                  <a:lnTo>
                    <a:pt x="125154" y="191945"/>
                  </a:lnTo>
                  <a:cubicBezTo>
                    <a:pt x="96529" y="177233"/>
                    <a:pt x="77656" y="146842"/>
                    <a:pt x="77656" y="111974"/>
                  </a:cubicBezTo>
                  <a:cubicBezTo>
                    <a:pt x="77656" y="60554"/>
                    <a:pt x="118702" y="18870"/>
                    <a:pt x="169335" y="18870"/>
                  </a:cubicBezTo>
                  <a:cubicBezTo>
                    <a:pt x="219968" y="18870"/>
                    <a:pt x="261014" y="60554"/>
                    <a:pt x="261014" y="111974"/>
                  </a:cubicBezTo>
                  <a:cubicBezTo>
                    <a:pt x="261014" y="147815"/>
                    <a:pt x="241072" y="178926"/>
                    <a:pt x="211310" y="193456"/>
                  </a:cubicBezTo>
                  <a:lnTo>
                    <a:pt x="211310" y="206078"/>
                  </a:lnTo>
                  <a:cubicBezTo>
                    <a:pt x="242539" y="213668"/>
                    <a:pt x="270549" y="230014"/>
                    <a:pt x="292834" y="252540"/>
                  </a:cubicBezTo>
                  <a:lnTo>
                    <a:pt x="295048" y="255467"/>
                  </a:lnTo>
                  <a:lnTo>
                    <a:pt x="348094" y="232822"/>
                  </a:lnTo>
                  <a:lnTo>
                    <a:pt x="348094" y="213602"/>
                  </a:lnTo>
                  <a:cubicBezTo>
                    <a:pt x="312767" y="195444"/>
                    <a:pt x="289474" y="157937"/>
                    <a:pt x="289474" y="114905"/>
                  </a:cubicBezTo>
                  <a:cubicBezTo>
                    <a:pt x="289474" y="51445"/>
                    <a:pt x="340131" y="0"/>
                    <a:pt x="402620" y="0"/>
                  </a:cubicBezTo>
                  <a:close/>
                </a:path>
              </a:pathLst>
            </a:custGeom>
            <a:solidFill>
              <a:srgbClr val="03A9F3"/>
            </a:solidFill>
            <a:ln>
              <a:noFill/>
            </a:ln>
          </p:spPr>
          <p:txBody>
            <a:bodyPr anchor="ctr"/>
            <a:lstStyle/>
            <a:p>
              <a:endParaRPr lang="zh-CN" altLang="en-US" sz="2500">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p:cBhvr>
                                        <p:cTn id="11" dur="500"/>
                                        <p:tgtEl>
                                          <p:spTgt spid="15"/>
                                        </p:tgtEl>
                                      </p:cBhvr>
                                    </p:animEffect>
                                  </p:childTnLst>
                                </p:cTn>
                              </p:par>
                            </p:childTnLst>
                          </p:cTn>
                        </p:par>
                        <p:par>
                          <p:cTn id="12" fill="hold">
                            <p:stCondLst>
                              <p:cond delay="1000"/>
                            </p:stCondLst>
                            <p:childTnLst>
                              <p:par>
                                <p:cTn id="13" presetID="16" presetClass="entr" presetSubtype="37"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outVertical)">
                                      <p:cBhvr>
                                        <p:cTn id="15" dur="500"/>
                                        <p:tgtEl>
                                          <p:spTgt spid="6"/>
                                        </p:tgtEl>
                                      </p:cBhvr>
                                    </p:animEffect>
                                  </p:childTnLst>
                                </p:cTn>
                              </p:par>
                            </p:childTnLst>
                          </p:cTn>
                        </p:par>
                        <p:par>
                          <p:cTn id="16" fill="hold">
                            <p:stCondLst>
                              <p:cond delay="1500"/>
                            </p:stCondLst>
                            <p:childTnLst>
                              <p:par>
                                <p:cTn id="17" presetID="2" presetClass="entr" presetSubtype="8"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ppt_x</p:attrName>
                                        </p:attrNameLst>
                                      </p:cBhvr>
                                      <p:tavLst>
                                        <p:tav tm="0">
                                          <p:val>
                                            <p:strVal val="0-#ppt_w/2"/>
                                          </p:val>
                                        </p:tav>
                                        <p:tav tm="100000">
                                          <p:val>
                                            <p:strVal val="#ppt_x"/>
                                          </p:val>
                                        </p:tav>
                                      </p:tavLst>
                                    </p:anim>
                                    <p:anim calcmode="lin" valueType="num">
                                      <p:cBhvr>
                                        <p:cTn id="20"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40"/>
                                        </p:tgtEl>
                                        <p:attrNameLst>
                                          <p:attrName>style.visibility</p:attrName>
                                        </p:attrNameLst>
                                      </p:cBhvr>
                                      <p:to>
                                        <p:strVal val="visible"/>
                                      </p:to>
                                    </p:set>
                                    <p:animEffect transition="in" filter="fade">
                                      <p:cBhvr>
                                        <p:cTn id="25" dur="1000"/>
                                        <p:tgtEl>
                                          <p:spTgt spid="40"/>
                                        </p:tgtEl>
                                      </p:cBhvr>
                                    </p:animEffect>
                                    <p:anim calcmode="lin" valueType="num">
                                      <p:cBhvr>
                                        <p:cTn id="26" dur="1000" fill="hold"/>
                                        <p:tgtEl>
                                          <p:spTgt spid="40"/>
                                        </p:tgtEl>
                                        <p:attrNameLst>
                                          <p:attrName>ppt_x</p:attrName>
                                        </p:attrNameLst>
                                      </p:cBhvr>
                                      <p:tavLst>
                                        <p:tav tm="0">
                                          <p:val>
                                            <p:strVal val="#ppt_x"/>
                                          </p:val>
                                        </p:tav>
                                        <p:tav tm="100000">
                                          <p:val>
                                            <p:strVal val="#ppt_x"/>
                                          </p:val>
                                        </p:tav>
                                      </p:tavLst>
                                    </p:anim>
                                    <p:anim calcmode="lin" valueType="num">
                                      <p:cBhvr>
                                        <p:cTn id="27"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up)">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500" fill="hold"/>
                                        <p:tgtEl>
                                          <p:spTgt spid="16"/>
                                        </p:tgtEl>
                                        <p:attrNameLst>
                                          <p:attrName>ppt_x</p:attrName>
                                        </p:attrNameLst>
                                      </p:cBhvr>
                                      <p:tavLst>
                                        <p:tav tm="0">
                                          <p:val>
                                            <p:strVal val="1+#ppt_w/2"/>
                                          </p:val>
                                        </p:tav>
                                        <p:tav tm="100000">
                                          <p:val>
                                            <p:strVal val="#ppt_x"/>
                                          </p:val>
                                        </p:tav>
                                      </p:tavLst>
                                    </p:anim>
                                    <p:anim calcmode="lin" valueType="num">
                                      <p:cBhvr additive="base">
                                        <p:cTn id="38" dur="500" fill="hold"/>
                                        <p:tgtEl>
                                          <p:spTgt spid="16"/>
                                        </p:tgtEl>
                                        <p:attrNameLst>
                                          <p:attrName>ppt_y</p:attrName>
                                        </p:attrNameLst>
                                      </p:cBhvr>
                                      <p:tavLst>
                                        <p:tav tm="0">
                                          <p:val>
                                            <p:strVal val="#ppt_y"/>
                                          </p:val>
                                        </p:tav>
                                        <p:tav tm="100000">
                                          <p:val>
                                            <p:strVal val="#ppt_y"/>
                                          </p:val>
                                        </p:tav>
                                      </p:tavLst>
                                    </p:anim>
                                  </p:childTnLst>
                                </p:cTn>
                              </p:par>
                              <p:par>
                                <p:cTn id="39" presetID="2" presetClass="entr" presetSubtype="2" fill="hold" nodeType="withEffect">
                                  <p:stCondLst>
                                    <p:cond delay="300"/>
                                  </p:stCondLst>
                                  <p:childTnLst>
                                    <p:set>
                                      <p:cBhvr>
                                        <p:cTn id="40" dur="1" fill="hold">
                                          <p:stCondLst>
                                            <p:cond delay="0"/>
                                          </p:stCondLst>
                                        </p:cTn>
                                        <p:tgtEl>
                                          <p:spTgt spid="45"/>
                                        </p:tgtEl>
                                        <p:attrNameLst>
                                          <p:attrName>style.visibility</p:attrName>
                                        </p:attrNameLst>
                                      </p:cBhvr>
                                      <p:to>
                                        <p:strVal val="visible"/>
                                      </p:to>
                                    </p:set>
                                    <p:anim calcmode="lin" valueType="num">
                                      <p:cBhvr additive="base">
                                        <p:cTn id="41" dur="500" fill="hold"/>
                                        <p:tgtEl>
                                          <p:spTgt spid="45"/>
                                        </p:tgtEl>
                                        <p:attrNameLst>
                                          <p:attrName>ppt_x</p:attrName>
                                        </p:attrNameLst>
                                      </p:cBhvr>
                                      <p:tavLst>
                                        <p:tav tm="0">
                                          <p:val>
                                            <p:strVal val="1+#ppt_w/2"/>
                                          </p:val>
                                        </p:tav>
                                        <p:tav tm="100000">
                                          <p:val>
                                            <p:strVal val="#ppt_x"/>
                                          </p:val>
                                        </p:tav>
                                      </p:tavLst>
                                    </p:anim>
                                    <p:anim calcmode="lin" valueType="num">
                                      <p:cBhvr additive="base">
                                        <p:cTn id="42" dur="500" fill="hold"/>
                                        <p:tgtEl>
                                          <p:spTgt spid="45"/>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21"/>
                                        </p:tgtEl>
                                        <p:attrNameLst>
                                          <p:attrName>style.visibility</p:attrName>
                                        </p:attrNameLst>
                                      </p:cBhvr>
                                      <p:to>
                                        <p:strVal val="visible"/>
                                      </p:to>
                                    </p:set>
                                    <p:anim calcmode="lin" valueType="num">
                                      <p:cBhvr additive="base">
                                        <p:cTn id="47" dur="500" fill="hold"/>
                                        <p:tgtEl>
                                          <p:spTgt spid="21"/>
                                        </p:tgtEl>
                                        <p:attrNameLst>
                                          <p:attrName>ppt_x</p:attrName>
                                        </p:attrNameLst>
                                      </p:cBhvr>
                                      <p:tavLst>
                                        <p:tav tm="0">
                                          <p:val>
                                            <p:strVal val="#ppt_x"/>
                                          </p:val>
                                        </p:tav>
                                        <p:tav tm="100000">
                                          <p:val>
                                            <p:strVal val="#ppt_x"/>
                                          </p:val>
                                        </p:tav>
                                      </p:tavLst>
                                    </p:anim>
                                    <p:anim calcmode="lin" valueType="num">
                                      <p:cBhvr additive="base">
                                        <p:cTn id="48" dur="500" fill="hold"/>
                                        <p:tgtEl>
                                          <p:spTgt spid="21"/>
                                        </p:tgtEl>
                                        <p:attrNameLst>
                                          <p:attrName>ppt_y</p:attrName>
                                        </p:attrNameLst>
                                      </p:cBhvr>
                                      <p:tavLst>
                                        <p:tav tm="0">
                                          <p:val>
                                            <p:strVal val="1+#ppt_h/2"/>
                                          </p:val>
                                        </p:tav>
                                        <p:tav tm="100000">
                                          <p:val>
                                            <p:strVal val="#ppt_y"/>
                                          </p:val>
                                        </p:tav>
                                      </p:tavLst>
                                    </p:anim>
                                  </p:childTnLst>
                                </p:cTn>
                              </p:par>
                            </p:childTnLst>
                          </p:cTn>
                        </p:par>
                        <p:par>
                          <p:cTn id="49" fill="hold">
                            <p:stCondLst>
                              <p:cond delay="500"/>
                            </p:stCondLst>
                            <p:childTnLst>
                              <p:par>
                                <p:cTn id="50" presetID="14" presetClass="entr" presetSubtype="10" fill="hold" grpId="0" nodeType="afterEffect">
                                  <p:stCondLst>
                                    <p:cond delay="250"/>
                                  </p:stCondLst>
                                  <p:childTnLst>
                                    <p:set>
                                      <p:cBhvr>
                                        <p:cTn id="51" dur="1" fill="hold">
                                          <p:stCondLst>
                                            <p:cond delay="0"/>
                                          </p:stCondLst>
                                        </p:cTn>
                                        <p:tgtEl>
                                          <p:spTgt spid="9"/>
                                        </p:tgtEl>
                                        <p:attrNameLst>
                                          <p:attrName>style.visibility</p:attrName>
                                        </p:attrNameLst>
                                      </p:cBhvr>
                                      <p:to>
                                        <p:strVal val="visible"/>
                                      </p:to>
                                    </p:set>
                                    <p:animEffect>
                                      <p:cBhvr>
                                        <p:cTn id="52" dur="400"/>
                                        <p:tgtEl>
                                          <p:spTgt spid="9"/>
                                        </p:tgtEl>
                                      </p:cBhvr>
                                    </p:animEffect>
                                  </p:childTnLst>
                                </p:cTn>
                              </p:par>
                              <p:par>
                                <p:cTn id="53" presetID="14" presetClass="entr" presetSubtype="10" fill="hold" grpId="0" nodeType="withEffect">
                                  <p:stCondLst>
                                    <p:cond delay="250"/>
                                  </p:stCondLst>
                                  <p:childTnLst>
                                    <p:set>
                                      <p:cBhvr>
                                        <p:cTn id="54" dur="1" fill="hold">
                                          <p:stCondLst>
                                            <p:cond delay="0"/>
                                          </p:stCondLst>
                                        </p:cTn>
                                        <p:tgtEl>
                                          <p:spTgt spid="10"/>
                                        </p:tgtEl>
                                        <p:attrNameLst>
                                          <p:attrName>style.visibility</p:attrName>
                                        </p:attrNameLst>
                                      </p:cBhvr>
                                      <p:to>
                                        <p:strVal val="visible"/>
                                      </p:to>
                                    </p:set>
                                    <p:animEffect>
                                      <p:cBhvr>
                                        <p:cTn id="55" dur="400"/>
                                        <p:tgtEl>
                                          <p:spTgt spid="10"/>
                                        </p:tgtEl>
                                      </p:cBhvr>
                                    </p:animEffect>
                                  </p:childTnLst>
                                </p:cTn>
                              </p:par>
                            </p:childTnLst>
                          </p:cTn>
                        </p:par>
                        <p:par>
                          <p:cTn id="56" fill="hold">
                            <p:stCondLst>
                              <p:cond delay="1250"/>
                            </p:stCondLst>
                            <p:childTnLst>
                              <p:par>
                                <p:cTn id="57" presetID="14" presetClass="entr" presetSubtype="10" fill="hold" grpId="0" nodeType="afterEffect">
                                  <p:stCondLst>
                                    <p:cond delay="250"/>
                                  </p:stCondLst>
                                  <p:childTnLst>
                                    <p:set>
                                      <p:cBhvr>
                                        <p:cTn id="58" dur="1" fill="hold">
                                          <p:stCondLst>
                                            <p:cond delay="0"/>
                                          </p:stCondLst>
                                        </p:cTn>
                                        <p:tgtEl>
                                          <p:spTgt spid="11"/>
                                        </p:tgtEl>
                                        <p:attrNameLst>
                                          <p:attrName>style.visibility</p:attrName>
                                        </p:attrNameLst>
                                      </p:cBhvr>
                                      <p:to>
                                        <p:strVal val="visible"/>
                                      </p:to>
                                    </p:set>
                                    <p:animEffect>
                                      <p:cBhvr>
                                        <p:cTn id="59" dur="400"/>
                                        <p:tgtEl>
                                          <p:spTgt spid="11"/>
                                        </p:tgtEl>
                                      </p:cBhvr>
                                    </p:animEffect>
                                  </p:childTnLst>
                                </p:cTn>
                              </p:par>
                              <p:par>
                                <p:cTn id="60" presetID="14" presetClass="entr" presetSubtype="10" fill="hold" grpId="0" nodeType="withEffect">
                                  <p:stCondLst>
                                    <p:cond delay="250"/>
                                  </p:stCondLst>
                                  <p:childTnLst>
                                    <p:set>
                                      <p:cBhvr>
                                        <p:cTn id="61" dur="1" fill="hold">
                                          <p:stCondLst>
                                            <p:cond delay="0"/>
                                          </p:stCondLst>
                                        </p:cTn>
                                        <p:tgtEl>
                                          <p:spTgt spid="12"/>
                                        </p:tgtEl>
                                        <p:attrNameLst>
                                          <p:attrName>style.visibility</p:attrName>
                                        </p:attrNameLst>
                                      </p:cBhvr>
                                      <p:to>
                                        <p:strVal val="visible"/>
                                      </p:to>
                                    </p:set>
                                    <p:animEffect>
                                      <p:cBhvr>
                                        <p:cTn id="62" dur="400"/>
                                        <p:tgtEl>
                                          <p:spTgt spid="12"/>
                                        </p:tgtEl>
                                      </p:cBhvr>
                                    </p:animEffect>
                                  </p:childTnLst>
                                </p:cTn>
                              </p:par>
                            </p:childTnLst>
                          </p:cTn>
                        </p:par>
                        <p:par>
                          <p:cTn id="63" fill="hold">
                            <p:stCondLst>
                              <p:cond delay="2000"/>
                            </p:stCondLst>
                            <p:childTnLst>
                              <p:par>
                                <p:cTn id="64" presetID="14" presetClass="entr" presetSubtype="10" fill="hold" grpId="0" nodeType="afterEffect">
                                  <p:stCondLst>
                                    <p:cond delay="250"/>
                                  </p:stCondLst>
                                  <p:childTnLst>
                                    <p:set>
                                      <p:cBhvr>
                                        <p:cTn id="65" dur="1" fill="hold">
                                          <p:stCondLst>
                                            <p:cond delay="0"/>
                                          </p:stCondLst>
                                        </p:cTn>
                                        <p:tgtEl>
                                          <p:spTgt spid="13"/>
                                        </p:tgtEl>
                                        <p:attrNameLst>
                                          <p:attrName>style.visibility</p:attrName>
                                        </p:attrNameLst>
                                      </p:cBhvr>
                                      <p:to>
                                        <p:strVal val="visible"/>
                                      </p:to>
                                    </p:set>
                                    <p:animEffect>
                                      <p:cBhvr>
                                        <p:cTn id="66" dur="400"/>
                                        <p:tgtEl>
                                          <p:spTgt spid="13"/>
                                        </p:tgtEl>
                                      </p:cBhvr>
                                    </p:animEffect>
                                  </p:childTnLst>
                                </p:cTn>
                              </p:par>
                              <p:par>
                                <p:cTn id="67" presetID="14" presetClass="entr" presetSubtype="10" fill="hold" grpId="0" nodeType="withEffect">
                                  <p:stCondLst>
                                    <p:cond delay="250"/>
                                  </p:stCondLst>
                                  <p:childTnLst>
                                    <p:set>
                                      <p:cBhvr>
                                        <p:cTn id="68" dur="1" fill="hold">
                                          <p:stCondLst>
                                            <p:cond delay="0"/>
                                          </p:stCondLst>
                                        </p:cTn>
                                        <p:tgtEl>
                                          <p:spTgt spid="14"/>
                                        </p:tgtEl>
                                        <p:attrNameLst>
                                          <p:attrName>style.visibility</p:attrName>
                                        </p:attrNameLst>
                                      </p:cBhvr>
                                      <p:to>
                                        <p:strVal val="visible"/>
                                      </p:to>
                                    </p:set>
                                    <p:animEffect>
                                      <p:cBhvr>
                                        <p:cTn id="69" dur="4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P spid="6" grpId="0" bldLvl="0" autoUpdateAnimBg="0"/>
      <p:bldP spid="7" grpId="0" bldLvl="0" animBg="1" autoUpdateAnimBg="0"/>
      <p:bldP spid="8" grpId="0"/>
      <p:bldP spid="9" grpId="0" bldLvl="0" autoUpdateAnimBg="0"/>
      <p:bldP spid="10" grpId="0" bldLvl="0" autoUpdateAnimBg="0"/>
      <p:bldP spid="11" grpId="0" bldLvl="0" autoUpdateAnimBg="0"/>
      <p:bldP spid="12" grpId="0" bldLvl="0" autoUpdateAnimBg="0"/>
      <p:bldP spid="13" grpId="0" bldLvl="0" autoUpdateAnimBg="0"/>
      <p:bldP spid="14" grpId="0" bldLvl="0" autoUpdateAnimBg="0"/>
      <p:bldP spid="15" grpId="0" bldLvl="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a:off x="1574077" y="1953968"/>
            <a:ext cx="9701260" cy="3837860"/>
          </a:xfrm>
          <a:prstGeom prst="rect">
            <a:avLst/>
          </a:prstGeom>
          <a:solidFill>
            <a:schemeClr val="bg1">
              <a:lumMod val="50000"/>
            </a:schemeClr>
          </a:solidFill>
          <a:ln>
            <a:solidFill>
              <a:srgbClr val="0089D2"/>
            </a:solidFill>
          </a:ln>
          <a:effectLst>
            <a:outerShdw blurRad="50800" dist="38100" dir="5400000" algn="t" rotWithShape="0">
              <a:prstClr val="black">
                <a:alpha val="20000"/>
              </a:prstClr>
            </a:outerShdw>
          </a:effectLst>
        </p:spPr>
        <p:txBody>
          <a:bodyPr vert="horz" wrap="square" lIns="95244" tIns="47623" rIns="95244" bIns="47623" numCol="1" anchor="t" anchorCtr="0" compatLnSpc="1"/>
          <a:lstStyle/>
          <a:p>
            <a:endParaRPr lang="zh-CN" altLang="en-US" sz="2500">
              <a:ea typeface="微软雅黑" panose="020B0503020204020204" pitchFamily="34" charset="-122"/>
              <a:sym typeface="Arial" panose="020B0604020202020204" pitchFamily="34" charset="0"/>
            </a:endParaRPr>
          </a:p>
        </p:txBody>
      </p:sp>
      <p:sp>
        <p:nvSpPr>
          <p:cNvPr id="21" name="矩形 20"/>
          <p:cNvSpPr/>
          <p:nvPr/>
        </p:nvSpPr>
        <p:spPr>
          <a:xfrm>
            <a:off x="1548033" y="1887826"/>
            <a:ext cx="9701260" cy="3837860"/>
          </a:xfrm>
          <a:prstGeom prst="rect">
            <a:avLst/>
          </a:prstGeom>
          <a:solidFill>
            <a:srgbClr val="F9F9F9"/>
          </a:solidFill>
          <a:ln>
            <a:noFill/>
          </a:ln>
          <a:effectLst>
            <a:outerShdw blurRad="50800" dist="38100" dir="5400000" algn="t" rotWithShape="0">
              <a:prstClr val="black">
                <a:alpha val="20000"/>
              </a:prstClr>
            </a:outerShdw>
          </a:effectLst>
        </p:spPr>
        <p:txBody>
          <a:bodyPr vert="horz" wrap="square" lIns="95244" tIns="47623" rIns="95244" bIns="47623" numCol="1" anchor="t" anchorCtr="0" compatLnSpc="1"/>
          <a:lstStyle/>
          <a:p>
            <a:endParaRPr lang="zh-CN" altLang="en-US" sz="2500">
              <a:ea typeface="微软雅黑" panose="020B0503020204020204" pitchFamily="34" charset="-122"/>
              <a:sym typeface="Arial" panose="020B0604020202020204" pitchFamily="34" charset="0"/>
            </a:endParaRPr>
          </a:p>
        </p:txBody>
      </p:sp>
      <p:sp>
        <p:nvSpPr>
          <p:cNvPr id="13" name="TextBox 18"/>
          <p:cNvSpPr>
            <a:spLocks noChangeArrowheads="1"/>
          </p:cNvSpPr>
          <p:nvPr/>
        </p:nvSpPr>
        <p:spPr bwMode="auto">
          <a:xfrm>
            <a:off x="1562205" y="913893"/>
            <a:ext cx="1679872" cy="983049"/>
          </a:xfrm>
          <a:prstGeom prst="rect">
            <a:avLst/>
          </a:prstGeom>
          <a:noFill/>
          <a:ln w="9525">
            <a:noFill/>
            <a:bevel/>
          </a:ln>
        </p:spPr>
        <p:txBody>
          <a:bodyPr wrap="none" lIns="126963" tIns="63480" rIns="126963" bIns="63480">
            <a:spAutoFit/>
          </a:bodyPr>
          <a:lstStyle/>
          <a:p>
            <a:pPr defTabSz="1269365">
              <a:defRPr/>
            </a:pPr>
            <a:r>
              <a:rPr lang="zh-CN" altLang="en-US" sz="5555" kern="0" dirty="0">
                <a:solidFill>
                  <a:srgbClr val="03A9F5"/>
                </a:solidFill>
                <a:ea typeface="微软雅黑" panose="020B0503020204020204" pitchFamily="34" charset="-122"/>
                <a:sym typeface="Arial" panose="020B0604020202020204" pitchFamily="34" charset="0"/>
              </a:rPr>
              <a:t>前言</a:t>
            </a:r>
            <a:endParaRPr lang="zh-CN" altLang="en-US" sz="2500" kern="0" dirty="0">
              <a:solidFill>
                <a:srgbClr val="03A9F5"/>
              </a:solidFill>
              <a:ea typeface="微软雅黑" panose="020B0503020204020204" pitchFamily="34" charset="-122"/>
              <a:sym typeface="Arial" panose="020B0604020202020204" pitchFamily="34" charset="0"/>
            </a:endParaRPr>
          </a:p>
        </p:txBody>
      </p:sp>
      <p:sp>
        <p:nvSpPr>
          <p:cNvPr id="14" name="前言"/>
          <p:cNvSpPr>
            <a:spLocks noChangeArrowheads="1"/>
          </p:cNvSpPr>
          <p:nvPr/>
        </p:nvSpPr>
        <p:spPr bwMode="auto">
          <a:xfrm>
            <a:off x="3166558" y="1294204"/>
            <a:ext cx="2234191" cy="598329"/>
          </a:xfrm>
          <a:prstGeom prst="rect">
            <a:avLst/>
          </a:prstGeom>
          <a:noFill/>
          <a:ln w="9525">
            <a:noFill/>
            <a:bevel/>
          </a:ln>
        </p:spPr>
        <p:txBody>
          <a:bodyPr wrap="none" lIns="126963" tIns="63480" rIns="126963" bIns="63480">
            <a:spAutoFit/>
          </a:bodyPr>
          <a:lstStyle/>
          <a:p>
            <a:pPr algn="ctr"/>
            <a:r>
              <a:rPr lang="en-US" altLang="zh-CN" sz="3055" dirty="0">
                <a:solidFill>
                  <a:srgbClr val="0067B0"/>
                </a:solidFill>
                <a:ea typeface="微软雅黑" panose="020B0503020204020204" pitchFamily="34" charset="-122"/>
                <a:sym typeface="Arial" panose="020B0604020202020204" pitchFamily="34" charset="0"/>
              </a:rPr>
              <a:t>Introduction</a:t>
            </a:r>
            <a:endParaRPr lang="zh-CN" altLang="en-US" sz="3055" dirty="0">
              <a:solidFill>
                <a:srgbClr val="0067B0"/>
              </a:solidFill>
              <a:ea typeface="微软雅黑" panose="020B0503020204020204" pitchFamily="34" charset="-122"/>
              <a:sym typeface="Arial" panose="020B0604020202020204" pitchFamily="34" charset="0"/>
            </a:endParaRPr>
          </a:p>
        </p:txBody>
      </p:sp>
      <p:sp>
        <p:nvSpPr>
          <p:cNvPr id="15" name="矩形 5"/>
          <p:cNvSpPr>
            <a:spLocks noChangeArrowheads="1"/>
          </p:cNvSpPr>
          <p:nvPr/>
        </p:nvSpPr>
        <p:spPr bwMode="auto">
          <a:xfrm>
            <a:off x="1566323" y="1927511"/>
            <a:ext cx="9726109" cy="3837860"/>
          </a:xfrm>
          <a:prstGeom prst="rect">
            <a:avLst/>
          </a:prstGeom>
          <a:noFill/>
          <a:ln w="19050">
            <a:solidFill>
              <a:srgbClr val="0089D2"/>
            </a:solidFill>
            <a:bevel/>
          </a:ln>
        </p:spPr>
        <p:txBody>
          <a:bodyPr lIns="95227" tIns="47615" rIns="95227" bIns="47615" anchor="ctr"/>
          <a:lstStyle/>
          <a:p>
            <a:pPr algn="ctr"/>
            <a:endParaRPr lang="zh-CN" altLang="zh-CN" sz="2500">
              <a:solidFill>
                <a:srgbClr val="FFFFFF"/>
              </a:solidFill>
              <a:ea typeface="微软雅黑" panose="020B0503020204020204" pitchFamily="34" charset="-122"/>
              <a:sym typeface="Arial" panose="020B0604020202020204" pitchFamily="34" charset="0"/>
            </a:endParaRPr>
          </a:p>
        </p:txBody>
      </p:sp>
      <p:sp>
        <p:nvSpPr>
          <p:cNvPr id="16" name="Rectangle 11"/>
          <p:cNvSpPr>
            <a:spLocks noChangeArrowheads="1"/>
          </p:cNvSpPr>
          <p:nvPr/>
        </p:nvSpPr>
        <p:spPr bwMode="auto">
          <a:xfrm>
            <a:off x="1879630" y="2250179"/>
            <a:ext cx="8901749" cy="3180536"/>
          </a:xfrm>
          <a:prstGeom prst="rect">
            <a:avLst/>
          </a:prstGeom>
          <a:noFill/>
          <a:ln w="9525" cap="flat" cmpd="sng">
            <a:noFill/>
            <a:bevel/>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100761" tIns="50380" rIns="100761" bIns="50380">
            <a:spAutoFit/>
          </a:bodyPr>
          <a:lstStyle>
            <a:defPPr>
              <a:defRPr lang="zh-CN"/>
            </a:defPPr>
            <a:lvl1pPr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9pPr>
          </a:lstStyle>
          <a:p>
            <a:pPr eaLnBrk="0" hangingPunct="0">
              <a:lnSpc>
                <a:spcPct val="150000"/>
              </a:lnSpc>
            </a:pPr>
            <a:r>
              <a:rPr lang="zh-CN" altLang="en-US" sz="1665" dirty="0">
                <a:solidFill>
                  <a:schemeClr val="tx1">
                    <a:lumMod val="75000"/>
                    <a:lumOff val="25000"/>
                  </a:schemeClr>
                </a:solidFill>
                <a:ea typeface="微软雅黑" panose="020B0503020204020204" pitchFamily="34" charset="-122"/>
                <a:sym typeface="Arial" panose="020B0604020202020204" pitchFamily="34" charset="0"/>
              </a:rPr>
              <a:t>       岁月流转，时光飞逝，转眼间</a:t>
            </a:r>
            <a:r>
              <a:rPr lang="en-US" altLang="zh-CN" sz="1665" dirty="0" smtClean="0">
                <a:solidFill>
                  <a:schemeClr val="tx1">
                    <a:lumMod val="75000"/>
                    <a:lumOff val="25000"/>
                  </a:schemeClr>
                </a:solidFill>
                <a:ea typeface="微软雅黑" panose="020B0503020204020204" pitchFamily="34" charset="-122"/>
                <a:sym typeface="Arial" panose="020B0604020202020204" pitchFamily="34" charset="0"/>
              </a:rPr>
              <a:t>2019</a:t>
            </a:r>
            <a:r>
              <a:rPr lang="zh-CN" altLang="en-US" sz="1665" dirty="0" smtClean="0">
                <a:solidFill>
                  <a:schemeClr val="tx1">
                    <a:lumMod val="75000"/>
                    <a:lumOff val="25000"/>
                  </a:schemeClr>
                </a:solidFill>
                <a:ea typeface="微软雅黑" panose="020B0503020204020204" pitchFamily="34" charset="-122"/>
                <a:sym typeface="Arial" panose="020B0604020202020204" pitchFamily="34" charset="0"/>
              </a:rPr>
              <a:t>年</a:t>
            </a:r>
            <a:r>
              <a:rPr lang="zh-CN" altLang="en-US" sz="1665" dirty="0">
                <a:solidFill>
                  <a:schemeClr val="tx1">
                    <a:lumMod val="75000"/>
                    <a:lumOff val="25000"/>
                  </a:schemeClr>
                </a:solidFill>
                <a:ea typeface="微软雅黑" panose="020B0503020204020204" pitchFamily="34" charset="-122"/>
                <a:sym typeface="Arial" panose="020B0604020202020204" pitchFamily="34" charset="0"/>
              </a:rPr>
              <a:t>的工作又过去了一半。</a:t>
            </a:r>
          </a:p>
          <a:p>
            <a:pPr eaLnBrk="0" hangingPunct="0">
              <a:lnSpc>
                <a:spcPct val="150000"/>
              </a:lnSpc>
            </a:pPr>
            <a:r>
              <a:rPr lang="zh-CN" altLang="en-US" sz="1665" dirty="0">
                <a:solidFill>
                  <a:schemeClr val="tx1">
                    <a:lumMod val="75000"/>
                    <a:lumOff val="25000"/>
                  </a:schemeClr>
                </a:solidFill>
                <a:ea typeface="微软雅黑" panose="020B0503020204020204" pitchFamily="34" charset="-122"/>
                <a:sym typeface="Arial" panose="020B0604020202020204" pitchFamily="34" charset="0"/>
              </a:rPr>
              <a:t>       回首过去半年的工作，经过全体领导及员工的共同努力，公司经营业绩保持良好，行业地位、社会形象日渐提升，各项工作全面发展。今年，面对经济下行所带来的影响，公司上下团结一致，奋力拼搏，打了一场漂亮的安全效益翻身仗。我们不仅在上半年实现了扭亏为赢，而且全年销售收入突破了</a:t>
            </a:r>
            <a:r>
              <a:rPr lang="en-US" altLang="zh-CN" sz="1665" dirty="0">
                <a:solidFill>
                  <a:schemeClr val="tx1">
                    <a:lumMod val="75000"/>
                    <a:lumOff val="25000"/>
                  </a:schemeClr>
                </a:solidFill>
                <a:ea typeface="微软雅黑" panose="020B0503020204020204" pitchFamily="34" charset="-122"/>
                <a:sym typeface="Arial" panose="020B0604020202020204" pitchFamily="34" charset="0"/>
              </a:rPr>
              <a:t>3</a:t>
            </a:r>
            <a:r>
              <a:rPr lang="zh-CN" altLang="en-US" sz="1665" dirty="0">
                <a:solidFill>
                  <a:schemeClr val="tx1">
                    <a:lumMod val="75000"/>
                    <a:lumOff val="25000"/>
                  </a:schemeClr>
                </a:solidFill>
                <a:ea typeface="微软雅黑" panose="020B0503020204020204" pitchFamily="34" charset="-122"/>
                <a:sym typeface="Arial" panose="020B0604020202020204" pitchFamily="34" charset="0"/>
              </a:rPr>
              <a:t>亿元，标志着公司迈上了一个新台阶，步入了一个新的发展阶段。</a:t>
            </a:r>
          </a:p>
          <a:p>
            <a:pPr eaLnBrk="0" hangingPunct="0">
              <a:lnSpc>
                <a:spcPct val="150000"/>
              </a:lnSpc>
            </a:pPr>
            <a:r>
              <a:rPr lang="zh-CN" altLang="en-US" sz="1665" dirty="0">
                <a:solidFill>
                  <a:schemeClr val="tx1">
                    <a:lumMod val="75000"/>
                    <a:lumOff val="25000"/>
                  </a:schemeClr>
                </a:solidFill>
                <a:ea typeface="微软雅黑" panose="020B0503020204020204" pitchFamily="34" charset="-122"/>
                <a:sym typeface="Arial" panose="020B0604020202020204" pitchFamily="34" charset="0"/>
              </a:rPr>
              <a:t>       新起点、新希望。站在</a:t>
            </a:r>
            <a:r>
              <a:rPr lang="en-US" altLang="zh-CN" sz="1665" dirty="0">
                <a:solidFill>
                  <a:schemeClr val="tx1">
                    <a:lumMod val="75000"/>
                    <a:lumOff val="25000"/>
                  </a:schemeClr>
                </a:solidFill>
                <a:ea typeface="微软雅黑" panose="020B0503020204020204" pitchFamily="34" charset="-122"/>
                <a:sym typeface="Arial" panose="020B0604020202020204" pitchFamily="34" charset="0"/>
              </a:rPr>
              <a:t>2016</a:t>
            </a:r>
            <a:r>
              <a:rPr lang="zh-CN" altLang="en-US" sz="1665" dirty="0">
                <a:solidFill>
                  <a:schemeClr val="tx1">
                    <a:lumMod val="75000"/>
                    <a:lumOff val="25000"/>
                  </a:schemeClr>
                </a:solidFill>
                <a:ea typeface="微软雅黑" panose="020B0503020204020204" pitchFamily="34" charset="-122"/>
                <a:sym typeface="Arial" panose="020B0604020202020204" pitchFamily="34" charset="0"/>
              </a:rPr>
              <a:t>年的起点，我们将继承和发扬过去工作中存在的优点，汲取经验，摒弃不足，满怀信心，以更清醒的头脑、更旺盛的斗志、更奋发的姿态和更充沛的干劲，向我们的既定目标进发！</a:t>
            </a:r>
          </a:p>
        </p:txBody>
      </p:sp>
      <p:pic>
        <p:nvPicPr>
          <p:cNvPr id="17"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7487457" y="5575637"/>
            <a:ext cx="1591499" cy="1128765"/>
          </a:xfrm>
          <a:prstGeom prst="rect">
            <a:avLst/>
          </a:prstGeom>
          <a:solidFill>
            <a:srgbClr val="FFFFFF">
              <a:shade val="85000"/>
            </a:srgbClr>
          </a:solidFill>
          <a:ln w="1143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6350" h="19050"/>
            <a:contourClr>
              <a:srgbClr val="969696"/>
            </a:contourClr>
          </a:sp3d>
        </p:spPr>
      </p:pic>
      <p:pic>
        <p:nvPicPr>
          <p:cNvPr id="18" name="Picture 6"/>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rot="854817">
            <a:off x="9427901" y="5504734"/>
            <a:ext cx="1727459" cy="1094427"/>
          </a:xfrm>
          <a:prstGeom prst="rect">
            <a:avLst/>
          </a:prstGeom>
          <a:solidFill>
            <a:srgbClr val="FFFFFF">
              <a:shade val="85000"/>
            </a:srgbClr>
          </a:solidFill>
          <a:ln w="1143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9" name="Picture 3" descr="D:\360data\重要数据\桌面\未标题-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83859" y="3066244"/>
            <a:ext cx="3085903" cy="4147072"/>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D:\360data\重要数据\桌面\未标题2-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10455" y="3026559"/>
            <a:ext cx="3185129" cy="4186757"/>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72"/>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422559" y="177873"/>
            <a:ext cx="2298716" cy="957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矩形 23"/>
          <p:cNvSpPr/>
          <p:nvPr/>
        </p:nvSpPr>
        <p:spPr>
          <a:xfrm>
            <a:off x="0" y="7118028"/>
            <a:ext cx="12858750" cy="139878"/>
          </a:xfrm>
          <a:prstGeom prst="rect">
            <a:avLst/>
          </a:prstGeom>
          <a:solidFill>
            <a:srgbClr val="008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strips(downLeft)">
                                      <p:cBhvr>
                                        <p:cTn id="7" dur="500"/>
                                        <p:tgtEl>
                                          <p:spTgt spid="2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1000"/>
                                        <p:tgtEl>
                                          <p:spTgt spid="13"/>
                                        </p:tgtEl>
                                      </p:cBhvr>
                                    </p:animEffect>
                                    <p:anim calcmode="lin" valueType="num">
                                      <p:cBhvr>
                                        <p:cTn id="12" dur="1000" fill="hold"/>
                                        <p:tgtEl>
                                          <p:spTgt spid="13"/>
                                        </p:tgtEl>
                                        <p:attrNameLst>
                                          <p:attrName>ppt_x</p:attrName>
                                        </p:attrNameLst>
                                      </p:cBhvr>
                                      <p:tavLst>
                                        <p:tav tm="0">
                                          <p:val>
                                            <p:strVal val="#ppt_x"/>
                                          </p:val>
                                        </p:tav>
                                        <p:tav tm="100000">
                                          <p:val>
                                            <p:strVal val="#ppt_x"/>
                                          </p:val>
                                        </p:tav>
                                      </p:tavLst>
                                    </p:anim>
                                    <p:anim calcmode="lin" valueType="num">
                                      <p:cBhvr>
                                        <p:cTn id="13" dur="1000" fill="hold"/>
                                        <p:tgtEl>
                                          <p:spTgt spid="13"/>
                                        </p:tgtEl>
                                        <p:attrNameLst>
                                          <p:attrName>ppt_y</p:attrName>
                                        </p:attrNameLst>
                                      </p:cBhvr>
                                      <p:tavLst>
                                        <p:tav tm="0">
                                          <p:val>
                                            <p:strVal val="#ppt_y+.1"/>
                                          </p:val>
                                        </p:tav>
                                        <p:tav tm="100000">
                                          <p:val>
                                            <p:strVal val="#ppt_y"/>
                                          </p:val>
                                        </p:tav>
                                      </p:tavLst>
                                    </p:anim>
                                  </p:childTnLst>
                                </p:cTn>
                              </p:par>
                              <p:par>
                                <p:cTn id="14" presetID="22" presetClass="entr" presetSubtype="8" fill="hold" grpId="0" nodeType="withEffect">
                                  <p:stCondLst>
                                    <p:cond delay="400"/>
                                  </p:stCondLst>
                                  <p:childTnLst>
                                    <p:set>
                                      <p:cBhvr>
                                        <p:cTn id="15" dur="1" fill="hold">
                                          <p:stCondLst>
                                            <p:cond delay="0"/>
                                          </p:stCondLst>
                                        </p:cTn>
                                        <p:tgtEl>
                                          <p:spTgt spid="14"/>
                                        </p:tgtEl>
                                        <p:attrNameLst>
                                          <p:attrName>style.visibility</p:attrName>
                                        </p:attrNameLst>
                                      </p:cBhvr>
                                      <p:to>
                                        <p:strVal val="visible"/>
                                      </p:to>
                                    </p:set>
                                    <p:animEffect transition="in" filter="wipe(left)">
                                      <p:cBhvr>
                                        <p:cTn id="16" dur="500"/>
                                        <p:tgtEl>
                                          <p:spTgt spid="14"/>
                                        </p:tgtEl>
                                      </p:cBhvr>
                                    </p:animEffect>
                                  </p:childTnLst>
                                </p:cTn>
                              </p:par>
                            </p:childTnLst>
                          </p:cTn>
                        </p:par>
                        <p:par>
                          <p:cTn id="17" fill="hold">
                            <p:stCondLst>
                              <p:cond delay="1500"/>
                            </p:stCondLst>
                            <p:childTnLst>
                              <p:par>
                                <p:cTn id="18" presetID="2" presetClass="entr" presetSubtype="4" decel="100000" fill="hold" nodeType="afterEffect">
                                  <p:stCondLst>
                                    <p:cond delay="0"/>
                                  </p:stCondLst>
                                  <p:childTnLst>
                                    <p:set>
                                      <p:cBhvr>
                                        <p:cTn id="19" dur="1" fill="hold">
                                          <p:stCondLst>
                                            <p:cond delay="0"/>
                                          </p:stCondLst>
                                        </p:cTn>
                                        <p:tgtEl>
                                          <p:spTgt spid="19"/>
                                        </p:tgtEl>
                                        <p:attrNameLst>
                                          <p:attrName>style.visibility</p:attrName>
                                        </p:attrNameLst>
                                      </p:cBhvr>
                                      <p:to>
                                        <p:strVal val="visible"/>
                                      </p:to>
                                    </p:set>
                                    <p:anim calcmode="lin" valueType="num">
                                      <p:cBhvr additive="base">
                                        <p:cTn id="20" dur="500" fill="hold"/>
                                        <p:tgtEl>
                                          <p:spTgt spid="19"/>
                                        </p:tgtEl>
                                        <p:attrNameLst>
                                          <p:attrName>ppt_x</p:attrName>
                                        </p:attrNameLst>
                                      </p:cBhvr>
                                      <p:tavLst>
                                        <p:tav tm="0">
                                          <p:val>
                                            <p:strVal val="#ppt_x"/>
                                          </p:val>
                                        </p:tav>
                                        <p:tav tm="100000">
                                          <p:val>
                                            <p:strVal val="#ppt_x"/>
                                          </p:val>
                                        </p:tav>
                                      </p:tavLst>
                                    </p:anim>
                                    <p:anim calcmode="lin" valueType="num">
                                      <p:cBhvr additive="base">
                                        <p:cTn id="21" dur="500" fill="hold"/>
                                        <p:tgtEl>
                                          <p:spTgt spid="19"/>
                                        </p:tgtEl>
                                        <p:attrNameLst>
                                          <p:attrName>ppt_y</p:attrName>
                                        </p:attrNameLst>
                                      </p:cBhvr>
                                      <p:tavLst>
                                        <p:tav tm="0">
                                          <p:val>
                                            <p:strVal val="1+#ppt_h/2"/>
                                          </p:val>
                                        </p:tav>
                                        <p:tav tm="100000">
                                          <p:val>
                                            <p:strVal val="#ppt_y"/>
                                          </p:val>
                                        </p:tav>
                                      </p:tavLst>
                                    </p:anim>
                                  </p:childTnLst>
                                </p:cTn>
                              </p:par>
                              <p:par>
                                <p:cTn id="22" presetID="2" presetClass="entr" presetSubtype="4" decel="100000" fill="hold" nodeType="with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additive="base">
                                        <p:cTn id="24" dur="500" fill="hold"/>
                                        <p:tgtEl>
                                          <p:spTgt spid="20"/>
                                        </p:tgtEl>
                                        <p:attrNameLst>
                                          <p:attrName>ppt_x</p:attrName>
                                        </p:attrNameLst>
                                      </p:cBhvr>
                                      <p:tavLst>
                                        <p:tav tm="0">
                                          <p:val>
                                            <p:strVal val="#ppt_x"/>
                                          </p:val>
                                        </p:tav>
                                        <p:tav tm="100000">
                                          <p:val>
                                            <p:strVal val="#ppt_x"/>
                                          </p:val>
                                        </p:tav>
                                      </p:tavLst>
                                    </p:anim>
                                    <p:anim calcmode="lin" valueType="num">
                                      <p:cBhvr additive="base">
                                        <p:cTn id="25" dur="500" fill="hold"/>
                                        <p:tgtEl>
                                          <p:spTgt spid="20"/>
                                        </p:tgtEl>
                                        <p:attrNameLst>
                                          <p:attrName>ppt_y</p:attrName>
                                        </p:attrNameLst>
                                      </p:cBhvr>
                                      <p:tavLst>
                                        <p:tav tm="0">
                                          <p:val>
                                            <p:strVal val="1+#ppt_h/2"/>
                                          </p:val>
                                        </p:tav>
                                        <p:tav tm="100000">
                                          <p:val>
                                            <p:strVal val="#ppt_y"/>
                                          </p:val>
                                        </p:tav>
                                      </p:tavLst>
                                    </p:anim>
                                  </p:childTnLst>
                                </p:cTn>
                              </p:par>
                              <p:par>
                                <p:cTn id="26" presetID="63" presetClass="path" presetSubtype="0" fill="hold" nodeType="withEffect">
                                  <p:stCondLst>
                                    <p:cond delay="500"/>
                                  </p:stCondLst>
                                  <p:childTnLst>
                                    <p:animMotion origin="layout" path="M 0 0 L 0.25 0 E" pathEditMode="relative" ptsTypes="">
                                      <p:cBhvr>
                                        <p:cTn id="27" dur="500" fill="hold"/>
                                        <p:tgtEl>
                                          <p:spTgt spid="19"/>
                                        </p:tgtEl>
                                        <p:attrNameLst>
                                          <p:attrName>ppt_x</p:attrName>
                                          <p:attrName>ppt_y</p:attrName>
                                        </p:attrNameLst>
                                      </p:cBhvr>
                                    </p:animMotion>
                                  </p:childTnLst>
                                </p:cTn>
                              </p:par>
                              <p:par>
                                <p:cTn id="28" presetID="35" presetClass="path" presetSubtype="0" fill="hold" nodeType="withEffect">
                                  <p:stCondLst>
                                    <p:cond delay="500"/>
                                  </p:stCondLst>
                                  <p:childTnLst>
                                    <p:animMotion origin="layout" path="M 0 0 L -0.25 0 E" pathEditMode="relative" ptsTypes="">
                                      <p:cBhvr>
                                        <p:cTn id="29" dur="500" fill="hold"/>
                                        <p:tgtEl>
                                          <p:spTgt spid="20"/>
                                        </p:tgtEl>
                                        <p:attrNameLst>
                                          <p:attrName>ppt_x</p:attrName>
                                          <p:attrName>ppt_y</p:attrName>
                                        </p:attrNameLst>
                                      </p:cBhvr>
                                    </p:animMotion>
                                  </p:childTnLst>
                                </p:cTn>
                              </p:par>
                              <p:par>
                                <p:cTn id="30" presetID="10" presetClass="exit" presetSubtype="0" fill="hold" nodeType="withEffect">
                                  <p:stCondLst>
                                    <p:cond delay="700"/>
                                  </p:stCondLst>
                                  <p:childTnLst>
                                    <p:animEffect transition="out" filter="fade">
                                      <p:cBhvr>
                                        <p:cTn id="31" dur="300"/>
                                        <p:tgtEl>
                                          <p:spTgt spid="20"/>
                                        </p:tgtEl>
                                      </p:cBhvr>
                                    </p:animEffect>
                                    <p:set>
                                      <p:cBhvr>
                                        <p:cTn id="32" dur="1" fill="hold">
                                          <p:stCondLst>
                                            <p:cond delay="299"/>
                                          </p:stCondLst>
                                        </p:cTn>
                                        <p:tgtEl>
                                          <p:spTgt spid="20"/>
                                        </p:tgtEl>
                                        <p:attrNameLst>
                                          <p:attrName>style.visibility</p:attrName>
                                        </p:attrNameLst>
                                      </p:cBhvr>
                                      <p:to>
                                        <p:strVal val="hidden"/>
                                      </p:to>
                                    </p:set>
                                  </p:childTnLst>
                                </p:cTn>
                              </p:par>
                              <p:par>
                                <p:cTn id="33" presetID="10" presetClass="exit" presetSubtype="0" fill="hold" nodeType="withEffect">
                                  <p:stCondLst>
                                    <p:cond delay="700"/>
                                  </p:stCondLst>
                                  <p:childTnLst>
                                    <p:animEffect transition="out" filter="fade">
                                      <p:cBhvr>
                                        <p:cTn id="34" dur="300"/>
                                        <p:tgtEl>
                                          <p:spTgt spid="19"/>
                                        </p:tgtEl>
                                      </p:cBhvr>
                                    </p:animEffect>
                                    <p:set>
                                      <p:cBhvr>
                                        <p:cTn id="35" dur="1" fill="hold">
                                          <p:stCondLst>
                                            <p:cond delay="299"/>
                                          </p:stCondLst>
                                        </p:cTn>
                                        <p:tgtEl>
                                          <p:spTgt spid="19"/>
                                        </p:tgtEl>
                                        <p:attrNameLst>
                                          <p:attrName>style.visibility</p:attrName>
                                        </p:attrNameLst>
                                      </p:cBhvr>
                                      <p:to>
                                        <p:strVal val="hidden"/>
                                      </p:to>
                                    </p:set>
                                  </p:childTnLst>
                                </p:cTn>
                              </p:par>
                              <p:par>
                                <p:cTn id="36" presetID="16" presetClass="entr" presetSubtype="37" fill="hold" grpId="0" nodeType="withEffect">
                                  <p:stCondLst>
                                    <p:cond delay="400"/>
                                  </p:stCondLst>
                                  <p:childTnLst>
                                    <p:set>
                                      <p:cBhvr>
                                        <p:cTn id="37" dur="1" fill="hold">
                                          <p:stCondLst>
                                            <p:cond delay="0"/>
                                          </p:stCondLst>
                                        </p:cTn>
                                        <p:tgtEl>
                                          <p:spTgt spid="15"/>
                                        </p:tgtEl>
                                        <p:attrNameLst>
                                          <p:attrName>style.visibility</p:attrName>
                                        </p:attrNameLst>
                                      </p:cBhvr>
                                      <p:to>
                                        <p:strVal val="visible"/>
                                      </p:to>
                                    </p:set>
                                    <p:animEffect transition="in" filter="barn(outVertical)">
                                      <p:cBhvr>
                                        <p:cTn id="38" dur="500"/>
                                        <p:tgtEl>
                                          <p:spTgt spid="15"/>
                                        </p:tgtEl>
                                      </p:cBhvr>
                                    </p:animEffect>
                                  </p:childTnLst>
                                </p:cTn>
                              </p:par>
                            </p:childTnLst>
                          </p:cTn>
                        </p:par>
                        <p:par>
                          <p:cTn id="39" fill="hold">
                            <p:stCondLst>
                              <p:cond delay="2000"/>
                            </p:stCondLst>
                            <p:childTnLst>
                              <p:par>
                                <p:cTn id="40" presetID="14" presetClass="entr" presetSubtype="10" fill="hold" nodeType="afterEffect">
                                  <p:stCondLst>
                                    <p:cond delay="0"/>
                                  </p:stCondLst>
                                  <p:childTnLst>
                                    <p:set>
                                      <p:cBhvr>
                                        <p:cTn id="41" dur="1" fill="hold">
                                          <p:stCondLst>
                                            <p:cond delay="0"/>
                                          </p:stCondLst>
                                        </p:cTn>
                                        <p:tgtEl>
                                          <p:spTgt spid="16">
                                            <p:txEl>
                                              <p:pRg st="0" end="0"/>
                                            </p:txEl>
                                          </p:spTgt>
                                        </p:tgtEl>
                                        <p:attrNameLst>
                                          <p:attrName>style.visibility</p:attrName>
                                        </p:attrNameLst>
                                      </p:cBhvr>
                                      <p:to>
                                        <p:strVal val="visible"/>
                                      </p:to>
                                    </p:set>
                                    <p:animEffect transition="in" filter="randombar(horizontal)">
                                      <p:cBhvr>
                                        <p:cTn id="42" dur="1000"/>
                                        <p:tgtEl>
                                          <p:spTgt spid="16">
                                            <p:txEl>
                                              <p:pRg st="0" end="0"/>
                                            </p:txEl>
                                          </p:spTgt>
                                        </p:tgtEl>
                                      </p:cBhvr>
                                    </p:animEffect>
                                  </p:childTnLst>
                                </p:cTn>
                              </p:par>
                              <p:par>
                                <p:cTn id="43" presetID="14" presetClass="entr" presetSubtype="10" fill="hold" nodeType="withEffect">
                                  <p:stCondLst>
                                    <p:cond delay="0"/>
                                  </p:stCondLst>
                                  <p:childTnLst>
                                    <p:set>
                                      <p:cBhvr>
                                        <p:cTn id="44" dur="1" fill="hold">
                                          <p:stCondLst>
                                            <p:cond delay="0"/>
                                          </p:stCondLst>
                                        </p:cTn>
                                        <p:tgtEl>
                                          <p:spTgt spid="16">
                                            <p:txEl>
                                              <p:pRg st="1" end="1"/>
                                            </p:txEl>
                                          </p:spTgt>
                                        </p:tgtEl>
                                        <p:attrNameLst>
                                          <p:attrName>style.visibility</p:attrName>
                                        </p:attrNameLst>
                                      </p:cBhvr>
                                      <p:to>
                                        <p:strVal val="visible"/>
                                      </p:to>
                                    </p:set>
                                    <p:animEffect transition="in" filter="randombar(horizontal)">
                                      <p:cBhvr>
                                        <p:cTn id="45" dur="1000"/>
                                        <p:tgtEl>
                                          <p:spTgt spid="16">
                                            <p:txEl>
                                              <p:pRg st="1" end="1"/>
                                            </p:txEl>
                                          </p:spTgt>
                                        </p:tgtEl>
                                      </p:cBhvr>
                                    </p:animEffect>
                                  </p:childTnLst>
                                </p:cTn>
                              </p:par>
                              <p:par>
                                <p:cTn id="46" presetID="14" presetClass="entr" presetSubtype="10" fill="hold" nodeType="withEffect">
                                  <p:stCondLst>
                                    <p:cond delay="0"/>
                                  </p:stCondLst>
                                  <p:childTnLst>
                                    <p:set>
                                      <p:cBhvr>
                                        <p:cTn id="47" dur="1" fill="hold">
                                          <p:stCondLst>
                                            <p:cond delay="0"/>
                                          </p:stCondLst>
                                        </p:cTn>
                                        <p:tgtEl>
                                          <p:spTgt spid="16">
                                            <p:txEl>
                                              <p:pRg st="2" end="2"/>
                                            </p:txEl>
                                          </p:spTgt>
                                        </p:tgtEl>
                                        <p:attrNameLst>
                                          <p:attrName>style.visibility</p:attrName>
                                        </p:attrNameLst>
                                      </p:cBhvr>
                                      <p:to>
                                        <p:strVal val="visible"/>
                                      </p:to>
                                    </p:set>
                                    <p:animEffect transition="in" filter="randombar(horizontal)">
                                      <p:cBhvr>
                                        <p:cTn id="48" dur="1000"/>
                                        <p:tgtEl>
                                          <p:spTgt spid="16">
                                            <p:txEl>
                                              <p:pRg st="2" end="2"/>
                                            </p:txEl>
                                          </p:spTgt>
                                        </p:tgtEl>
                                      </p:cBhvr>
                                    </p:animEffect>
                                  </p:childTnLst>
                                </p:cTn>
                              </p:par>
                            </p:childTnLst>
                          </p:cTn>
                        </p:par>
                        <p:par>
                          <p:cTn id="49" fill="hold">
                            <p:stCondLst>
                              <p:cond delay="3000"/>
                            </p:stCondLst>
                            <p:childTnLst>
                              <p:par>
                                <p:cTn id="50" presetID="52" presetClass="entr" presetSubtype="0" fill="hold" nodeType="afterEffect">
                                  <p:stCondLst>
                                    <p:cond delay="0"/>
                                  </p:stCondLst>
                                  <p:childTnLst>
                                    <p:set>
                                      <p:cBhvr>
                                        <p:cTn id="51" dur="1" fill="hold">
                                          <p:stCondLst>
                                            <p:cond delay="0"/>
                                          </p:stCondLst>
                                        </p:cTn>
                                        <p:tgtEl>
                                          <p:spTgt spid="17"/>
                                        </p:tgtEl>
                                        <p:attrNameLst>
                                          <p:attrName>style.visibility</p:attrName>
                                        </p:attrNameLst>
                                      </p:cBhvr>
                                      <p:to>
                                        <p:strVal val="visible"/>
                                      </p:to>
                                    </p:set>
                                    <p:animScale>
                                      <p:cBhvr>
                                        <p:cTn id="52" dur="5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3" dur="500" decel="50000" fill="hold">
                                          <p:stCondLst>
                                            <p:cond delay="0"/>
                                          </p:stCondLst>
                                        </p:cTn>
                                        <p:tgtEl>
                                          <p:spTgt spid="17"/>
                                        </p:tgtEl>
                                        <p:attrNameLst>
                                          <p:attrName>ppt_x</p:attrName>
                                          <p:attrName>ppt_y</p:attrName>
                                        </p:attrNameLst>
                                      </p:cBhvr>
                                    </p:animMotion>
                                    <p:animEffect transition="in" filter="fade">
                                      <p:cBhvr>
                                        <p:cTn id="54" dur="500"/>
                                        <p:tgtEl>
                                          <p:spTgt spid="17"/>
                                        </p:tgtEl>
                                      </p:cBhvr>
                                    </p:animEffect>
                                  </p:childTnLst>
                                </p:cTn>
                              </p:par>
                              <p:par>
                                <p:cTn id="55" presetID="52" presetClass="entr" presetSubtype="0" fill="hold" nodeType="withEffect">
                                  <p:stCondLst>
                                    <p:cond delay="500"/>
                                  </p:stCondLst>
                                  <p:childTnLst>
                                    <p:set>
                                      <p:cBhvr>
                                        <p:cTn id="56" dur="1" fill="hold">
                                          <p:stCondLst>
                                            <p:cond delay="0"/>
                                          </p:stCondLst>
                                        </p:cTn>
                                        <p:tgtEl>
                                          <p:spTgt spid="18"/>
                                        </p:tgtEl>
                                        <p:attrNameLst>
                                          <p:attrName>style.visibility</p:attrName>
                                        </p:attrNameLst>
                                      </p:cBhvr>
                                      <p:to>
                                        <p:strVal val="visible"/>
                                      </p:to>
                                    </p:set>
                                    <p:animScale>
                                      <p:cBhvr>
                                        <p:cTn id="57" dur="5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8" dur="500" decel="50000" fill="hold">
                                          <p:stCondLst>
                                            <p:cond delay="0"/>
                                          </p:stCondLst>
                                        </p:cTn>
                                        <p:tgtEl>
                                          <p:spTgt spid="18"/>
                                        </p:tgtEl>
                                        <p:attrNameLst>
                                          <p:attrName>ppt_x</p:attrName>
                                          <p:attrName>ppt_y</p:attrName>
                                        </p:attrNameLst>
                                      </p:cBhvr>
                                    </p:animMotion>
                                    <p:animEffect transition="in" filter="fade">
                                      <p:cBhvr>
                                        <p:cTn id="5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bldLvl="0" animBg="1"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860296" y="1470593"/>
            <a:ext cx="4074505" cy="1313565"/>
            <a:chOff x="5637248" y="492648"/>
            <a:chExt cx="3080527" cy="993120"/>
          </a:xfrm>
        </p:grpSpPr>
        <p:sp>
          <p:nvSpPr>
            <p:cNvPr id="86" name="TextBox 85"/>
            <p:cNvSpPr txBox="1"/>
            <p:nvPr/>
          </p:nvSpPr>
          <p:spPr>
            <a:xfrm>
              <a:off x="5712198" y="492648"/>
              <a:ext cx="3005577" cy="993120"/>
            </a:xfrm>
            <a:prstGeom prst="rect">
              <a:avLst/>
            </a:prstGeom>
            <a:noFill/>
          </p:spPr>
          <p:txBody>
            <a:bodyPr wrap="square">
              <a:spAutoFit/>
            </a:bodyPr>
            <a:lstStyle/>
            <a:p>
              <a:pPr defTabSz="1279525" fontAlgn="auto">
                <a:lnSpc>
                  <a:spcPct val="150000"/>
                </a:lnSpc>
                <a:spcBef>
                  <a:spcPts val="0"/>
                </a:spcBef>
                <a:spcAft>
                  <a:spcPts val="0"/>
                </a:spcAft>
                <a:defRPr/>
              </a:pPr>
              <a:r>
                <a:rPr lang="zh-CN" altLang="en-US" sz="1585" b="1" dirty="0">
                  <a:solidFill>
                    <a:srgbClr val="00B0F0"/>
                  </a:solidFill>
                  <a:latin typeface="+mj-ea"/>
                  <a:ea typeface="+mj-ea"/>
                </a:rPr>
                <a:t>工作完成情况</a:t>
              </a:r>
              <a:endParaRPr lang="en-US" altLang="zh-CN" sz="1585" b="1" dirty="0">
                <a:solidFill>
                  <a:srgbClr val="00B0F0"/>
                </a:solidFill>
                <a:latin typeface="+mj-ea"/>
                <a:ea typeface="+mj-ea"/>
              </a:endParaRPr>
            </a:p>
            <a:p>
              <a:pPr defTabSz="1279525" fontAlgn="auto">
                <a:lnSpc>
                  <a:spcPct val="150000"/>
                </a:lnSpc>
                <a:spcBef>
                  <a:spcPts val="0"/>
                </a:spcBef>
                <a:spcAft>
                  <a:spcPts val="0"/>
                </a:spcAft>
                <a:defRPr/>
              </a:pPr>
              <a:r>
                <a:rPr lang="zh-CN" altLang="en-US" sz="1585" dirty="0">
                  <a:solidFill>
                    <a:schemeClr val="tx1">
                      <a:lumMod val="65000"/>
                      <a:lumOff val="35000"/>
                    </a:schemeClr>
                  </a:solidFill>
                  <a:latin typeface="微软雅黑" panose="020B0503020204020204" pitchFamily="34" charset="-122"/>
                  <a:ea typeface="+mn-ea"/>
                </a:rPr>
                <a:t>单击此处添加文本单击此处添加文本</a:t>
              </a:r>
              <a:endParaRPr lang="en-US" altLang="zh-CN" sz="1585" dirty="0">
                <a:solidFill>
                  <a:schemeClr val="tx1">
                    <a:lumMod val="65000"/>
                    <a:lumOff val="35000"/>
                  </a:schemeClr>
                </a:solidFill>
                <a:latin typeface="微软雅黑" panose="020B0503020204020204" pitchFamily="34" charset="-122"/>
                <a:ea typeface="+mn-ea"/>
              </a:endParaRPr>
            </a:p>
            <a:p>
              <a:pPr defTabSz="1279525" fontAlgn="auto">
                <a:spcBef>
                  <a:spcPts val="0"/>
                </a:spcBef>
                <a:spcAft>
                  <a:spcPts val="0"/>
                </a:spcAft>
                <a:defRPr/>
              </a:pPr>
              <a:r>
                <a:rPr lang="zh-CN" altLang="en-US" sz="1585" dirty="0">
                  <a:solidFill>
                    <a:schemeClr val="tx1">
                      <a:lumMod val="65000"/>
                      <a:lumOff val="35000"/>
                    </a:schemeClr>
                  </a:solidFill>
                  <a:latin typeface="微软雅黑" panose="020B0503020204020204" pitchFamily="34" charset="-122"/>
                </a:rPr>
                <a:t>单击此处添加文本单击此处添加文本</a:t>
              </a:r>
              <a:endParaRPr lang="en-US" altLang="zh-CN" sz="1585" dirty="0">
                <a:solidFill>
                  <a:schemeClr val="tx1">
                    <a:lumMod val="65000"/>
                    <a:lumOff val="35000"/>
                  </a:schemeClr>
                </a:solidFill>
                <a:latin typeface="微软雅黑" panose="020B0503020204020204" pitchFamily="34" charset="-122"/>
              </a:endParaRPr>
            </a:p>
            <a:p>
              <a:pPr defTabSz="1279525" fontAlgn="auto">
                <a:spcBef>
                  <a:spcPts val="0"/>
                </a:spcBef>
                <a:spcAft>
                  <a:spcPts val="0"/>
                </a:spcAft>
                <a:defRPr/>
              </a:pPr>
              <a:endParaRPr lang="en-US" altLang="zh-CN" sz="1585" dirty="0">
                <a:solidFill>
                  <a:schemeClr val="tx1">
                    <a:lumMod val="65000"/>
                    <a:lumOff val="35000"/>
                  </a:schemeClr>
                </a:solidFill>
                <a:latin typeface="微软雅黑" panose="020B0503020204020204" pitchFamily="34" charset="-122"/>
              </a:endParaRPr>
            </a:p>
          </p:txBody>
        </p:sp>
        <p:sp>
          <p:nvSpPr>
            <p:cNvPr id="20" name="Freeform 65"/>
            <p:cNvSpPr/>
            <p:nvPr/>
          </p:nvSpPr>
          <p:spPr bwMode="auto">
            <a:xfrm>
              <a:off x="5637248" y="550461"/>
              <a:ext cx="114911" cy="148631"/>
            </a:xfrm>
            <a:custGeom>
              <a:avLst/>
              <a:gdLst>
                <a:gd name="T0" fmla="*/ 0 w 70"/>
                <a:gd name="T1" fmla="*/ 41 h 82"/>
                <a:gd name="T2" fmla="*/ 0 w 70"/>
                <a:gd name="T3" fmla="*/ 0 h 82"/>
                <a:gd name="T4" fmla="*/ 34 w 70"/>
                <a:gd name="T5" fmla="*/ 21 h 82"/>
                <a:gd name="T6" fmla="*/ 70 w 70"/>
                <a:gd name="T7" fmla="*/ 41 h 82"/>
                <a:gd name="T8" fmla="*/ 34 w 70"/>
                <a:gd name="T9" fmla="*/ 62 h 82"/>
                <a:gd name="T10" fmla="*/ 0 w 70"/>
                <a:gd name="T11" fmla="*/ 82 h 82"/>
                <a:gd name="T12" fmla="*/ 0 w 70"/>
                <a:gd name="T13" fmla="*/ 41 h 82"/>
              </a:gdLst>
              <a:ahLst/>
              <a:cxnLst>
                <a:cxn ang="0">
                  <a:pos x="T0" y="T1"/>
                </a:cxn>
                <a:cxn ang="0">
                  <a:pos x="T2" y="T3"/>
                </a:cxn>
                <a:cxn ang="0">
                  <a:pos x="T4" y="T5"/>
                </a:cxn>
                <a:cxn ang="0">
                  <a:pos x="T6" y="T7"/>
                </a:cxn>
                <a:cxn ang="0">
                  <a:pos x="T8" y="T9"/>
                </a:cxn>
                <a:cxn ang="0">
                  <a:pos x="T10" y="T11"/>
                </a:cxn>
                <a:cxn ang="0">
                  <a:pos x="T12" y="T13"/>
                </a:cxn>
              </a:cxnLst>
              <a:rect l="0" t="0" r="r" b="b"/>
              <a:pathLst>
                <a:path w="70" h="82">
                  <a:moveTo>
                    <a:pt x="0" y="41"/>
                  </a:moveTo>
                  <a:lnTo>
                    <a:pt x="0" y="0"/>
                  </a:lnTo>
                  <a:lnTo>
                    <a:pt x="34" y="21"/>
                  </a:lnTo>
                  <a:lnTo>
                    <a:pt x="70" y="41"/>
                  </a:lnTo>
                  <a:lnTo>
                    <a:pt x="34" y="62"/>
                  </a:lnTo>
                  <a:lnTo>
                    <a:pt x="0" y="82"/>
                  </a:lnTo>
                  <a:lnTo>
                    <a:pt x="0" y="41"/>
                  </a:lnTo>
                  <a:close/>
                </a:path>
              </a:pathLst>
            </a:custGeom>
            <a:solidFill>
              <a:srgbClr val="00B0F0"/>
            </a:solidFill>
            <a:ln>
              <a:noFill/>
            </a:ln>
          </p:spPr>
          <p:txBody>
            <a:bodyPr vert="horz" wrap="square" lIns="120944" tIns="60472" rIns="120944" bIns="60472" numCol="1" anchor="t" anchorCtr="0" compatLnSpc="1"/>
            <a:lstStyle/>
            <a:p>
              <a:endParaRPr lang="zh-CN" altLang="en-US"/>
            </a:p>
          </p:txBody>
        </p:sp>
      </p:grpSp>
      <p:grpSp>
        <p:nvGrpSpPr>
          <p:cNvPr id="9" name="组合 8"/>
          <p:cNvGrpSpPr/>
          <p:nvPr/>
        </p:nvGrpSpPr>
        <p:grpSpPr>
          <a:xfrm>
            <a:off x="4860296" y="2725851"/>
            <a:ext cx="4074505" cy="1313565"/>
            <a:chOff x="5065466" y="1462589"/>
            <a:chExt cx="3080527" cy="993120"/>
          </a:xfrm>
        </p:grpSpPr>
        <p:sp>
          <p:nvSpPr>
            <p:cNvPr id="107" name="TextBox 106"/>
            <p:cNvSpPr txBox="1"/>
            <p:nvPr/>
          </p:nvSpPr>
          <p:spPr>
            <a:xfrm>
              <a:off x="5140416" y="1462589"/>
              <a:ext cx="3005577" cy="993120"/>
            </a:xfrm>
            <a:prstGeom prst="rect">
              <a:avLst/>
            </a:prstGeom>
            <a:noFill/>
          </p:spPr>
          <p:txBody>
            <a:bodyPr wrap="square">
              <a:spAutoFit/>
            </a:bodyPr>
            <a:lstStyle/>
            <a:p>
              <a:pPr defTabSz="1279525" fontAlgn="auto">
                <a:lnSpc>
                  <a:spcPct val="150000"/>
                </a:lnSpc>
                <a:spcBef>
                  <a:spcPts val="0"/>
                </a:spcBef>
                <a:spcAft>
                  <a:spcPts val="0"/>
                </a:spcAft>
                <a:defRPr/>
              </a:pPr>
              <a:r>
                <a:rPr lang="zh-CN" altLang="en-US" sz="1585" b="1" dirty="0">
                  <a:solidFill>
                    <a:srgbClr val="0070C0"/>
                  </a:solidFill>
                  <a:latin typeface="+mj-ea"/>
                  <a:ea typeface="+mj-ea"/>
                </a:rPr>
                <a:t>年度工作概述</a:t>
              </a:r>
              <a:endParaRPr lang="en-US" altLang="zh-CN" sz="1585" b="1" dirty="0">
                <a:solidFill>
                  <a:srgbClr val="0070C0"/>
                </a:solidFill>
                <a:latin typeface="+mj-ea"/>
                <a:ea typeface="+mj-ea"/>
              </a:endParaRPr>
            </a:p>
            <a:p>
              <a:pPr defTabSz="1279525" fontAlgn="auto">
                <a:lnSpc>
                  <a:spcPct val="150000"/>
                </a:lnSpc>
                <a:spcBef>
                  <a:spcPts val="0"/>
                </a:spcBef>
                <a:spcAft>
                  <a:spcPts val="0"/>
                </a:spcAft>
                <a:defRPr/>
              </a:pPr>
              <a:r>
                <a:rPr lang="zh-CN" altLang="en-US" sz="1585" dirty="0">
                  <a:solidFill>
                    <a:schemeClr val="tx1">
                      <a:lumMod val="65000"/>
                      <a:lumOff val="35000"/>
                    </a:schemeClr>
                  </a:solidFill>
                  <a:latin typeface="微软雅黑" panose="020B0503020204020204" pitchFamily="34" charset="-122"/>
                  <a:ea typeface="+mn-ea"/>
                </a:rPr>
                <a:t>单击此处添加文本单击此处添加文本</a:t>
              </a:r>
              <a:endParaRPr lang="en-US" altLang="zh-CN" sz="1585" dirty="0">
                <a:solidFill>
                  <a:schemeClr val="tx1">
                    <a:lumMod val="65000"/>
                    <a:lumOff val="35000"/>
                  </a:schemeClr>
                </a:solidFill>
                <a:latin typeface="微软雅黑" panose="020B0503020204020204" pitchFamily="34" charset="-122"/>
                <a:ea typeface="+mn-ea"/>
              </a:endParaRPr>
            </a:p>
            <a:p>
              <a:pPr defTabSz="1279525" fontAlgn="auto">
                <a:spcBef>
                  <a:spcPts val="0"/>
                </a:spcBef>
                <a:spcAft>
                  <a:spcPts val="0"/>
                </a:spcAft>
                <a:defRPr/>
              </a:pPr>
              <a:r>
                <a:rPr lang="zh-CN" altLang="en-US" sz="1585" dirty="0">
                  <a:solidFill>
                    <a:schemeClr val="tx1">
                      <a:lumMod val="65000"/>
                      <a:lumOff val="35000"/>
                    </a:schemeClr>
                  </a:solidFill>
                  <a:latin typeface="微软雅黑" panose="020B0503020204020204" pitchFamily="34" charset="-122"/>
                </a:rPr>
                <a:t>单击此处添加文本单击此处添加文本</a:t>
              </a:r>
              <a:endParaRPr lang="en-US" altLang="zh-CN" sz="1585" dirty="0">
                <a:solidFill>
                  <a:schemeClr val="tx1">
                    <a:lumMod val="65000"/>
                    <a:lumOff val="35000"/>
                  </a:schemeClr>
                </a:solidFill>
                <a:latin typeface="微软雅黑" panose="020B0503020204020204" pitchFamily="34" charset="-122"/>
              </a:endParaRPr>
            </a:p>
            <a:p>
              <a:pPr defTabSz="1279525" fontAlgn="auto">
                <a:spcBef>
                  <a:spcPts val="0"/>
                </a:spcBef>
                <a:spcAft>
                  <a:spcPts val="0"/>
                </a:spcAft>
                <a:defRPr/>
              </a:pPr>
              <a:endParaRPr lang="en-US" altLang="zh-CN" sz="1585" dirty="0">
                <a:solidFill>
                  <a:schemeClr val="tx1">
                    <a:lumMod val="65000"/>
                    <a:lumOff val="35000"/>
                  </a:schemeClr>
                </a:solidFill>
                <a:latin typeface="微软雅黑" panose="020B0503020204020204" pitchFamily="34" charset="-122"/>
              </a:endParaRPr>
            </a:p>
          </p:txBody>
        </p:sp>
        <p:sp>
          <p:nvSpPr>
            <p:cNvPr id="108" name="Freeform 65"/>
            <p:cNvSpPr/>
            <p:nvPr/>
          </p:nvSpPr>
          <p:spPr bwMode="auto">
            <a:xfrm>
              <a:off x="5065466" y="1520402"/>
              <a:ext cx="114911" cy="148631"/>
            </a:xfrm>
            <a:custGeom>
              <a:avLst/>
              <a:gdLst>
                <a:gd name="T0" fmla="*/ 0 w 70"/>
                <a:gd name="T1" fmla="*/ 41 h 82"/>
                <a:gd name="T2" fmla="*/ 0 w 70"/>
                <a:gd name="T3" fmla="*/ 0 h 82"/>
                <a:gd name="T4" fmla="*/ 34 w 70"/>
                <a:gd name="T5" fmla="*/ 21 h 82"/>
                <a:gd name="T6" fmla="*/ 70 w 70"/>
                <a:gd name="T7" fmla="*/ 41 h 82"/>
                <a:gd name="T8" fmla="*/ 34 w 70"/>
                <a:gd name="T9" fmla="*/ 62 h 82"/>
                <a:gd name="T10" fmla="*/ 0 w 70"/>
                <a:gd name="T11" fmla="*/ 82 h 82"/>
                <a:gd name="T12" fmla="*/ 0 w 70"/>
                <a:gd name="T13" fmla="*/ 41 h 82"/>
              </a:gdLst>
              <a:ahLst/>
              <a:cxnLst>
                <a:cxn ang="0">
                  <a:pos x="T0" y="T1"/>
                </a:cxn>
                <a:cxn ang="0">
                  <a:pos x="T2" y="T3"/>
                </a:cxn>
                <a:cxn ang="0">
                  <a:pos x="T4" y="T5"/>
                </a:cxn>
                <a:cxn ang="0">
                  <a:pos x="T6" y="T7"/>
                </a:cxn>
                <a:cxn ang="0">
                  <a:pos x="T8" y="T9"/>
                </a:cxn>
                <a:cxn ang="0">
                  <a:pos x="T10" y="T11"/>
                </a:cxn>
                <a:cxn ang="0">
                  <a:pos x="T12" y="T13"/>
                </a:cxn>
              </a:cxnLst>
              <a:rect l="0" t="0" r="r" b="b"/>
              <a:pathLst>
                <a:path w="70" h="82">
                  <a:moveTo>
                    <a:pt x="0" y="41"/>
                  </a:moveTo>
                  <a:lnTo>
                    <a:pt x="0" y="0"/>
                  </a:lnTo>
                  <a:lnTo>
                    <a:pt x="34" y="21"/>
                  </a:lnTo>
                  <a:lnTo>
                    <a:pt x="70" y="41"/>
                  </a:lnTo>
                  <a:lnTo>
                    <a:pt x="34" y="62"/>
                  </a:lnTo>
                  <a:lnTo>
                    <a:pt x="0" y="82"/>
                  </a:lnTo>
                  <a:lnTo>
                    <a:pt x="0" y="41"/>
                  </a:lnTo>
                  <a:close/>
                </a:path>
              </a:pathLst>
            </a:custGeom>
            <a:solidFill>
              <a:srgbClr val="0070C0"/>
            </a:solidFill>
            <a:ln>
              <a:noFill/>
            </a:ln>
          </p:spPr>
          <p:txBody>
            <a:bodyPr vert="horz" wrap="square" lIns="120944" tIns="60472" rIns="120944" bIns="60472" numCol="1" anchor="t" anchorCtr="0" compatLnSpc="1"/>
            <a:lstStyle/>
            <a:p>
              <a:endParaRPr lang="zh-CN" altLang="en-US"/>
            </a:p>
          </p:txBody>
        </p:sp>
      </p:grpSp>
      <p:grpSp>
        <p:nvGrpSpPr>
          <p:cNvPr id="21" name="组合 20"/>
          <p:cNvGrpSpPr/>
          <p:nvPr/>
        </p:nvGrpSpPr>
        <p:grpSpPr>
          <a:xfrm>
            <a:off x="4864443" y="4013106"/>
            <a:ext cx="4074505" cy="1313565"/>
            <a:chOff x="4386950" y="2389646"/>
            <a:chExt cx="3080527" cy="993120"/>
          </a:xfrm>
        </p:grpSpPr>
        <p:sp>
          <p:nvSpPr>
            <p:cNvPr id="109" name="TextBox 108"/>
            <p:cNvSpPr txBox="1"/>
            <p:nvPr/>
          </p:nvSpPr>
          <p:spPr>
            <a:xfrm>
              <a:off x="4461900" y="2389646"/>
              <a:ext cx="3005577" cy="993120"/>
            </a:xfrm>
            <a:prstGeom prst="rect">
              <a:avLst/>
            </a:prstGeom>
            <a:noFill/>
          </p:spPr>
          <p:txBody>
            <a:bodyPr wrap="square">
              <a:spAutoFit/>
            </a:bodyPr>
            <a:lstStyle/>
            <a:p>
              <a:pPr defTabSz="1279525" fontAlgn="auto">
                <a:lnSpc>
                  <a:spcPct val="150000"/>
                </a:lnSpc>
                <a:spcBef>
                  <a:spcPts val="0"/>
                </a:spcBef>
                <a:spcAft>
                  <a:spcPts val="0"/>
                </a:spcAft>
                <a:defRPr/>
              </a:pPr>
              <a:r>
                <a:rPr lang="zh-CN" altLang="en-US" sz="1585" b="1" dirty="0">
                  <a:solidFill>
                    <a:srgbClr val="00B0F0"/>
                  </a:solidFill>
                  <a:latin typeface="+mj-ea"/>
                  <a:ea typeface="+mj-ea"/>
                </a:rPr>
                <a:t>经验总结与不足</a:t>
              </a:r>
              <a:endParaRPr lang="en-US" altLang="zh-CN" sz="1585" b="1" dirty="0">
                <a:solidFill>
                  <a:srgbClr val="00B0F0"/>
                </a:solidFill>
                <a:latin typeface="+mj-ea"/>
                <a:ea typeface="+mj-ea"/>
              </a:endParaRPr>
            </a:p>
            <a:p>
              <a:pPr defTabSz="1279525" fontAlgn="auto">
                <a:lnSpc>
                  <a:spcPct val="150000"/>
                </a:lnSpc>
                <a:spcBef>
                  <a:spcPts val="0"/>
                </a:spcBef>
                <a:spcAft>
                  <a:spcPts val="0"/>
                </a:spcAft>
                <a:defRPr/>
              </a:pPr>
              <a:r>
                <a:rPr lang="zh-CN" altLang="en-US" sz="1585" dirty="0">
                  <a:solidFill>
                    <a:schemeClr val="tx1">
                      <a:lumMod val="65000"/>
                      <a:lumOff val="35000"/>
                    </a:schemeClr>
                  </a:solidFill>
                  <a:latin typeface="微软雅黑" panose="020B0503020204020204" pitchFamily="34" charset="-122"/>
                  <a:ea typeface="+mn-ea"/>
                </a:rPr>
                <a:t>单击此处添加文本单击此处添加文本</a:t>
              </a:r>
              <a:endParaRPr lang="en-US" altLang="zh-CN" sz="1585" dirty="0">
                <a:solidFill>
                  <a:schemeClr val="tx1">
                    <a:lumMod val="65000"/>
                    <a:lumOff val="35000"/>
                  </a:schemeClr>
                </a:solidFill>
                <a:latin typeface="微软雅黑" panose="020B0503020204020204" pitchFamily="34" charset="-122"/>
                <a:ea typeface="+mn-ea"/>
              </a:endParaRPr>
            </a:p>
            <a:p>
              <a:pPr defTabSz="1279525" fontAlgn="auto">
                <a:spcBef>
                  <a:spcPts val="0"/>
                </a:spcBef>
                <a:spcAft>
                  <a:spcPts val="0"/>
                </a:spcAft>
                <a:defRPr/>
              </a:pPr>
              <a:r>
                <a:rPr lang="zh-CN" altLang="en-US" sz="1585" dirty="0">
                  <a:solidFill>
                    <a:schemeClr val="tx1">
                      <a:lumMod val="65000"/>
                      <a:lumOff val="35000"/>
                    </a:schemeClr>
                  </a:solidFill>
                  <a:latin typeface="微软雅黑" panose="020B0503020204020204" pitchFamily="34" charset="-122"/>
                </a:rPr>
                <a:t>单击此处添加文本单击此处添加文本</a:t>
              </a:r>
              <a:endParaRPr lang="en-US" altLang="zh-CN" sz="1585" dirty="0">
                <a:solidFill>
                  <a:schemeClr val="tx1">
                    <a:lumMod val="65000"/>
                    <a:lumOff val="35000"/>
                  </a:schemeClr>
                </a:solidFill>
                <a:latin typeface="微软雅黑" panose="020B0503020204020204" pitchFamily="34" charset="-122"/>
              </a:endParaRPr>
            </a:p>
            <a:p>
              <a:pPr defTabSz="1279525" fontAlgn="auto">
                <a:spcBef>
                  <a:spcPts val="0"/>
                </a:spcBef>
                <a:spcAft>
                  <a:spcPts val="0"/>
                </a:spcAft>
                <a:defRPr/>
              </a:pPr>
              <a:endParaRPr lang="en-US" altLang="zh-CN" sz="1585" dirty="0">
                <a:solidFill>
                  <a:schemeClr val="tx1">
                    <a:lumMod val="65000"/>
                    <a:lumOff val="35000"/>
                  </a:schemeClr>
                </a:solidFill>
                <a:latin typeface="微软雅黑" panose="020B0503020204020204" pitchFamily="34" charset="-122"/>
              </a:endParaRPr>
            </a:p>
          </p:txBody>
        </p:sp>
        <p:sp>
          <p:nvSpPr>
            <p:cNvPr id="110" name="Freeform 65"/>
            <p:cNvSpPr/>
            <p:nvPr/>
          </p:nvSpPr>
          <p:spPr bwMode="auto">
            <a:xfrm>
              <a:off x="4386950" y="2447459"/>
              <a:ext cx="114911" cy="148631"/>
            </a:xfrm>
            <a:custGeom>
              <a:avLst/>
              <a:gdLst>
                <a:gd name="T0" fmla="*/ 0 w 70"/>
                <a:gd name="T1" fmla="*/ 41 h 82"/>
                <a:gd name="T2" fmla="*/ 0 w 70"/>
                <a:gd name="T3" fmla="*/ 0 h 82"/>
                <a:gd name="T4" fmla="*/ 34 w 70"/>
                <a:gd name="T5" fmla="*/ 21 h 82"/>
                <a:gd name="T6" fmla="*/ 70 w 70"/>
                <a:gd name="T7" fmla="*/ 41 h 82"/>
                <a:gd name="T8" fmla="*/ 34 w 70"/>
                <a:gd name="T9" fmla="*/ 62 h 82"/>
                <a:gd name="T10" fmla="*/ 0 w 70"/>
                <a:gd name="T11" fmla="*/ 82 h 82"/>
                <a:gd name="T12" fmla="*/ 0 w 70"/>
                <a:gd name="T13" fmla="*/ 41 h 82"/>
              </a:gdLst>
              <a:ahLst/>
              <a:cxnLst>
                <a:cxn ang="0">
                  <a:pos x="T0" y="T1"/>
                </a:cxn>
                <a:cxn ang="0">
                  <a:pos x="T2" y="T3"/>
                </a:cxn>
                <a:cxn ang="0">
                  <a:pos x="T4" y="T5"/>
                </a:cxn>
                <a:cxn ang="0">
                  <a:pos x="T6" y="T7"/>
                </a:cxn>
                <a:cxn ang="0">
                  <a:pos x="T8" y="T9"/>
                </a:cxn>
                <a:cxn ang="0">
                  <a:pos x="T10" y="T11"/>
                </a:cxn>
                <a:cxn ang="0">
                  <a:pos x="T12" y="T13"/>
                </a:cxn>
              </a:cxnLst>
              <a:rect l="0" t="0" r="r" b="b"/>
              <a:pathLst>
                <a:path w="70" h="82">
                  <a:moveTo>
                    <a:pt x="0" y="41"/>
                  </a:moveTo>
                  <a:lnTo>
                    <a:pt x="0" y="0"/>
                  </a:lnTo>
                  <a:lnTo>
                    <a:pt x="34" y="21"/>
                  </a:lnTo>
                  <a:lnTo>
                    <a:pt x="70" y="41"/>
                  </a:lnTo>
                  <a:lnTo>
                    <a:pt x="34" y="62"/>
                  </a:lnTo>
                  <a:lnTo>
                    <a:pt x="0" y="82"/>
                  </a:lnTo>
                  <a:lnTo>
                    <a:pt x="0" y="41"/>
                  </a:lnTo>
                  <a:close/>
                </a:path>
              </a:pathLst>
            </a:custGeom>
            <a:solidFill>
              <a:srgbClr val="00B0F0"/>
            </a:solidFill>
            <a:ln>
              <a:noFill/>
            </a:ln>
          </p:spPr>
          <p:txBody>
            <a:bodyPr vert="horz" wrap="square" lIns="120944" tIns="60472" rIns="120944" bIns="60472" numCol="1" anchor="t" anchorCtr="0" compatLnSpc="1"/>
            <a:lstStyle/>
            <a:p>
              <a:endParaRPr lang="zh-CN" altLang="en-US"/>
            </a:p>
          </p:txBody>
        </p:sp>
      </p:grpSp>
      <p:grpSp>
        <p:nvGrpSpPr>
          <p:cNvPr id="22" name="组合 21"/>
          <p:cNvGrpSpPr/>
          <p:nvPr/>
        </p:nvGrpSpPr>
        <p:grpSpPr>
          <a:xfrm>
            <a:off x="4860296" y="5334794"/>
            <a:ext cx="4074505" cy="1313565"/>
            <a:chOff x="3739681" y="3348914"/>
            <a:chExt cx="3080527" cy="993120"/>
          </a:xfrm>
        </p:grpSpPr>
        <p:sp>
          <p:nvSpPr>
            <p:cNvPr id="111" name="TextBox 110"/>
            <p:cNvSpPr txBox="1"/>
            <p:nvPr/>
          </p:nvSpPr>
          <p:spPr>
            <a:xfrm>
              <a:off x="3814631" y="3348914"/>
              <a:ext cx="3005577" cy="993120"/>
            </a:xfrm>
            <a:prstGeom prst="rect">
              <a:avLst/>
            </a:prstGeom>
            <a:noFill/>
          </p:spPr>
          <p:txBody>
            <a:bodyPr wrap="square">
              <a:spAutoFit/>
            </a:bodyPr>
            <a:lstStyle/>
            <a:p>
              <a:pPr defTabSz="1279525" fontAlgn="auto">
                <a:lnSpc>
                  <a:spcPct val="150000"/>
                </a:lnSpc>
                <a:spcBef>
                  <a:spcPts val="0"/>
                </a:spcBef>
                <a:spcAft>
                  <a:spcPts val="0"/>
                </a:spcAft>
                <a:defRPr/>
              </a:pPr>
              <a:r>
                <a:rPr lang="zh-CN" altLang="en-US" sz="1585" b="1" dirty="0">
                  <a:solidFill>
                    <a:srgbClr val="0070C0"/>
                  </a:solidFill>
                  <a:latin typeface="+mj-ea"/>
                  <a:ea typeface="+mj-ea"/>
                </a:rPr>
                <a:t>明年工作计划</a:t>
              </a:r>
              <a:endParaRPr lang="en-US" altLang="zh-CN" sz="1585" b="1" dirty="0">
                <a:solidFill>
                  <a:srgbClr val="0070C0"/>
                </a:solidFill>
                <a:latin typeface="+mj-ea"/>
                <a:ea typeface="+mj-ea"/>
              </a:endParaRPr>
            </a:p>
            <a:p>
              <a:pPr defTabSz="1279525" fontAlgn="auto">
                <a:lnSpc>
                  <a:spcPct val="150000"/>
                </a:lnSpc>
                <a:spcBef>
                  <a:spcPts val="0"/>
                </a:spcBef>
                <a:spcAft>
                  <a:spcPts val="0"/>
                </a:spcAft>
                <a:defRPr/>
              </a:pPr>
              <a:r>
                <a:rPr lang="zh-CN" altLang="en-US" sz="1585" dirty="0">
                  <a:solidFill>
                    <a:schemeClr val="tx1">
                      <a:lumMod val="65000"/>
                      <a:lumOff val="35000"/>
                    </a:schemeClr>
                  </a:solidFill>
                  <a:latin typeface="微软雅黑" panose="020B0503020204020204" pitchFamily="34" charset="-122"/>
                  <a:ea typeface="+mn-ea"/>
                </a:rPr>
                <a:t>单击此处添加文本</a:t>
              </a:r>
              <a:r>
                <a:rPr lang="zh-CN" altLang="en-US" sz="1585" dirty="0">
                  <a:solidFill>
                    <a:schemeClr val="tx1">
                      <a:lumMod val="65000"/>
                      <a:lumOff val="35000"/>
                    </a:schemeClr>
                  </a:solidFill>
                  <a:latin typeface="微软雅黑" panose="020B0503020204020204" pitchFamily="34" charset="-122"/>
                </a:rPr>
                <a:t>单击此处添加文本</a:t>
              </a:r>
              <a:endParaRPr lang="en-US" altLang="zh-CN" sz="1585" dirty="0">
                <a:solidFill>
                  <a:schemeClr val="tx1">
                    <a:lumMod val="65000"/>
                    <a:lumOff val="35000"/>
                  </a:schemeClr>
                </a:solidFill>
                <a:latin typeface="微软雅黑" panose="020B0503020204020204" pitchFamily="34" charset="-122"/>
                <a:ea typeface="+mn-ea"/>
              </a:endParaRPr>
            </a:p>
            <a:p>
              <a:pPr defTabSz="1279525" fontAlgn="auto">
                <a:spcBef>
                  <a:spcPts val="0"/>
                </a:spcBef>
                <a:spcAft>
                  <a:spcPts val="0"/>
                </a:spcAft>
                <a:defRPr/>
              </a:pPr>
              <a:r>
                <a:rPr lang="zh-CN" altLang="en-US" sz="1585" dirty="0">
                  <a:solidFill>
                    <a:schemeClr val="tx1">
                      <a:lumMod val="65000"/>
                      <a:lumOff val="35000"/>
                    </a:schemeClr>
                  </a:solidFill>
                  <a:latin typeface="微软雅黑" panose="020B0503020204020204" pitchFamily="34" charset="-122"/>
                </a:rPr>
                <a:t>单击此处添加文本单击此处添加文本</a:t>
              </a:r>
              <a:endParaRPr lang="en-US" altLang="zh-CN" sz="1585" dirty="0">
                <a:solidFill>
                  <a:schemeClr val="tx1">
                    <a:lumMod val="65000"/>
                    <a:lumOff val="35000"/>
                  </a:schemeClr>
                </a:solidFill>
                <a:latin typeface="微软雅黑" panose="020B0503020204020204" pitchFamily="34" charset="-122"/>
              </a:endParaRPr>
            </a:p>
            <a:p>
              <a:pPr defTabSz="1279525" fontAlgn="auto">
                <a:spcBef>
                  <a:spcPts val="0"/>
                </a:spcBef>
                <a:spcAft>
                  <a:spcPts val="0"/>
                </a:spcAft>
                <a:defRPr/>
              </a:pPr>
              <a:endParaRPr lang="en-US" altLang="zh-CN" sz="1585" dirty="0">
                <a:solidFill>
                  <a:schemeClr val="tx1">
                    <a:lumMod val="65000"/>
                    <a:lumOff val="35000"/>
                  </a:schemeClr>
                </a:solidFill>
                <a:latin typeface="微软雅黑" panose="020B0503020204020204" pitchFamily="34" charset="-122"/>
              </a:endParaRPr>
            </a:p>
          </p:txBody>
        </p:sp>
        <p:sp>
          <p:nvSpPr>
            <p:cNvPr id="112" name="Freeform 65"/>
            <p:cNvSpPr/>
            <p:nvPr/>
          </p:nvSpPr>
          <p:spPr bwMode="auto">
            <a:xfrm>
              <a:off x="3739681" y="3408222"/>
              <a:ext cx="114911" cy="148631"/>
            </a:xfrm>
            <a:custGeom>
              <a:avLst/>
              <a:gdLst>
                <a:gd name="T0" fmla="*/ 0 w 70"/>
                <a:gd name="T1" fmla="*/ 41 h 82"/>
                <a:gd name="T2" fmla="*/ 0 w 70"/>
                <a:gd name="T3" fmla="*/ 0 h 82"/>
                <a:gd name="T4" fmla="*/ 34 w 70"/>
                <a:gd name="T5" fmla="*/ 21 h 82"/>
                <a:gd name="T6" fmla="*/ 70 w 70"/>
                <a:gd name="T7" fmla="*/ 41 h 82"/>
                <a:gd name="T8" fmla="*/ 34 w 70"/>
                <a:gd name="T9" fmla="*/ 62 h 82"/>
                <a:gd name="T10" fmla="*/ 0 w 70"/>
                <a:gd name="T11" fmla="*/ 82 h 82"/>
                <a:gd name="T12" fmla="*/ 0 w 70"/>
                <a:gd name="T13" fmla="*/ 41 h 82"/>
              </a:gdLst>
              <a:ahLst/>
              <a:cxnLst>
                <a:cxn ang="0">
                  <a:pos x="T0" y="T1"/>
                </a:cxn>
                <a:cxn ang="0">
                  <a:pos x="T2" y="T3"/>
                </a:cxn>
                <a:cxn ang="0">
                  <a:pos x="T4" y="T5"/>
                </a:cxn>
                <a:cxn ang="0">
                  <a:pos x="T6" y="T7"/>
                </a:cxn>
                <a:cxn ang="0">
                  <a:pos x="T8" y="T9"/>
                </a:cxn>
                <a:cxn ang="0">
                  <a:pos x="T10" y="T11"/>
                </a:cxn>
                <a:cxn ang="0">
                  <a:pos x="T12" y="T13"/>
                </a:cxn>
              </a:cxnLst>
              <a:rect l="0" t="0" r="r" b="b"/>
              <a:pathLst>
                <a:path w="70" h="82">
                  <a:moveTo>
                    <a:pt x="0" y="41"/>
                  </a:moveTo>
                  <a:lnTo>
                    <a:pt x="0" y="0"/>
                  </a:lnTo>
                  <a:lnTo>
                    <a:pt x="34" y="21"/>
                  </a:lnTo>
                  <a:lnTo>
                    <a:pt x="70" y="41"/>
                  </a:lnTo>
                  <a:lnTo>
                    <a:pt x="34" y="62"/>
                  </a:lnTo>
                  <a:lnTo>
                    <a:pt x="0" y="82"/>
                  </a:lnTo>
                  <a:lnTo>
                    <a:pt x="0" y="41"/>
                  </a:lnTo>
                  <a:close/>
                </a:path>
              </a:pathLst>
            </a:custGeom>
            <a:solidFill>
              <a:srgbClr val="0070C0"/>
            </a:solidFill>
            <a:ln>
              <a:noFill/>
            </a:ln>
          </p:spPr>
          <p:txBody>
            <a:bodyPr vert="horz" wrap="square" lIns="120944" tIns="60472" rIns="120944" bIns="60472" numCol="1" anchor="t" anchorCtr="0" compatLnSpc="1"/>
            <a:lstStyle/>
            <a:p>
              <a:endParaRPr lang="zh-CN" altLang="en-US"/>
            </a:p>
          </p:txBody>
        </p:sp>
      </p:grpSp>
      <p:grpSp>
        <p:nvGrpSpPr>
          <p:cNvPr id="60" name="组合 59"/>
          <p:cNvGrpSpPr/>
          <p:nvPr/>
        </p:nvGrpSpPr>
        <p:grpSpPr>
          <a:xfrm>
            <a:off x="3624478" y="1074416"/>
            <a:ext cx="1190398" cy="1190398"/>
            <a:chOff x="2353153" y="1332123"/>
            <a:chExt cx="1410410" cy="1410410"/>
          </a:xfrm>
        </p:grpSpPr>
        <p:pic>
          <p:nvPicPr>
            <p:cNvPr id="61" name="Picture 4" descr="C:\Users\Administrator\Desktop\微立体创业计划\00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53153" y="1332123"/>
              <a:ext cx="1410410" cy="1410410"/>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62" name="圆角矩形 61"/>
            <p:cNvSpPr/>
            <p:nvPr/>
          </p:nvSpPr>
          <p:spPr>
            <a:xfrm rot="18929868">
              <a:off x="2753722" y="1749223"/>
              <a:ext cx="615140" cy="615140"/>
            </a:xfrm>
            <a:prstGeom prst="roundRect">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文本框 62"/>
            <p:cNvSpPr txBox="1"/>
            <p:nvPr/>
          </p:nvSpPr>
          <p:spPr>
            <a:xfrm>
              <a:off x="2771727" y="1719210"/>
              <a:ext cx="460005" cy="688145"/>
            </a:xfrm>
            <a:prstGeom prst="rect">
              <a:avLst/>
            </a:prstGeom>
            <a:noFill/>
          </p:spPr>
          <p:txBody>
            <a:bodyPr wrap="none" rtlCol="0">
              <a:spAutoFit/>
            </a:bodyPr>
            <a:lstStyle/>
            <a:p>
              <a:r>
                <a:rPr lang="en-US" altLang="zh-CN" sz="3175" dirty="0">
                  <a:solidFill>
                    <a:schemeClr val="bg1"/>
                  </a:solidFill>
                  <a:latin typeface="+mj-ea"/>
                  <a:ea typeface="+mj-ea"/>
                </a:rPr>
                <a:t>1</a:t>
              </a:r>
              <a:endParaRPr lang="zh-CN" altLang="en-US" sz="3175" dirty="0">
                <a:solidFill>
                  <a:schemeClr val="bg1"/>
                </a:solidFill>
                <a:latin typeface="+mj-ea"/>
                <a:ea typeface="+mj-ea"/>
              </a:endParaRPr>
            </a:p>
          </p:txBody>
        </p:sp>
      </p:grpSp>
      <p:grpSp>
        <p:nvGrpSpPr>
          <p:cNvPr id="64" name="组合 63"/>
          <p:cNvGrpSpPr/>
          <p:nvPr/>
        </p:nvGrpSpPr>
        <p:grpSpPr>
          <a:xfrm>
            <a:off x="3624478" y="2304923"/>
            <a:ext cx="1190398" cy="1190398"/>
            <a:chOff x="3535031" y="1332123"/>
            <a:chExt cx="1410410" cy="1410410"/>
          </a:xfrm>
        </p:grpSpPr>
        <p:pic>
          <p:nvPicPr>
            <p:cNvPr id="65" name="Picture 4" descr="C:\Users\Administrator\Desktop\微立体创业计划\00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35031" y="1332123"/>
              <a:ext cx="1410410" cy="1410410"/>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66" name="圆角矩形 65"/>
            <p:cNvSpPr/>
            <p:nvPr/>
          </p:nvSpPr>
          <p:spPr>
            <a:xfrm rot="18929868">
              <a:off x="3940246" y="1749223"/>
              <a:ext cx="615140" cy="615140"/>
            </a:xfrm>
            <a:prstGeom prst="roundRect">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文本框 66"/>
            <p:cNvSpPr txBox="1"/>
            <p:nvPr/>
          </p:nvSpPr>
          <p:spPr>
            <a:xfrm>
              <a:off x="3962721" y="1698839"/>
              <a:ext cx="460005" cy="688145"/>
            </a:xfrm>
            <a:prstGeom prst="rect">
              <a:avLst/>
            </a:prstGeom>
            <a:noFill/>
          </p:spPr>
          <p:txBody>
            <a:bodyPr wrap="none" rtlCol="0">
              <a:spAutoFit/>
            </a:bodyPr>
            <a:lstStyle/>
            <a:p>
              <a:r>
                <a:rPr lang="en-US" altLang="zh-CN" sz="3175" dirty="0">
                  <a:solidFill>
                    <a:schemeClr val="bg1"/>
                  </a:solidFill>
                  <a:latin typeface="+mj-ea"/>
                  <a:ea typeface="+mj-ea"/>
                </a:rPr>
                <a:t>2</a:t>
              </a:r>
              <a:endParaRPr lang="zh-CN" altLang="en-US" sz="3175" dirty="0">
                <a:solidFill>
                  <a:schemeClr val="bg1"/>
                </a:solidFill>
                <a:latin typeface="+mj-ea"/>
                <a:ea typeface="+mj-ea"/>
              </a:endParaRPr>
            </a:p>
          </p:txBody>
        </p:sp>
      </p:grpSp>
      <p:grpSp>
        <p:nvGrpSpPr>
          <p:cNvPr id="69" name="组合 68"/>
          <p:cNvGrpSpPr/>
          <p:nvPr/>
        </p:nvGrpSpPr>
        <p:grpSpPr>
          <a:xfrm>
            <a:off x="3624478" y="3611371"/>
            <a:ext cx="1190398" cy="1190398"/>
            <a:chOff x="4716909" y="1332185"/>
            <a:chExt cx="1410410" cy="1410410"/>
          </a:xfrm>
        </p:grpSpPr>
        <p:pic>
          <p:nvPicPr>
            <p:cNvPr id="70" name="Picture 4" descr="C:\Users\Administrator\Desktop\微立体创业计划\00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16909" y="1332185"/>
              <a:ext cx="1410410" cy="1410410"/>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71" name="圆角矩形 70"/>
            <p:cNvSpPr/>
            <p:nvPr/>
          </p:nvSpPr>
          <p:spPr>
            <a:xfrm rot="18929868">
              <a:off x="5126770" y="1749223"/>
              <a:ext cx="615140" cy="615140"/>
            </a:xfrm>
            <a:prstGeom prst="roundRect">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文本框 71"/>
            <p:cNvSpPr txBox="1"/>
            <p:nvPr/>
          </p:nvSpPr>
          <p:spPr>
            <a:xfrm>
              <a:off x="5147708" y="1728584"/>
              <a:ext cx="460005" cy="688145"/>
            </a:xfrm>
            <a:prstGeom prst="rect">
              <a:avLst/>
            </a:prstGeom>
            <a:noFill/>
          </p:spPr>
          <p:txBody>
            <a:bodyPr wrap="none" rtlCol="0">
              <a:spAutoFit/>
            </a:bodyPr>
            <a:lstStyle/>
            <a:p>
              <a:r>
                <a:rPr lang="en-US" altLang="zh-CN" sz="3175" dirty="0">
                  <a:solidFill>
                    <a:schemeClr val="bg1"/>
                  </a:solidFill>
                  <a:latin typeface="+mj-ea"/>
                  <a:ea typeface="+mj-ea"/>
                </a:rPr>
                <a:t>3</a:t>
              </a:r>
              <a:endParaRPr lang="zh-CN" altLang="en-US" sz="3175" dirty="0">
                <a:solidFill>
                  <a:schemeClr val="bg1"/>
                </a:solidFill>
                <a:latin typeface="+mj-ea"/>
                <a:ea typeface="+mj-ea"/>
              </a:endParaRPr>
            </a:p>
          </p:txBody>
        </p:sp>
      </p:grpSp>
      <p:grpSp>
        <p:nvGrpSpPr>
          <p:cNvPr id="73" name="组合 72"/>
          <p:cNvGrpSpPr/>
          <p:nvPr/>
        </p:nvGrpSpPr>
        <p:grpSpPr>
          <a:xfrm>
            <a:off x="3620330" y="4925327"/>
            <a:ext cx="1190398" cy="1190398"/>
            <a:chOff x="5898787" y="1332123"/>
            <a:chExt cx="1410410" cy="1410410"/>
          </a:xfrm>
        </p:grpSpPr>
        <p:pic>
          <p:nvPicPr>
            <p:cNvPr id="74" name="Picture 4" descr="C:\Users\Administrator\Desktop\微立体创业计划\00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98787" y="1332123"/>
              <a:ext cx="1410410" cy="1410410"/>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75" name="圆角矩形 74"/>
            <p:cNvSpPr/>
            <p:nvPr/>
          </p:nvSpPr>
          <p:spPr>
            <a:xfrm rot="18929868">
              <a:off x="6313294" y="1749223"/>
              <a:ext cx="615140" cy="615140"/>
            </a:xfrm>
            <a:prstGeom prst="roundRect">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文本框 75"/>
            <p:cNvSpPr txBox="1"/>
            <p:nvPr/>
          </p:nvSpPr>
          <p:spPr>
            <a:xfrm>
              <a:off x="6346125" y="1684552"/>
              <a:ext cx="543322" cy="688145"/>
            </a:xfrm>
            <a:prstGeom prst="rect">
              <a:avLst/>
            </a:prstGeom>
            <a:noFill/>
          </p:spPr>
          <p:txBody>
            <a:bodyPr wrap="square" rtlCol="0">
              <a:spAutoFit/>
            </a:bodyPr>
            <a:lstStyle/>
            <a:p>
              <a:r>
                <a:rPr lang="en-US" altLang="zh-CN" sz="3175" dirty="0">
                  <a:solidFill>
                    <a:schemeClr val="bg1"/>
                  </a:solidFill>
                  <a:latin typeface="+mj-ea"/>
                  <a:ea typeface="+mj-ea"/>
                </a:rPr>
                <a:t>4</a:t>
              </a:r>
              <a:endParaRPr lang="zh-CN" altLang="en-US" sz="3175" dirty="0">
                <a:solidFill>
                  <a:schemeClr val="bg1"/>
                </a:solidFill>
                <a:latin typeface="+mj-ea"/>
                <a:ea typeface="+mj-ea"/>
              </a:endParaRPr>
            </a:p>
          </p:txBody>
        </p:sp>
      </p:grpSp>
      <p:pic>
        <p:nvPicPr>
          <p:cNvPr id="55" name="图片 5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120" y="675714"/>
            <a:ext cx="2370377" cy="832300"/>
          </a:xfrm>
          <a:prstGeom prst="rect">
            <a:avLst/>
          </a:prstGeom>
        </p:spPr>
      </p:pic>
      <p:sp>
        <p:nvSpPr>
          <p:cNvPr id="2" name="文本框 1"/>
          <p:cNvSpPr txBox="1"/>
          <p:nvPr/>
        </p:nvSpPr>
        <p:spPr>
          <a:xfrm>
            <a:off x="253908" y="64795"/>
            <a:ext cx="1540806" cy="906530"/>
          </a:xfrm>
          <a:prstGeom prst="rect">
            <a:avLst/>
          </a:prstGeom>
          <a:noFill/>
        </p:spPr>
        <p:txBody>
          <a:bodyPr wrap="none" rtlCol="0">
            <a:spAutoFit/>
          </a:bodyPr>
          <a:lstStyle/>
          <a:p>
            <a:r>
              <a:rPr lang="zh-CN" altLang="en-US" sz="5290" dirty="0">
                <a:solidFill>
                  <a:schemeClr val="tx1">
                    <a:lumMod val="85000"/>
                    <a:lumOff val="15000"/>
                  </a:schemeClr>
                </a:solidFill>
                <a:latin typeface="微软雅黑" panose="020B0503020204020204" pitchFamily="34" charset="-122"/>
                <a:ea typeface="微软雅黑" panose="020B0503020204020204" pitchFamily="34" charset="-122"/>
              </a:rPr>
              <a:t>目录</a:t>
            </a:r>
          </a:p>
        </p:txBody>
      </p:sp>
      <p:grpSp>
        <p:nvGrpSpPr>
          <p:cNvPr id="59" name="组合 58"/>
          <p:cNvGrpSpPr/>
          <p:nvPr/>
        </p:nvGrpSpPr>
        <p:grpSpPr>
          <a:xfrm>
            <a:off x="12291642" y="6568842"/>
            <a:ext cx="532430" cy="532430"/>
            <a:chOff x="7008498" y="4342329"/>
            <a:chExt cx="656171" cy="656171"/>
          </a:xfrm>
        </p:grpSpPr>
        <p:grpSp>
          <p:nvGrpSpPr>
            <p:cNvPr id="68" name="组合 67"/>
            <p:cNvGrpSpPr/>
            <p:nvPr/>
          </p:nvGrpSpPr>
          <p:grpSpPr>
            <a:xfrm>
              <a:off x="7008498" y="4342329"/>
              <a:ext cx="656171" cy="656171"/>
              <a:chOff x="8415028" y="1301255"/>
              <a:chExt cx="1491176" cy="1491176"/>
            </a:xfrm>
            <a:solidFill>
              <a:srgbClr val="FFC000"/>
            </a:solidFill>
            <a:effectLst>
              <a:outerShdw blurRad="304800" dist="63500" dir="8100000" algn="tr" rotWithShape="0">
                <a:schemeClr val="tx1">
                  <a:alpha val="60000"/>
                </a:schemeClr>
              </a:outerShdw>
            </a:effectLst>
          </p:grpSpPr>
          <p:sp>
            <p:nvSpPr>
              <p:cNvPr id="80" name="椭圆 79"/>
              <p:cNvSpPr/>
              <p:nvPr/>
            </p:nvSpPr>
            <p:spPr>
              <a:xfrm>
                <a:off x="8415028" y="1301255"/>
                <a:ext cx="1491176" cy="14911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椭圆 80"/>
              <p:cNvSpPr/>
              <p:nvPr/>
            </p:nvSpPr>
            <p:spPr>
              <a:xfrm>
                <a:off x="8440616" y="1326843"/>
                <a:ext cx="1440000" cy="144000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7" name="组合 76"/>
            <p:cNvGrpSpPr/>
            <p:nvPr/>
          </p:nvGrpSpPr>
          <p:grpSpPr>
            <a:xfrm>
              <a:off x="7193414" y="4427385"/>
              <a:ext cx="286339" cy="498320"/>
              <a:chOff x="10990263" y="1525588"/>
              <a:chExt cx="1228725" cy="2138362"/>
            </a:xfrm>
            <a:solidFill>
              <a:schemeClr val="bg1"/>
            </a:solidFill>
            <a:effectLst/>
          </p:grpSpPr>
          <p:sp>
            <p:nvSpPr>
              <p:cNvPr id="78" name="Freeform 26"/>
              <p:cNvSpPr/>
              <p:nvPr/>
            </p:nvSpPr>
            <p:spPr bwMode="auto">
              <a:xfrm>
                <a:off x="11303000" y="3403600"/>
                <a:ext cx="601663" cy="260350"/>
              </a:xfrm>
              <a:custGeom>
                <a:avLst/>
                <a:gdLst>
                  <a:gd name="T0" fmla="*/ 21 w 23"/>
                  <a:gd name="T1" fmla="*/ 0 h 10"/>
                  <a:gd name="T2" fmla="*/ 2 w 23"/>
                  <a:gd name="T3" fmla="*/ 0 h 10"/>
                  <a:gd name="T4" fmla="*/ 0 w 23"/>
                  <a:gd name="T5" fmla="*/ 2 h 10"/>
                  <a:gd name="T6" fmla="*/ 2 w 23"/>
                  <a:gd name="T7" fmla="*/ 5 h 10"/>
                  <a:gd name="T8" fmla="*/ 3 w 23"/>
                  <a:gd name="T9" fmla="*/ 5 h 10"/>
                  <a:gd name="T10" fmla="*/ 5 w 23"/>
                  <a:gd name="T11" fmla="*/ 7 h 10"/>
                  <a:gd name="T12" fmla="*/ 5 w 23"/>
                  <a:gd name="T13" fmla="*/ 7 h 10"/>
                  <a:gd name="T14" fmla="*/ 6 w 23"/>
                  <a:gd name="T15" fmla="*/ 9 h 10"/>
                  <a:gd name="T16" fmla="*/ 8 w 23"/>
                  <a:gd name="T17" fmla="*/ 10 h 10"/>
                  <a:gd name="T18" fmla="*/ 15 w 23"/>
                  <a:gd name="T19" fmla="*/ 10 h 10"/>
                  <a:gd name="T20" fmla="*/ 17 w 23"/>
                  <a:gd name="T21" fmla="*/ 9 h 10"/>
                  <a:gd name="T22" fmla="*/ 18 w 23"/>
                  <a:gd name="T23" fmla="*/ 7 h 10"/>
                  <a:gd name="T24" fmla="*/ 18 w 23"/>
                  <a:gd name="T25" fmla="*/ 7 h 10"/>
                  <a:gd name="T26" fmla="*/ 20 w 23"/>
                  <a:gd name="T27" fmla="*/ 5 h 10"/>
                  <a:gd name="T28" fmla="*/ 21 w 23"/>
                  <a:gd name="T29" fmla="*/ 5 h 10"/>
                  <a:gd name="T30" fmla="*/ 23 w 23"/>
                  <a:gd name="T31" fmla="*/ 2 h 10"/>
                  <a:gd name="T32" fmla="*/ 21 w 23"/>
                  <a:gd name="T33"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10">
                    <a:moveTo>
                      <a:pt x="21" y="0"/>
                    </a:moveTo>
                    <a:cubicBezTo>
                      <a:pt x="2" y="0"/>
                      <a:pt x="2" y="0"/>
                      <a:pt x="2" y="0"/>
                    </a:cubicBezTo>
                    <a:cubicBezTo>
                      <a:pt x="1" y="0"/>
                      <a:pt x="0" y="1"/>
                      <a:pt x="0" y="2"/>
                    </a:cubicBezTo>
                    <a:cubicBezTo>
                      <a:pt x="0" y="4"/>
                      <a:pt x="1" y="5"/>
                      <a:pt x="2" y="5"/>
                    </a:cubicBezTo>
                    <a:cubicBezTo>
                      <a:pt x="3" y="5"/>
                      <a:pt x="3" y="5"/>
                      <a:pt x="3" y="5"/>
                    </a:cubicBezTo>
                    <a:cubicBezTo>
                      <a:pt x="3" y="6"/>
                      <a:pt x="4" y="7"/>
                      <a:pt x="5" y="7"/>
                    </a:cubicBezTo>
                    <a:cubicBezTo>
                      <a:pt x="5" y="7"/>
                      <a:pt x="5" y="7"/>
                      <a:pt x="5" y="7"/>
                    </a:cubicBezTo>
                    <a:cubicBezTo>
                      <a:pt x="5" y="8"/>
                      <a:pt x="5" y="9"/>
                      <a:pt x="6" y="9"/>
                    </a:cubicBezTo>
                    <a:cubicBezTo>
                      <a:pt x="6" y="10"/>
                      <a:pt x="7" y="10"/>
                      <a:pt x="8" y="10"/>
                    </a:cubicBezTo>
                    <a:cubicBezTo>
                      <a:pt x="15" y="10"/>
                      <a:pt x="15" y="10"/>
                      <a:pt x="15" y="10"/>
                    </a:cubicBezTo>
                    <a:cubicBezTo>
                      <a:pt x="16" y="10"/>
                      <a:pt x="17" y="10"/>
                      <a:pt x="17" y="9"/>
                    </a:cubicBezTo>
                    <a:cubicBezTo>
                      <a:pt x="18" y="9"/>
                      <a:pt x="18" y="8"/>
                      <a:pt x="18" y="7"/>
                    </a:cubicBezTo>
                    <a:cubicBezTo>
                      <a:pt x="18" y="7"/>
                      <a:pt x="18" y="7"/>
                      <a:pt x="18" y="7"/>
                    </a:cubicBezTo>
                    <a:cubicBezTo>
                      <a:pt x="19" y="7"/>
                      <a:pt x="20" y="6"/>
                      <a:pt x="20" y="5"/>
                    </a:cubicBezTo>
                    <a:cubicBezTo>
                      <a:pt x="21" y="5"/>
                      <a:pt x="21" y="5"/>
                      <a:pt x="21" y="5"/>
                    </a:cubicBezTo>
                    <a:cubicBezTo>
                      <a:pt x="22" y="5"/>
                      <a:pt x="23" y="4"/>
                      <a:pt x="23" y="2"/>
                    </a:cubicBezTo>
                    <a:cubicBezTo>
                      <a:pt x="23" y="1"/>
                      <a:pt x="22" y="0"/>
                      <a:pt x="21" y="0"/>
                    </a:cubicBezTo>
                    <a:close/>
                  </a:path>
                </a:pathLst>
              </a:custGeom>
              <a:grpFill/>
              <a:ln>
                <a:noFill/>
              </a:ln>
            </p:spPr>
            <p:style>
              <a:lnRef idx="3">
                <a:schemeClr val="lt1"/>
              </a:lnRef>
              <a:fillRef idx="1">
                <a:schemeClr val="accent4"/>
              </a:fillRef>
              <a:effectRef idx="1">
                <a:schemeClr val="accent4"/>
              </a:effectRef>
              <a:fontRef idx="minor">
                <a:schemeClr val="lt1"/>
              </a:fontRef>
            </p:style>
            <p:txBody>
              <a:bodyPr vert="horz" wrap="square" lIns="120944" tIns="60472" rIns="120944" bIns="60472" numCol="1" anchor="t" anchorCtr="0" compatLnSpc="1">
                <a:noAutofit/>
              </a:bodyPr>
              <a:lstStyle/>
              <a:p>
                <a:endParaRPr lang="zh-CN" altLang="en-US"/>
              </a:p>
            </p:txBody>
          </p:sp>
          <p:sp>
            <p:nvSpPr>
              <p:cNvPr id="79" name="任意多边形 78"/>
              <p:cNvSpPr/>
              <p:nvPr/>
            </p:nvSpPr>
            <p:spPr bwMode="auto">
              <a:xfrm>
                <a:off x="10990263" y="1525588"/>
                <a:ext cx="1228725" cy="1722438"/>
              </a:xfrm>
              <a:custGeom>
                <a:avLst/>
                <a:gdLst>
                  <a:gd name="connsiteX0" fmla="*/ 482503 w 1228725"/>
                  <a:gd name="connsiteY0" fmla="*/ 283413 h 1722438"/>
                  <a:gd name="connsiteX1" fmla="*/ 295797 w 1228725"/>
                  <a:gd name="connsiteY1" fmla="*/ 522046 h 1722438"/>
                  <a:gd name="connsiteX2" fmla="*/ 295797 w 1228725"/>
                  <a:gd name="connsiteY2" fmla="*/ 835129 h 1722438"/>
                  <a:gd name="connsiteX3" fmla="*/ 504289 w 1228725"/>
                  <a:gd name="connsiteY3" fmla="*/ 600317 h 1722438"/>
                  <a:gd name="connsiteX4" fmla="*/ 504289 w 1228725"/>
                  <a:gd name="connsiteY4" fmla="*/ 287234 h 1722438"/>
                  <a:gd name="connsiteX5" fmla="*/ 482503 w 1228725"/>
                  <a:gd name="connsiteY5" fmla="*/ 283413 h 1722438"/>
                  <a:gd name="connsiteX6" fmla="*/ 627434 w 1228725"/>
                  <a:gd name="connsiteY6" fmla="*/ 0 h 1722438"/>
                  <a:gd name="connsiteX7" fmla="*/ 1228725 w 1228725"/>
                  <a:gd name="connsiteY7" fmla="*/ 652439 h 1722438"/>
                  <a:gd name="connsiteX8" fmla="*/ 1071867 w 1228725"/>
                  <a:gd name="connsiteY8" fmla="*/ 1070000 h 1722438"/>
                  <a:gd name="connsiteX9" fmla="*/ 967294 w 1228725"/>
                  <a:gd name="connsiteY9" fmla="*/ 1513658 h 1722438"/>
                  <a:gd name="connsiteX10" fmla="*/ 967294 w 1228725"/>
                  <a:gd name="connsiteY10" fmla="*/ 1565853 h 1722438"/>
                  <a:gd name="connsiteX11" fmla="*/ 810436 w 1228725"/>
                  <a:gd name="connsiteY11" fmla="*/ 1722438 h 1722438"/>
                  <a:gd name="connsiteX12" fmla="*/ 418289 w 1228725"/>
                  <a:gd name="connsiteY12" fmla="*/ 1722438 h 1722438"/>
                  <a:gd name="connsiteX13" fmla="*/ 261431 w 1228725"/>
                  <a:gd name="connsiteY13" fmla="*/ 1565853 h 1722438"/>
                  <a:gd name="connsiteX14" fmla="*/ 261431 w 1228725"/>
                  <a:gd name="connsiteY14" fmla="*/ 1513658 h 1722438"/>
                  <a:gd name="connsiteX15" fmla="*/ 156859 w 1228725"/>
                  <a:gd name="connsiteY15" fmla="*/ 1043902 h 1722438"/>
                  <a:gd name="connsiteX16" fmla="*/ 0 w 1228725"/>
                  <a:gd name="connsiteY16" fmla="*/ 652439 h 1722438"/>
                  <a:gd name="connsiteX17" fmla="*/ 627434 w 1228725"/>
                  <a:gd name="connsiteY17" fmla="*/ 0 h 172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28725" h="1722438">
                    <a:moveTo>
                      <a:pt x="482503" y="283413"/>
                    </a:moveTo>
                    <a:cubicBezTo>
                      <a:pt x="426919" y="288050"/>
                      <a:pt x="341405" y="385073"/>
                      <a:pt x="295797" y="522046"/>
                    </a:cubicBezTo>
                    <a:cubicBezTo>
                      <a:pt x="243674" y="678588"/>
                      <a:pt x="243674" y="835129"/>
                      <a:pt x="295797" y="835129"/>
                    </a:cubicBezTo>
                    <a:cubicBezTo>
                      <a:pt x="347920" y="861219"/>
                      <a:pt x="452166" y="756858"/>
                      <a:pt x="504289" y="600317"/>
                    </a:cubicBezTo>
                    <a:cubicBezTo>
                      <a:pt x="556412" y="443776"/>
                      <a:pt x="556412" y="287234"/>
                      <a:pt x="504289" y="287234"/>
                    </a:cubicBezTo>
                    <a:cubicBezTo>
                      <a:pt x="497774" y="283973"/>
                      <a:pt x="490444" y="282750"/>
                      <a:pt x="482503" y="283413"/>
                    </a:cubicBezTo>
                    <a:close/>
                    <a:moveTo>
                      <a:pt x="627434" y="0"/>
                    </a:moveTo>
                    <a:cubicBezTo>
                      <a:pt x="967294" y="0"/>
                      <a:pt x="1228725" y="313171"/>
                      <a:pt x="1228725" y="652439"/>
                    </a:cubicBezTo>
                    <a:cubicBezTo>
                      <a:pt x="1228725" y="887317"/>
                      <a:pt x="1071867" y="1070000"/>
                      <a:pt x="1071867" y="1070000"/>
                    </a:cubicBezTo>
                    <a:cubicBezTo>
                      <a:pt x="1019580" y="1122195"/>
                      <a:pt x="967294" y="1435365"/>
                      <a:pt x="967294" y="1513658"/>
                    </a:cubicBezTo>
                    <a:cubicBezTo>
                      <a:pt x="967294" y="1513658"/>
                      <a:pt x="967294" y="1513658"/>
                      <a:pt x="967294" y="1565853"/>
                    </a:cubicBezTo>
                    <a:cubicBezTo>
                      <a:pt x="967294" y="1644146"/>
                      <a:pt x="888865" y="1722438"/>
                      <a:pt x="810436" y="1722438"/>
                    </a:cubicBezTo>
                    <a:cubicBezTo>
                      <a:pt x="810436" y="1722438"/>
                      <a:pt x="810436" y="1722438"/>
                      <a:pt x="418289" y="1722438"/>
                    </a:cubicBezTo>
                    <a:cubicBezTo>
                      <a:pt x="313717" y="1722438"/>
                      <a:pt x="261431" y="1644146"/>
                      <a:pt x="261431" y="1565853"/>
                    </a:cubicBezTo>
                    <a:cubicBezTo>
                      <a:pt x="261431" y="1565853"/>
                      <a:pt x="261431" y="1565853"/>
                      <a:pt x="261431" y="1513658"/>
                    </a:cubicBezTo>
                    <a:cubicBezTo>
                      <a:pt x="261431" y="1435365"/>
                      <a:pt x="209145" y="1122195"/>
                      <a:pt x="156859" y="1043902"/>
                    </a:cubicBezTo>
                    <a:cubicBezTo>
                      <a:pt x="156859" y="1043902"/>
                      <a:pt x="0" y="861219"/>
                      <a:pt x="0" y="652439"/>
                    </a:cubicBezTo>
                    <a:cubicBezTo>
                      <a:pt x="0" y="313171"/>
                      <a:pt x="261431" y="0"/>
                      <a:pt x="627434" y="0"/>
                    </a:cubicBezTo>
                    <a:close/>
                  </a:path>
                </a:pathLst>
              </a:custGeom>
              <a:grpFill/>
              <a:ln>
                <a:noFill/>
              </a:ln>
            </p:spPr>
            <p:style>
              <a:lnRef idx="3">
                <a:schemeClr val="lt1"/>
              </a:lnRef>
              <a:fillRef idx="1">
                <a:schemeClr val="accent4"/>
              </a:fillRef>
              <a:effectRef idx="1">
                <a:schemeClr val="accent4"/>
              </a:effectRef>
              <a:fontRef idx="minor">
                <a:schemeClr val="lt1"/>
              </a:fontRef>
            </p:style>
            <p:txBody>
              <a:bodyPr vert="horz" wrap="square" lIns="120944" tIns="60472" rIns="120944" bIns="60472" numCol="1" anchor="t" anchorCtr="0" compatLnSpc="1">
                <a:noAutofit/>
              </a:bodyPr>
              <a:lstStyle/>
              <a:p>
                <a:endParaRPr lang="zh-CN" altLang="en-US"/>
              </a:p>
            </p:txBody>
          </p:sp>
        </p:grpSp>
      </p:grpSp>
      <p:grpSp>
        <p:nvGrpSpPr>
          <p:cNvPr id="82" name="组合 81"/>
          <p:cNvGrpSpPr/>
          <p:nvPr/>
        </p:nvGrpSpPr>
        <p:grpSpPr>
          <a:xfrm>
            <a:off x="10946354" y="6579977"/>
            <a:ext cx="532430" cy="532430"/>
            <a:chOff x="7021166" y="4387903"/>
            <a:chExt cx="656171" cy="656171"/>
          </a:xfrm>
        </p:grpSpPr>
        <p:grpSp>
          <p:nvGrpSpPr>
            <p:cNvPr id="83" name="组合 82"/>
            <p:cNvGrpSpPr/>
            <p:nvPr/>
          </p:nvGrpSpPr>
          <p:grpSpPr>
            <a:xfrm>
              <a:off x="7021166" y="4387903"/>
              <a:ext cx="656171" cy="656171"/>
              <a:chOff x="8415028" y="1301255"/>
              <a:chExt cx="1491176" cy="1491176"/>
            </a:xfrm>
            <a:solidFill>
              <a:srgbClr val="7030A0"/>
            </a:solidFill>
            <a:effectLst>
              <a:outerShdw blurRad="304800" dist="63500" dir="8100000" algn="tr" rotWithShape="0">
                <a:schemeClr val="tx1">
                  <a:alpha val="60000"/>
                </a:schemeClr>
              </a:outerShdw>
            </a:effectLst>
          </p:grpSpPr>
          <p:sp>
            <p:nvSpPr>
              <p:cNvPr id="85" name="椭圆 84"/>
              <p:cNvSpPr/>
              <p:nvPr/>
            </p:nvSpPr>
            <p:spPr>
              <a:xfrm>
                <a:off x="8415028" y="1301255"/>
                <a:ext cx="1491176" cy="14911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a:off x="8440616" y="1326843"/>
                <a:ext cx="1440000" cy="144000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4" name="任意多边形 83"/>
            <p:cNvSpPr/>
            <p:nvPr/>
          </p:nvSpPr>
          <p:spPr bwMode="auto">
            <a:xfrm>
              <a:off x="7128437" y="4495012"/>
              <a:ext cx="441630" cy="441952"/>
            </a:xfrm>
            <a:custGeom>
              <a:avLst/>
              <a:gdLst>
                <a:gd name="connsiteX0" fmla="*/ 771525 w 1543050"/>
                <a:gd name="connsiteY0" fmla="*/ 476710 h 1543050"/>
                <a:gd name="connsiteX1" fmla="*/ 476710 w 1543050"/>
                <a:gd name="connsiteY1" fmla="*/ 771525 h 1543050"/>
                <a:gd name="connsiteX2" fmla="*/ 771525 w 1543050"/>
                <a:gd name="connsiteY2" fmla="*/ 1066340 h 1543050"/>
                <a:gd name="connsiteX3" fmla="*/ 1066340 w 1543050"/>
                <a:gd name="connsiteY3" fmla="*/ 771525 h 1543050"/>
                <a:gd name="connsiteX4" fmla="*/ 771525 w 1543050"/>
                <a:gd name="connsiteY4" fmla="*/ 476710 h 1543050"/>
                <a:gd name="connsiteX5" fmla="*/ 715072 w 1543050"/>
                <a:gd name="connsiteY5" fmla="*/ 0 h 1543050"/>
                <a:gd name="connsiteX6" fmla="*/ 837387 w 1543050"/>
                <a:gd name="connsiteY6" fmla="*/ 0 h 1543050"/>
                <a:gd name="connsiteX7" fmla="*/ 875022 w 1543050"/>
                <a:gd name="connsiteY7" fmla="*/ 47044 h 1543050"/>
                <a:gd name="connsiteX8" fmla="*/ 875022 w 1543050"/>
                <a:gd name="connsiteY8" fmla="*/ 112906 h 1543050"/>
                <a:gd name="connsiteX9" fmla="*/ 1157288 w 1543050"/>
                <a:gd name="connsiteY9" fmla="*/ 235221 h 1543050"/>
                <a:gd name="connsiteX10" fmla="*/ 1213740 w 1543050"/>
                <a:gd name="connsiteY10" fmla="*/ 178768 h 1543050"/>
                <a:gd name="connsiteX11" fmla="*/ 1279602 w 1543050"/>
                <a:gd name="connsiteY11" fmla="*/ 178768 h 1543050"/>
                <a:gd name="connsiteX12" fmla="*/ 1364282 w 1543050"/>
                <a:gd name="connsiteY12" fmla="*/ 272856 h 1543050"/>
                <a:gd name="connsiteX13" fmla="*/ 1364282 w 1543050"/>
                <a:gd name="connsiteY13" fmla="*/ 329310 h 1543050"/>
                <a:gd name="connsiteX14" fmla="*/ 1307829 w 1543050"/>
                <a:gd name="connsiteY14" fmla="*/ 385763 h 1543050"/>
                <a:gd name="connsiteX15" fmla="*/ 1430144 w 1543050"/>
                <a:gd name="connsiteY15" fmla="*/ 668028 h 1543050"/>
                <a:gd name="connsiteX16" fmla="*/ 1496006 w 1543050"/>
                <a:gd name="connsiteY16" fmla="*/ 668028 h 1543050"/>
                <a:gd name="connsiteX17" fmla="*/ 1543050 w 1543050"/>
                <a:gd name="connsiteY17" fmla="*/ 705663 h 1543050"/>
                <a:gd name="connsiteX18" fmla="*/ 1543050 w 1543050"/>
                <a:gd name="connsiteY18" fmla="*/ 827978 h 1543050"/>
                <a:gd name="connsiteX19" fmla="*/ 1496006 w 1543050"/>
                <a:gd name="connsiteY19" fmla="*/ 875022 h 1543050"/>
                <a:gd name="connsiteX20" fmla="*/ 1430144 w 1543050"/>
                <a:gd name="connsiteY20" fmla="*/ 875022 h 1543050"/>
                <a:gd name="connsiteX21" fmla="*/ 1307829 w 1543050"/>
                <a:gd name="connsiteY21" fmla="*/ 1157288 h 1543050"/>
                <a:gd name="connsiteX22" fmla="*/ 1364282 w 1543050"/>
                <a:gd name="connsiteY22" fmla="*/ 1213741 h 1543050"/>
                <a:gd name="connsiteX23" fmla="*/ 1364282 w 1543050"/>
                <a:gd name="connsiteY23" fmla="*/ 1270194 h 1543050"/>
                <a:gd name="connsiteX24" fmla="*/ 1279602 w 1543050"/>
                <a:gd name="connsiteY24" fmla="*/ 1354873 h 1543050"/>
                <a:gd name="connsiteX25" fmla="*/ 1213740 w 1543050"/>
                <a:gd name="connsiteY25" fmla="*/ 1354873 h 1543050"/>
                <a:gd name="connsiteX26" fmla="*/ 1157288 w 1543050"/>
                <a:gd name="connsiteY26" fmla="*/ 1307829 h 1543050"/>
                <a:gd name="connsiteX27" fmla="*/ 875022 w 1543050"/>
                <a:gd name="connsiteY27" fmla="*/ 1420735 h 1543050"/>
                <a:gd name="connsiteX28" fmla="*/ 875022 w 1543050"/>
                <a:gd name="connsiteY28" fmla="*/ 1496006 h 1543050"/>
                <a:gd name="connsiteX29" fmla="*/ 837387 w 1543050"/>
                <a:gd name="connsiteY29" fmla="*/ 1543050 h 1543050"/>
                <a:gd name="connsiteX30" fmla="*/ 715072 w 1543050"/>
                <a:gd name="connsiteY30" fmla="*/ 1543050 h 1543050"/>
                <a:gd name="connsiteX31" fmla="*/ 668028 w 1543050"/>
                <a:gd name="connsiteY31" fmla="*/ 1496006 h 1543050"/>
                <a:gd name="connsiteX32" fmla="*/ 668028 w 1543050"/>
                <a:gd name="connsiteY32" fmla="*/ 1420735 h 1543050"/>
                <a:gd name="connsiteX33" fmla="*/ 385762 w 1543050"/>
                <a:gd name="connsiteY33" fmla="*/ 1307829 h 1543050"/>
                <a:gd name="connsiteX34" fmla="*/ 329309 w 1543050"/>
                <a:gd name="connsiteY34" fmla="*/ 1354873 h 1543050"/>
                <a:gd name="connsiteX35" fmla="*/ 272856 w 1543050"/>
                <a:gd name="connsiteY35" fmla="*/ 1354873 h 1543050"/>
                <a:gd name="connsiteX36" fmla="*/ 188177 w 1543050"/>
                <a:gd name="connsiteY36" fmla="*/ 1270194 h 1543050"/>
                <a:gd name="connsiteX37" fmla="*/ 188177 w 1543050"/>
                <a:gd name="connsiteY37" fmla="*/ 1213741 h 1543050"/>
                <a:gd name="connsiteX38" fmla="*/ 235221 w 1543050"/>
                <a:gd name="connsiteY38" fmla="*/ 1157288 h 1543050"/>
                <a:gd name="connsiteX39" fmla="*/ 122315 w 1543050"/>
                <a:gd name="connsiteY39" fmla="*/ 875022 h 1543050"/>
                <a:gd name="connsiteX40" fmla="*/ 47044 w 1543050"/>
                <a:gd name="connsiteY40" fmla="*/ 875022 h 1543050"/>
                <a:gd name="connsiteX41" fmla="*/ 0 w 1543050"/>
                <a:gd name="connsiteY41" fmla="*/ 827978 h 1543050"/>
                <a:gd name="connsiteX42" fmla="*/ 0 w 1543050"/>
                <a:gd name="connsiteY42" fmla="*/ 705663 h 1543050"/>
                <a:gd name="connsiteX43" fmla="*/ 47044 w 1543050"/>
                <a:gd name="connsiteY43" fmla="*/ 668028 h 1543050"/>
                <a:gd name="connsiteX44" fmla="*/ 122315 w 1543050"/>
                <a:gd name="connsiteY44" fmla="*/ 668028 h 1543050"/>
                <a:gd name="connsiteX45" fmla="*/ 235221 w 1543050"/>
                <a:gd name="connsiteY45" fmla="*/ 385763 h 1543050"/>
                <a:gd name="connsiteX46" fmla="*/ 188177 w 1543050"/>
                <a:gd name="connsiteY46" fmla="*/ 329310 h 1543050"/>
                <a:gd name="connsiteX47" fmla="*/ 188177 w 1543050"/>
                <a:gd name="connsiteY47" fmla="*/ 272856 h 1543050"/>
                <a:gd name="connsiteX48" fmla="*/ 272856 w 1543050"/>
                <a:gd name="connsiteY48" fmla="*/ 178768 h 1543050"/>
                <a:gd name="connsiteX49" fmla="*/ 329309 w 1543050"/>
                <a:gd name="connsiteY49" fmla="*/ 178768 h 1543050"/>
                <a:gd name="connsiteX50" fmla="*/ 385762 w 1543050"/>
                <a:gd name="connsiteY50" fmla="*/ 235221 h 1543050"/>
                <a:gd name="connsiteX51" fmla="*/ 668028 w 1543050"/>
                <a:gd name="connsiteY51" fmla="*/ 112906 h 1543050"/>
                <a:gd name="connsiteX52" fmla="*/ 668028 w 1543050"/>
                <a:gd name="connsiteY52" fmla="*/ 47044 h 1543050"/>
                <a:gd name="connsiteX53" fmla="*/ 715072 w 1543050"/>
                <a:gd name="connsiteY53" fmla="*/ 0 h 1543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543050" h="1543050">
                  <a:moveTo>
                    <a:pt x="771525" y="476710"/>
                  </a:moveTo>
                  <a:cubicBezTo>
                    <a:pt x="608703" y="476710"/>
                    <a:pt x="476710" y="608703"/>
                    <a:pt x="476710" y="771525"/>
                  </a:cubicBezTo>
                  <a:cubicBezTo>
                    <a:pt x="476710" y="934347"/>
                    <a:pt x="608703" y="1066340"/>
                    <a:pt x="771525" y="1066340"/>
                  </a:cubicBezTo>
                  <a:cubicBezTo>
                    <a:pt x="934347" y="1066340"/>
                    <a:pt x="1066340" y="934347"/>
                    <a:pt x="1066340" y="771525"/>
                  </a:cubicBezTo>
                  <a:cubicBezTo>
                    <a:pt x="1066340" y="608703"/>
                    <a:pt x="934347" y="476710"/>
                    <a:pt x="771525" y="476710"/>
                  </a:cubicBezTo>
                  <a:close/>
                  <a:moveTo>
                    <a:pt x="715072" y="0"/>
                  </a:moveTo>
                  <a:cubicBezTo>
                    <a:pt x="715072" y="0"/>
                    <a:pt x="715072" y="0"/>
                    <a:pt x="837387" y="0"/>
                  </a:cubicBezTo>
                  <a:cubicBezTo>
                    <a:pt x="856205" y="0"/>
                    <a:pt x="875022" y="18818"/>
                    <a:pt x="875022" y="47044"/>
                  </a:cubicBezTo>
                  <a:cubicBezTo>
                    <a:pt x="875022" y="47044"/>
                    <a:pt x="875022" y="47044"/>
                    <a:pt x="875022" y="112906"/>
                  </a:cubicBezTo>
                  <a:cubicBezTo>
                    <a:pt x="978520" y="131724"/>
                    <a:pt x="1082017" y="178768"/>
                    <a:pt x="1157288" y="235221"/>
                  </a:cubicBezTo>
                  <a:cubicBezTo>
                    <a:pt x="1157288" y="235221"/>
                    <a:pt x="1157288" y="235221"/>
                    <a:pt x="1213740" y="178768"/>
                  </a:cubicBezTo>
                  <a:cubicBezTo>
                    <a:pt x="1232558" y="169359"/>
                    <a:pt x="1260785" y="169359"/>
                    <a:pt x="1279602" y="178768"/>
                  </a:cubicBezTo>
                  <a:cubicBezTo>
                    <a:pt x="1279602" y="178768"/>
                    <a:pt x="1279602" y="178768"/>
                    <a:pt x="1364282" y="272856"/>
                  </a:cubicBezTo>
                  <a:cubicBezTo>
                    <a:pt x="1373691" y="282265"/>
                    <a:pt x="1373691" y="310492"/>
                    <a:pt x="1364282" y="329310"/>
                  </a:cubicBezTo>
                  <a:cubicBezTo>
                    <a:pt x="1364282" y="329310"/>
                    <a:pt x="1364282" y="329310"/>
                    <a:pt x="1307829" y="385763"/>
                  </a:cubicBezTo>
                  <a:cubicBezTo>
                    <a:pt x="1364282" y="461033"/>
                    <a:pt x="1411326" y="564531"/>
                    <a:pt x="1430144" y="668028"/>
                  </a:cubicBezTo>
                  <a:cubicBezTo>
                    <a:pt x="1430144" y="668028"/>
                    <a:pt x="1430144" y="668028"/>
                    <a:pt x="1496006" y="668028"/>
                  </a:cubicBezTo>
                  <a:cubicBezTo>
                    <a:pt x="1524232" y="668028"/>
                    <a:pt x="1543050" y="686846"/>
                    <a:pt x="1543050" y="705663"/>
                  </a:cubicBezTo>
                  <a:cubicBezTo>
                    <a:pt x="1543050" y="705663"/>
                    <a:pt x="1543050" y="705663"/>
                    <a:pt x="1543050" y="827978"/>
                  </a:cubicBezTo>
                  <a:cubicBezTo>
                    <a:pt x="1543050" y="856205"/>
                    <a:pt x="1524232" y="875022"/>
                    <a:pt x="1496006" y="875022"/>
                  </a:cubicBezTo>
                  <a:cubicBezTo>
                    <a:pt x="1496006" y="875022"/>
                    <a:pt x="1496006" y="875022"/>
                    <a:pt x="1430144" y="875022"/>
                  </a:cubicBezTo>
                  <a:cubicBezTo>
                    <a:pt x="1411326" y="978520"/>
                    <a:pt x="1364282" y="1072608"/>
                    <a:pt x="1307829" y="1157288"/>
                  </a:cubicBezTo>
                  <a:cubicBezTo>
                    <a:pt x="1307829" y="1157288"/>
                    <a:pt x="1307829" y="1157288"/>
                    <a:pt x="1364282" y="1213741"/>
                  </a:cubicBezTo>
                  <a:cubicBezTo>
                    <a:pt x="1373691" y="1232558"/>
                    <a:pt x="1373691" y="1260785"/>
                    <a:pt x="1364282" y="1270194"/>
                  </a:cubicBezTo>
                  <a:cubicBezTo>
                    <a:pt x="1364282" y="1270194"/>
                    <a:pt x="1364282" y="1270194"/>
                    <a:pt x="1279602" y="1354873"/>
                  </a:cubicBezTo>
                  <a:cubicBezTo>
                    <a:pt x="1260785" y="1373691"/>
                    <a:pt x="1232558" y="1373691"/>
                    <a:pt x="1213740" y="1354873"/>
                  </a:cubicBezTo>
                  <a:lnTo>
                    <a:pt x="1157288" y="1307829"/>
                  </a:lnTo>
                  <a:cubicBezTo>
                    <a:pt x="1082017" y="1364282"/>
                    <a:pt x="978520" y="1411326"/>
                    <a:pt x="875022" y="1420735"/>
                  </a:cubicBezTo>
                  <a:cubicBezTo>
                    <a:pt x="875022" y="1420735"/>
                    <a:pt x="875022" y="1420735"/>
                    <a:pt x="875022" y="1496006"/>
                  </a:cubicBezTo>
                  <a:cubicBezTo>
                    <a:pt x="875022" y="1524233"/>
                    <a:pt x="856205" y="1543050"/>
                    <a:pt x="837387" y="1543050"/>
                  </a:cubicBezTo>
                  <a:cubicBezTo>
                    <a:pt x="837387" y="1543050"/>
                    <a:pt x="837387" y="1543050"/>
                    <a:pt x="715072" y="1543050"/>
                  </a:cubicBezTo>
                  <a:cubicBezTo>
                    <a:pt x="686845" y="1543050"/>
                    <a:pt x="668028" y="1524233"/>
                    <a:pt x="668028" y="1496006"/>
                  </a:cubicBezTo>
                  <a:cubicBezTo>
                    <a:pt x="668028" y="1496006"/>
                    <a:pt x="668028" y="1496006"/>
                    <a:pt x="668028" y="1420735"/>
                  </a:cubicBezTo>
                  <a:cubicBezTo>
                    <a:pt x="564530" y="1411326"/>
                    <a:pt x="470442" y="1364282"/>
                    <a:pt x="385762" y="1307829"/>
                  </a:cubicBezTo>
                  <a:cubicBezTo>
                    <a:pt x="385762" y="1307829"/>
                    <a:pt x="385762" y="1307829"/>
                    <a:pt x="329309" y="1354873"/>
                  </a:cubicBezTo>
                  <a:cubicBezTo>
                    <a:pt x="319901" y="1373691"/>
                    <a:pt x="291674" y="1373691"/>
                    <a:pt x="272856" y="1354873"/>
                  </a:cubicBezTo>
                  <a:cubicBezTo>
                    <a:pt x="272856" y="1354873"/>
                    <a:pt x="272856" y="1354873"/>
                    <a:pt x="188177" y="1270194"/>
                  </a:cubicBezTo>
                  <a:cubicBezTo>
                    <a:pt x="169359" y="1260785"/>
                    <a:pt x="169359" y="1232558"/>
                    <a:pt x="188177" y="1213741"/>
                  </a:cubicBezTo>
                  <a:cubicBezTo>
                    <a:pt x="188177" y="1213741"/>
                    <a:pt x="188177" y="1213741"/>
                    <a:pt x="235221" y="1157288"/>
                  </a:cubicBezTo>
                  <a:cubicBezTo>
                    <a:pt x="178768" y="1072608"/>
                    <a:pt x="131724" y="978520"/>
                    <a:pt x="122315" y="875022"/>
                  </a:cubicBezTo>
                  <a:cubicBezTo>
                    <a:pt x="122315" y="875022"/>
                    <a:pt x="122315" y="875022"/>
                    <a:pt x="47044" y="875022"/>
                  </a:cubicBezTo>
                  <a:cubicBezTo>
                    <a:pt x="18818" y="875022"/>
                    <a:pt x="0" y="856205"/>
                    <a:pt x="0" y="827978"/>
                  </a:cubicBezTo>
                  <a:cubicBezTo>
                    <a:pt x="0" y="827978"/>
                    <a:pt x="0" y="827978"/>
                    <a:pt x="0" y="705663"/>
                  </a:cubicBezTo>
                  <a:cubicBezTo>
                    <a:pt x="0" y="686846"/>
                    <a:pt x="18818" y="668028"/>
                    <a:pt x="47044" y="668028"/>
                  </a:cubicBezTo>
                  <a:cubicBezTo>
                    <a:pt x="47044" y="668028"/>
                    <a:pt x="47044" y="668028"/>
                    <a:pt x="122315" y="668028"/>
                  </a:cubicBezTo>
                  <a:cubicBezTo>
                    <a:pt x="131724" y="564531"/>
                    <a:pt x="178768" y="461033"/>
                    <a:pt x="235221" y="385763"/>
                  </a:cubicBezTo>
                  <a:cubicBezTo>
                    <a:pt x="235221" y="385763"/>
                    <a:pt x="235221" y="385763"/>
                    <a:pt x="188177" y="329310"/>
                  </a:cubicBezTo>
                  <a:cubicBezTo>
                    <a:pt x="169359" y="310492"/>
                    <a:pt x="169359" y="282265"/>
                    <a:pt x="188177" y="272856"/>
                  </a:cubicBezTo>
                  <a:cubicBezTo>
                    <a:pt x="188177" y="272856"/>
                    <a:pt x="188177" y="272856"/>
                    <a:pt x="272856" y="178768"/>
                  </a:cubicBezTo>
                  <a:cubicBezTo>
                    <a:pt x="291674" y="169359"/>
                    <a:pt x="319901" y="169359"/>
                    <a:pt x="329309" y="178768"/>
                  </a:cubicBezTo>
                  <a:cubicBezTo>
                    <a:pt x="329309" y="178768"/>
                    <a:pt x="329309" y="178768"/>
                    <a:pt x="385762" y="235221"/>
                  </a:cubicBezTo>
                  <a:cubicBezTo>
                    <a:pt x="470442" y="178768"/>
                    <a:pt x="564530" y="131724"/>
                    <a:pt x="668028" y="112906"/>
                  </a:cubicBezTo>
                  <a:cubicBezTo>
                    <a:pt x="668028" y="112906"/>
                    <a:pt x="668028" y="112906"/>
                    <a:pt x="668028" y="47044"/>
                  </a:cubicBezTo>
                  <a:cubicBezTo>
                    <a:pt x="668028" y="18818"/>
                    <a:pt x="686845" y="0"/>
                    <a:pt x="715072" y="0"/>
                  </a:cubicBezTo>
                  <a:close/>
                </a:path>
              </a:pathLst>
            </a:custGeom>
            <a:solidFill>
              <a:schemeClr val="bg1"/>
            </a:solidFill>
            <a:ln>
              <a:noFill/>
            </a:ln>
          </p:spPr>
          <p:style>
            <a:lnRef idx="3">
              <a:schemeClr val="lt1"/>
            </a:lnRef>
            <a:fillRef idx="1">
              <a:schemeClr val="accent4"/>
            </a:fillRef>
            <a:effectRef idx="1">
              <a:schemeClr val="accent4"/>
            </a:effectRef>
            <a:fontRef idx="minor">
              <a:schemeClr val="lt1"/>
            </a:fontRef>
          </p:style>
          <p:txBody>
            <a:bodyPr vert="horz" wrap="square" lIns="120944" tIns="60472" rIns="120944" bIns="60472" numCol="1" anchor="t" anchorCtr="0" compatLnSpc="1">
              <a:noAutofit/>
            </a:bodyPr>
            <a:lstStyle/>
            <a:p>
              <a:endParaRPr lang="zh-CN" altLang="en-US"/>
            </a:p>
          </p:txBody>
        </p:sp>
      </p:grpSp>
      <p:grpSp>
        <p:nvGrpSpPr>
          <p:cNvPr id="88" name="组合 87"/>
          <p:cNvGrpSpPr/>
          <p:nvPr/>
        </p:nvGrpSpPr>
        <p:grpSpPr>
          <a:xfrm>
            <a:off x="10273698" y="6567442"/>
            <a:ext cx="532430" cy="532430"/>
            <a:chOff x="6157069" y="4376643"/>
            <a:chExt cx="656171" cy="656171"/>
          </a:xfrm>
        </p:grpSpPr>
        <p:grpSp>
          <p:nvGrpSpPr>
            <p:cNvPr id="89" name="组合 88"/>
            <p:cNvGrpSpPr/>
            <p:nvPr/>
          </p:nvGrpSpPr>
          <p:grpSpPr>
            <a:xfrm>
              <a:off x="6157069" y="4376643"/>
              <a:ext cx="656171" cy="656171"/>
              <a:chOff x="8415028" y="1301255"/>
              <a:chExt cx="1491176" cy="1491176"/>
            </a:xfrm>
            <a:effectLst>
              <a:outerShdw blurRad="304800" dist="63500" dir="8100000" algn="tr" rotWithShape="0">
                <a:schemeClr val="tx1">
                  <a:alpha val="60000"/>
                </a:schemeClr>
              </a:outerShdw>
            </a:effectLst>
          </p:grpSpPr>
          <p:sp>
            <p:nvSpPr>
              <p:cNvPr id="91" name="椭圆 90"/>
              <p:cNvSpPr/>
              <p:nvPr/>
            </p:nvSpPr>
            <p:spPr>
              <a:xfrm>
                <a:off x="8415028" y="1301255"/>
                <a:ext cx="1491176" cy="1491176"/>
              </a:xfrm>
              <a:prstGeom prst="ellipse">
                <a:avLst/>
              </a:prstGeom>
              <a:gradFill flip="none" rotWithShape="1">
                <a:gsLst>
                  <a:gs pos="0">
                    <a:schemeClr val="accent4">
                      <a:lumMod val="50000"/>
                    </a:schemeClr>
                  </a:gs>
                  <a:gs pos="100000">
                    <a:schemeClr val="accent4">
                      <a:lumMod val="60000"/>
                      <a:lumOff val="40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椭圆 91"/>
              <p:cNvSpPr/>
              <p:nvPr/>
            </p:nvSpPr>
            <p:spPr>
              <a:xfrm>
                <a:off x="8440616" y="1326843"/>
                <a:ext cx="1440000" cy="1440000"/>
              </a:xfrm>
              <a:prstGeom prst="ellipse">
                <a:avLst/>
              </a:prstGeom>
              <a:gradFill flip="none" rotWithShape="1">
                <a:gsLst>
                  <a:gs pos="100000">
                    <a:schemeClr val="accent4">
                      <a:lumMod val="75000"/>
                    </a:schemeClr>
                  </a:gs>
                  <a:gs pos="0">
                    <a:schemeClr val="accent4">
                      <a:lumMod val="60000"/>
                      <a:lumOff val="40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0" name="Freeform 41"/>
            <p:cNvSpPr>
              <a:spLocks noEditPoints="1"/>
            </p:cNvSpPr>
            <p:nvPr/>
          </p:nvSpPr>
          <p:spPr bwMode="auto">
            <a:xfrm>
              <a:off x="6267132" y="4512513"/>
              <a:ext cx="416457" cy="364239"/>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a:noFill/>
            </a:ln>
          </p:spPr>
          <p:style>
            <a:lnRef idx="3">
              <a:schemeClr val="lt1"/>
            </a:lnRef>
            <a:fillRef idx="1">
              <a:schemeClr val="accent4"/>
            </a:fillRef>
            <a:effectRef idx="1">
              <a:schemeClr val="accent4"/>
            </a:effectRef>
            <a:fontRef idx="minor">
              <a:schemeClr val="lt1"/>
            </a:fontRef>
          </p:style>
          <p:txBody>
            <a:bodyPr/>
            <a:lstStyle/>
            <a:p>
              <a:pPr defTabSz="1279525" fontAlgn="auto">
                <a:spcBef>
                  <a:spcPts val="0"/>
                </a:spcBef>
                <a:spcAft>
                  <a:spcPts val="0"/>
                </a:spcAft>
                <a:defRPr/>
              </a:pPr>
              <a:endParaRPr lang="en-US"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93" name="组合 92"/>
          <p:cNvGrpSpPr/>
          <p:nvPr/>
        </p:nvGrpSpPr>
        <p:grpSpPr>
          <a:xfrm>
            <a:off x="11618305" y="6582196"/>
            <a:ext cx="532430" cy="532430"/>
            <a:chOff x="7910629" y="4377806"/>
            <a:chExt cx="656171" cy="656171"/>
          </a:xfrm>
        </p:grpSpPr>
        <p:grpSp>
          <p:nvGrpSpPr>
            <p:cNvPr id="94" name="组合 93"/>
            <p:cNvGrpSpPr/>
            <p:nvPr/>
          </p:nvGrpSpPr>
          <p:grpSpPr>
            <a:xfrm>
              <a:off x="7910629" y="4377806"/>
              <a:ext cx="656171" cy="656171"/>
              <a:chOff x="8415028" y="1301255"/>
              <a:chExt cx="1491176" cy="1491176"/>
            </a:xfrm>
            <a:solidFill>
              <a:srgbClr val="CC3300"/>
            </a:solidFill>
            <a:effectLst>
              <a:outerShdw blurRad="304800" dist="63500" dir="8100000" algn="tr" rotWithShape="0">
                <a:schemeClr val="tx1">
                  <a:alpha val="60000"/>
                </a:schemeClr>
              </a:outerShdw>
            </a:effectLst>
          </p:grpSpPr>
          <p:sp>
            <p:nvSpPr>
              <p:cNvPr id="98" name="椭圆 97"/>
              <p:cNvSpPr/>
              <p:nvPr/>
            </p:nvSpPr>
            <p:spPr>
              <a:xfrm>
                <a:off x="8415028" y="1301255"/>
                <a:ext cx="1491176" cy="14911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p:cNvSpPr/>
              <p:nvPr/>
            </p:nvSpPr>
            <p:spPr>
              <a:xfrm>
                <a:off x="8440616" y="1326843"/>
                <a:ext cx="1440000" cy="1440000"/>
              </a:xfrm>
              <a:prstGeom prst="ellipse">
                <a:avLst/>
              </a:prstGeom>
              <a:solidFill>
                <a:srgbClr val="F465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5" name="组合 94"/>
            <p:cNvGrpSpPr/>
            <p:nvPr/>
          </p:nvGrpSpPr>
          <p:grpSpPr>
            <a:xfrm>
              <a:off x="8030376" y="4502416"/>
              <a:ext cx="416676" cy="405480"/>
              <a:chOff x="5970999" y="1635369"/>
              <a:chExt cx="302366" cy="294242"/>
            </a:xfrm>
            <a:solidFill>
              <a:schemeClr val="bg1"/>
            </a:solidFill>
            <a:effectLst/>
          </p:grpSpPr>
          <p:sp>
            <p:nvSpPr>
              <p:cNvPr id="96" name="Rectangle 11"/>
              <p:cNvSpPr>
                <a:spLocks noChangeArrowheads="1"/>
              </p:cNvSpPr>
              <p:nvPr/>
            </p:nvSpPr>
            <p:spPr bwMode="auto">
              <a:xfrm>
                <a:off x="6103263" y="1635369"/>
                <a:ext cx="37156" cy="135331"/>
              </a:xfrm>
              <a:prstGeom prst="rect">
                <a:avLst/>
              </a:prstGeom>
              <a:grpFill/>
              <a:ln>
                <a:noFill/>
              </a:ln>
            </p:spPr>
            <p:style>
              <a:lnRef idx="3">
                <a:schemeClr val="lt1"/>
              </a:lnRef>
              <a:fillRef idx="1">
                <a:schemeClr val="accent4"/>
              </a:fillRef>
              <a:effectRef idx="1">
                <a:schemeClr val="accent4"/>
              </a:effectRef>
              <a:fontRef idx="minor">
                <a:schemeClr val="lt1"/>
              </a:fontRef>
            </p:style>
            <p:txBody>
              <a:bodyPr vert="horz" wrap="square" lIns="120944" tIns="60472" rIns="120944" bIns="60472" numCol="1" anchor="t" anchorCtr="0" compatLnSpc="1"/>
              <a:lstStyle/>
              <a:p>
                <a:endParaRPr lang="zh-CN" altLang="en-US"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97" name="Freeform 12"/>
              <p:cNvSpPr/>
              <p:nvPr/>
            </p:nvSpPr>
            <p:spPr bwMode="auto">
              <a:xfrm>
                <a:off x="5970999" y="1642926"/>
                <a:ext cx="302366" cy="286685"/>
              </a:xfrm>
              <a:custGeom>
                <a:avLst/>
                <a:gdLst>
                  <a:gd name="T0" fmla="*/ 270 w 373"/>
                  <a:gd name="T1" fmla="*/ 0 h 354"/>
                  <a:gd name="T2" fmla="*/ 270 w 373"/>
                  <a:gd name="T3" fmla="*/ 0 h 354"/>
                  <a:gd name="T4" fmla="*/ 251 w 373"/>
                  <a:gd name="T5" fmla="*/ 40 h 354"/>
                  <a:gd name="T6" fmla="*/ 329 w 373"/>
                  <a:gd name="T7" fmla="*/ 167 h 354"/>
                  <a:gd name="T8" fmla="*/ 186 w 373"/>
                  <a:gd name="T9" fmla="*/ 309 h 354"/>
                  <a:gd name="T10" fmla="*/ 44 w 373"/>
                  <a:gd name="T11" fmla="*/ 167 h 354"/>
                  <a:gd name="T12" fmla="*/ 123 w 373"/>
                  <a:gd name="T13" fmla="*/ 40 h 354"/>
                  <a:gd name="T14" fmla="*/ 123 w 373"/>
                  <a:gd name="T15" fmla="*/ 40 h 354"/>
                  <a:gd name="T16" fmla="*/ 102 w 373"/>
                  <a:gd name="T17" fmla="*/ 0 h 354"/>
                  <a:gd name="T18" fmla="*/ 0 w 373"/>
                  <a:gd name="T19" fmla="*/ 167 h 354"/>
                  <a:gd name="T20" fmla="*/ 186 w 373"/>
                  <a:gd name="T21" fmla="*/ 354 h 354"/>
                  <a:gd name="T22" fmla="*/ 373 w 373"/>
                  <a:gd name="T23" fmla="*/ 167 h 354"/>
                  <a:gd name="T24" fmla="*/ 270 w 373"/>
                  <a:gd name="T25" fmla="*/ 0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3" h="354">
                    <a:moveTo>
                      <a:pt x="270" y="0"/>
                    </a:moveTo>
                    <a:cubicBezTo>
                      <a:pt x="270" y="0"/>
                      <a:pt x="270" y="0"/>
                      <a:pt x="270" y="0"/>
                    </a:cubicBezTo>
                    <a:cubicBezTo>
                      <a:pt x="251" y="40"/>
                      <a:pt x="251" y="40"/>
                      <a:pt x="251" y="40"/>
                    </a:cubicBezTo>
                    <a:cubicBezTo>
                      <a:pt x="297" y="64"/>
                      <a:pt x="329" y="112"/>
                      <a:pt x="329" y="167"/>
                    </a:cubicBezTo>
                    <a:cubicBezTo>
                      <a:pt x="329" y="245"/>
                      <a:pt x="265" y="309"/>
                      <a:pt x="186" y="309"/>
                    </a:cubicBezTo>
                    <a:cubicBezTo>
                      <a:pt x="108" y="309"/>
                      <a:pt x="44" y="245"/>
                      <a:pt x="44" y="167"/>
                    </a:cubicBezTo>
                    <a:cubicBezTo>
                      <a:pt x="44" y="111"/>
                      <a:pt x="76" y="63"/>
                      <a:pt x="123" y="40"/>
                    </a:cubicBezTo>
                    <a:cubicBezTo>
                      <a:pt x="123" y="40"/>
                      <a:pt x="123" y="40"/>
                      <a:pt x="123" y="40"/>
                    </a:cubicBezTo>
                    <a:cubicBezTo>
                      <a:pt x="102" y="0"/>
                      <a:pt x="102" y="0"/>
                      <a:pt x="102" y="0"/>
                    </a:cubicBezTo>
                    <a:cubicBezTo>
                      <a:pt x="42" y="31"/>
                      <a:pt x="0" y="94"/>
                      <a:pt x="0" y="167"/>
                    </a:cubicBezTo>
                    <a:cubicBezTo>
                      <a:pt x="0" y="270"/>
                      <a:pt x="84" y="354"/>
                      <a:pt x="186" y="354"/>
                    </a:cubicBezTo>
                    <a:cubicBezTo>
                      <a:pt x="289" y="354"/>
                      <a:pt x="373" y="270"/>
                      <a:pt x="373" y="167"/>
                    </a:cubicBezTo>
                    <a:cubicBezTo>
                      <a:pt x="373" y="94"/>
                      <a:pt x="331" y="31"/>
                      <a:pt x="270" y="0"/>
                    </a:cubicBezTo>
                    <a:close/>
                  </a:path>
                </a:pathLst>
              </a:custGeom>
              <a:grpFill/>
              <a:ln>
                <a:noFill/>
              </a:ln>
            </p:spPr>
            <p:style>
              <a:lnRef idx="3">
                <a:schemeClr val="lt1"/>
              </a:lnRef>
              <a:fillRef idx="1">
                <a:schemeClr val="accent4"/>
              </a:fillRef>
              <a:effectRef idx="1">
                <a:schemeClr val="accent4"/>
              </a:effectRef>
              <a:fontRef idx="minor">
                <a:schemeClr val="lt1"/>
              </a:fontRef>
            </p:style>
            <p:txBody>
              <a:bodyPr vert="horz" wrap="square" lIns="120944" tIns="60472" rIns="120944" bIns="60472" numCol="1" anchor="t" anchorCtr="0" compatLnSpc="1"/>
              <a:lstStyle/>
              <a:p>
                <a:endParaRPr lang="zh-CN" altLang="en-US"/>
              </a:p>
            </p:txBody>
          </p:sp>
        </p:grpSp>
      </p:gr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750"/>
                                        <p:tgtEl>
                                          <p:spTgt spid="55"/>
                                        </p:tgtEl>
                                      </p:cBhvr>
                                    </p:animEffect>
                                    <p:anim calcmode="lin" valueType="num">
                                      <p:cBhvr>
                                        <p:cTn id="8" dur="750" fill="hold"/>
                                        <p:tgtEl>
                                          <p:spTgt spid="55"/>
                                        </p:tgtEl>
                                        <p:attrNameLst>
                                          <p:attrName>ppt_x</p:attrName>
                                        </p:attrNameLst>
                                      </p:cBhvr>
                                      <p:tavLst>
                                        <p:tav tm="0">
                                          <p:val>
                                            <p:strVal val="#ppt_x"/>
                                          </p:val>
                                        </p:tav>
                                        <p:tav tm="100000">
                                          <p:val>
                                            <p:strVal val="#ppt_x"/>
                                          </p:val>
                                        </p:tav>
                                      </p:tavLst>
                                    </p:anim>
                                    <p:anim calcmode="lin" valueType="num">
                                      <p:cBhvr>
                                        <p:cTn id="9" dur="750" fill="hold"/>
                                        <p:tgtEl>
                                          <p:spTgt spid="5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6" presetClass="entr" presetSubtype="0" fill="hold" grpId="0" nodeType="clickEffect">
                                  <p:stCondLst>
                                    <p:cond delay="0"/>
                                  </p:stCondLst>
                                  <p:iterate type="lt">
                                    <p:tmPct val="10000"/>
                                  </p:iterate>
                                  <p:childTnLst>
                                    <p:set>
                                      <p:cBhvr>
                                        <p:cTn id="13" dur="1" fill="hold">
                                          <p:stCondLst>
                                            <p:cond delay="0"/>
                                          </p:stCondLst>
                                        </p:cTn>
                                        <p:tgtEl>
                                          <p:spTgt spid="2"/>
                                        </p:tgtEl>
                                        <p:attrNameLst>
                                          <p:attrName>style.visibility</p:attrName>
                                        </p:attrNameLst>
                                      </p:cBhvr>
                                      <p:to>
                                        <p:strVal val="visible"/>
                                      </p:to>
                                    </p:set>
                                    <p:anim by="(-#ppt_w*2)" calcmode="lin" valueType="num">
                                      <p:cBhvr rctx="PPT">
                                        <p:cTn id="14" dur="500" autoRev="1" fill="hold">
                                          <p:stCondLst>
                                            <p:cond delay="0"/>
                                          </p:stCondLst>
                                        </p:cTn>
                                        <p:tgtEl>
                                          <p:spTgt spid="2"/>
                                        </p:tgtEl>
                                        <p:attrNameLst>
                                          <p:attrName>ppt_w</p:attrName>
                                        </p:attrNameLst>
                                      </p:cBhvr>
                                    </p:anim>
                                    <p:anim by="(#ppt_w*0.50)" calcmode="lin" valueType="num">
                                      <p:cBhvr>
                                        <p:cTn id="15" dur="500" decel="50000" autoRev="1" fill="hold">
                                          <p:stCondLst>
                                            <p:cond delay="0"/>
                                          </p:stCondLst>
                                        </p:cTn>
                                        <p:tgtEl>
                                          <p:spTgt spid="2"/>
                                        </p:tgtEl>
                                        <p:attrNameLst>
                                          <p:attrName>ppt_x</p:attrName>
                                        </p:attrNameLst>
                                      </p:cBhvr>
                                    </p:anim>
                                    <p:anim from="(-#ppt_h/2)" to="(#ppt_y)" calcmode="lin" valueType="num">
                                      <p:cBhvr>
                                        <p:cTn id="16" dur="1000" fill="hold">
                                          <p:stCondLst>
                                            <p:cond delay="0"/>
                                          </p:stCondLst>
                                        </p:cTn>
                                        <p:tgtEl>
                                          <p:spTgt spid="2"/>
                                        </p:tgtEl>
                                        <p:attrNameLst>
                                          <p:attrName>ppt_y</p:attrName>
                                        </p:attrNameLst>
                                      </p:cBhvr>
                                    </p:anim>
                                    <p:animRot by="21600000">
                                      <p:cBhvr>
                                        <p:cTn id="17" dur="1000" fill="hold">
                                          <p:stCondLst>
                                            <p:cond delay="0"/>
                                          </p:stCondLst>
                                        </p:cTn>
                                        <p:tgtEl>
                                          <p:spTgt spid="2"/>
                                        </p:tgtEl>
                                        <p:attrNameLst>
                                          <p:attrName>r</p:attrName>
                                        </p:attrNameLst>
                                      </p:cBhvr>
                                    </p:animRot>
                                  </p:childTnLst>
                                </p:cTn>
                              </p:par>
                            </p:childTnLst>
                          </p:cTn>
                        </p:par>
                        <p:par>
                          <p:cTn id="18" fill="hold">
                            <p:stCondLst>
                              <p:cond delay="1100"/>
                            </p:stCondLst>
                            <p:childTnLst>
                              <p:par>
                                <p:cTn id="19" presetID="42" presetClass="entr" presetSubtype="0"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30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anim calcmode="lin" valueType="num">
                                      <p:cBhvr>
                                        <p:cTn id="27" dur="1000" fill="hold"/>
                                        <p:tgtEl>
                                          <p:spTgt spid="9"/>
                                        </p:tgtEl>
                                        <p:attrNameLst>
                                          <p:attrName>ppt_x</p:attrName>
                                        </p:attrNameLst>
                                      </p:cBhvr>
                                      <p:tavLst>
                                        <p:tav tm="0">
                                          <p:val>
                                            <p:strVal val="#ppt_x"/>
                                          </p:val>
                                        </p:tav>
                                        <p:tav tm="100000">
                                          <p:val>
                                            <p:strVal val="#ppt_x"/>
                                          </p:val>
                                        </p:tav>
                                      </p:tavLst>
                                    </p:anim>
                                    <p:anim calcmode="lin" valueType="num">
                                      <p:cBhvr>
                                        <p:cTn id="28" dur="1000" fill="hold"/>
                                        <p:tgtEl>
                                          <p:spTgt spid="9"/>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60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1000"/>
                                        <p:tgtEl>
                                          <p:spTgt spid="21"/>
                                        </p:tgtEl>
                                      </p:cBhvr>
                                    </p:animEffect>
                                    <p:anim calcmode="lin" valueType="num">
                                      <p:cBhvr>
                                        <p:cTn id="32" dur="1000" fill="hold"/>
                                        <p:tgtEl>
                                          <p:spTgt spid="21"/>
                                        </p:tgtEl>
                                        <p:attrNameLst>
                                          <p:attrName>ppt_x</p:attrName>
                                        </p:attrNameLst>
                                      </p:cBhvr>
                                      <p:tavLst>
                                        <p:tav tm="0">
                                          <p:val>
                                            <p:strVal val="#ppt_x"/>
                                          </p:val>
                                        </p:tav>
                                        <p:tav tm="100000">
                                          <p:val>
                                            <p:strVal val="#ppt_x"/>
                                          </p:val>
                                        </p:tav>
                                      </p:tavLst>
                                    </p:anim>
                                    <p:anim calcmode="lin" valueType="num">
                                      <p:cBhvr>
                                        <p:cTn id="33" dur="1000" fill="hold"/>
                                        <p:tgtEl>
                                          <p:spTgt spid="21"/>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90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1000"/>
                                        <p:tgtEl>
                                          <p:spTgt spid="22"/>
                                        </p:tgtEl>
                                      </p:cBhvr>
                                    </p:animEffect>
                                    <p:anim calcmode="lin" valueType="num">
                                      <p:cBhvr>
                                        <p:cTn id="37" dur="1000" fill="hold"/>
                                        <p:tgtEl>
                                          <p:spTgt spid="22"/>
                                        </p:tgtEl>
                                        <p:attrNameLst>
                                          <p:attrName>ppt_x</p:attrName>
                                        </p:attrNameLst>
                                      </p:cBhvr>
                                      <p:tavLst>
                                        <p:tav tm="0">
                                          <p:val>
                                            <p:strVal val="#ppt_x"/>
                                          </p:val>
                                        </p:tav>
                                        <p:tav tm="100000">
                                          <p:val>
                                            <p:strVal val="#ppt_x"/>
                                          </p:val>
                                        </p:tav>
                                      </p:tavLst>
                                    </p:anim>
                                    <p:anim calcmode="lin" valueType="num">
                                      <p:cBhvr>
                                        <p:cTn id="38"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60"/>
                                        </p:tgtEl>
                                        <p:attrNameLst>
                                          <p:attrName>style.visibility</p:attrName>
                                        </p:attrNameLst>
                                      </p:cBhvr>
                                      <p:to>
                                        <p:strVal val="visible"/>
                                      </p:to>
                                    </p:set>
                                    <p:animEffect transition="in" filter="fade">
                                      <p:cBhvr>
                                        <p:cTn id="43" dur="500"/>
                                        <p:tgtEl>
                                          <p:spTgt spid="60"/>
                                        </p:tgtEl>
                                      </p:cBhvr>
                                    </p:animEffect>
                                  </p:childTnLst>
                                </p:cTn>
                              </p:par>
                              <p:par>
                                <p:cTn id="44" presetID="35" presetClass="path" presetSubtype="0" accel="50000" decel="50000" fill="hold" nodeType="withEffect">
                                  <p:stCondLst>
                                    <p:cond delay="0"/>
                                  </p:stCondLst>
                                  <p:childTnLst>
                                    <p:animMotion origin="layout" path="M 0.19367 0.00294 L -3.55976E-6 7.17225E-7 " pathEditMode="relative" rAng="0" ptsTypes="AA">
                                      <p:cBhvr>
                                        <p:cTn id="45" dur="500" fill="hold"/>
                                        <p:tgtEl>
                                          <p:spTgt spid="60"/>
                                        </p:tgtEl>
                                        <p:attrNameLst>
                                          <p:attrName>ppt_x</p:attrName>
                                          <p:attrName>ppt_y</p:attrName>
                                        </p:attrNameLst>
                                      </p:cBhvr>
                                      <p:rCtr x="-9683" y="-147"/>
                                    </p:animMotion>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64"/>
                                        </p:tgtEl>
                                        <p:attrNameLst>
                                          <p:attrName>style.visibility</p:attrName>
                                        </p:attrNameLst>
                                      </p:cBhvr>
                                      <p:to>
                                        <p:strVal val="visible"/>
                                      </p:to>
                                    </p:set>
                                    <p:animEffect transition="in" filter="fade">
                                      <p:cBhvr>
                                        <p:cTn id="50" dur="500"/>
                                        <p:tgtEl>
                                          <p:spTgt spid="64"/>
                                        </p:tgtEl>
                                      </p:cBhvr>
                                    </p:animEffect>
                                  </p:childTnLst>
                                </p:cTn>
                              </p:par>
                              <p:par>
                                <p:cTn id="51" presetID="35" presetClass="path" presetSubtype="0" accel="50000" decel="50000" fill="hold" nodeType="withEffect">
                                  <p:stCondLst>
                                    <p:cond delay="0"/>
                                  </p:stCondLst>
                                  <p:childTnLst>
                                    <p:animMotion origin="layout" path="M 0.06516 0.00294 L -3.55976E-6 -8.99471E-7 " pathEditMode="relative" rAng="0" ptsTypes="AA">
                                      <p:cBhvr>
                                        <p:cTn id="52" dur="500" fill="hold"/>
                                        <p:tgtEl>
                                          <p:spTgt spid="64"/>
                                        </p:tgtEl>
                                        <p:attrNameLst>
                                          <p:attrName>ppt_x</p:attrName>
                                          <p:attrName>ppt_y</p:attrName>
                                        </p:attrNameLst>
                                      </p:cBhvr>
                                      <p:rCtr x="-3266" y="-147"/>
                                    </p:animMotion>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69"/>
                                        </p:tgtEl>
                                        <p:attrNameLst>
                                          <p:attrName>style.visibility</p:attrName>
                                        </p:attrNameLst>
                                      </p:cBhvr>
                                      <p:to>
                                        <p:strVal val="visible"/>
                                      </p:to>
                                    </p:set>
                                    <p:animEffect transition="in" filter="fade">
                                      <p:cBhvr>
                                        <p:cTn id="57" dur="500"/>
                                        <p:tgtEl>
                                          <p:spTgt spid="69"/>
                                        </p:tgtEl>
                                      </p:cBhvr>
                                    </p:animEffect>
                                  </p:childTnLst>
                                </p:cTn>
                              </p:par>
                              <p:par>
                                <p:cTn id="58" presetID="63" presetClass="path" presetSubtype="0" accel="50000" decel="50000" fill="hold" nodeType="withEffect">
                                  <p:stCondLst>
                                    <p:cond delay="0"/>
                                  </p:stCondLst>
                                  <p:childTnLst>
                                    <p:animMotion origin="layout" path="M -0.05633 0.00294 L -3.55976E-6 1.52851E-6 " pathEditMode="relative" rAng="0" ptsTypes="AA">
                                      <p:cBhvr>
                                        <p:cTn id="59" dur="500" fill="hold"/>
                                        <p:tgtEl>
                                          <p:spTgt spid="69"/>
                                        </p:tgtEl>
                                        <p:attrNameLst>
                                          <p:attrName>ppt_x</p:attrName>
                                          <p:attrName>ppt_y</p:attrName>
                                        </p:attrNameLst>
                                      </p:cBhvr>
                                      <p:rCtr x="2809" y="-147"/>
                                    </p:animMotion>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73"/>
                                        </p:tgtEl>
                                        <p:attrNameLst>
                                          <p:attrName>style.visibility</p:attrName>
                                        </p:attrNameLst>
                                      </p:cBhvr>
                                      <p:to>
                                        <p:strVal val="visible"/>
                                      </p:to>
                                    </p:set>
                                    <p:animEffect transition="in" filter="fade">
                                      <p:cBhvr>
                                        <p:cTn id="64" dur="500"/>
                                        <p:tgtEl>
                                          <p:spTgt spid="73"/>
                                        </p:tgtEl>
                                      </p:cBhvr>
                                    </p:animEffect>
                                  </p:childTnLst>
                                </p:cTn>
                              </p:par>
                              <p:par>
                                <p:cTn id="65" presetID="63" presetClass="path" presetSubtype="0" accel="50000" decel="50000" fill="hold" nodeType="withEffect">
                                  <p:stCondLst>
                                    <p:cond delay="0"/>
                                  </p:stCondLst>
                                  <p:childTnLst>
                                    <p:animMotion origin="layout" path="M -0.17799 0.00294 L 3.02417E-6 -3.93298E-6 " pathEditMode="relative" rAng="0" ptsTypes="AA">
                                      <p:cBhvr>
                                        <p:cTn id="66" dur="500" fill="hold"/>
                                        <p:tgtEl>
                                          <p:spTgt spid="73"/>
                                        </p:tgtEl>
                                        <p:attrNameLst>
                                          <p:attrName>ppt_x</p:attrName>
                                          <p:attrName>ppt_y</p:attrName>
                                        </p:attrNameLst>
                                      </p:cBhvr>
                                      <p:rCtr x="8899" y="-147"/>
                                    </p:animMotion>
                                  </p:childTnLst>
                                </p:cTn>
                              </p:par>
                            </p:childTnLst>
                          </p:cTn>
                        </p:par>
                        <p:par>
                          <p:cTn id="67" fill="hold">
                            <p:stCondLst>
                              <p:cond delay="500"/>
                            </p:stCondLst>
                            <p:childTnLst>
                              <p:par>
                                <p:cTn id="68" presetID="31" presetClass="entr" presetSubtype="0" fill="hold" nodeType="afterEffect">
                                  <p:stCondLst>
                                    <p:cond delay="0"/>
                                  </p:stCondLst>
                                  <p:childTnLst>
                                    <p:set>
                                      <p:cBhvr>
                                        <p:cTn id="69" dur="1" fill="hold">
                                          <p:stCondLst>
                                            <p:cond delay="0"/>
                                          </p:stCondLst>
                                        </p:cTn>
                                        <p:tgtEl>
                                          <p:spTgt spid="88"/>
                                        </p:tgtEl>
                                        <p:attrNameLst>
                                          <p:attrName>style.visibility</p:attrName>
                                        </p:attrNameLst>
                                      </p:cBhvr>
                                      <p:to>
                                        <p:strVal val="visible"/>
                                      </p:to>
                                    </p:set>
                                    <p:anim calcmode="lin" valueType="num">
                                      <p:cBhvr>
                                        <p:cTn id="70" dur="500" fill="hold"/>
                                        <p:tgtEl>
                                          <p:spTgt spid="88"/>
                                        </p:tgtEl>
                                        <p:attrNameLst>
                                          <p:attrName>ppt_w</p:attrName>
                                        </p:attrNameLst>
                                      </p:cBhvr>
                                      <p:tavLst>
                                        <p:tav tm="0">
                                          <p:val>
                                            <p:fltVal val="0"/>
                                          </p:val>
                                        </p:tav>
                                        <p:tav tm="100000">
                                          <p:val>
                                            <p:strVal val="#ppt_w"/>
                                          </p:val>
                                        </p:tav>
                                      </p:tavLst>
                                    </p:anim>
                                    <p:anim calcmode="lin" valueType="num">
                                      <p:cBhvr>
                                        <p:cTn id="71" dur="500" fill="hold"/>
                                        <p:tgtEl>
                                          <p:spTgt spid="88"/>
                                        </p:tgtEl>
                                        <p:attrNameLst>
                                          <p:attrName>ppt_h</p:attrName>
                                        </p:attrNameLst>
                                      </p:cBhvr>
                                      <p:tavLst>
                                        <p:tav tm="0">
                                          <p:val>
                                            <p:fltVal val="0"/>
                                          </p:val>
                                        </p:tav>
                                        <p:tav tm="100000">
                                          <p:val>
                                            <p:strVal val="#ppt_h"/>
                                          </p:val>
                                        </p:tav>
                                      </p:tavLst>
                                    </p:anim>
                                    <p:anim calcmode="lin" valueType="num">
                                      <p:cBhvr>
                                        <p:cTn id="72" dur="500" fill="hold"/>
                                        <p:tgtEl>
                                          <p:spTgt spid="88"/>
                                        </p:tgtEl>
                                        <p:attrNameLst>
                                          <p:attrName>style.rotation</p:attrName>
                                        </p:attrNameLst>
                                      </p:cBhvr>
                                      <p:tavLst>
                                        <p:tav tm="0">
                                          <p:val>
                                            <p:fltVal val="90"/>
                                          </p:val>
                                        </p:tav>
                                        <p:tav tm="100000">
                                          <p:val>
                                            <p:fltVal val="0"/>
                                          </p:val>
                                        </p:tav>
                                      </p:tavLst>
                                    </p:anim>
                                    <p:animEffect transition="in" filter="fade">
                                      <p:cBhvr>
                                        <p:cTn id="73" dur="500"/>
                                        <p:tgtEl>
                                          <p:spTgt spid="88"/>
                                        </p:tgtEl>
                                      </p:cBhvr>
                                    </p:animEffect>
                                  </p:childTnLst>
                                </p:cTn>
                              </p:par>
                              <p:par>
                                <p:cTn id="74" presetID="31" presetClass="entr" presetSubtype="0" fill="hold" nodeType="withEffect">
                                  <p:stCondLst>
                                    <p:cond delay="300"/>
                                  </p:stCondLst>
                                  <p:childTnLst>
                                    <p:set>
                                      <p:cBhvr>
                                        <p:cTn id="75" dur="1" fill="hold">
                                          <p:stCondLst>
                                            <p:cond delay="0"/>
                                          </p:stCondLst>
                                        </p:cTn>
                                        <p:tgtEl>
                                          <p:spTgt spid="82"/>
                                        </p:tgtEl>
                                        <p:attrNameLst>
                                          <p:attrName>style.visibility</p:attrName>
                                        </p:attrNameLst>
                                      </p:cBhvr>
                                      <p:to>
                                        <p:strVal val="visible"/>
                                      </p:to>
                                    </p:set>
                                    <p:anim calcmode="lin" valueType="num">
                                      <p:cBhvr>
                                        <p:cTn id="76" dur="1000" fill="hold"/>
                                        <p:tgtEl>
                                          <p:spTgt spid="82"/>
                                        </p:tgtEl>
                                        <p:attrNameLst>
                                          <p:attrName>ppt_w</p:attrName>
                                        </p:attrNameLst>
                                      </p:cBhvr>
                                      <p:tavLst>
                                        <p:tav tm="0">
                                          <p:val>
                                            <p:fltVal val="0"/>
                                          </p:val>
                                        </p:tav>
                                        <p:tav tm="100000">
                                          <p:val>
                                            <p:strVal val="#ppt_w"/>
                                          </p:val>
                                        </p:tav>
                                      </p:tavLst>
                                    </p:anim>
                                    <p:anim calcmode="lin" valueType="num">
                                      <p:cBhvr>
                                        <p:cTn id="77" dur="1000" fill="hold"/>
                                        <p:tgtEl>
                                          <p:spTgt spid="82"/>
                                        </p:tgtEl>
                                        <p:attrNameLst>
                                          <p:attrName>ppt_h</p:attrName>
                                        </p:attrNameLst>
                                      </p:cBhvr>
                                      <p:tavLst>
                                        <p:tav tm="0">
                                          <p:val>
                                            <p:fltVal val="0"/>
                                          </p:val>
                                        </p:tav>
                                        <p:tav tm="100000">
                                          <p:val>
                                            <p:strVal val="#ppt_h"/>
                                          </p:val>
                                        </p:tav>
                                      </p:tavLst>
                                    </p:anim>
                                    <p:anim calcmode="lin" valueType="num">
                                      <p:cBhvr>
                                        <p:cTn id="78" dur="1000" fill="hold"/>
                                        <p:tgtEl>
                                          <p:spTgt spid="82"/>
                                        </p:tgtEl>
                                        <p:attrNameLst>
                                          <p:attrName>style.rotation</p:attrName>
                                        </p:attrNameLst>
                                      </p:cBhvr>
                                      <p:tavLst>
                                        <p:tav tm="0">
                                          <p:val>
                                            <p:fltVal val="90"/>
                                          </p:val>
                                        </p:tav>
                                        <p:tav tm="100000">
                                          <p:val>
                                            <p:fltVal val="0"/>
                                          </p:val>
                                        </p:tav>
                                      </p:tavLst>
                                    </p:anim>
                                    <p:animEffect transition="in" filter="fade">
                                      <p:cBhvr>
                                        <p:cTn id="79" dur="1000"/>
                                        <p:tgtEl>
                                          <p:spTgt spid="82"/>
                                        </p:tgtEl>
                                      </p:cBhvr>
                                    </p:animEffect>
                                  </p:childTnLst>
                                </p:cTn>
                              </p:par>
                              <p:par>
                                <p:cTn id="80" presetID="31" presetClass="entr" presetSubtype="0" fill="hold" nodeType="withEffect">
                                  <p:stCondLst>
                                    <p:cond delay="600"/>
                                  </p:stCondLst>
                                  <p:childTnLst>
                                    <p:set>
                                      <p:cBhvr>
                                        <p:cTn id="81" dur="1" fill="hold">
                                          <p:stCondLst>
                                            <p:cond delay="0"/>
                                          </p:stCondLst>
                                        </p:cTn>
                                        <p:tgtEl>
                                          <p:spTgt spid="93"/>
                                        </p:tgtEl>
                                        <p:attrNameLst>
                                          <p:attrName>style.visibility</p:attrName>
                                        </p:attrNameLst>
                                      </p:cBhvr>
                                      <p:to>
                                        <p:strVal val="visible"/>
                                      </p:to>
                                    </p:set>
                                    <p:anim calcmode="lin" valueType="num">
                                      <p:cBhvr>
                                        <p:cTn id="82" dur="1000" fill="hold"/>
                                        <p:tgtEl>
                                          <p:spTgt spid="93"/>
                                        </p:tgtEl>
                                        <p:attrNameLst>
                                          <p:attrName>ppt_w</p:attrName>
                                        </p:attrNameLst>
                                      </p:cBhvr>
                                      <p:tavLst>
                                        <p:tav tm="0">
                                          <p:val>
                                            <p:fltVal val="0"/>
                                          </p:val>
                                        </p:tav>
                                        <p:tav tm="100000">
                                          <p:val>
                                            <p:strVal val="#ppt_w"/>
                                          </p:val>
                                        </p:tav>
                                      </p:tavLst>
                                    </p:anim>
                                    <p:anim calcmode="lin" valueType="num">
                                      <p:cBhvr>
                                        <p:cTn id="83" dur="1000" fill="hold"/>
                                        <p:tgtEl>
                                          <p:spTgt spid="93"/>
                                        </p:tgtEl>
                                        <p:attrNameLst>
                                          <p:attrName>ppt_h</p:attrName>
                                        </p:attrNameLst>
                                      </p:cBhvr>
                                      <p:tavLst>
                                        <p:tav tm="0">
                                          <p:val>
                                            <p:fltVal val="0"/>
                                          </p:val>
                                        </p:tav>
                                        <p:tav tm="100000">
                                          <p:val>
                                            <p:strVal val="#ppt_h"/>
                                          </p:val>
                                        </p:tav>
                                      </p:tavLst>
                                    </p:anim>
                                    <p:anim calcmode="lin" valueType="num">
                                      <p:cBhvr>
                                        <p:cTn id="84" dur="1000" fill="hold"/>
                                        <p:tgtEl>
                                          <p:spTgt spid="93"/>
                                        </p:tgtEl>
                                        <p:attrNameLst>
                                          <p:attrName>style.rotation</p:attrName>
                                        </p:attrNameLst>
                                      </p:cBhvr>
                                      <p:tavLst>
                                        <p:tav tm="0">
                                          <p:val>
                                            <p:fltVal val="90"/>
                                          </p:val>
                                        </p:tav>
                                        <p:tav tm="100000">
                                          <p:val>
                                            <p:fltVal val="0"/>
                                          </p:val>
                                        </p:tav>
                                      </p:tavLst>
                                    </p:anim>
                                    <p:animEffect transition="in" filter="fade">
                                      <p:cBhvr>
                                        <p:cTn id="85" dur="1000"/>
                                        <p:tgtEl>
                                          <p:spTgt spid="93"/>
                                        </p:tgtEl>
                                      </p:cBhvr>
                                    </p:animEffect>
                                  </p:childTnLst>
                                </p:cTn>
                              </p:par>
                              <p:par>
                                <p:cTn id="86" presetID="31" presetClass="entr" presetSubtype="0" fill="hold" nodeType="withEffect">
                                  <p:stCondLst>
                                    <p:cond delay="900"/>
                                  </p:stCondLst>
                                  <p:childTnLst>
                                    <p:set>
                                      <p:cBhvr>
                                        <p:cTn id="87" dur="1" fill="hold">
                                          <p:stCondLst>
                                            <p:cond delay="0"/>
                                          </p:stCondLst>
                                        </p:cTn>
                                        <p:tgtEl>
                                          <p:spTgt spid="59"/>
                                        </p:tgtEl>
                                        <p:attrNameLst>
                                          <p:attrName>style.visibility</p:attrName>
                                        </p:attrNameLst>
                                      </p:cBhvr>
                                      <p:to>
                                        <p:strVal val="visible"/>
                                      </p:to>
                                    </p:set>
                                    <p:anim calcmode="lin" valueType="num">
                                      <p:cBhvr>
                                        <p:cTn id="88" dur="1000" fill="hold"/>
                                        <p:tgtEl>
                                          <p:spTgt spid="59"/>
                                        </p:tgtEl>
                                        <p:attrNameLst>
                                          <p:attrName>ppt_w</p:attrName>
                                        </p:attrNameLst>
                                      </p:cBhvr>
                                      <p:tavLst>
                                        <p:tav tm="0">
                                          <p:val>
                                            <p:fltVal val="0"/>
                                          </p:val>
                                        </p:tav>
                                        <p:tav tm="100000">
                                          <p:val>
                                            <p:strVal val="#ppt_w"/>
                                          </p:val>
                                        </p:tav>
                                      </p:tavLst>
                                    </p:anim>
                                    <p:anim calcmode="lin" valueType="num">
                                      <p:cBhvr>
                                        <p:cTn id="89" dur="1000" fill="hold"/>
                                        <p:tgtEl>
                                          <p:spTgt spid="59"/>
                                        </p:tgtEl>
                                        <p:attrNameLst>
                                          <p:attrName>ppt_h</p:attrName>
                                        </p:attrNameLst>
                                      </p:cBhvr>
                                      <p:tavLst>
                                        <p:tav tm="0">
                                          <p:val>
                                            <p:fltVal val="0"/>
                                          </p:val>
                                        </p:tav>
                                        <p:tav tm="100000">
                                          <p:val>
                                            <p:strVal val="#ppt_h"/>
                                          </p:val>
                                        </p:tav>
                                      </p:tavLst>
                                    </p:anim>
                                    <p:anim calcmode="lin" valueType="num">
                                      <p:cBhvr>
                                        <p:cTn id="90" dur="1000" fill="hold"/>
                                        <p:tgtEl>
                                          <p:spTgt spid="59"/>
                                        </p:tgtEl>
                                        <p:attrNameLst>
                                          <p:attrName>style.rotation</p:attrName>
                                        </p:attrNameLst>
                                      </p:cBhvr>
                                      <p:tavLst>
                                        <p:tav tm="0">
                                          <p:val>
                                            <p:fltVal val="90"/>
                                          </p:val>
                                        </p:tav>
                                        <p:tav tm="100000">
                                          <p:val>
                                            <p:fltVal val="0"/>
                                          </p:val>
                                        </p:tav>
                                      </p:tavLst>
                                    </p:anim>
                                    <p:animEffect transition="in" filter="fade">
                                      <p:cBhvr>
                                        <p:cTn id="91" dur="10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2888"/>
            <a:ext cx="12858750" cy="2714459"/>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5000738" y="1425798"/>
            <a:ext cx="2571546" cy="2571546"/>
            <a:chOff x="2353153" y="1332123"/>
            <a:chExt cx="1410410" cy="1410410"/>
          </a:xfrm>
        </p:grpSpPr>
        <p:pic>
          <p:nvPicPr>
            <p:cNvPr id="27" name="Picture 4" descr="C:\Users\Administrator\Desktop\微立体创业计划\00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53153" y="1332123"/>
              <a:ext cx="1410410" cy="1410410"/>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28" name="圆角矩形 27"/>
            <p:cNvSpPr/>
            <p:nvPr/>
          </p:nvSpPr>
          <p:spPr>
            <a:xfrm rot="18929868">
              <a:off x="2753722" y="1749223"/>
              <a:ext cx="615140" cy="615140"/>
            </a:xfrm>
            <a:prstGeom prst="roundRect">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2875527" y="1760812"/>
              <a:ext cx="324599" cy="586529"/>
            </a:xfrm>
            <a:prstGeom prst="rect">
              <a:avLst/>
            </a:prstGeom>
            <a:noFill/>
          </p:spPr>
          <p:txBody>
            <a:bodyPr wrap="none" rtlCol="0">
              <a:spAutoFit/>
            </a:bodyPr>
            <a:lstStyle/>
            <a:p>
              <a:r>
                <a:rPr lang="en-US" altLang="zh-CN" sz="6350" dirty="0">
                  <a:solidFill>
                    <a:schemeClr val="bg1"/>
                  </a:solidFill>
                  <a:latin typeface="+mj-ea"/>
                  <a:ea typeface="+mj-ea"/>
                </a:rPr>
                <a:t>1</a:t>
              </a:r>
              <a:endParaRPr lang="zh-CN" altLang="en-US" sz="6350" dirty="0">
                <a:solidFill>
                  <a:schemeClr val="bg1"/>
                </a:solidFill>
                <a:latin typeface="+mj-ea"/>
                <a:ea typeface="+mj-ea"/>
              </a:endParaRPr>
            </a:p>
          </p:txBody>
        </p:sp>
      </p:grpSp>
      <p:grpSp>
        <p:nvGrpSpPr>
          <p:cNvPr id="30" name="组合 29"/>
          <p:cNvGrpSpPr/>
          <p:nvPr/>
        </p:nvGrpSpPr>
        <p:grpSpPr>
          <a:xfrm>
            <a:off x="4085461" y="3997296"/>
            <a:ext cx="4607485" cy="841957"/>
            <a:chOff x="4987766" y="306351"/>
            <a:chExt cx="3483486" cy="636561"/>
          </a:xfrm>
        </p:grpSpPr>
        <p:sp>
          <p:nvSpPr>
            <p:cNvPr id="31" name="TextBox 85"/>
            <p:cNvSpPr txBox="1"/>
            <p:nvPr/>
          </p:nvSpPr>
          <p:spPr>
            <a:xfrm>
              <a:off x="5465675" y="306351"/>
              <a:ext cx="3005577" cy="623863"/>
            </a:xfrm>
            <a:prstGeom prst="rect">
              <a:avLst/>
            </a:prstGeom>
            <a:noFill/>
          </p:spPr>
          <p:txBody>
            <a:bodyPr wrap="square">
              <a:spAutoFit/>
            </a:bodyPr>
            <a:lstStyle/>
            <a:p>
              <a:pPr defTabSz="1279525" fontAlgn="auto">
                <a:spcBef>
                  <a:spcPts val="0"/>
                </a:spcBef>
                <a:spcAft>
                  <a:spcPts val="0"/>
                </a:spcAft>
                <a:defRPr/>
              </a:pPr>
              <a:r>
                <a:rPr lang="zh-CN" altLang="en-US" sz="4760" dirty="0">
                  <a:solidFill>
                    <a:srgbClr val="00B0F0"/>
                  </a:solidFill>
                  <a:latin typeface="微软雅黑" panose="020B0503020204020204" pitchFamily="34" charset="-122"/>
                  <a:ea typeface="微软雅黑" panose="020B0503020204020204" pitchFamily="34" charset="-122"/>
                </a:rPr>
                <a:t>工作完成情况</a:t>
              </a:r>
              <a:endParaRPr lang="en-US" altLang="zh-CN" sz="4760" dirty="0">
                <a:solidFill>
                  <a:srgbClr val="00B0F0"/>
                </a:solidFill>
                <a:latin typeface="微软雅黑" panose="020B0503020204020204" pitchFamily="34" charset="-122"/>
                <a:ea typeface="微软雅黑" panose="020B0503020204020204" pitchFamily="34" charset="-122"/>
              </a:endParaRPr>
            </a:p>
          </p:txBody>
        </p:sp>
        <p:sp>
          <p:nvSpPr>
            <p:cNvPr id="32" name="Freeform 65"/>
            <p:cNvSpPr/>
            <p:nvPr/>
          </p:nvSpPr>
          <p:spPr bwMode="auto">
            <a:xfrm>
              <a:off x="4987766" y="384082"/>
              <a:ext cx="432048" cy="558830"/>
            </a:xfrm>
            <a:custGeom>
              <a:avLst/>
              <a:gdLst>
                <a:gd name="T0" fmla="*/ 0 w 70"/>
                <a:gd name="T1" fmla="*/ 41 h 82"/>
                <a:gd name="T2" fmla="*/ 0 w 70"/>
                <a:gd name="T3" fmla="*/ 0 h 82"/>
                <a:gd name="T4" fmla="*/ 34 w 70"/>
                <a:gd name="T5" fmla="*/ 21 h 82"/>
                <a:gd name="T6" fmla="*/ 70 w 70"/>
                <a:gd name="T7" fmla="*/ 41 h 82"/>
                <a:gd name="T8" fmla="*/ 34 w 70"/>
                <a:gd name="T9" fmla="*/ 62 h 82"/>
                <a:gd name="T10" fmla="*/ 0 w 70"/>
                <a:gd name="T11" fmla="*/ 82 h 82"/>
                <a:gd name="T12" fmla="*/ 0 w 70"/>
                <a:gd name="T13" fmla="*/ 41 h 82"/>
              </a:gdLst>
              <a:ahLst/>
              <a:cxnLst>
                <a:cxn ang="0">
                  <a:pos x="T0" y="T1"/>
                </a:cxn>
                <a:cxn ang="0">
                  <a:pos x="T2" y="T3"/>
                </a:cxn>
                <a:cxn ang="0">
                  <a:pos x="T4" y="T5"/>
                </a:cxn>
                <a:cxn ang="0">
                  <a:pos x="T6" y="T7"/>
                </a:cxn>
                <a:cxn ang="0">
                  <a:pos x="T8" y="T9"/>
                </a:cxn>
                <a:cxn ang="0">
                  <a:pos x="T10" y="T11"/>
                </a:cxn>
                <a:cxn ang="0">
                  <a:pos x="T12" y="T13"/>
                </a:cxn>
              </a:cxnLst>
              <a:rect l="0" t="0" r="r" b="b"/>
              <a:pathLst>
                <a:path w="70" h="82">
                  <a:moveTo>
                    <a:pt x="0" y="41"/>
                  </a:moveTo>
                  <a:lnTo>
                    <a:pt x="0" y="0"/>
                  </a:lnTo>
                  <a:lnTo>
                    <a:pt x="34" y="21"/>
                  </a:lnTo>
                  <a:lnTo>
                    <a:pt x="70" y="41"/>
                  </a:lnTo>
                  <a:lnTo>
                    <a:pt x="34" y="62"/>
                  </a:lnTo>
                  <a:lnTo>
                    <a:pt x="0" y="82"/>
                  </a:lnTo>
                  <a:lnTo>
                    <a:pt x="0" y="41"/>
                  </a:lnTo>
                  <a:close/>
                </a:path>
              </a:pathLst>
            </a:custGeom>
            <a:solidFill>
              <a:srgbClr val="00B0F0"/>
            </a:solidFill>
            <a:ln>
              <a:noFill/>
            </a:ln>
          </p:spPr>
          <p:txBody>
            <a:bodyPr vert="horz" wrap="square" lIns="120944" tIns="60472" rIns="120944" bIns="60472" numCol="1" anchor="t" anchorCtr="0" compatLnSpc="1"/>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35" presetClass="path" presetSubtype="0" accel="50000" decel="50000" fill="hold" nodeType="withEffect">
                                  <p:stCondLst>
                                    <p:cond delay="0"/>
                                  </p:stCondLst>
                                  <p:childTnLst>
                                    <p:animMotion origin="layout" path="M -0.2629 1.82246E-7 L 3.85369E-6 1.82246E-7 " pathEditMode="relative" rAng="0" ptsTypes="AA">
                                      <p:cBhvr>
                                        <p:cTn id="9" dur="500" fill="hold"/>
                                        <p:tgtEl>
                                          <p:spTgt spid="26"/>
                                        </p:tgtEl>
                                        <p:attrNameLst>
                                          <p:attrName>ppt_x</p:attrName>
                                          <p:attrName>ppt_y</p:attrName>
                                        </p:attrNameLst>
                                      </p:cBhvr>
                                      <p:rCtr x="13145" y="0"/>
                                    </p:animMotion>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1000"/>
                                        <p:tgtEl>
                                          <p:spTgt spid="30"/>
                                        </p:tgtEl>
                                      </p:cBhvr>
                                    </p:animEffect>
                                    <p:anim calcmode="lin" valueType="num">
                                      <p:cBhvr>
                                        <p:cTn id="14" dur="1000" fill="hold"/>
                                        <p:tgtEl>
                                          <p:spTgt spid="30"/>
                                        </p:tgtEl>
                                        <p:attrNameLst>
                                          <p:attrName>ppt_x</p:attrName>
                                        </p:attrNameLst>
                                      </p:cBhvr>
                                      <p:tavLst>
                                        <p:tav tm="0">
                                          <p:val>
                                            <p:strVal val="#ppt_x"/>
                                          </p:val>
                                        </p:tav>
                                        <p:tav tm="100000">
                                          <p:val>
                                            <p:strVal val="#ppt_x"/>
                                          </p:val>
                                        </p:tav>
                                      </p:tavLst>
                                    </p:anim>
                                    <p:anim calcmode="lin" valueType="num">
                                      <p:cBhvr>
                                        <p:cTn id="15"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a:stCxn id="25" idx="2"/>
            <a:endCxn id="18" idx="5"/>
          </p:cNvCxnSpPr>
          <p:nvPr/>
        </p:nvCxnSpPr>
        <p:spPr>
          <a:xfrm flipH="1">
            <a:off x="1617004" y="4989700"/>
            <a:ext cx="660048" cy="365333"/>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 name="直接连接符 4"/>
          <p:cNvCxnSpPr>
            <a:stCxn id="32" idx="1"/>
            <a:endCxn id="25" idx="4"/>
          </p:cNvCxnSpPr>
          <p:nvPr/>
        </p:nvCxnSpPr>
        <p:spPr>
          <a:xfrm flipH="1">
            <a:off x="2432831" y="3951294"/>
            <a:ext cx="780670" cy="882622"/>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 name="直接连接符 5"/>
          <p:cNvCxnSpPr>
            <a:stCxn id="39" idx="7"/>
          </p:cNvCxnSpPr>
          <p:nvPr/>
        </p:nvCxnSpPr>
        <p:spPr>
          <a:xfrm flipH="1" flipV="1">
            <a:off x="3316328" y="3930919"/>
            <a:ext cx="1112864" cy="729229"/>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 name="直接连接符 6"/>
          <p:cNvCxnSpPr>
            <a:stCxn id="39" idx="5"/>
            <a:endCxn id="46" idx="5"/>
          </p:cNvCxnSpPr>
          <p:nvPr/>
        </p:nvCxnSpPr>
        <p:spPr>
          <a:xfrm flipV="1">
            <a:off x="4429191" y="3503620"/>
            <a:ext cx="937108" cy="936219"/>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46" idx="0"/>
            <a:endCxn id="53" idx="1"/>
          </p:cNvCxnSpPr>
          <p:nvPr/>
        </p:nvCxnSpPr>
        <p:spPr>
          <a:xfrm>
            <a:off x="5256148" y="3769554"/>
            <a:ext cx="694178" cy="590131"/>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V="1">
            <a:off x="6039312" y="3797303"/>
            <a:ext cx="993356" cy="506386"/>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直接连接符 9"/>
          <p:cNvCxnSpPr>
            <a:stCxn id="60" idx="5"/>
            <a:endCxn id="67" idx="5"/>
          </p:cNvCxnSpPr>
          <p:nvPr/>
        </p:nvCxnSpPr>
        <p:spPr>
          <a:xfrm flipV="1">
            <a:off x="7053836" y="2951177"/>
            <a:ext cx="974202" cy="727443"/>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直接连接符 10"/>
          <p:cNvCxnSpPr>
            <a:stCxn id="67" idx="7"/>
            <a:endCxn id="74" idx="7"/>
          </p:cNvCxnSpPr>
          <p:nvPr/>
        </p:nvCxnSpPr>
        <p:spPr>
          <a:xfrm>
            <a:off x="8028037" y="3171485"/>
            <a:ext cx="1126124" cy="1353435"/>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直接连接符 11"/>
          <p:cNvCxnSpPr>
            <a:stCxn id="81" idx="2"/>
            <a:endCxn id="74" idx="1"/>
          </p:cNvCxnSpPr>
          <p:nvPr/>
        </p:nvCxnSpPr>
        <p:spPr>
          <a:xfrm flipH="1">
            <a:off x="8933854" y="3788771"/>
            <a:ext cx="939502" cy="736148"/>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直接连接符 12"/>
          <p:cNvCxnSpPr>
            <a:stCxn id="88" idx="2"/>
            <a:endCxn id="81" idx="7"/>
          </p:cNvCxnSpPr>
          <p:nvPr/>
        </p:nvCxnSpPr>
        <p:spPr>
          <a:xfrm flipH="1" flipV="1">
            <a:off x="10139291" y="3898926"/>
            <a:ext cx="645613" cy="551502"/>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88" idx="0"/>
            <a:endCxn id="95" idx="1"/>
          </p:cNvCxnSpPr>
          <p:nvPr/>
        </p:nvCxnSpPr>
        <p:spPr>
          <a:xfrm flipV="1">
            <a:off x="10940687" y="3022809"/>
            <a:ext cx="803830" cy="1583401"/>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15" name="图片 14"/>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100000" contrast="100000"/>
                    </a14:imgEffect>
                  </a14:imgLayer>
                </a14:imgProps>
              </a:ext>
              <a:ext uri="{28A0092B-C50C-407E-A947-70E740481C1C}">
                <a14:useLocalDpi xmlns:a14="http://schemas.microsoft.com/office/drawing/2010/main" val="0"/>
              </a:ext>
            </a:extLst>
          </a:blip>
          <a:srcRect/>
          <a:stretch>
            <a:fillRect/>
          </a:stretch>
        </p:blipFill>
        <p:spPr>
          <a:xfrm>
            <a:off x="794117" y="6120732"/>
            <a:ext cx="11548308" cy="405364"/>
          </a:xfrm>
          <a:prstGeom prst="rect">
            <a:avLst/>
          </a:prstGeom>
        </p:spPr>
      </p:pic>
      <p:grpSp>
        <p:nvGrpSpPr>
          <p:cNvPr id="16" name="组合 15"/>
          <p:cNvGrpSpPr/>
          <p:nvPr/>
        </p:nvGrpSpPr>
        <p:grpSpPr>
          <a:xfrm flipV="1">
            <a:off x="1274674" y="5234548"/>
            <a:ext cx="464352" cy="1079376"/>
            <a:chOff x="581025" y="-306115"/>
            <a:chExt cx="1619642" cy="3764821"/>
          </a:xfrm>
        </p:grpSpPr>
        <p:grpSp>
          <p:nvGrpSpPr>
            <p:cNvPr id="17" name="组合 16"/>
            <p:cNvGrpSpPr/>
            <p:nvPr/>
          </p:nvGrpSpPr>
          <p:grpSpPr>
            <a:xfrm>
              <a:off x="581025" y="-306115"/>
              <a:ext cx="1619642" cy="3764821"/>
              <a:chOff x="6651335" y="-232912"/>
              <a:chExt cx="1360493" cy="3088376"/>
            </a:xfrm>
            <a:effectLst/>
          </p:grpSpPr>
          <p:grpSp>
            <p:nvGrpSpPr>
              <p:cNvPr id="19" name="组合 18"/>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椭圆 2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latin typeface="Arial" panose="020B0604020202020204" pitchFamily="34" charset="0"/>
                    <a:ea typeface="微软雅黑" panose="020B0503020204020204" pitchFamily="34" charset="-122"/>
                    <a:sym typeface="Arial" panose="020B0604020202020204" pitchFamily="34" charset="0"/>
                  </a:endParaRPr>
                </a:p>
              </p:txBody>
            </p:sp>
          </p:grpSp>
          <p:sp>
            <p:nvSpPr>
              <p:cNvPr id="20" name="TextBox 7"/>
              <p:cNvSpPr txBox="1"/>
              <p:nvPr/>
            </p:nvSpPr>
            <p:spPr>
              <a:xfrm>
                <a:off x="6854607" y="-232912"/>
                <a:ext cx="541239" cy="2465760"/>
              </a:xfrm>
              <a:prstGeom prst="rect">
                <a:avLst/>
              </a:prstGeom>
              <a:noFill/>
            </p:spPr>
            <p:txBody>
              <a:bodyPr wrap="none" rtlCol="0">
                <a:spAutoFit/>
              </a:bodyPr>
              <a:lstStyle/>
              <a:p>
                <a:endParaRPr lang="zh-CN" altLang="en-US" sz="5000" dirty="0">
                  <a:ea typeface="微软雅黑" panose="020B0503020204020204" pitchFamily="34" charset="-122"/>
                  <a:sym typeface="Arial" panose="020B0604020202020204" pitchFamily="34" charset="0"/>
                </a:endParaRPr>
              </a:p>
            </p:txBody>
          </p:sp>
        </p:grpSp>
        <p:sp>
          <p:nvSpPr>
            <p:cNvPr id="18" name="椭圆 17"/>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 name="组合 22"/>
          <p:cNvGrpSpPr/>
          <p:nvPr/>
        </p:nvGrpSpPr>
        <p:grpSpPr>
          <a:xfrm flipV="1">
            <a:off x="2200656" y="4759061"/>
            <a:ext cx="464352" cy="1079376"/>
            <a:chOff x="581025" y="-306115"/>
            <a:chExt cx="1619642" cy="3764821"/>
          </a:xfrm>
        </p:grpSpPr>
        <p:grpSp>
          <p:nvGrpSpPr>
            <p:cNvPr id="24" name="组合 23"/>
            <p:cNvGrpSpPr/>
            <p:nvPr/>
          </p:nvGrpSpPr>
          <p:grpSpPr>
            <a:xfrm>
              <a:off x="581025" y="-306115"/>
              <a:ext cx="1619642" cy="3764821"/>
              <a:chOff x="6651335" y="-232912"/>
              <a:chExt cx="1360493" cy="3088376"/>
            </a:xfrm>
            <a:effectLst/>
          </p:grpSpPr>
          <p:grpSp>
            <p:nvGrpSpPr>
              <p:cNvPr id="26" name="组合 25"/>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椭圆 2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latin typeface="Arial" panose="020B0604020202020204" pitchFamily="34" charset="0"/>
                    <a:ea typeface="微软雅黑" panose="020B0503020204020204" pitchFamily="34" charset="-122"/>
                    <a:sym typeface="Arial" panose="020B0604020202020204" pitchFamily="34" charset="0"/>
                  </a:endParaRPr>
                </a:p>
              </p:txBody>
            </p:sp>
          </p:grpSp>
          <p:sp>
            <p:nvSpPr>
              <p:cNvPr id="27" name="TextBox 15"/>
              <p:cNvSpPr txBox="1"/>
              <p:nvPr/>
            </p:nvSpPr>
            <p:spPr>
              <a:xfrm>
                <a:off x="6854607" y="-232912"/>
                <a:ext cx="541239" cy="2465760"/>
              </a:xfrm>
              <a:prstGeom prst="rect">
                <a:avLst/>
              </a:prstGeom>
              <a:noFill/>
            </p:spPr>
            <p:txBody>
              <a:bodyPr wrap="none" rtlCol="0">
                <a:spAutoFit/>
              </a:bodyPr>
              <a:lstStyle/>
              <a:p>
                <a:endParaRPr lang="zh-CN" altLang="en-US" sz="5000" dirty="0">
                  <a:ea typeface="微软雅黑" panose="020B0503020204020204" pitchFamily="34" charset="-122"/>
                  <a:sym typeface="Arial" panose="020B0604020202020204" pitchFamily="34" charset="0"/>
                </a:endParaRPr>
              </a:p>
            </p:txBody>
          </p:sp>
        </p:grpSp>
        <p:sp>
          <p:nvSpPr>
            <p:cNvPr id="25" name="椭圆 24"/>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0" name="组合 29"/>
          <p:cNvGrpSpPr/>
          <p:nvPr/>
        </p:nvGrpSpPr>
        <p:grpSpPr>
          <a:xfrm flipV="1">
            <a:off x="3091480" y="3610503"/>
            <a:ext cx="464352" cy="1079376"/>
            <a:chOff x="581025" y="-306115"/>
            <a:chExt cx="1619642" cy="3764821"/>
          </a:xfrm>
        </p:grpSpPr>
        <p:grpSp>
          <p:nvGrpSpPr>
            <p:cNvPr id="31" name="组合 30"/>
            <p:cNvGrpSpPr/>
            <p:nvPr/>
          </p:nvGrpSpPr>
          <p:grpSpPr>
            <a:xfrm>
              <a:off x="581025" y="-306115"/>
              <a:ext cx="1619642" cy="3764821"/>
              <a:chOff x="6651335" y="-232912"/>
              <a:chExt cx="1360493" cy="3088376"/>
            </a:xfrm>
            <a:effectLst/>
          </p:grpSpPr>
          <p:grpSp>
            <p:nvGrpSpPr>
              <p:cNvPr id="33" name="组合 32"/>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椭圆 3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latin typeface="Arial" panose="020B0604020202020204" pitchFamily="34" charset="0"/>
                    <a:ea typeface="微软雅黑" panose="020B0503020204020204" pitchFamily="34" charset="-122"/>
                    <a:sym typeface="Arial" panose="020B0604020202020204" pitchFamily="34" charset="0"/>
                  </a:endParaRPr>
                </a:p>
              </p:txBody>
            </p:sp>
          </p:grpSp>
          <p:sp>
            <p:nvSpPr>
              <p:cNvPr id="34" name="TextBox 22"/>
              <p:cNvSpPr txBox="1"/>
              <p:nvPr/>
            </p:nvSpPr>
            <p:spPr>
              <a:xfrm>
                <a:off x="6854607" y="-232912"/>
                <a:ext cx="541239" cy="2465760"/>
              </a:xfrm>
              <a:prstGeom prst="rect">
                <a:avLst/>
              </a:prstGeom>
              <a:noFill/>
            </p:spPr>
            <p:txBody>
              <a:bodyPr wrap="none" rtlCol="0">
                <a:spAutoFit/>
              </a:bodyPr>
              <a:lstStyle/>
              <a:p>
                <a:endParaRPr lang="zh-CN" altLang="en-US" sz="5000" dirty="0">
                  <a:ea typeface="微软雅黑" panose="020B0503020204020204" pitchFamily="34" charset="-122"/>
                  <a:sym typeface="Arial" panose="020B0604020202020204" pitchFamily="34" charset="0"/>
                </a:endParaRPr>
              </a:p>
            </p:txBody>
          </p:sp>
        </p:grpSp>
        <p:sp>
          <p:nvSpPr>
            <p:cNvPr id="32" name="椭圆 31"/>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7" name="组合 36"/>
          <p:cNvGrpSpPr/>
          <p:nvPr/>
        </p:nvGrpSpPr>
        <p:grpSpPr>
          <a:xfrm flipV="1">
            <a:off x="4086863" y="4319356"/>
            <a:ext cx="464352" cy="1079376"/>
            <a:chOff x="581025" y="-306115"/>
            <a:chExt cx="1619642" cy="3764821"/>
          </a:xfrm>
        </p:grpSpPr>
        <p:grpSp>
          <p:nvGrpSpPr>
            <p:cNvPr id="38" name="组合 37"/>
            <p:cNvGrpSpPr/>
            <p:nvPr/>
          </p:nvGrpSpPr>
          <p:grpSpPr>
            <a:xfrm>
              <a:off x="581025" y="-306115"/>
              <a:ext cx="1619642" cy="3764821"/>
              <a:chOff x="6651335" y="-232912"/>
              <a:chExt cx="1360493" cy="3088376"/>
            </a:xfrm>
            <a:effectLst/>
          </p:grpSpPr>
          <p:grpSp>
            <p:nvGrpSpPr>
              <p:cNvPr id="40" name="组合 39"/>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42" name="同心圆 4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椭圆 4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latin typeface="Arial" panose="020B0604020202020204" pitchFamily="34" charset="0"/>
                    <a:ea typeface="微软雅黑" panose="020B0503020204020204" pitchFamily="34" charset="-122"/>
                    <a:sym typeface="Arial" panose="020B0604020202020204" pitchFamily="34" charset="0"/>
                  </a:endParaRPr>
                </a:p>
              </p:txBody>
            </p:sp>
          </p:grpSp>
          <p:sp>
            <p:nvSpPr>
              <p:cNvPr id="41" name="TextBox 29"/>
              <p:cNvSpPr txBox="1"/>
              <p:nvPr/>
            </p:nvSpPr>
            <p:spPr>
              <a:xfrm>
                <a:off x="6854607" y="-232912"/>
                <a:ext cx="541239" cy="2465760"/>
              </a:xfrm>
              <a:prstGeom prst="rect">
                <a:avLst/>
              </a:prstGeom>
              <a:noFill/>
            </p:spPr>
            <p:txBody>
              <a:bodyPr wrap="none" rtlCol="0">
                <a:spAutoFit/>
              </a:bodyPr>
              <a:lstStyle/>
              <a:p>
                <a:endParaRPr lang="zh-CN" altLang="en-US" sz="5000" dirty="0">
                  <a:ea typeface="微软雅黑" panose="020B0503020204020204" pitchFamily="34" charset="-122"/>
                  <a:sym typeface="Arial" panose="020B0604020202020204" pitchFamily="34" charset="0"/>
                </a:endParaRPr>
              </a:p>
            </p:txBody>
          </p:sp>
        </p:grpSp>
        <p:sp>
          <p:nvSpPr>
            <p:cNvPr id="39" name="椭圆 38"/>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4" name="组合 43"/>
          <p:cNvGrpSpPr/>
          <p:nvPr/>
        </p:nvGrpSpPr>
        <p:grpSpPr>
          <a:xfrm flipV="1">
            <a:off x="5023971" y="3383135"/>
            <a:ext cx="464352" cy="1079376"/>
            <a:chOff x="581025" y="-306115"/>
            <a:chExt cx="1619642" cy="3764821"/>
          </a:xfrm>
        </p:grpSpPr>
        <p:grpSp>
          <p:nvGrpSpPr>
            <p:cNvPr id="45" name="组合 44"/>
            <p:cNvGrpSpPr/>
            <p:nvPr/>
          </p:nvGrpSpPr>
          <p:grpSpPr>
            <a:xfrm>
              <a:off x="581025" y="-306115"/>
              <a:ext cx="1619642" cy="3764821"/>
              <a:chOff x="6651335" y="-232912"/>
              <a:chExt cx="1360493" cy="3088376"/>
            </a:xfrm>
            <a:effectLst/>
          </p:grpSpPr>
          <p:grpSp>
            <p:nvGrpSpPr>
              <p:cNvPr id="47" name="组合 46"/>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49" name="同心圆 4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椭圆 4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latin typeface="Arial" panose="020B0604020202020204" pitchFamily="34" charset="0"/>
                    <a:ea typeface="微软雅黑" panose="020B0503020204020204" pitchFamily="34" charset="-122"/>
                    <a:sym typeface="Arial" panose="020B0604020202020204" pitchFamily="34" charset="0"/>
                  </a:endParaRPr>
                </a:p>
              </p:txBody>
            </p:sp>
          </p:grpSp>
          <p:sp>
            <p:nvSpPr>
              <p:cNvPr id="48" name="TextBox 36"/>
              <p:cNvSpPr txBox="1"/>
              <p:nvPr/>
            </p:nvSpPr>
            <p:spPr>
              <a:xfrm>
                <a:off x="6854607" y="-232912"/>
                <a:ext cx="541239" cy="2465760"/>
              </a:xfrm>
              <a:prstGeom prst="rect">
                <a:avLst/>
              </a:prstGeom>
              <a:noFill/>
            </p:spPr>
            <p:txBody>
              <a:bodyPr wrap="none" rtlCol="0">
                <a:spAutoFit/>
              </a:bodyPr>
              <a:lstStyle/>
              <a:p>
                <a:endParaRPr lang="zh-CN" altLang="en-US" sz="5000" dirty="0">
                  <a:ea typeface="微软雅黑" panose="020B0503020204020204" pitchFamily="34" charset="-122"/>
                  <a:sym typeface="Arial" panose="020B0604020202020204" pitchFamily="34" charset="0"/>
                </a:endParaRPr>
              </a:p>
            </p:txBody>
          </p:sp>
        </p:grpSp>
        <p:sp>
          <p:nvSpPr>
            <p:cNvPr id="46" name="椭圆 45"/>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1" name="组合 50"/>
          <p:cNvGrpSpPr/>
          <p:nvPr/>
        </p:nvGrpSpPr>
        <p:grpSpPr>
          <a:xfrm flipV="1">
            <a:off x="5828304" y="4018894"/>
            <a:ext cx="464352" cy="1079376"/>
            <a:chOff x="581025" y="-306115"/>
            <a:chExt cx="1619642" cy="3764821"/>
          </a:xfrm>
        </p:grpSpPr>
        <p:grpSp>
          <p:nvGrpSpPr>
            <p:cNvPr id="52" name="组合 51"/>
            <p:cNvGrpSpPr/>
            <p:nvPr/>
          </p:nvGrpSpPr>
          <p:grpSpPr>
            <a:xfrm>
              <a:off x="581025" y="-306115"/>
              <a:ext cx="1619642" cy="3764821"/>
              <a:chOff x="6651335" y="-232912"/>
              <a:chExt cx="1360493" cy="3088376"/>
            </a:xfrm>
            <a:effectLst/>
          </p:grpSpPr>
          <p:grpSp>
            <p:nvGrpSpPr>
              <p:cNvPr id="54" name="组合 53"/>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56" name="同心圆 5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椭圆 5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latin typeface="Arial" panose="020B0604020202020204" pitchFamily="34" charset="0"/>
                    <a:ea typeface="微软雅黑" panose="020B0503020204020204" pitchFamily="34" charset="-122"/>
                    <a:sym typeface="Arial" panose="020B0604020202020204" pitchFamily="34" charset="0"/>
                  </a:endParaRPr>
                </a:p>
              </p:txBody>
            </p:sp>
          </p:grpSp>
          <p:sp>
            <p:nvSpPr>
              <p:cNvPr id="55" name="TextBox 43"/>
              <p:cNvSpPr txBox="1"/>
              <p:nvPr/>
            </p:nvSpPr>
            <p:spPr>
              <a:xfrm>
                <a:off x="6854607" y="-232912"/>
                <a:ext cx="541239" cy="2465760"/>
              </a:xfrm>
              <a:prstGeom prst="rect">
                <a:avLst/>
              </a:prstGeom>
              <a:noFill/>
            </p:spPr>
            <p:txBody>
              <a:bodyPr wrap="none" rtlCol="0">
                <a:spAutoFit/>
              </a:bodyPr>
              <a:lstStyle/>
              <a:p>
                <a:endParaRPr lang="zh-CN" altLang="en-US" sz="5000" dirty="0">
                  <a:ea typeface="微软雅黑" panose="020B0503020204020204" pitchFamily="34" charset="-122"/>
                  <a:sym typeface="Arial" panose="020B0604020202020204" pitchFamily="34" charset="0"/>
                </a:endParaRPr>
              </a:p>
            </p:txBody>
          </p:sp>
        </p:grpSp>
        <p:sp>
          <p:nvSpPr>
            <p:cNvPr id="53" name="椭圆 52"/>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8" name="组合 57"/>
          <p:cNvGrpSpPr/>
          <p:nvPr/>
        </p:nvGrpSpPr>
        <p:grpSpPr>
          <a:xfrm flipV="1">
            <a:off x="6711507" y="3558136"/>
            <a:ext cx="464352" cy="1079376"/>
            <a:chOff x="581025" y="-306115"/>
            <a:chExt cx="1619642" cy="3764821"/>
          </a:xfrm>
        </p:grpSpPr>
        <p:grpSp>
          <p:nvGrpSpPr>
            <p:cNvPr id="59" name="组合 58"/>
            <p:cNvGrpSpPr/>
            <p:nvPr/>
          </p:nvGrpSpPr>
          <p:grpSpPr>
            <a:xfrm>
              <a:off x="581025" y="-306115"/>
              <a:ext cx="1619642" cy="3764821"/>
              <a:chOff x="6651335" y="-232912"/>
              <a:chExt cx="1360493" cy="3088376"/>
            </a:xfrm>
            <a:effectLst/>
          </p:grpSpPr>
          <p:grpSp>
            <p:nvGrpSpPr>
              <p:cNvPr id="61" name="组合 60"/>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63" name="同心圆 6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64" name="椭圆 6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latin typeface="Arial" panose="020B0604020202020204" pitchFamily="34" charset="0"/>
                    <a:ea typeface="微软雅黑" panose="020B0503020204020204" pitchFamily="34" charset="-122"/>
                    <a:sym typeface="Arial" panose="020B0604020202020204" pitchFamily="34" charset="0"/>
                  </a:endParaRPr>
                </a:p>
              </p:txBody>
            </p:sp>
          </p:grpSp>
          <p:sp>
            <p:nvSpPr>
              <p:cNvPr id="62" name="TextBox 50"/>
              <p:cNvSpPr txBox="1"/>
              <p:nvPr/>
            </p:nvSpPr>
            <p:spPr>
              <a:xfrm>
                <a:off x="6854607" y="-232912"/>
                <a:ext cx="541239" cy="2465760"/>
              </a:xfrm>
              <a:prstGeom prst="rect">
                <a:avLst/>
              </a:prstGeom>
              <a:noFill/>
            </p:spPr>
            <p:txBody>
              <a:bodyPr wrap="none" rtlCol="0">
                <a:spAutoFit/>
              </a:bodyPr>
              <a:lstStyle/>
              <a:p>
                <a:endParaRPr lang="zh-CN" altLang="en-US" sz="5000" dirty="0">
                  <a:ea typeface="微软雅黑" panose="020B0503020204020204" pitchFamily="34" charset="-122"/>
                  <a:sym typeface="Arial" panose="020B0604020202020204" pitchFamily="34" charset="0"/>
                </a:endParaRPr>
              </a:p>
            </p:txBody>
          </p:sp>
        </p:grpSp>
        <p:sp>
          <p:nvSpPr>
            <p:cNvPr id="60" name="椭圆 59"/>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5" name="组合 64"/>
          <p:cNvGrpSpPr/>
          <p:nvPr/>
        </p:nvGrpSpPr>
        <p:grpSpPr>
          <a:xfrm flipV="1">
            <a:off x="7685709" y="2830693"/>
            <a:ext cx="464352" cy="1079376"/>
            <a:chOff x="581025" y="-306115"/>
            <a:chExt cx="1619642" cy="3764821"/>
          </a:xfrm>
        </p:grpSpPr>
        <p:grpSp>
          <p:nvGrpSpPr>
            <p:cNvPr id="66" name="组合 65"/>
            <p:cNvGrpSpPr/>
            <p:nvPr/>
          </p:nvGrpSpPr>
          <p:grpSpPr>
            <a:xfrm>
              <a:off x="581025" y="-306115"/>
              <a:ext cx="1619642" cy="3764821"/>
              <a:chOff x="6651335" y="-232912"/>
              <a:chExt cx="1360493" cy="3088376"/>
            </a:xfrm>
            <a:effectLst/>
          </p:grpSpPr>
          <p:grpSp>
            <p:nvGrpSpPr>
              <p:cNvPr id="68" name="组合 67"/>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70" name="同心圆 6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椭圆 7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latin typeface="Arial" panose="020B0604020202020204" pitchFamily="34" charset="0"/>
                    <a:ea typeface="微软雅黑" panose="020B0503020204020204" pitchFamily="34" charset="-122"/>
                    <a:sym typeface="Arial" panose="020B0604020202020204" pitchFamily="34" charset="0"/>
                  </a:endParaRPr>
                </a:p>
              </p:txBody>
            </p:sp>
          </p:grpSp>
          <p:sp>
            <p:nvSpPr>
              <p:cNvPr id="69" name="TextBox 57"/>
              <p:cNvSpPr txBox="1"/>
              <p:nvPr/>
            </p:nvSpPr>
            <p:spPr>
              <a:xfrm>
                <a:off x="6854607" y="-232912"/>
                <a:ext cx="541239" cy="2465760"/>
              </a:xfrm>
              <a:prstGeom prst="rect">
                <a:avLst/>
              </a:prstGeom>
              <a:noFill/>
            </p:spPr>
            <p:txBody>
              <a:bodyPr wrap="none" rtlCol="0">
                <a:spAutoFit/>
              </a:bodyPr>
              <a:lstStyle/>
              <a:p>
                <a:endParaRPr lang="zh-CN" altLang="en-US" sz="5000" dirty="0">
                  <a:ea typeface="微软雅黑" panose="020B0503020204020204" pitchFamily="34" charset="-122"/>
                  <a:sym typeface="Arial" panose="020B0604020202020204" pitchFamily="34" charset="0"/>
                </a:endParaRPr>
              </a:p>
            </p:txBody>
          </p:sp>
        </p:grpSp>
        <p:sp>
          <p:nvSpPr>
            <p:cNvPr id="67" name="椭圆 66"/>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2" name="组合 71"/>
          <p:cNvGrpSpPr/>
          <p:nvPr/>
        </p:nvGrpSpPr>
        <p:grpSpPr>
          <a:xfrm flipV="1">
            <a:off x="8811832" y="4184128"/>
            <a:ext cx="464352" cy="1079376"/>
            <a:chOff x="581025" y="-306115"/>
            <a:chExt cx="1619642" cy="3764821"/>
          </a:xfrm>
        </p:grpSpPr>
        <p:grpSp>
          <p:nvGrpSpPr>
            <p:cNvPr id="73" name="组合 72"/>
            <p:cNvGrpSpPr/>
            <p:nvPr/>
          </p:nvGrpSpPr>
          <p:grpSpPr>
            <a:xfrm>
              <a:off x="581025" y="-306115"/>
              <a:ext cx="1619642" cy="3764821"/>
              <a:chOff x="6651335" y="-232912"/>
              <a:chExt cx="1360493" cy="3088376"/>
            </a:xfrm>
            <a:effectLst/>
          </p:grpSpPr>
          <p:grpSp>
            <p:nvGrpSpPr>
              <p:cNvPr id="75" name="组合 74"/>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77" name="同心圆 7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78" name="椭圆 7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latin typeface="Arial" panose="020B0604020202020204" pitchFamily="34" charset="0"/>
                    <a:ea typeface="微软雅黑" panose="020B0503020204020204" pitchFamily="34" charset="-122"/>
                    <a:sym typeface="Arial" panose="020B0604020202020204" pitchFamily="34" charset="0"/>
                  </a:endParaRPr>
                </a:p>
              </p:txBody>
            </p:sp>
          </p:grpSp>
          <p:sp>
            <p:nvSpPr>
              <p:cNvPr id="76" name="TextBox 64"/>
              <p:cNvSpPr txBox="1"/>
              <p:nvPr/>
            </p:nvSpPr>
            <p:spPr>
              <a:xfrm>
                <a:off x="6854607" y="-232912"/>
                <a:ext cx="541239" cy="2465760"/>
              </a:xfrm>
              <a:prstGeom prst="rect">
                <a:avLst/>
              </a:prstGeom>
              <a:noFill/>
            </p:spPr>
            <p:txBody>
              <a:bodyPr wrap="none" rtlCol="0">
                <a:spAutoFit/>
              </a:bodyPr>
              <a:lstStyle/>
              <a:p>
                <a:endParaRPr lang="zh-CN" altLang="en-US" sz="5000" dirty="0">
                  <a:ea typeface="微软雅黑" panose="020B0503020204020204" pitchFamily="34" charset="-122"/>
                  <a:sym typeface="Arial" panose="020B0604020202020204" pitchFamily="34" charset="0"/>
                </a:endParaRPr>
              </a:p>
            </p:txBody>
          </p:sp>
        </p:grpSp>
        <p:sp>
          <p:nvSpPr>
            <p:cNvPr id="74" name="椭圆 73"/>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9" name="组合 78"/>
          <p:cNvGrpSpPr/>
          <p:nvPr/>
        </p:nvGrpSpPr>
        <p:grpSpPr>
          <a:xfrm flipV="1">
            <a:off x="9796963" y="3558135"/>
            <a:ext cx="464352" cy="1079376"/>
            <a:chOff x="581025" y="-306115"/>
            <a:chExt cx="1619642" cy="3764821"/>
          </a:xfrm>
        </p:grpSpPr>
        <p:grpSp>
          <p:nvGrpSpPr>
            <p:cNvPr id="80" name="组合 79"/>
            <p:cNvGrpSpPr/>
            <p:nvPr/>
          </p:nvGrpSpPr>
          <p:grpSpPr>
            <a:xfrm>
              <a:off x="581025" y="-306115"/>
              <a:ext cx="1619642" cy="3764821"/>
              <a:chOff x="6651335" y="-232912"/>
              <a:chExt cx="1360493" cy="3088376"/>
            </a:xfrm>
            <a:effectLst/>
          </p:grpSpPr>
          <p:grpSp>
            <p:nvGrpSpPr>
              <p:cNvPr id="82" name="组合 81"/>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84" name="同心圆 8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85" name="椭圆 8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latin typeface="Arial" panose="020B0604020202020204" pitchFamily="34" charset="0"/>
                    <a:ea typeface="微软雅黑" panose="020B0503020204020204" pitchFamily="34" charset="-122"/>
                    <a:sym typeface="Arial" panose="020B0604020202020204" pitchFamily="34" charset="0"/>
                  </a:endParaRPr>
                </a:p>
              </p:txBody>
            </p:sp>
          </p:grpSp>
          <p:sp>
            <p:nvSpPr>
              <p:cNvPr id="83" name="TextBox 71"/>
              <p:cNvSpPr txBox="1"/>
              <p:nvPr/>
            </p:nvSpPr>
            <p:spPr>
              <a:xfrm>
                <a:off x="6854607" y="-232912"/>
                <a:ext cx="541239" cy="2465760"/>
              </a:xfrm>
              <a:prstGeom prst="rect">
                <a:avLst/>
              </a:prstGeom>
              <a:noFill/>
            </p:spPr>
            <p:txBody>
              <a:bodyPr wrap="none" rtlCol="0">
                <a:spAutoFit/>
              </a:bodyPr>
              <a:lstStyle/>
              <a:p>
                <a:endParaRPr lang="zh-CN" altLang="en-US" sz="5000" dirty="0">
                  <a:ea typeface="微软雅黑" panose="020B0503020204020204" pitchFamily="34" charset="-122"/>
                  <a:sym typeface="Arial" panose="020B0604020202020204" pitchFamily="34" charset="0"/>
                </a:endParaRPr>
              </a:p>
            </p:txBody>
          </p:sp>
        </p:grpSp>
        <p:sp>
          <p:nvSpPr>
            <p:cNvPr id="81" name="椭圆 80"/>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6" name="组合 85"/>
          <p:cNvGrpSpPr/>
          <p:nvPr/>
        </p:nvGrpSpPr>
        <p:grpSpPr>
          <a:xfrm flipV="1">
            <a:off x="10708510" y="4219791"/>
            <a:ext cx="464352" cy="1079376"/>
            <a:chOff x="581025" y="-306115"/>
            <a:chExt cx="1619642" cy="3764821"/>
          </a:xfrm>
        </p:grpSpPr>
        <p:grpSp>
          <p:nvGrpSpPr>
            <p:cNvPr id="87" name="组合 86"/>
            <p:cNvGrpSpPr/>
            <p:nvPr/>
          </p:nvGrpSpPr>
          <p:grpSpPr>
            <a:xfrm>
              <a:off x="581025" y="-306115"/>
              <a:ext cx="1619642" cy="3764821"/>
              <a:chOff x="6651335" y="-232912"/>
              <a:chExt cx="1360493" cy="3088376"/>
            </a:xfrm>
            <a:effectLst/>
          </p:grpSpPr>
          <p:grpSp>
            <p:nvGrpSpPr>
              <p:cNvPr id="89" name="组合 88"/>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91" name="同心圆 9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92" name="椭圆 9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latin typeface="Arial" panose="020B0604020202020204" pitchFamily="34" charset="0"/>
                    <a:ea typeface="微软雅黑" panose="020B0503020204020204" pitchFamily="34" charset="-122"/>
                    <a:sym typeface="Arial" panose="020B0604020202020204" pitchFamily="34" charset="0"/>
                  </a:endParaRPr>
                </a:p>
              </p:txBody>
            </p:sp>
          </p:grpSp>
          <p:sp>
            <p:nvSpPr>
              <p:cNvPr id="90" name="TextBox 78"/>
              <p:cNvSpPr txBox="1"/>
              <p:nvPr/>
            </p:nvSpPr>
            <p:spPr>
              <a:xfrm>
                <a:off x="6854607" y="-232912"/>
                <a:ext cx="541239" cy="2465760"/>
              </a:xfrm>
              <a:prstGeom prst="rect">
                <a:avLst/>
              </a:prstGeom>
              <a:noFill/>
            </p:spPr>
            <p:txBody>
              <a:bodyPr wrap="none" rtlCol="0">
                <a:spAutoFit/>
              </a:bodyPr>
              <a:lstStyle/>
              <a:p>
                <a:endParaRPr lang="zh-CN" altLang="en-US" sz="5000" dirty="0">
                  <a:ea typeface="微软雅黑" panose="020B0503020204020204" pitchFamily="34" charset="-122"/>
                  <a:sym typeface="Arial" panose="020B0604020202020204" pitchFamily="34" charset="0"/>
                </a:endParaRPr>
              </a:p>
            </p:txBody>
          </p:sp>
        </p:grpSp>
        <p:sp>
          <p:nvSpPr>
            <p:cNvPr id="88" name="椭圆 87"/>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3" name="组合 92"/>
          <p:cNvGrpSpPr/>
          <p:nvPr/>
        </p:nvGrpSpPr>
        <p:grpSpPr>
          <a:xfrm flipV="1">
            <a:off x="11622493" y="2682017"/>
            <a:ext cx="464352" cy="1079376"/>
            <a:chOff x="581025" y="-306115"/>
            <a:chExt cx="1619642" cy="3764821"/>
          </a:xfrm>
        </p:grpSpPr>
        <p:grpSp>
          <p:nvGrpSpPr>
            <p:cNvPr id="94" name="组合 93"/>
            <p:cNvGrpSpPr/>
            <p:nvPr/>
          </p:nvGrpSpPr>
          <p:grpSpPr>
            <a:xfrm>
              <a:off x="581025" y="-306115"/>
              <a:ext cx="1619642" cy="3764821"/>
              <a:chOff x="6651335" y="-232912"/>
              <a:chExt cx="1360493" cy="3088376"/>
            </a:xfrm>
            <a:effectLst/>
          </p:grpSpPr>
          <p:grpSp>
            <p:nvGrpSpPr>
              <p:cNvPr id="96" name="组合 95"/>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98" name="同心圆 9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99" name="椭圆 9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latin typeface="Arial" panose="020B0604020202020204" pitchFamily="34" charset="0"/>
                    <a:ea typeface="微软雅黑" panose="020B0503020204020204" pitchFamily="34" charset="-122"/>
                    <a:sym typeface="Arial" panose="020B0604020202020204" pitchFamily="34" charset="0"/>
                  </a:endParaRPr>
                </a:p>
              </p:txBody>
            </p:sp>
          </p:grpSp>
          <p:sp>
            <p:nvSpPr>
              <p:cNvPr id="97" name="TextBox 85"/>
              <p:cNvSpPr txBox="1"/>
              <p:nvPr/>
            </p:nvSpPr>
            <p:spPr>
              <a:xfrm>
                <a:off x="6854607" y="-232912"/>
                <a:ext cx="541239" cy="2465760"/>
              </a:xfrm>
              <a:prstGeom prst="rect">
                <a:avLst/>
              </a:prstGeom>
              <a:noFill/>
            </p:spPr>
            <p:txBody>
              <a:bodyPr wrap="none" rtlCol="0">
                <a:spAutoFit/>
              </a:bodyPr>
              <a:lstStyle/>
              <a:p>
                <a:endParaRPr lang="zh-CN" altLang="en-US" sz="5000" dirty="0">
                  <a:ea typeface="微软雅黑" panose="020B0503020204020204" pitchFamily="34" charset="-122"/>
                  <a:sym typeface="Arial" panose="020B0604020202020204" pitchFamily="34" charset="0"/>
                </a:endParaRPr>
              </a:p>
            </p:txBody>
          </p:sp>
        </p:grpSp>
        <p:sp>
          <p:nvSpPr>
            <p:cNvPr id="95" name="椭圆 94"/>
            <p:cNvSpPr/>
            <p:nvPr/>
          </p:nvSpPr>
          <p:spPr>
            <a:xfrm>
              <a:off x="847487" y="2110889"/>
              <a:ext cx="1086718" cy="1086719"/>
            </a:xfrm>
            <a:prstGeom prst="ellipse">
              <a:avLst/>
            </a:prstGeom>
            <a:solidFill>
              <a:srgbClr val="03A9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latin typeface="Arial" panose="020B0604020202020204" pitchFamily="34" charset="0"/>
                <a:ea typeface="微软雅黑" panose="020B0503020204020204" pitchFamily="34" charset="-122"/>
                <a:sym typeface="Arial" panose="020B0604020202020204" pitchFamily="34" charset="0"/>
              </a:endParaRPr>
            </a:p>
          </p:txBody>
        </p:sp>
      </p:grpSp>
      <p:sp>
        <p:nvSpPr>
          <p:cNvPr id="100" name="TextBox 137"/>
          <p:cNvSpPr txBox="1"/>
          <p:nvPr/>
        </p:nvSpPr>
        <p:spPr>
          <a:xfrm>
            <a:off x="1096555" y="6323413"/>
            <a:ext cx="561372" cy="391517"/>
          </a:xfrm>
          <a:prstGeom prst="rect">
            <a:avLst/>
          </a:prstGeom>
          <a:noFill/>
        </p:spPr>
        <p:txBody>
          <a:bodyPr wrap="none" rtlCol="0">
            <a:spAutoFit/>
          </a:bodyPr>
          <a:lstStyle/>
          <a:p>
            <a:r>
              <a:rPr lang="en-US" altLang="zh-CN" sz="1945" dirty="0">
                <a:solidFill>
                  <a:srgbClr val="0067B0"/>
                </a:solidFill>
                <a:ea typeface="微软雅黑" panose="020B0503020204020204" pitchFamily="34" charset="-122"/>
                <a:sym typeface="Arial" panose="020B0604020202020204" pitchFamily="34" charset="0"/>
              </a:rPr>
              <a:t>1</a:t>
            </a:r>
            <a:r>
              <a:rPr lang="zh-CN" altLang="en-US" sz="1945" dirty="0">
                <a:solidFill>
                  <a:srgbClr val="0067B0"/>
                </a:solidFill>
                <a:ea typeface="微软雅黑" panose="020B0503020204020204" pitchFamily="34" charset="-122"/>
                <a:sym typeface="Arial" panose="020B0604020202020204" pitchFamily="34" charset="0"/>
              </a:rPr>
              <a:t>月</a:t>
            </a:r>
            <a:endParaRPr lang="zh-CN" altLang="en-US" sz="2500" dirty="0">
              <a:solidFill>
                <a:srgbClr val="0067B0"/>
              </a:solidFill>
              <a:ea typeface="微软雅黑" panose="020B0503020204020204" pitchFamily="34" charset="-122"/>
              <a:sym typeface="Arial" panose="020B0604020202020204" pitchFamily="34" charset="0"/>
            </a:endParaRPr>
          </a:p>
        </p:txBody>
      </p:sp>
      <p:sp>
        <p:nvSpPr>
          <p:cNvPr id="101" name="TextBox 138"/>
          <p:cNvSpPr txBox="1"/>
          <p:nvPr/>
        </p:nvSpPr>
        <p:spPr>
          <a:xfrm>
            <a:off x="2085853" y="6323413"/>
            <a:ext cx="561372" cy="391517"/>
          </a:xfrm>
          <a:prstGeom prst="rect">
            <a:avLst/>
          </a:prstGeom>
          <a:noFill/>
        </p:spPr>
        <p:txBody>
          <a:bodyPr wrap="none" rtlCol="0">
            <a:spAutoFit/>
          </a:bodyPr>
          <a:lstStyle/>
          <a:p>
            <a:r>
              <a:rPr lang="en-US" altLang="zh-CN" sz="1945" dirty="0">
                <a:solidFill>
                  <a:srgbClr val="0067B0"/>
                </a:solidFill>
                <a:ea typeface="微软雅黑" panose="020B0503020204020204" pitchFamily="34" charset="-122"/>
                <a:sym typeface="Arial" panose="020B0604020202020204" pitchFamily="34" charset="0"/>
              </a:rPr>
              <a:t>2</a:t>
            </a:r>
            <a:r>
              <a:rPr lang="zh-CN" altLang="en-US" sz="1945" dirty="0">
                <a:solidFill>
                  <a:srgbClr val="0067B0"/>
                </a:solidFill>
                <a:ea typeface="微软雅黑" panose="020B0503020204020204" pitchFamily="34" charset="-122"/>
                <a:sym typeface="Arial" panose="020B0604020202020204" pitchFamily="34" charset="0"/>
              </a:rPr>
              <a:t>月</a:t>
            </a:r>
            <a:endParaRPr lang="zh-CN" altLang="en-US" sz="2500" dirty="0">
              <a:solidFill>
                <a:srgbClr val="0067B0"/>
              </a:solidFill>
              <a:ea typeface="微软雅黑" panose="020B0503020204020204" pitchFamily="34" charset="-122"/>
              <a:sym typeface="Arial" panose="020B0604020202020204" pitchFamily="34" charset="0"/>
            </a:endParaRPr>
          </a:p>
        </p:txBody>
      </p:sp>
      <p:sp>
        <p:nvSpPr>
          <p:cNvPr id="102" name="TextBox 139"/>
          <p:cNvSpPr txBox="1"/>
          <p:nvPr/>
        </p:nvSpPr>
        <p:spPr>
          <a:xfrm>
            <a:off x="3091478" y="6323413"/>
            <a:ext cx="561372" cy="391517"/>
          </a:xfrm>
          <a:prstGeom prst="rect">
            <a:avLst/>
          </a:prstGeom>
          <a:noFill/>
        </p:spPr>
        <p:txBody>
          <a:bodyPr wrap="none" rtlCol="0">
            <a:spAutoFit/>
          </a:bodyPr>
          <a:lstStyle/>
          <a:p>
            <a:r>
              <a:rPr lang="en-US" altLang="zh-CN" sz="1945" dirty="0">
                <a:solidFill>
                  <a:srgbClr val="0067B0"/>
                </a:solidFill>
                <a:ea typeface="微软雅黑" panose="020B0503020204020204" pitchFamily="34" charset="-122"/>
                <a:sym typeface="Arial" panose="020B0604020202020204" pitchFamily="34" charset="0"/>
              </a:rPr>
              <a:t>3</a:t>
            </a:r>
            <a:r>
              <a:rPr lang="zh-CN" altLang="en-US" sz="1945" dirty="0">
                <a:solidFill>
                  <a:srgbClr val="0067B0"/>
                </a:solidFill>
                <a:ea typeface="微软雅黑" panose="020B0503020204020204" pitchFamily="34" charset="-122"/>
                <a:sym typeface="Arial" panose="020B0604020202020204" pitchFamily="34" charset="0"/>
              </a:rPr>
              <a:t>月</a:t>
            </a:r>
            <a:endParaRPr lang="zh-CN" altLang="en-US" sz="2500" dirty="0">
              <a:solidFill>
                <a:srgbClr val="0067B0"/>
              </a:solidFill>
              <a:ea typeface="微软雅黑" panose="020B0503020204020204" pitchFamily="34" charset="-122"/>
              <a:sym typeface="Arial" panose="020B0604020202020204" pitchFamily="34" charset="0"/>
            </a:endParaRPr>
          </a:p>
        </p:txBody>
      </p:sp>
      <p:sp>
        <p:nvSpPr>
          <p:cNvPr id="103" name="TextBox 140"/>
          <p:cNvSpPr txBox="1"/>
          <p:nvPr/>
        </p:nvSpPr>
        <p:spPr>
          <a:xfrm>
            <a:off x="4080764" y="6323413"/>
            <a:ext cx="561372" cy="391517"/>
          </a:xfrm>
          <a:prstGeom prst="rect">
            <a:avLst/>
          </a:prstGeom>
          <a:noFill/>
        </p:spPr>
        <p:txBody>
          <a:bodyPr wrap="none" rtlCol="0">
            <a:spAutoFit/>
          </a:bodyPr>
          <a:lstStyle/>
          <a:p>
            <a:r>
              <a:rPr lang="en-US" altLang="zh-CN" sz="1945" dirty="0">
                <a:solidFill>
                  <a:srgbClr val="0067B0"/>
                </a:solidFill>
                <a:ea typeface="微软雅黑" panose="020B0503020204020204" pitchFamily="34" charset="-122"/>
                <a:sym typeface="Arial" panose="020B0604020202020204" pitchFamily="34" charset="0"/>
              </a:rPr>
              <a:t>4</a:t>
            </a:r>
            <a:r>
              <a:rPr lang="zh-CN" altLang="en-US" sz="1945" dirty="0">
                <a:solidFill>
                  <a:srgbClr val="0067B0"/>
                </a:solidFill>
                <a:ea typeface="微软雅黑" panose="020B0503020204020204" pitchFamily="34" charset="-122"/>
                <a:sym typeface="Arial" panose="020B0604020202020204" pitchFamily="34" charset="0"/>
              </a:rPr>
              <a:t>月</a:t>
            </a:r>
            <a:endParaRPr lang="zh-CN" altLang="en-US" sz="2500" dirty="0">
              <a:solidFill>
                <a:srgbClr val="0067B0"/>
              </a:solidFill>
              <a:ea typeface="微软雅黑" panose="020B0503020204020204" pitchFamily="34" charset="-122"/>
              <a:sym typeface="Arial" panose="020B0604020202020204" pitchFamily="34" charset="0"/>
            </a:endParaRPr>
          </a:p>
        </p:txBody>
      </p:sp>
      <p:sp>
        <p:nvSpPr>
          <p:cNvPr id="104" name="TextBox 141"/>
          <p:cNvSpPr txBox="1"/>
          <p:nvPr/>
        </p:nvSpPr>
        <p:spPr>
          <a:xfrm>
            <a:off x="4975983" y="6323413"/>
            <a:ext cx="561372" cy="391517"/>
          </a:xfrm>
          <a:prstGeom prst="rect">
            <a:avLst/>
          </a:prstGeom>
          <a:noFill/>
        </p:spPr>
        <p:txBody>
          <a:bodyPr wrap="none" rtlCol="0">
            <a:spAutoFit/>
          </a:bodyPr>
          <a:lstStyle/>
          <a:p>
            <a:r>
              <a:rPr lang="en-US" altLang="zh-CN" sz="1945" dirty="0">
                <a:solidFill>
                  <a:srgbClr val="0067B0"/>
                </a:solidFill>
                <a:ea typeface="微软雅黑" panose="020B0503020204020204" pitchFamily="34" charset="-122"/>
                <a:sym typeface="Arial" panose="020B0604020202020204" pitchFamily="34" charset="0"/>
              </a:rPr>
              <a:t>5</a:t>
            </a:r>
            <a:r>
              <a:rPr lang="zh-CN" altLang="en-US" sz="1945" dirty="0">
                <a:solidFill>
                  <a:srgbClr val="0067B0"/>
                </a:solidFill>
                <a:ea typeface="微软雅黑" panose="020B0503020204020204" pitchFamily="34" charset="-122"/>
                <a:sym typeface="Arial" panose="020B0604020202020204" pitchFamily="34" charset="0"/>
              </a:rPr>
              <a:t>月</a:t>
            </a:r>
            <a:endParaRPr lang="zh-CN" altLang="en-US" sz="2500" dirty="0">
              <a:solidFill>
                <a:srgbClr val="0067B0"/>
              </a:solidFill>
              <a:ea typeface="微软雅黑" panose="020B0503020204020204" pitchFamily="34" charset="-122"/>
              <a:sym typeface="Arial" panose="020B0604020202020204" pitchFamily="34" charset="0"/>
            </a:endParaRPr>
          </a:p>
        </p:txBody>
      </p:sp>
      <p:sp>
        <p:nvSpPr>
          <p:cNvPr id="105" name="TextBox 142"/>
          <p:cNvSpPr txBox="1"/>
          <p:nvPr/>
        </p:nvSpPr>
        <p:spPr>
          <a:xfrm>
            <a:off x="5938797" y="6323413"/>
            <a:ext cx="561372" cy="391517"/>
          </a:xfrm>
          <a:prstGeom prst="rect">
            <a:avLst/>
          </a:prstGeom>
          <a:noFill/>
        </p:spPr>
        <p:txBody>
          <a:bodyPr wrap="none" rtlCol="0">
            <a:spAutoFit/>
          </a:bodyPr>
          <a:lstStyle/>
          <a:p>
            <a:r>
              <a:rPr lang="en-US" altLang="zh-CN" sz="1945" dirty="0">
                <a:solidFill>
                  <a:srgbClr val="0067B0"/>
                </a:solidFill>
                <a:ea typeface="微软雅黑" panose="020B0503020204020204" pitchFamily="34" charset="-122"/>
                <a:sym typeface="Arial" panose="020B0604020202020204" pitchFamily="34" charset="0"/>
              </a:rPr>
              <a:t>6</a:t>
            </a:r>
            <a:r>
              <a:rPr lang="zh-CN" altLang="en-US" sz="1945" dirty="0">
                <a:solidFill>
                  <a:srgbClr val="0067B0"/>
                </a:solidFill>
                <a:ea typeface="微软雅黑" panose="020B0503020204020204" pitchFamily="34" charset="-122"/>
                <a:sym typeface="Arial" panose="020B0604020202020204" pitchFamily="34" charset="0"/>
              </a:rPr>
              <a:t>月</a:t>
            </a:r>
            <a:endParaRPr lang="zh-CN" altLang="en-US" sz="2500" dirty="0">
              <a:solidFill>
                <a:srgbClr val="0067B0"/>
              </a:solidFill>
              <a:ea typeface="微软雅黑" panose="020B0503020204020204" pitchFamily="34" charset="-122"/>
              <a:sym typeface="Arial" panose="020B0604020202020204" pitchFamily="34" charset="0"/>
            </a:endParaRPr>
          </a:p>
        </p:txBody>
      </p:sp>
      <p:sp>
        <p:nvSpPr>
          <p:cNvPr id="106" name="TextBox 143"/>
          <p:cNvSpPr txBox="1"/>
          <p:nvPr/>
        </p:nvSpPr>
        <p:spPr>
          <a:xfrm>
            <a:off x="6833846" y="6323413"/>
            <a:ext cx="561372" cy="391517"/>
          </a:xfrm>
          <a:prstGeom prst="rect">
            <a:avLst/>
          </a:prstGeom>
          <a:noFill/>
        </p:spPr>
        <p:txBody>
          <a:bodyPr wrap="none" rtlCol="0">
            <a:spAutoFit/>
          </a:bodyPr>
          <a:lstStyle/>
          <a:p>
            <a:r>
              <a:rPr lang="en-US" altLang="zh-CN" sz="1945" dirty="0">
                <a:solidFill>
                  <a:srgbClr val="0067B0"/>
                </a:solidFill>
                <a:ea typeface="微软雅黑" panose="020B0503020204020204" pitchFamily="34" charset="-122"/>
                <a:sym typeface="Arial" panose="020B0604020202020204" pitchFamily="34" charset="0"/>
              </a:rPr>
              <a:t>7</a:t>
            </a:r>
            <a:r>
              <a:rPr lang="zh-CN" altLang="en-US" sz="1945" dirty="0">
                <a:solidFill>
                  <a:srgbClr val="0067B0"/>
                </a:solidFill>
                <a:ea typeface="微软雅黑" panose="020B0503020204020204" pitchFamily="34" charset="-122"/>
                <a:sym typeface="Arial" panose="020B0604020202020204" pitchFamily="34" charset="0"/>
              </a:rPr>
              <a:t>月</a:t>
            </a:r>
            <a:endParaRPr lang="zh-CN" altLang="en-US" sz="2500" dirty="0">
              <a:solidFill>
                <a:srgbClr val="0067B0"/>
              </a:solidFill>
              <a:ea typeface="微软雅黑" panose="020B0503020204020204" pitchFamily="34" charset="-122"/>
              <a:sym typeface="Arial" panose="020B0604020202020204" pitchFamily="34" charset="0"/>
            </a:endParaRPr>
          </a:p>
        </p:txBody>
      </p:sp>
      <p:sp>
        <p:nvSpPr>
          <p:cNvPr id="107" name="TextBox 144"/>
          <p:cNvSpPr txBox="1"/>
          <p:nvPr/>
        </p:nvSpPr>
        <p:spPr>
          <a:xfrm>
            <a:off x="7781567" y="6323413"/>
            <a:ext cx="561372" cy="391517"/>
          </a:xfrm>
          <a:prstGeom prst="rect">
            <a:avLst/>
          </a:prstGeom>
          <a:noFill/>
        </p:spPr>
        <p:txBody>
          <a:bodyPr wrap="none" rtlCol="0">
            <a:spAutoFit/>
          </a:bodyPr>
          <a:lstStyle/>
          <a:p>
            <a:r>
              <a:rPr lang="en-US" altLang="zh-CN" sz="1945" dirty="0">
                <a:solidFill>
                  <a:srgbClr val="0067B0"/>
                </a:solidFill>
                <a:ea typeface="微软雅黑" panose="020B0503020204020204" pitchFamily="34" charset="-122"/>
                <a:sym typeface="Arial" panose="020B0604020202020204" pitchFamily="34" charset="0"/>
              </a:rPr>
              <a:t>8</a:t>
            </a:r>
            <a:r>
              <a:rPr lang="zh-CN" altLang="en-US" sz="1945" dirty="0">
                <a:solidFill>
                  <a:srgbClr val="0067B0"/>
                </a:solidFill>
                <a:ea typeface="微软雅黑" panose="020B0503020204020204" pitchFamily="34" charset="-122"/>
                <a:sym typeface="Arial" panose="020B0604020202020204" pitchFamily="34" charset="0"/>
              </a:rPr>
              <a:t>月</a:t>
            </a:r>
            <a:endParaRPr lang="zh-CN" altLang="en-US" sz="2500" dirty="0">
              <a:solidFill>
                <a:srgbClr val="0067B0"/>
              </a:solidFill>
              <a:ea typeface="微软雅黑" panose="020B0503020204020204" pitchFamily="34" charset="-122"/>
              <a:sym typeface="Arial" panose="020B0604020202020204" pitchFamily="34" charset="0"/>
            </a:endParaRPr>
          </a:p>
        </p:txBody>
      </p:sp>
      <p:sp>
        <p:nvSpPr>
          <p:cNvPr id="108" name="TextBox 145"/>
          <p:cNvSpPr txBox="1"/>
          <p:nvPr/>
        </p:nvSpPr>
        <p:spPr>
          <a:xfrm>
            <a:off x="8770057" y="6323413"/>
            <a:ext cx="561372" cy="391517"/>
          </a:xfrm>
          <a:prstGeom prst="rect">
            <a:avLst/>
          </a:prstGeom>
          <a:noFill/>
        </p:spPr>
        <p:txBody>
          <a:bodyPr wrap="none" rtlCol="0">
            <a:spAutoFit/>
          </a:bodyPr>
          <a:lstStyle/>
          <a:p>
            <a:r>
              <a:rPr lang="en-US" altLang="zh-CN" sz="1945" dirty="0">
                <a:solidFill>
                  <a:srgbClr val="0067B0"/>
                </a:solidFill>
                <a:ea typeface="微软雅黑" panose="020B0503020204020204" pitchFamily="34" charset="-122"/>
                <a:sym typeface="Arial" panose="020B0604020202020204" pitchFamily="34" charset="0"/>
              </a:rPr>
              <a:t>9</a:t>
            </a:r>
            <a:r>
              <a:rPr lang="zh-CN" altLang="en-US" sz="1945" dirty="0">
                <a:solidFill>
                  <a:srgbClr val="0067B0"/>
                </a:solidFill>
                <a:ea typeface="微软雅黑" panose="020B0503020204020204" pitchFamily="34" charset="-122"/>
                <a:sym typeface="Arial" panose="020B0604020202020204" pitchFamily="34" charset="0"/>
              </a:rPr>
              <a:t>月</a:t>
            </a:r>
            <a:endParaRPr lang="zh-CN" altLang="en-US" sz="2500" dirty="0">
              <a:solidFill>
                <a:srgbClr val="0067B0"/>
              </a:solidFill>
              <a:ea typeface="微软雅黑" panose="020B0503020204020204" pitchFamily="34" charset="-122"/>
              <a:sym typeface="Arial" panose="020B0604020202020204" pitchFamily="34" charset="0"/>
            </a:endParaRPr>
          </a:p>
        </p:txBody>
      </p:sp>
      <p:sp>
        <p:nvSpPr>
          <p:cNvPr id="109" name="TextBox 146"/>
          <p:cNvSpPr txBox="1"/>
          <p:nvPr/>
        </p:nvSpPr>
        <p:spPr>
          <a:xfrm>
            <a:off x="9707221" y="6323413"/>
            <a:ext cx="688009" cy="391517"/>
          </a:xfrm>
          <a:prstGeom prst="rect">
            <a:avLst/>
          </a:prstGeom>
          <a:noFill/>
        </p:spPr>
        <p:txBody>
          <a:bodyPr wrap="none" rtlCol="0">
            <a:spAutoFit/>
          </a:bodyPr>
          <a:lstStyle/>
          <a:p>
            <a:r>
              <a:rPr lang="en-US" altLang="zh-CN" sz="1945" dirty="0">
                <a:solidFill>
                  <a:srgbClr val="0067B0"/>
                </a:solidFill>
                <a:ea typeface="微软雅黑" panose="020B0503020204020204" pitchFamily="34" charset="-122"/>
                <a:sym typeface="Arial" panose="020B0604020202020204" pitchFamily="34" charset="0"/>
              </a:rPr>
              <a:t>10</a:t>
            </a:r>
            <a:r>
              <a:rPr lang="zh-CN" altLang="en-US" sz="1945" dirty="0">
                <a:solidFill>
                  <a:srgbClr val="0067B0"/>
                </a:solidFill>
                <a:ea typeface="微软雅黑" panose="020B0503020204020204" pitchFamily="34" charset="-122"/>
                <a:sym typeface="Arial" panose="020B0604020202020204" pitchFamily="34" charset="0"/>
              </a:rPr>
              <a:t>月</a:t>
            </a:r>
            <a:endParaRPr lang="zh-CN" altLang="en-US" sz="2500" dirty="0">
              <a:solidFill>
                <a:srgbClr val="0067B0"/>
              </a:solidFill>
              <a:ea typeface="微软雅黑" panose="020B0503020204020204" pitchFamily="34" charset="-122"/>
              <a:sym typeface="Arial" panose="020B0604020202020204" pitchFamily="34" charset="0"/>
            </a:endParaRPr>
          </a:p>
        </p:txBody>
      </p:sp>
      <p:sp>
        <p:nvSpPr>
          <p:cNvPr id="110" name="TextBox 147"/>
          <p:cNvSpPr txBox="1"/>
          <p:nvPr/>
        </p:nvSpPr>
        <p:spPr>
          <a:xfrm>
            <a:off x="10698770" y="6323413"/>
            <a:ext cx="688009" cy="391517"/>
          </a:xfrm>
          <a:prstGeom prst="rect">
            <a:avLst/>
          </a:prstGeom>
          <a:noFill/>
        </p:spPr>
        <p:txBody>
          <a:bodyPr wrap="none" rtlCol="0">
            <a:spAutoFit/>
          </a:bodyPr>
          <a:lstStyle/>
          <a:p>
            <a:r>
              <a:rPr lang="en-US" altLang="zh-CN" sz="1945" dirty="0">
                <a:solidFill>
                  <a:srgbClr val="0067B0"/>
                </a:solidFill>
                <a:ea typeface="微软雅黑" panose="020B0503020204020204" pitchFamily="34" charset="-122"/>
                <a:sym typeface="Arial" panose="020B0604020202020204" pitchFamily="34" charset="0"/>
              </a:rPr>
              <a:t>11</a:t>
            </a:r>
            <a:r>
              <a:rPr lang="zh-CN" altLang="en-US" sz="1945" dirty="0">
                <a:solidFill>
                  <a:srgbClr val="0067B0"/>
                </a:solidFill>
                <a:ea typeface="微软雅黑" panose="020B0503020204020204" pitchFamily="34" charset="-122"/>
                <a:sym typeface="Arial" panose="020B0604020202020204" pitchFamily="34" charset="0"/>
              </a:rPr>
              <a:t>月</a:t>
            </a:r>
            <a:endParaRPr lang="zh-CN" altLang="en-US" sz="2500" dirty="0">
              <a:solidFill>
                <a:srgbClr val="0067B0"/>
              </a:solidFill>
              <a:ea typeface="微软雅黑" panose="020B0503020204020204" pitchFamily="34" charset="-122"/>
              <a:sym typeface="Arial" panose="020B0604020202020204" pitchFamily="34" charset="0"/>
            </a:endParaRPr>
          </a:p>
        </p:txBody>
      </p:sp>
      <p:sp>
        <p:nvSpPr>
          <p:cNvPr id="111" name="TextBox 148"/>
          <p:cNvSpPr txBox="1"/>
          <p:nvPr/>
        </p:nvSpPr>
        <p:spPr>
          <a:xfrm>
            <a:off x="11593652" y="6323413"/>
            <a:ext cx="688009" cy="391517"/>
          </a:xfrm>
          <a:prstGeom prst="rect">
            <a:avLst/>
          </a:prstGeom>
          <a:noFill/>
        </p:spPr>
        <p:txBody>
          <a:bodyPr wrap="none" rtlCol="0">
            <a:spAutoFit/>
          </a:bodyPr>
          <a:lstStyle/>
          <a:p>
            <a:r>
              <a:rPr lang="en-US" altLang="zh-CN" sz="1945" dirty="0">
                <a:solidFill>
                  <a:srgbClr val="0067B0"/>
                </a:solidFill>
                <a:ea typeface="微软雅黑" panose="020B0503020204020204" pitchFamily="34" charset="-122"/>
                <a:sym typeface="Arial" panose="020B0604020202020204" pitchFamily="34" charset="0"/>
              </a:rPr>
              <a:t>12</a:t>
            </a:r>
            <a:r>
              <a:rPr lang="zh-CN" altLang="en-US" sz="1945" dirty="0">
                <a:solidFill>
                  <a:srgbClr val="0067B0"/>
                </a:solidFill>
                <a:ea typeface="微软雅黑" panose="020B0503020204020204" pitchFamily="34" charset="-122"/>
                <a:sym typeface="Arial" panose="020B0604020202020204" pitchFamily="34" charset="0"/>
              </a:rPr>
              <a:t>月</a:t>
            </a:r>
            <a:endParaRPr lang="zh-CN" altLang="en-US" sz="2500" dirty="0">
              <a:solidFill>
                <a:srgbClr val="0067B0"/>
              </a:solidFill>
              <a:ea typeface="微软雅黑" panose="020B0503020204020204" pitchFamily="34" charset="-122"/>
              <a:sym typeface="Arial" panose="020B0604020202020204" pitchFamily="34" charset="0"/>
            </a:endParaRPr>
          </a:p>
        </p:txBody>
      </p:sp>
      <p:sp>
        <p:nvSpPr>
          <p:cNvPr id="112" name="TextBox 149"/>
          <p:cNvSpPr txBox="1"/>
          <p:nvPr/>
        </p:nvSpPr>
        <p:spPr>
          <a:xfrm>
            <a:off x="465799" y="1283194"/>
            <a:ext cx="2319866" cy="519822"/>
          </a:xfrm>
          <a:prstGeom prst="rect">
            <a:avLst/>
          </a:prstGeom>
          <a:noFill/>
        </p:spPr>
        <p:txBody>
          <a:bodyPr wrap="none" rtlCol="0">
            <a:spAutoFit/>
          </a:bodyPr>
          <a:lstStyle/>
          <a:p>
            <a:r>
              <a:rPr lang="zh-CN" altLang="en-US" sz="2780" dirty="0">
                <a:solidFill>
                  <a:srgbClr val="0067B0"/>
                </a:solidFill>
                <a:ea typeface="微软雅黑" panose="020B0503020204020204" pitchFamily="34" charset="-122"/>
                <a:sym typeface="Arial" panose="020B0604020202020204" pitchFamily="34" charset="0"/>
              </a:rPr>
              <a:t>输入你的标题</a:t>
            </a:r>
          </a:p>
        </p:txBody>
      </p:sp>
      <p:sp>
        <p:nvSpPr>
          <p:cNvPr id="113" name="TextBox 150"/>
          <p:cNvSpPr txBox="1"/>
          <p:nvPr/>
        </p:nvSpPr>
        <p:spPr>
          <a:xfrm>
            <a:off x="1739024" y="5355031"/>
            <a:ext cx="1463862" cy="348878"/>
          </a:xfrm>
          <a:prstGeom prst="rect">
            <a:avLst/>
          </a:prstGeom>
          <a:noFill/>
        </p:spPr>
        <p:txBody>
          <a:bodyPr wrap="none" rtlCol="0">
            <a:spAutoFit/>
          </a:bodyPr>
          <a:lstStyle/>
          <a:p>
            <a:r>
              <a:rPr lang="zh-CN" altLang="en-US" sz="1665" dirty="0">
                <a:solidFill>
                  <a:schemeClr val="tx1">
                    <a:lumMod val="75000"/>
                    <a:lumOff val="25000"/>
                  </a:schemeClr>
                </a:solidFill>
                <a:ea typeface="微软雅黑" panose="020B0503020204020204" pitchFamily="34" charset="-122"/>
                <a:sym typeface="Arial" panose="020B0604020202020204" pitchFamily="34" charset="0"/>
              </a:rPr>
              <a:t>输入你的标题</a:t>
            </a:r>
          </a:p>
        </p:txBody>
      </p:sp>
      <p:sp>
        <p:nvSpPr>
          <p:cNvPr id="114" name="TextBox 151"/>
          <p:cNvSpPr txBox="1"/>
          <p:nvPr/>
        </p:nvSpPr>
        <p:spPr>
          <a:xfrm>
            <a:off x="2710043" y="4852798"/>
            <a:ext cx="1463862" cy="348878"/>
          </a:xfrm>
          <a:prstGeom prst="rect">
            <a:avLst/>
          </a:prstGeom>
          <a:noFill/>
        </p:spPr>
        <p:txBody>
          <a:bodyPr wrap="none" rtlCol="0">
            <a:spAutoFit/>
          </a:bodyPr>
          <a:lstStyle/>
          <a:p>
            <a:r>
              <a:rPr lang="zh-CN" altLang="en-US" sz="1665" dirty="0">
                <a:solidFill>
                  <a:schemeClr val="tx1">
                    <a:lumMod val="75000"/>
                    <a:lumOff val="25000"/>
                  </a:schemeClr>
                </a:solidFill>
                <a:ea typeface="微软雅黑" panose="020B0503020204020204" pitchFamily="34" charset="-122"/>
                <a:sym typeface="Arial" panose="020B0604020202020204" pitchFamily="34" charset="0"/>
              </a:rPr>
              <a:t>输入你的标题</a:t>
            </a:r>
          </a:p>
        </p:txBody>
      </p:sp>
      <p:sp>
        <p:nvSpPr>
          <p:cNvPr id="115" name="TextBox 152"/>
          <p:cNvSpPr txBox="1"/>
          <p:nvPr/>
        </p:nvSpPr>
        <p:spPr>
          <a:xfrm>
            <a:off x="2710043" y="3061329"/>
            <a:ext cx="1463862" cy="348878"/>
          </a:xfrm>
          <a:prstGeom prst="rect">
            <a:avLst/>
          </a:prstGeom>
          <a:noFill/>
        </p:spPr>
        <p:txBody>
          <a:bodyPr wrap="none" rtlCol="0">
            <a:spAutoFit/>
          </a:bodyPr>
          <a:lstStyle/>
          <a:p>
            <a:r>
              <a:rPr lang="zh-CN" altLang="en-US" sz="1665" dirty="0">
                <a:solidFill>
                  <a:schemeClr val="tx1">
                    <a:lumMod val="75000"/>
                    <a:lumOff val="25000"/>
                  </a:schemeClr>
                </a:solidFill>
                <a:ea typeface="微软雅黑" panose="020B0503020204020204" pitchFamily="34" charset="-122"/>
                <a:sym typeface="Arial" panose="020B0604020202020204" pitchFamily="34" charset="0"/>
              </a:rPr>
              <a:t>输入你的标题</a:t>
            </a:r>
          </a:p>
        </p:txBody>
      </p:sp>
      <p:sp>
        <p:nvSpPr>
          <p:cNvPr id="116" name="TextBox 153"/>
          <p:cNvSpPr txBox="1"/>
          <p:nvPr/>
        </p:nvSpPr>
        <p:spPr>
          <a:xfrm>
            <a:off x="4642534" y="4492549"/>
            <a:ext cx="1463862" cy="348878"/>
          </a:xfrm>
          <a:prstGeom prst="rect">
            <a:avLst/>
          </a:prstGeom>
          <a:noFill/>
        </p:spPr>
        <p:txBody>
          <a:bodyPr wrap="none" rtlCol="0">
            <a:spAutoFit/>
          </a:bodyPr>
          <a:lstStyle/>
          <a:p>
            <a:r>
              <a:rPr lang="zh-CN" altLang="en-US" sz="1665" dirty="0">
                <a:solidFill>
                  <a:schemeClr val="tx1">
                    <a:lumMod val="75000"/>
                    <a:lumOff val="25000"/>
                  </a:schemeClr>
                </a:solidFill>
                <a:ea typeface="微软雅黑" panose="020B0503020204020204" pitchFamily="34" charset="-122"/>
                <a:sym typeface="Arial" panose="020B0604020202020204" pitchFamily="34" charset="0"/>
              </a:rPr>
              <a:t>输入你的标题</a:t>
            </a:r>
          </a:p>
        </p:txBody>
      </p:sp>
      <p:sp>
        <p:nvSpPr>
          <p:cNvPr id="117" name="TextBox 154"/>
          <p:cNvSpPr txBox="1"/>
          <p:nvPr/>
        </p:nvSpPr>
        <p:spPr>
          <a:xfrm>
            <a:off x="4663006" y="2841069"/>
            <a:ext cx="1463862" cy="348878"/>
          </a:xfrm>
          <a:prstGeom prst="rect">
            <a:avLst/>
          </a:prstGeom>
          <a:noFill/>
        </p:spPr>
        <p:txBody>
          <a:bodyPr wrap="none" rtlCol="0">
            <a:spAutoFit/>
          </a:bodyPr>
          <a:lstStyle/>
          <a:p>
            <a:r>
              <a:rPr lang="zh-CN" altLang="en-US" sz="1665" dirty="0">
                <a:solidFill>
                  <a:schemeClr val="tx1">
                    <a:lumMod val="75000"/>
                    <a:lumOff val="25000"/>
                  </a:schemeClr>
                </a:solidFill>
                <a:ea typeface="微软雅黑" panose="020B0503020204020204" pitchFamily="34" charset="-122"/>
                <a:sym typeface="Arial" panose="020B0604020202020204" pitchFamily="34" charset="0"/>
              </a:rPr>
              <a:t>输入你的标题</a:t>
            </a:r>
          </a:p>
        </p:txBody>
      </p:sp>
      <p:sp>
        <p:nvSpPr>
          <p:cNvPr id="118" name="TextBox 155"/>
          <p:cNvSpPr txBox="1"/>
          <p:nvPr/>
        </p:nvSpPr>
        <p:spPr>
          <a:xfrm>
            <a:off x="6489253" y="4244560"/>
            <a:ext cx="1463862" cy="348878"/>
          </a:xfrm>
          <a:prstGeom prst="rect">
            <a:avLst/>
          </a:prstGeom>
          <a:noFill/>
        </p:spPr>
        <p:txBody>
          <a:bodyPr wrap="none" rtlCol="0">
            <a:spAutoFit/>
          </a:bodyPr>
          <a:lstStyle/>
          <a:p>
            <a:r>
              <a:rPr lang="zh-CN" altLang="en-US" sz="1665" dirty="0">
                <a:solidFill>
                  <a:schemeClr val="tx1">
                    <a:lumMod val="75000"/>
                    <a:lumOff val="25000"/>
                  </a:schemeClr>
                </a:solidFill>
                <a:ea typeface="微软雅黑" panose="020B0503020204020204" pitchFamily="34" charset="-122"/>
                <a:sym typeface="Arial" panose="020B0604020202020204" pitchFamily="34" charset="0"/>
              </a:rPr>
              <a:t>输入你的标题</a:t>
            </a:r>
          </a:p>
        </p:txBody>
      </p:sp>
      <p:sp>
        <p:nvSpPr>
          <p:cNvPr id="119" name="TextBox 156"/>
          <p:cNvSpPr txBox="1"/>
          <p:nvPr/>
        </p:nvSpPr>
        <p:spPr>
          <a:xfrm>
            <a:off x="7231272" y="2367139"/>
            <a:ext cx="1463862" cy="348878"/>
          </a:xfrm>
          <a:prstGeom prst="rect">
            <a:avLst/>
          </a:prstGeom>
          <a:noFill/>
        </p:spPr>
        <p:txBody>
          <a:bodyPr wrap="none" rtlCol="0">
            <a:spAutoFit/>
          </a:bodyPr>
          <a:lstStyle/>
          <a:p>
            <a:r>
              <a:rPr lang="zh-CN" altLang="en-US" sz="1665" dirty="0">
                <a:solidFill>
                  <a:schemeClr val="tx1">
                    <a:lumMod val="75000"/>
                    <a:lumOff val="25000"/>
                  </a:schemeClr>
                </a:solidFill>
                <a:ea typeface="微软雅黑" panose="020B0503020204020204" pitchFamily="34" charset="-122"/>
                <a:sym typeface="Arial" panose="020B0604020202020204" pitchFamily="34" charset="0"/>
              </a:rPr>
              <a:t>输入你的标题</a:t>
            </a:r>
          </a:p>
        </p:txBody>
      </p:sp>
      <p:sp>
        <p:nvSpPr>
          <p:cNvPr id="120" name="TextBox 157"/>
          <p:cNvSpPr txBox="1"/>
          <p:nvPr/>
        </p:nvSpPr>
        <p:spPr>
          <a:xfrm>
            <a:off x="8399943" y="4756220"/>
            <a:ext cx="1463862" cy="348878"/>
          </a:xfrm>
          <a:prstGeom prst="rect">
            <a:avLst/>
          </a:prstGeom>
          <a:noFill/>
        </p:spPr>
        <p:txBody>
          <a:bodyPr wrap="none" rtlCol="0">
            <a:spAutoFit/>
          </a:bodyPr>
          <a:lstStyle/>
          <a:p>
            <a:r>
              <a:rPr lang="zh-CN" altLang="en-US" sz="1665" dirty="0">
                <a:solidFill>
                  <a:schemeClr val="tx1">
                    <a:lumMod val="75000"/>
                    <a:lumOff val="25000"/>
                  </a:schemeClr>
                </a:solidFill>
                <a:ea typeface="微软雅黑" panose="020B0503020204020204" pitchFamily="34" charset="-122"/>
                <a:sym typeface="Arial" panose="020B0604020202020204" pitchFamily="34" charset="0"/>
              </a:rPr>
              <a:t>输入你的标题</a:t>
            </a:r>
          </a:p>
        </p:txBody>
      </p:sp>
      <p:sp>
        <p:nvSpPr>
          <p:cNvPr id="121" name="TextBox 158"/>
          <p:cNvSpPr txBox="1"/>
          <p:nvPr/>
        </p:nvSpPr>
        <p:spPr>
          <a:xfrm>
            <a:off x="9210876" y="3061329"/>
            <a:ext cx="1463862" cy="348878"/>
          </a:xfrm>
          <a:prstGeom prst="rect">
            <a:avLst/>
          </a:prstGeom>
          <a:noFill/>
        </p:spPr>
        <p:txBody>
          <a:bodyPr wrap="none" rtlCol="0">
            <a:spAutoFit/>
          </a:bodyPr>
          <a:lstStyle/>
          <a:p>
            <a:r>
              <a:rPr lang="zh-CN" altLang="en-US" sz="1665" dirty="0">
                <a:solidFill>
                  <a:schemeClr val="tx1">
                    <a:lumMod val="75000"/>
                    <a:lumOff val="25000"/>
                  </a:schemeClr>
                </a:solidFill>
                <a:ea typeface="微软雅黑" panose="020B0503020204020204" pitchFamily="34" charset="-122"/>
                <a:sym typeface="Arial" panose="020B0604020202020204" pitchFamily="34" charset="0"/>
              </a:rPr>
              <a:t>输入你的标题</a:t>
            </a:r>
          </a:p>
        </p:txBody>
      </p:sp>
      <p:sp>
        <p:nvSpPr>
          <p:cNvPr id="122" name="TextBox 159"/>
          <p:cNvSpPr txBox="1"/>
          <p:nvPr/>
        </p:nvSpPr>
        <p:spPr>
          <a:xfrm>
            <a:off x="10327073" y="4879003"/>
            <a:ext cx="1463862" cy="348878"/>
          </a:xfrm>
          <a:prstGeom prst="rect">
            <a:avLst/>
          </a:prstGeom>
          <a:noFill/>
        </p:spPr>
        <p:txBody>
          <a:bodyPr wrap="none" rtlCol="0">
            <a:spAutoFit/>
          </a:bodyPr>
          <a:lstStyle/>
          <a:p>
            <a:r>
              <a:rPr lang="zh-CN" altLang="en-US" sz="1665" dirty="0">
                <a:solidFill>
                  <a:schemeClr val="tx1">
                    <a:lumMod val="75000"/>
                    <a:lumOff val="25000"/>
                  </a:schemeClr>
                </a:solidFill>
                <a:ea typeface="微软雅黑" panose="020B0503020204020204" pitchFamily="34" charset="-122"/>
                <a:sym typeface="Arial" panose="020B0604020202020204" pitchFamily="34" charset="0"/>
              </a:rPr>
              <a:t>输入你的标题</a:t>
            </a:r>
          </a:p>
        </p:txBody>
      </p:sp>
      <p:sp>
        <p:nvSpPr>
          <p:cNvPr id="123" name="TextBox 160"/>
          <p:cNvSpPr txBox="1"/>
          <p:nvPr/>
        </p:nvSpPr>
        <p:spPr>
          <a:xfrm>
            <a:off x="10975440" y="2174792"/>
            <a:ext cx="1463862" cy="348878"/>
          </a:xfrm>
          <a:prstGeom prst="rect">
            <a:avLst/>
          </a:prstGeom>
          <a:noFill/>
        </p:spPr>
        <p:txBody>
          <a:bodyPr wrap="none" rtlCol="0">
            <a:spAutoFit/>
          </a:bodyPr>
          <a:lstStyle/>
          <a:p>
            <a:r>
              <a:rPr lang="zh-CN" altLang="en-US" sz="1665" dirty="0">
                <a:solidFill>
                  <a:schemeClr val="tx1">
                    <a:lumMod val="75000"/>
                    <a:lumOff val="25000"/>
                  </a:schemeClr>
                </a:solidFill>
                <a:ea typeface="微软雅黑" panose="020B0503020204020204" pitchFamily="34" charset="-122"/>
                <a:sym typeface="Arial" panose="020B0604020202020204" pitchFamily="34" charset="0"/>
              </a:rPr>
              <a:t>输入你的标题</a:t>
            </a:r>
          </a:p>
        </p:txBody>
      </p:sp>
      <p:sp>
        <p:nvSpPr>
          <p:cNvPr id="124" name="TextBox 161"/>
          <p:cNvSpPr txBox="1"/>
          <p:nvPr/>
        </p:nvSpPr>
        <p:spPr>
          <a:xfrm>
            <a:off x="309970" y="1842018"/>
            <a:ext cx="3562790" cy="861967"/>
          </a:xfrm>
          <a:prstGeom prst="rect">
            <a:avLst/>
          </a:prstGeom>
          <a:noFill/>
        </p:spPr>
        <p:txBody>
          <a:bodyPr wrap="square" rtlCol="0">
            <a:spAutoFit/>
          </a:bodyPr>
          <a:lstStyle/>
          <a:p>
            <a:r>
              <a:rPr lang="zh-CN" altLang="en-US" sz="1665" dirty="0">
                <a:solidFill>
                  <a:schemeClr val="tx1">
                    <a:lumMod val="75000"/>
                    <a:lumOff val="25000"/>
                  </a:schemeClr>
                </a:solidFill>
                <a:ea typeface="微软雅黑" panose="020B0503020204020204" pitchFamily="34" charset="-122"/>
                <a:cs typeface="方正兰亭细黑_GBK_M" panose="02010600010101010101" pitchFamily="2" charset="2"/>
                <a:sym typeface="Arial" panose="020B0604020202020204" pitchFamily="34" charset="0"/>
              </a:rPr>
              <a:t>您的内容打在这里，或者通过复制您的文本后，在此框中选择粘贴，并选择只保留文字。您的内容打在这里，</a:t>
            </a:r>
          </a:p>
        </p:txBody>
      </p:sp>
      <p:sp>
        <p:nvSpPr>
          <p:cNvPr id="127" name="文本框 6"/>
          <p:cNvSpPr>
            <a:spLocks noChangeArrowheads="1"/>
          </p:cNvSpPr>
          <p:nvPr/>
        </p:nvSpPr>
        <p:spPr bwMode="auto">
          <a:xfrm>
            <a:off x="4742144" y="119696"/>
            <a:ext cx="3318310" cy="457964"/>
          </a:xfrm>
          <a:prstGeom prst="rect">
            <a:avLst/>
          </a:prstGeom>
          <a:noFill/>
          <a:ln>
            <a:noFill/>
          </a:ln>
        </p:spPr>
        <p:txBody>
          <a:bodyPr wrap="square" lIns="90696" tIns="45348" rIns="90696" bIns="45348">
            <a:spAutoFit/>
          </a:bodyPr>
          <a:lstStyle/>
          <a:p>
            <a:pPr defTabSz="1279525" fontAlgn="auto">
              <a:spcBef>
                <a:spcPts val="0"/>
              </a:spcBef>
              <a:spcAft>
                <a:spcPts val="0"/>
              </a:spcAft>
              <a:defRPr/>
            </a:pPr>
            <a:r>
              <a:rPr lang="zh-CN" altLang="en-US" sz="2380" dirty="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p>
        </p:txBody>
      </p:sp>
      <p:pic>
        <p:nvPicPr>
          <p:cNvPr id="129" name="图片 12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67862" y="511615"/>
            <a:ext cx="3611821" cy="38170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9"/>
                                        </p:tgtEl>
                                        <p:attrNameLst>
                                          <p:attrName>style.visibility</p:attrName>
                                        </p:attrNameLst>
                                      </p:cBhvr>
                                      <p:to>
                                        <p:strVal val="visible"/>
                                      </p:to>
                                    </p:set>
                                    <p:animEffect transition="in" filter="fade">
                                      <p:cBhvr>
                                        <p:cTn id="7" dur="500"/>
                                        <p:tgtEl>
                                          <p:spTgt spid="129"/>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27"/>
                                        </p:tgtEl>
                                        <p:attrNameLst>
                                          <p:attrName>style.visibility</p:attrName>
                                        </p:attrNameLst>
                                      </p:cBhvr>
                                      <p:to>
                                        <p:strVal val="visible"/>
                                      </p:to>
                                    </p:set>
                                    <p:anim calcmode="lin" valueType="num">
                                      <p:cBhvr>
                                        <p:cTn id="11" dur="500" fill="hold"/>
                                        <p:tgtEl>
                                          <p:spTgt spid="127"/>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27"/>
                                        </p:tgtEl>
                                        <p:attrNameLst>
                                          <p:attrName>ppt_y</p:attrName>
                                        </p:attrNameLst>
                                      </p:cBhvr>
                                      <p:tavLst>
                                        <p:tav tm="0">
                                          <p:val>
                                            <p:strVal val="#ppt_y"/>
                                          </p:val>
                                        </p:tav>
                                        <p:tav tm="100000">
                                          <p:val>
                                            <p:strVal val="#ppt_y"/>
                                          </p:val>
                                        </p:tav>
                                      </p:tavLst>
                                    </p:anim>
                                    <p:anim calcmode="lin" valueType="num">
                                      <p:cBhvr>
                                        <p:cTn id="13" dur="500" fill="hold"/>
                                        <p:tgtEl>
                                          <p:spTgt spid="127"/>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27"/>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127"/>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112"/>
                                        </p:tgtEl>
                                        <p:attrNameLst>
                                          <p:attrName>style.visibility</p:attrName>
                                        </p:attrNameLst>
                                      </p:cBhvr>
                                      <p:to>
                                        <p:strVal val="visible"/>
                                      </p:to>
                                    </p:set>
                                    <p:animEffect transition="in" filter="fade">
                                      <p:cBhvr>
                                        <p:cTn id="20" dur="1000"/>
                                        <p:tgtEl>
                                          <p:spTgt spid="112"/>
                                        </p:tgtEl>
                                      </p:cBhvr>
                                    </p:animEffect>
                                    <p:anim calcmode="lin" valueType="num">
                                      <p:cBhvr>
                                        <p:cTn id="21" dur="1000" fill="hold"/>
                                        <p:tgtEl>
                                          <p:spTgt spid="112"/>
                                        </p:tgtEl>
                                        <p:attrNameLst>
                                          <p:attrName>ppt_x</p:attrName>
                                        </p:attrNameLst>
                                      </p:cBhvr>
                                      <p:tavLst>
                                        <p:tav tm="0">
                                          <p:val>
                                            <p:strVal val="#ppt_x"/>
                                          </p:val>
                                        </p:tav>
                                        <p:tav tm="100000">
                                          <p:val>
                                            <p:strVal val="#ppt_x"/>
                                          </p:val>
                                        </p:tav>
                                      </p:tavLst>
                                    </p:anim>
                                    <p:anim calcmode="lin" valueType="num">
                                      <p:cBhvr>
                                        <p:cTn id="22" dur="1000" fill="hold"/>
                                        <p:tgtEl>
                                          <p:spTgt spid="112"/>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18" presetClass="entr" presetSubtype="3" fill="hold" grpId="0" nodeType="afterEffect">
                                  <p:stCondLst>
                                    <p:cond delay="0"/>
                                  </p:stCondLst>
                                  <p:childTnLst>
                                    <p:set>
                                      <p:cBhvr>
                                        <p:cTn id="25" dur="1" fill="hold">
                                          <p:stCondLst>
                                            <p:cond delay="0"/>
                                          </p:stCondLst>
                                        </p:cTn>
                                        <p:tgtEl>
                                          <p:spTgt spid="124"/>
                                        </p:tgtEl>
                                        <p:attrNameLst>
                                          <p:attrName>style.visibility</p:attrName>
                                        </p:attrNameLst>
                                      </p:cBhvr>
                                      <p:to>
                                        <p:strVal val="visible"/>
                                      </p:to>
                                    </p:set>
                                    <p:animEffect transition="in" filter="strips(upRight)">
                                      <p:cBhvr>
                                        <p:cTn id="26" dur="500"/>
                                        <p:tgtEl>
                                          <p:spTgt spid="124"/>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left)">
                                      <p:cBhvr>
                                        <p:cTn id="31" dur="500"/>
                                        <p:tgtEl>
                                          <p:spTgt spid="15"/>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00"/>
                                        </p:tgtEl>
                                        <p:attrNameLst>
                                          <p:attrName>style.visibility</p:attrName>
                                        </p:attrNameLst>
                                      </p:cBhvr>
                                      <p:to>
                                        <p:strVal val="visible"/>
                                      </p:to>
                                    </p:set>
                                    <p:animEffect transition="in" filter="fade">
                                      <p:cBhvr>
                                        <p:cTn id="36" dur="500"/>
                                        <p:tgtEl>
                                          <p:spTgt spid="100"/>
                                        </p:tgtEl>
                                      </p:cBhvr>
                                    </p:animEffect>
                                  </p:childTnLst>
                                </p:cTn>
                              </p:par>
                              <p:par>
                                <p:cTn id="37" presetID="10" presetClass="entr" presetSubtype="0" fill="hold" grpId="0" nodeType="withEffect">
                                  <p:stCondLst>
                                    <p:cond delay="100"/>
                                  </p:stCondLst>
                                  <p:childTnLst>
                                    <p:set>
                                      <p:cBhvr>
                                        <p:cTn id="38" dur="1" fill="hold">
                                          <p:stCondLst>
                                            <p:cond delay="0"/>
                                          </p:stCondLst>
                                        </p:cTn>
                                        <p:tgtEl>
                                          <p:spTgt spid="101"/>
                                        </p:tgtEl>
                                        <p:attrNameLst>
                                          <p:attrName>style.visibility</p:attrName>
                                        </p:attrNameLst>
                                      </p:cBhvr>
                                      <p:to>
                                        <p:strVal val="visible"/>
                                      </p:to>
                                    </p:set>
                                    <p:animEffect transition="in" filter="fade">
                                      <p:cBhvr>
                                        <p:cTn id="39" dur="500"/>
                                        <p:tgtEl>
                                          <p:spTgt spid="101"/>
                                        </p:tgtEl>
                                      </p:cBhvr>
                                    </p:animEffect>
                                  </p:childTnLst>
                                </p:cTn>
                              </p:par>
                              <p:par>
                                <p:cTn id="40" presetID="10" presetClass="entr" presetSubtype="0" fill="hold" grpId="0" nodeType="withEffect">
                                  <p:stCondLst>
                                    <p:cond delay="200"/>
                                  </p:stCondLst>
                                  <p:childTnLst>
                                    <p:set>
                                      <p:cBhvr>
                                        <p:cTn id="41" dur="1" fill="hold">
                                          <p:stCondLst>
                                            <p:cond delay="0"/>
                                          </p:stCondLst>
                                        </p:cTn>
                                        <p:tgtEl>
                                          <p:spTgt spid="102"/>
                                        </p:tgtEl>
                                        <p:attrNameLst>
                                          <p:attrName>style.visibility</p:attrName>
                                        </p:attrNameLst>
                                      </p:cBhvr>
                                      <p:to>
                                        <p:strVal val="visible"/>
                                      </p:to>
                                    </p:set>
                                    <p:animEffect transition="in" filter="fade">
                                      <p:cBhvr>
                                        <p:cTn id="42" dur="500"/>
                                        <p:tgtEl>
                                          <p:spTgt spid="102"/>
                                        </p:tgtEl>
                                      </p:cBhvr>
                                    </p:animEffect>
                                  </p:childTnLst>
                                </p:cTn>
                              </p:par>
                              <p:par>
                                <p:cTn id="43" presetID="10" presetClass="entr" presetSubtype="0" fill="hold" grpId="0" nodeType="withEffect">
                                  <p:stCondLst>
                                    <p:cond delay="300"/>
                                  </p:stCondLst>
                                  <p:childTnLst>
                                    <p:set>
                                      <p:cBhvr>
                                        <p:cTn id="44" dur="1" fill="hold">
                                          <p:stCondLst>
                                            <p:cond delay="0"/>
                                          </p:stCondLst>
                                        </p:cTn>
                                        <p:tgtEl>
                                          <p:spTgt spid="103"/>
                                        </p:tgtEl>
                                        <p:attrNameLst>
                                          <p:attrName>style.visibility</p:attrName>
                                        </p:attrNameLst>
                                      </p:cBhvr>
                                      <p:to>
                                        <p:strVal val="visible"/>
                                      </p:to>
                                    </p:set>
                                    <p:animEffect transition="in" filter="fade">
                                      <p:cBhvr>
                                        <p:cTn id="45" dur="500"/>
                                        <p:tgtEl>
                                          <p:spTgt spid="103"/>
                                        </p:tgtEl>
                                      </p:cBhvr>
                                    </p:animEffect>
                                  </p:childTnLst>
                                </p:cTn>
                              </p:par>
                              <p:par>
                                <p:cTn id="46" presetID="10" presetClass="entr" presetSubtype="0" fill="hold" grpId="0" nodeType="withEffect">
                                  <p:stCondLst>
                                    <p:cond delay="400"/>
                                  </p:stCondLst>
                                  <p:childTnLst>
                                    <p:set>
                                      <p:cBhvr>
                                        <p:cTn id="47" dur="1" fill="hold">
                                          <p:stCondLst>
                                            <p:cond delay="0"/>
                                          </p:stCondLst>
                                        </p:cTn>
                                        <p:tgtEl>
                                          <p:spTgt spid="104"/>
                                        </p:tgtEl>
                                        <p:attrNameLst>
                                          <p:attrName>style.visibility</p:attrName>
                                        </p:attrNameLst>
                                      </p:cBhvr>
                                      <p:to>
                                        <p:strVal val="visible"/>
                                      </p:to>
                                    </p:set>
                                    <p:animEffect transition="in" filter="fade">
                                      <p:cBhvr>
                                        <p:cTn id="48" dur="500"/>
                                        <p:tgtEl>
                                          <p:spTgt spid="104"/>
                                        </p:tgtEl>
                                      </p:cBhvr>
                                    </p:animEffect>
                                  </p:childTnLst>
                                </p:cTn>
                              </p:par>
                              <p:par>
                                <p:cTn id="49" presetID="10" presetClass="entr" presetSubtype="0" fill="hold" grpId="0" nodeType="withEffect">
                                  <p:stCondLst>
                                    <p:cond delay="500"/>
                                  </p:stCondLst>
                                  <p:childTnLst>
                                    <p:set>
                                      <p:cBhvr>
                                        <p:cTn id="50" dur="1" fill="hold">
                                          <p:stCondLst>
                                            <p:cond delay="0"/>
                                          </p:stCondLst>
                                        </p:cTn>
                                        <p:tgtEl>
                                          <p:spTgt spid="105"/>
                                        </p:tgtEl>
                                        <p:attrNameLst>
                                          <p:attrName>style.visibility</p:attrName>
                                        </p:attrNameLst>
                                      </p:cBhvr>
                                      <p:to>
                                        <p:strVal val="visible"/>
                                      </p:to>
                                    </p:set>
                                    <p:animEffect transition="in" filter="fade">
                                      <p:cBhvr>
                                        <p:cTn id="51" dur="500"/>
                                        <p:tgtEl>
                                          <p:spTgt spid="105"/>
                                        </p:tgtEl>
                                      </p:cBhvr>
                                    </p:animEffect>
                                  </p:childTnLst>
                                </p:cTn>
                              </p:par>
                              <p:par>
                                <p:cTn id="52" presetID="10" presetClass="entr" presetSubtype="0" fill="hold" grpId="0" nodeType="withEffect">
                                  <p:stCondLst>
                                    <p:cond delay="600"/>
                                  </p:stCondLst>
                                  <p:childTnLst>
                                    <p:set>
                                      <p:cBhvr>
                                        <p:cTn id="53" dur="1" fill="hold">
                                          <p:stCondLst>
                                            <p:cond delay="0"/>
                                          </p:stCondLst>
                                        </p:cTn>
                                        <p:tgtEl>
                                          <p:spTgt spid="106"/>
                                        </p:tgtEl>
                                        <p:attrNameLst>
                                          <p:attrName>style.visibility</p:attrName>
                                        </p:attrNameLst>
                                      </p:cBhvr>
                                      <p:to>
                                        <p:strVal val="visible"/>
                                      </p:to>
                                    </p:set>
                                    <p:animEffect transition="in" filter="fade">
                                      <p:cBhvr>
                                        <p:cTn id="54" dur="500"/>
                                        <p:tgtEl>
                                          <p:spTgt spid="106"/>
                                        </p:tgtEl>
                                      </p:cBhvr>
                                    </p:animEffect>
                                  </p:childTnLst>
                                </p:cTn>
                              </p:par>
                              <p:par>
                                <p:cTn id="55" presetID="10" presetClass="entr" presetSubtype="0" fill="hold" grpId="0" nodeType="withEffect">
                                  <p:stCondLst>
                                    <p:cond delay="700"/>
                                  </p:stCondLst>
                                  <p:childTnLst>
                                    <p:set>
                                      <p:cBhvr>
                                        <p:cTn id="56" dur="1" fill="hold">
                                          <p:stCondLst>
                                            <p:cond delay="0"/>
                                          </p:stCondLst>
                                        </p:cTn>
                                        <p:tgtEl>
                                          <p:spTgt spid="107"/>
                                        </p:tgtEl>
                                        <p:attrNameLst>
                                          <p:attrName>style.visibility</p:attrName>
                                        </p:attrNameLst>
                                      </p:cBhvr>
                                      <p:to>
                                        <p:strVal val="visible"/>
                                      </p:to>
                                    </p:set>
                                    <p:animEffect transition="in" filter="fade">
                                      <p:cBhvr>
                                        <p:cTn id="57" dur="500"/>
                                        <p:tgtEl>
                                          <p:spTgt spid="107"/>
                                        </p:tgtEl>
                                      </p:cBhvr>
                                    </p:animEffect>
                                  </p:childTnLst>
                                </p:cTn>
                              </p:par>
                              <p:par>
                                <p:cTn id="58" presetID="10" presetClass="entr" presetSubtype="0" fill="hold" grpId="0" nodeType="withEffect">
                                  <p:stCondLst>
                                    <p:cond delay="800"/>
                                  </p:stCondLst>
                                  <p:childTnLst>
                                    <p:set>
                                      <p:cBhvr>
                                        <p:cTn id="59" dur="1" fill="hold">
                                          <p:stCondLst>
                                            <p:cond delay="0"/>
                                          </p:stCondLst>
                                        </p:cTn>
                                        <p:tgtEl>
                                          <p:spTgt spid="108"/>
                                        </p:tgtEl>
                                        <p:attrNameLst>
                                          <p:attrName>style.visibility</p:attrName>
                                        </p:attrNameLst>
                                      </p:cBhvr>
                                      <p:to>
                                        <p:strVal val="visible"/>
                                      </p:to>
                                    </p:set>
                                    <p:animEffect transition="in" filter="fade">
                                      <p:cBhvr>
                                        <p:cTn id="60" dur="500"/>
                                        <p:tgtEl>
                                          <p:spTgt spid="108"/>
                                        </p:tgtEl>
                                      </p:cBhvr>
                                    </p:animEffect>
                                  </p:childTnLst>
                                </p:cTn>
                              </p:par>
                              <p:par>
                                <p:cTn id="61" presetID="10" presetClass="entr" presetSubtype="0" fill="hold" grpId="0" nodeType="withEffect">
                                  <p:stCondLst>
                                    <p:cond delay="900"/>
                                  </p:stCondLst>
                                  <p:childTnLst>
                                    <p:set>
                                      <p:cBhvr>
                                        <p:cTn id="62" dur="1" fill="hold">
                                          <p:stCondLst>
                                            <p:cond delay="0"/>
                                          </p:stCondLst>
                                        </p:cTn>
                                        <p:tgtEl>
                                          <p:spTgt spid="109"/>
                                        </p:tgtEl>
                                        <p:attrNameLst>
                                          <p:attrName>style.visibility</p:attrName>
                                        </p:attrNameLst>
                                      </p:cBhvr>
                                      <p:to>
                                        <p:strVal val="visible"/>
                                      </p:to>
                                    </p:set>
                                    <p:animEffect transition="in" filter="fade">
                                      <p:cBhvr>
                                        <p:cTn id="63" dur="500"/>
                                        <p:tgtEl>
                                          <p:spTgt spid="109"/>
                                        </p:tgtEl>
                                      </p:cBhvr>
                                    </p:animEffect>
                                  </p:childTnLst>
                                </p:cTn>
                              </p:par>
                              <p:par>
                                <p:cTn id="64" presetID="10" presetClass="entr" presetSubtype="0" fill="hold" grpId="0" nodeType="withEffect">
                                  <p:stCondLst>
                                    <p:cond delay="1000"/>
                                  </p:stCondLst>
                                  <p:childTnLst>
                                    <p:set>
                                      <p:cBhvr>
                                        <p:cTn id="65" dur="1" fill="hold">
                                          <p:stCondLst>
                                            <p:cond delay="0"/>
                                          </p:stCondLst>
                                        </p:cTn>
                                        <p:tgtEl>
                                          <p:spTgt spid="110"/>
                                        </p:tgtEl>
                                        <p:attrNameLst>
                                          <p:attrName>style.visibility</p:attrName>
                                        </p:attrNameLst>
                                      </p:cBhvr>
                                      <p:to>
                                        <p:strVal val="visible"/>
                                      </p:to>
                                    </p:set>
                                    <p:animEffect transition="in" filter="fade">
                                      <p:cBhvr>
                                        <p:cTn id="66" dur="500"/>
                                        <p:tgtEl>
                                          <p:spTgt spid="110"/>
                                        </p:tgtEl>
                                      </p:cBhvr>
                                    </p:animEffect>
                                  </p:childTnLst>
                                </p:cTn>
                              </p:par>
                              <p:par>
                                <p:cTn id="67" presetID="10" presetClass="entr" presetSubtype="0" fill="hold" grpId="0" nodeType="withEffect">
                                  <p:stCondLst>
                                    <p:cond delay="1100"/>
                                  </p:stCondLst>
                                  <p:childTnLst>
                                    <p:set>
                                      <p:cBhvr>
                                        <p:cTn id="68" dur="1" fill="hold">
                                          <p:stCondLst>
                                            <p:cond delay="0"/>
                                          </p:stCondLst>
                                        </p:cTn>
                                        <p:tgtEl>
                                          <p:spTgt spid="111"/>
                                        </p:tgtEl>
                                        <p:attrNameLst>
                                          <p:attrName>style.visibility</p:attrName>
                                        </p:attrNameLst>
                                      </p:cBhvr>
                                      <p:to>
                                        <p:strVal val="visible"/>
                                      </p:to>
                                    </p:set>
                                    <p:animEffect transition="in" filter="fade">
                                      <p:cBhvr>
                                        <p:cTn id="69" dur="500"/>
                                        <p:tgtEl>
                                          <p:spTgt spid="111"/>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nodeType="clickEffect">
                                  <p:stCondLst>
                                    <p:cond delay="0"/>
                                  </p:stCondLst>
                                  <p:childTnLst>
                                    <p:set>
                                      <p:cBhvr>
                                        <p:cTn id="73" dur="1" fill="hold">
                                          <p:stCondLst>
                                            <p:cond delay="0"/>
                                          </p:stCondLst>
                                        </p:cTn>
                                        <p:tgtEl>
                                          <p:spTgt spid="16"/>
                                        </p:tgtEl>
                                        <p:attrNameLst>
                                          <p:attrName>style.visibility</p:attrName>
                                        </p:attrNameLst>
                                      </p:cBhvr>
                                      <p:to>
                                        <p:strVal val="visible"/>
                                      </p:to>
                                    </p:set>
                                    <p:animEffect transition="in" filter="fade">
                                      <p:cBhvr>
                                        <p:cTn id="74" dur="500"/>
                                        <p:tgtEl>
                                          <p:spTgt spid="16"/>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grpId="0" nodeType="clickEffect">
                                  <p:stCondLst>
                                    <p:cond delay="0"/>
                                  </p:stCondLst>
                                  <p:childTnLst>
                                    <p:set>
                                      <p:cBhvr>
                                        <p:cTn id="78" dur="1" fill="hold">
                                          <p:stCondLst>
                                            <p:cond delay="0"/>
                                          </p:stCondLst>
                                        </p:cTn>
                                        <p:tgtEl>
                                          <p:spTgt spid="113"/>
                                        </p:tgtEl>
                                        <p:attrNameLst>
                                          <p:attrName>style.visibility</p:attrName>
                                        </p:attrNameLst>
                                      </p:cBhvr>
                                      <p:to>
                                        <p:strVal val="visible"/>
                                      </p:to>
                                    </p:set>
                                    <p:animEffect transition="in" filter="wipe(left)">
                                      <p:cBhvr>
                                        <p:cTn id="79" dur="500"/>
                                        <p:tgtEl>
                                          <p:spTgt spid="113"/>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4" fill="hold" nodeType="clickEffect">
                                  <p:stCondLst>
                                    <p:cond delay="0"/>
                                  </p:stCondLst>
                                  <p:childTnLst>
                                    <p:set>
                                      <p:cBhvr>
                                        <p:cTn id="83" dur="1" fill="hold">
                                          <p:stCondLst>
                                            <p:cond delay="0"/>
                                          </p:stCondLst>
                                        </p:cTn>
                                        <p:tgtEl>
                                          <p:spTgt spid="4"/>
                                        </p:tgtEl>
                                        <p:attrNameLst>
                                          <p:attrName>style.visibility</p:attrName>
                                        </p:attrNameLst>
                                      </p:cBhvr>
                                      <p:to>
                                        <p:strVal val="visible"/>
                                      </p:to>
                                    </p:set>
                                    <p:animEffect transition="in" filter="wipe(down)">
                                      <p:cBhvr>
                                        <p:cTn id="84" dur="500"/>
                                        <p:tgtEl>
                                          <p:spTgt spid="4"/>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nodeType="clickEffect">
                                  <p:stCondLst>
                                    <p:cond delay="0"/>
                                  </p:stCondLst>
                                  <p:childTnLst>
                                    <p:set>
                                      <p:cBhvr>
                                        <p:cTn id="88" dur="1" fill="hold">
                                          <p:stCondLst>
                                            <p:cond delay="0"/>
                                          </p:stCondLst>
                                        </p:cTn>
                                        <p:tgtEl>
                                          <p:spTgt spid="23"/>
                                        </p:tgtEl>
                                        <p:attrNameLst>
                                          <p:attrName>style.visibility</p:attrName>
                                        </p:attrNameLst>
                                      </p:cBhvr>
                                      <p:to>
                                        <p:strVal val="visible"/>
                                      </p:to>
                                    </p:set>
                                    <p:animEffect transition="in" filter="fade">
                                      <p:cBhvr>
                                        <p:cTn id="89" dur="500"/>
                                        <p:tgtEl>
                                          <p:spTgt spid="23"/>
                                        </p:tgtEl>
                                      </p:cBhvr>
                                    </p:animEffect>
                                  </p:childTnLst>
                                </p:cTn>
                              </p:par>
                            </p:childTnLst>
                          </p:cTn>
                        </p:par>
                      </p:childTnLst>
                    </p:cTn>
                  </p:par>
                  <p:par>
                    <p:cTn id="90" fill="hold">
                      <p:stCondLst>
                        <p:cond delay="indefinite"/>
                      </p:stCondLst>
                      <p:childTnLst>
                        <p:par>
                          <p:cTn id="91" fill="hold">
                            <p:stCondLst>
                              <p:cond delay="0"/>
                            </p:stCondLst>
                            <p:childTnLst>
                              <p:par>
                                <p:cTn id="92" presetID="22" presetClass="entr" presetSubtype="8" fill="hold" grpId="0" nodeType="clickEffect">
                                  <p:stCondLst>
                                    <p:cond delay="0"/>
                                  </p:stCondLst>
                                  <p:childTnLst>
                                    <p:set>
                                      <p:cBhvr>
                                        <p:cTn id="93" dur="1" fill="hold">
                                          <p:stCondLst>
                                            <p:cond delay="0"/>
                                          </p:stCondLst>
                                        </p:cTn>
                                        <p:tgtEl>
                                          <p:spTgt spid="114"/>
                                        </p:tgtEl>
                                        <p:attrNameLst>
                                          <p:attrName>style.visibility</p:attrName>
                                        </p:attrNameLst>
                                      </p:cBhvr>
                                      <p:to>
                                        <p:strVal val="visible"/>
                                      </p:to>
                                    </p:set>
                                    <p:animEffect transition="in" filter="wipe(left)">
                                      <p:cBhvr>
                                        <p:cTn id="94" dur="500"/>
                                        <p:tgtEl>
                                          <p:spTgt spid="114"/>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4" fill="hold" nodeType="clickEffect">
                                  <p:stCondLst>
                                    <p:cond delay="0"/>
                                  </p:stCondLst>
                                  <p:childTnLst>
                                    <p:set>
                                      <p:cBhvr>
                                        <p:cTn id="98" dur="1" fill="hold">
                                          <p:stCondLst>
                                            <p:cond delay="0"/>
                                          </p:stCondLst>
                                        </p:cTn>
                                        <p:tgtEl>
                                          <p:spTgt spid="5"/>
                                        </p:tgtEl>
                                        <p:attrNameLst>
                                          <p:attrName>style.visibility</p:attrName>
                                        </p:attrNameLst>
                                      </p:cBhvr>
                                      <p:to>
                                        <p:strVal val="visible"/>
                                      </p:to>
                                    </p:set>
                                    <p:animEffect transition="in" filter="wipe(down)">
                                      <p:cBhvr>
                                        <p:cTn id="99" dur="500"/>
                                        <p:tgtEl>
                                          <p:spTgt spid="5"/>
                                        </p:tgtEl>
                                      </p:cBhvr>
                                    </p:animEffect>
                                  </p:childTnLst>
                                </p:cTn>
                              </p:par>
                            </p:childTnLst>
                          </p:cTn>
                        </p:par>
                      </p:childTnLst>
                    </p:cTn>
                  </p:par>
                  <p:par>
                    <p:cTn id="100" fill="hold">
                      <p:stCondLst>
                        <p:cond delay="indefinite"/>
                      </p:stCondLst>
                      <p:childTnLst>
                        <p:par>
                          <p:cTn id="101" fill="hold">
                            <p:stCondLst>
                              <p:cond delay="0"/>
                            </p:stCondLst>
                            <p:childTnLst>
                              <p:par>
                                <p:cTn id="102" presetID="10" presetClass="entr" presetSubtype="0" fill="hold" nodeType="clickEffect">
                                  <p:stCondLst>
                                    <p:cond delay="0"/>
                                  </p:stCondLst>
                                  <p:childTnLst>
                                    <p:set>
                                      <p:cBhvr>
                                        <p:cTn id="103" dur="1" fill="hold">
                                          <p:stCondLst>
                                            <p:cond delay="0"/>
                                          </p:stCondLst>
                                        </p:cTn>
                                        <p:tgtEl>
                                          <p:spTgt spid="30"/>
                                        </p:tgtEl>
                                        <p:attrNameLst>
                                          <p:attrName>style.visibility</p:attrName>
                                        </p:attrNameLst>
                                      </p:cBhvr>
                                      <p:to>
                                        <p:strVal val="visible"/>
                                      </p:to>
                                    </p:set>
                                    <p:animEffect transition="in" filter="fade">
                                      <p:cBhvr>
                                        <p:cTn id="104" dur="500"/>
                                        <p:tgtEl>
                                          <p:spTgt spid="30"/>
                                        </p:tgtEl>
                                      </p:cBhvr>
                                    </p:animEffect>
                                  </p:childTnLst>
                                </p:cTn>
                              </p:par>
                            </p:childTnLst>
                          </p:cTn>
                        </p:par>
                      </p:childTnLst>
                    </p:cTn>
                  </p:par>
                  <p:par>
                    <p:cTn id="105" fill="hold">
                      <p:stCondLst>
                        <p:cond delay="indefinite"/>
                      </p:stCondLst>
                      <p:childTnLst>
                        <p:par>
                          <p:cTn id="106" fill="hold">
                            <p:stCondLst>
                              <p:cond delay="0"/>
                            </p:stCondLst>
                            <p:childTnLst>
                              <p:par>
                                <p:cTn id="107" presetID="22" presetClass="entr" presetSubtype="8" fill="hold" grpId="0" nodeType="clickEffect">
                                  <p:stCondLst>
                                    <p:cond delay="0"/>
                                  </p:stCondLst>
                                  <p:childTnLst>
                                    <p:set>
                                      <p:cBhvr>
                                        <p:cTn id="108" dur="1" fill="hold">
                                          <p:stCondLst>
                                            <p:cond delay="0"/>
                                          </p:stCondLst>
                                        </p:cTn>
                                        <p:tgtEl>
                                          <p:spTgt spid="115"/>
                                        </p:tgtEl>
                                        <p:attrNameLst>
                                          <p:attrName>style.visibility</p:attrName>
                                        </p:attrNameLst>
                                      </p:cBhvr>
                                      <p:to>
                                        <p:strVal val="visible"/>
                                      </p:to>
                                    </p:set>
                                    <p:animEffect transition="in" filter="wipe(left)">
                                      <p:cBhvr>
                                        <p:cTn id="109" dur="500"/>
                                        <p:tgtEl>
                                          <p:spTgt spid="115"/>
                                        </p:tgtEl>
                                      </p:cBhvr>
                                    </p:animEffect>
                                  </p:childTnLst>
                                </p:cTn>
                              </p:par>
                            </p:childTnLst>
                          </p:cTn>
                        </p:par>
                      </p:childTnLst>
                    </p:cTn>
                  </p:par>
                  <p:par>
                    <p:cTn id="110" fill="hold">
                      <p:stCondLst>
                        <p:cond delay="indefinite"/>
                      </p:stCondLst>
                      <p:childTnLst>
                        <p:par>
                          <p:cTn id="111" fill="hold">
                            <p:stCondLst>
                              <p:cond delay="0"/>
                            </p:stCondLst>
                            <p:childTnLst>
                              <p:par>
                                <p:cTn id="112" presetID="22" presetClass="entr" presetSubtype="8" fill="hold" nodeType="clickEffect">
                                  <p:stCondLst>
                                    <p:cond delay="0"/>
                                  </p:stCondLst>
                                  <p:childTnLst>
                                    <p:set>
                                      <p:cBhvr>
                                        <p:cTn id="113" dur="1" fill="hold">
                                          <p:stCondLst>
                                            <p:cond delay="0"/>
                                          </p:stCondLst>
                                        </p:cTn>
                                        <p:tgtEl>
                                          <p:spTgt spid="6"/>
                                        </p:tgtEl>
                                        <p:attrNameLst>
                                          <p:attrName>style.visibility</p:attrName>
                                        </p:attrNameLst>
                                      </p:cBhvr>
                                      <p:to>
                                        <p:strVal val="visible"/>
                                      </p:to>
                                    </p:set>
                                    <p:animEffect transition="in" filter="wipe(left)">
                                      <p:cBhvr>
                                        <p:cTn id="114" dur="500"/>
                                        <p:tgtEl>
                                          <p:spTgt spid="6"/>
                                        </p:tgtEl>
                                      </p:cBhvr>
                                    </p:animEffect>
                                  </p:childTnLst>
                                </p:cTn>
                              </p:par>
                            </p:childTnLst>
                          </p:cTn>
                        </p:par>
                      </p:childTnLst>
                    </p:cTn>
                  </p:par>
                  <p:par>
                    <p:cTn id="115" fill="hold">
                      <p:stCondLst>
                        <p:cond delay="indefinite"/>
                      </p:stCondLst>
                      <p:childTnLst>
                        <p:par>
                          <p:cTn id="116" fill="hold">
                            <p:stCondLst>
                              <p:cond delay="0"/>
                            </p:stCondLst>
                            <p:childTnLst>
                              <p:par>
                                <p:cTn id="117" presetID="10" presetClass="entr" presetSubtype="0" fill="hold" nodeType="clickEffect">
                                  <p:stCondLst>
                                    <p:cond delay="0"/>
                                  </p:stCondLst>
                                  <p:childTnLst>
                                    <p:set>
                                      <p:cBhvr>
                                        <p:cTn id="118" dur="1" fill="hold">
                                          <p:stCondLst>
                                            <p:cond delay="0"/>
                                          </p:stCondLst>
                                        </p:cTn>
                                        <p:tgtEl>
                                          <p:spTgt spid="37"/>
                                        </p:tgtEl>
                                        <p:attrNameLst>
                                          <p:attrName>style.visibility</p:attrName>
                                        </p:attrNameLst>
                                      </p:cBhvr>
                                      <p:to>
                                        <p:strVal val="visible"/>
                                      </p:to>
                                    </p:set>
                                    <p:animEffect transition="in" filter="fade">
                                      <p:cBhvr>
                                        <p:cTn id="119" dur="500"/>
                                        <p:tgtEl>
                                          <p:spTgt spid="37"/>
                                        </p:tgtEl>
                                      </p:cBhvr>
                                    </p:animEffect>
                                  </p:childTnLst>
                                </p:cTn>
                              </p:par>
                            </p:childTnLst>
                          </p:cTn>
                        </p:par>
                      </p:childTnLst>
                    </p:cTn>
                  </p:par>
                  <p:par>
                    <p:cTn id="120" fill="hold">
                      <p:stCondLst>
                        <p:cond delay="indefinite"/>
                      </p:stCondLst>
                      <p:childTnLst>
                        <p:par>
                          <p:cTn id="121" fill="hold">
                            <p:stCondLst>
                              <p:cond delay="0"/>
                            </p:stCondLst>
                            <p:childTnLst>
                              <p:par>
                                <p:cTn id="122" presetID="22" presetClass="entr" presetSubtype="8" fill="hold" grpId="0" nodeType="clickEffect">
                                  <p:stCondLst>
                                    <p:cond delay="0"/>
                                  </p:stCondLst>
                                  <p:childTnLst>
                                    <p:set>
                                      <p:cBhvr>
                                        <p:cTn id="123" dur="1" fill="hold">
                                          <p:stCondLst>
                                            <p:cond delay="0"/>
                                          </p:stCondLst>
                                        </p:cTn>
                                        <p:tgtEl>
                                          <p:spTgt spid="116"/>
                                        </p:tgtEl>
                                        <p:attrNameLst>
                                          <p:attrName>style.visibility</p:attrName>
                                        </p:attrNameLst>
                                      </p:cBhvr>
                                      <p:to>
                                        <p:strVal val="visible"/>
                                      </p:to>
                                    </p:set>
                                    <p:animEffect transition="in" filter="wipe(left)">
                                      <p:cBhvr>
                                        <p:cTn id="124" dur="500"/>
                                        <p:tgtEl>
                                          <p:spTgt spid="116"/>
                                        </p:tgtEl>
                                      </p:cBhvr>
                                    </p:animEffect>
                                  </p:childTnLst>
                                </p:cTn>
                              </p:par>
                            </p:childTnLst>
                          </p:cTn>
                        </p:par>
                      </p:childTnLst>
                    </p:cTn>
                  </p:par>
                  <p:par>
                    <p:cTn id="125" fill="hold">
                      <p:stCondLst>
                        <p:cond delay="indefinite"/>
                      </p:stCondLst>
                      <p:childTnLst>
                        <p:par>
                          <p:cTn id="126" fill="hold">
                            <p:stCondLst>
                              <p:cond delay="0"/>
                            </p:stCondLst>
                            <p:childTnLst>
                              <p:par>
                                <p:cTn id="127" presetID="22" presetClass="entr" presetSubtype="4" fill="hold" nodeType="clickEffect">
                                  <p:stCondLst>
                                    <p:cond delay="0"/>
                                  </p:stCondLst>
                                  <p:childTnLst>
                                    <p:set>
                                      <p:cBhvr>
                                        <p:cTn id="128" dur="1" fill="hold">
                                          <p:stCondLst>
                                            <p:cond delay="0"/>
                                          </p:stCondLst>
                                        </p:cTn>
                                        <p:tgtEl>
                                          <p:spTgt spid="7"/>
                                        </p:tgtEl>
                                        <p:attrNameLst>
                                          <p:attrName>style.visibility</p:attrName>
                                        </p:attrNameLst>
                                      </p:cBhvr>
                                      <p:to>
                                        <p:strVal val="visible"/>
                                      </p:to>
                                    </p:set>
                                    <p:animEffect transition="in" filter="wipe(down)">
                                      <p:cBhvr>
                                        <p:cTn id="129" dur="500"/>
                                        <p:tgtEl>
                                          <p:spTgt spid="7"/>
                                        </p:tgtEl>
                                      </p:cBhvr>
                                    </p:animEffect>
                                  </p:childTnLst>
                                </p:cTn>
                              </p:par>
                            </p:childTnLst>
                          </p:cTn>
                        </p:par>
                      </p:childTnLst>
                    </p:cTn>
                  </p:par>
                  <p:par>
                    <p:cTn id="130" fill="hold">
                      <p:stCondLst>
                        <p:cond delay="indefinite"/>
                      </p:stCondLst>
                      <p:childTnLst>
                        <p:par>
                          <p:cTn id="131" fill="hold">
                            <p:stCondLst>
                              <p:cond delay="0"/>
                            </p:stCondLst>
                            <p:childTnLst>
                              <p:par>
                                <p:cTn id="132" presetID="10" presetClass="entr" presetSubtype="0" fill="hold" nodeType="clickEffect">
                                  <p:stCondLst>
                                    <p:cond delay="0"/>
                                  </p:stCondLst>
                                  <p:childTnLst>
                                    <p:set>
                                      <p:cBhvr>
                                        <p:cTn id="133" dur="1" fill="hold">
                                          <p:stCondLst>
                                            <p:cond delay="0"/>
                                          </p:stCondLst>
                                        </p:cTn>
                                        <p:tgtEl>
                                          <p:spTgt spid="44"/>
                                        </p:tgtEl>
                                        <p:attrNameLst>
                                          <p:attrName>style.visibility</p:attrName>
                                        </p:attrNameLst>
                                      </p:cBhvr>
                                      <p:to>
                                        <p:strVal val="visible"/>
                                      </p:to>
                                    </p:set>
                                    <p:animEffect transition="in" filter="fade">
                                      <p:cBhvr>
                                        <p:cTn id="134" dur="500"/>
                                        <p:tgtEl>
                                          <p:spTgt spid="44"/>
                                        </p:tgtEl>
                                      </p:cBhvr>
                                    </p:animEffect>
                                  </p:childTnLst>
                                </p:cTn>
                              </p:par>
                            </p:childTnLst>
                          </p:cTn>
                        </p:par>
                      </p:childTnLst>
                    </p:cTn>
                  </p:par>
                  <p:par>
                    <p:cTn id="135" fill="hold">
                      <p:stCondLst>
                        <p:cond delay="indefinite"/>
                      </p:stCondLst>
                      <p:childTnLst>
                        <p:par>
                          <p:cTn id="136" fill="hold">
                            <p:stCondLst>
                              <p:cond delay="0"/>
                            </p:stCondLst>
                            <p:childTnLst>
                              <p:par>
                                <p:cTn id="137" presetID="22" presetClass="entr" presetSubtype="8" fill="hold" grpId="0" nodeType="clickEffect">
                                  <p:stCondLst>
                                    <p:cond delay="0"/>
                                  </p:stCondLst>
                                  <p:childTnLst>
                                    <p:set>
                                      <p:cBhvr>
                                        <p:cTn id="138" dur="1" fill="hold">
                                          <p:stCondLst>
                                            <p:cond delay="0"/>
                                          </p:stCondLst>
                                        </p:cTn>
                                        <p:tgtEl>
                                          <p:spTgt spid="117"/>
                                        </p:tgtEl>
                                        <p:attrNameLst>
                                          <p:attrName>style.visibility</p:attrName>
                                        </p:attrNameLst>
                                      </p:cBhvr>
                                      <p:to>
                                        <p:strVal val="visible"/>
                                      </p:to>
                                    </p:set>
                                    <p:animEffect transition="in" filter="wipe(left)">
                                      <p:cBhvr>
                                        <p:cTn id="139" dur="500"/>
                                        <p:tgtEl>
                                          <p:spTgt spid="117"/>
                                        </p:tgtEl>
                                      </p:cBhvr>
                                    </p:animEffect>
                                  </p:childTnLst>
                                </p:cTn>
                              </p:par>
                            </p:childTnLst>
                          </p:cTn>
                        </p:par>
                      </p:childTnLst>
                    </p:cTn>
                  </p:par>
                  <p:par>
                    <p:cTn id="140" fill="hold">
                      <p:stCondLst>
                        <p:cond delay="indefinite"/>
                      </p:stCondLst>
                      <p:childTnLst>
                        <p:par>
                          <p:cTn id="141" fill="hold">
                            <p:stCondLst>
                              <p:cond delay="0"/>
                            </p:stCondLst>
                            <p:childTnLst>
                              <p:par>
                                <p:cTn id="142" presetID="22" presetClass="entr" presetSubtype="8" fill="hold" nodeType="clickEffect">
                                  <p:stCondLst>
                                    <p:cond delay="0"/>
                                  </p:stCondLst>
                                  <p:childTnLst>
                                    <p:set>
                                      <p:cBhvr>
                                        <p:cTn id="143" dur="1" fill="hold">
                                          <p:stCondLst>
                                            <p:cond delay="0"/>
                                          </p:stCondLst>
                                        </p:cTn>
                                        <p:tgtEl>
                                          <p:spTgt spid="8"/>
                                        </p:tgtEl>
                                        <p:attrNameLst>
                                          <p:attrName>style.visibility</p:attrName>
                                        </p:attrNameLst>
                                      </p:cBhvr>
                                      <p:to>
                                        <p:strVal val="visible"/>
                                      </p:to>
                                    </p:set>
                                    <p:animEffect transition="in" filter="wipe(left)">
                                      <p:cBhvr>
                                        <p:cTn id="144" dur="500"/>
                                        <p:tgtEl>
                                          <p:spTgt spid="8"/>
                                        </p:tgtEl>
                                      </p:cBhvr>
                                    </p:animEffect>
                                  </p:childTnLst>
                                </p:cTn>
                              </p:par>
                            </p:childTnLst>
                          </p:cTn>
                        </p:par>
                      </p:childTnLst>
                    </p:cTn>
                  </p:par>
                  <p:par>
                    <p:cTn id="145" fill="hold">
                      <p:stCondLst>
                        <p:cond delay="indefinite"/>
                      </p:stCondLst>
                      <p:childTnLst>
                        <p:par>
                          <p:cTn id="146" fill="hold">
                            <p:stCondLst>
                              <p:cond delay="0"/>
                            </p:stCondLst>
                            <p:childTnLst>
                              <p:par>
                                <p:cTn id="147" presetID="10" presetClass="entr" presetSubtype="0" fill="hold" nodeType="clickEffect">
                                  <p:stCondLst>
                                    <p:cond delay="0"/>
                                  </p:stCondLst>
                                  <p:childTnLst>
                                    <p:set>
                                      <p:cBhvr>
                                        <p:cTn id="148" dur="1" fill="hold">
                                          <p:stCondLst>
                                            <p:cond delay="0"/>
                                          </p:stCondLst>
                                        </p:cTn>
                                        <p:tgtEl>
                                          <p:spTgt spid="51"/>
                                        </p:tgtEl>
                                        <p:attrNameLst>
                                          <p:attrName>style.visibility</p:attrName>
                                        </p:attrNameLst>
                                      </p:cBhvr>
                                      <p:to>
                                        <p:strVal val="visible"/>
                                      </p:to>
                                    </p:set>
                                    <p:animEffect transition="in" filter="fade">
                                      <p:cBhvr>
                                        <p:cTn id="149" dur="500"/>
                                        <p:tgtEl>
                                          <p:spTgt spid="51"/>
                                        </p:tgtEl>
                                      </p:cBhvr>
                                    </p:animEffect>
                                  </p:childTnLst>
                                </p:cTn>
                              </p:par>
                            </p:childTnLst>
                          </p:cTn>
                        </p:par>
                      </p:childTnLst>
                    </p:cTn>
                  </p:par>
                  <p:par>
                    <p:cTn id="150" fill="hold">
                      <p:stCondLst>
                        <p:cond delay="indefinite"/>
                      </p:stCondLst>
                      <p:childTnLst>
                        <p:par>
                          <p:cTn id="151" fill="hold">
                            <p:stCondLst>
                              <p:cond delay="0"/>
                            </p:stCondLst>
                            <p:childTnLst>
                              <p:par>
                                <p:cTn id="152" presetID="22" presetClass="entr" presetSubtype="8" fill="hold" grpId="0" nodeType="clickEffect">
                                  <p:stCondLst>
                                    <p:cond delay="0"/>
                                  </p:stCondLst>
                                  <p:childTnLst>
                                    <p:set>
                                      <p:cBhvr>
                                        <p:cTn id="153" dur="1" fill="hold">
                                          <p:stCondLst>
                                            <p:cond delay="0"/>
                                          </p:stCondLst>
                                        </p:cTn>
                                        <p:tgtEl>
                                          <p:spTgt spid="118"/>
                                        </p:tgtEl>
                                        <p:attrNameLst>
                                          <p:attrName>style.visibility</p:attrName>
                                        </p:attrNameLst>
                                      </p:cBhvr>
                                      <p:to>
                                        <p:strVal val="visible"/>
                                      </p:to>
                                    </p:set>
                                    <p:animEffect transition="in" filter="wipe(left)">
                                      <p:cBhvr>
                                        <p:cTn id="154" dur="500"/>
                                        <p:tgtEl>
                                          <p:spTgt spid="118"/>
                                        </p:tgtEl>
                                      </p:cBhvr>
                                    </p:animEffect>
                                  </p:childTnLst>
                                </p:cTn>
                              </p:par>
                            </p:childTnLst>
                          </p:cTn>
                        </p:par>
                      </p:childTnLst>
                    </p:cTn>
                  </p:par>
                  <p:par>
                    <p:cTn id="155" fill="hold">
                      <p:stCondLst>
                        <p:cond delay="indefinite"/>
                      </p:stCondLst>
                      <p:childTnLst>
                        <p:par>
                          <p:cTn id="156" fill="hold">
                            <p:stCondLst>
                              <p:cond delay="0"/>
                            </p:stCondLst>
                            <p:childTnLst>
                              <p:par>
                                <p:cTn id="157" presetID="22" presetClass="entr" presetSubtype="4" fill="hold" nodeType="clickEffect">
                                  <p:stCondLst>
                                    <p:cond delay="0"/>
                                  </p:stCondLst>
                                  <p:childTnLst>
                                    <p:set>
                                      <p:cBhvr>
                                        <p:cTn id="158" dur="1" fill="hold">
                                          <p:stCondLst>
                                            <p:cond delay="0"/>
                                          </p:stCondLst>
                                        </p:cTn>
                                        <p:tgtEl>
                                          <p:spTgt spid="9"/>
                                        </p:tgtEl>
                                        <p:attrNameLst>
                                          <p:attrName>style.visibility</p:attrName>
                                        </p:attrNameLst>
                                      </p:cBhvr>
                                      <p:to>
                                        <p:strVal val="visible"/>
                                      </p:to>
                                    </p:set>
                                    <p:animEffect transition="in" filter="wipe(down)">
                                      <p:cBhvr>
                                        <p:cTn id="159" dur="500"/>
                                        <p:tgtEl>
                                          <p:spTgt spid="9"/>
                                        </p:tgtEl>
                                      </p:cBhvr>
                                    </p:animEffect>
                                  </p:childTnLst>
                                </p:cTn>
                              </p:par>
                            </p:childTnLst>
                          </p:cTn>
                        </p:par>
                      </p:childTnLst>
                    </p:cTn>
                  </p:par>
                  <p:par>
                    <p:cTn id="160" fill="hold">
                      <p:stCondLst>
                        <p:cond delay="indefinite"/>
                      </p:stCondLst>
                      <p:childTnLst>
                        <p:par>
                          <p:cTn id="161" fill="hold">
                            <p:stCondLst>
                              <p:cond delay="0"/>
                            </p:stCondLst>
                            <p:childTnLst>
                              <p:par>
                                <p:cTn id="162" presetID="10" presetClass="entr" presetSubtype="0" fill="hold" nodeType="clickEffect">
                                  <p:stCondLst>
                                    <p:cond delay="0"/>
                                  </p:stCondLst>
                                  <p:childTnLst>
                                    <p:set>
                                      <p:cBhvr>
                                        <p:cTn id="163" dur="1" fill="hold">
                                          <p:stCondLst>
                                            <p:cond delay="0"/>
                                          </p:stCondLst>
                                        </p:cTn>
                                        <p:tgtEl>
                                          <p:spTgt spid="58"/>
                                        </p:tgtEl>
                                        <p:attrNameLst>
                                          <p:attrName>style.visibility</p:attrName>
                                        </p:attrNameLst>
                                      </p:cBhvr>
                                      <p:to>
                                        <p:strVal val="visible"/>
                                      </p:to>
                                    </p:set>
                                    <p:animEffect transition="in" filter="fade">
                                      <p:cBhvr>
                                        <p:cTn id="164" dur="500"/>
                                        <p:tgtEl>
                                          <p:spTgt spid="58"/>
                                        </p:tgtEl>
                                      </p:cBhvr>
                                    </p:animEffect>
                                  </p:childTnLst>
                                </p:cTn>
                              </p:par>
                            </p:childTnLst>
                          </p:cTn>
                        </p:par>
                      </p:childTnLst>
                    </p:cTn>
                  </p:par>
                  <p:par>
                    <p:cTn id="165" fill="hold">
                      <p:stCondLst>
                        <p:cond delay="indefinite"/>
                      </p:stCondLst>
                      <p:childTnLst>
                        <p:par>
                          <p:cTn id="166" fill="hold">
                            <p:stCondLst>
                              <p:cond delay="0"/>
                            </p:stCondLst>
                            <p:childTnLst>
                              <p:par>
                                <p:cTn id="167" presetID="22" presetClass="entr" presetSubtype="4" fill="hold" nodeType="clickEffect">
                                  <p:stCondLst>
                                    <p:cond delay="0"/>
                                  </p:stCondLst>
                                  <p:childTnLst>
                                    <p:set>
                                      <p:cBhvr>
                                        <p:cTn id="168" dur="1" fill="hold">
                                          <p:stCondLst>
                                            <p:cond delay="0"/>
                                          </p:stCondLst>
                                        </p:cTn>
                                        <p:tgtEl>
                                          <p:spTgt spid="10"/>
                                        </p:tgtEl>
                                        <p:attrNameLst>
                                          <p:attrName>style.visibility</p:attrName>
                                        </p:attrNameLst>
                                      </p:cBhvr>
                                      <p:to>
                                        <p:strVal val="visible"/>
                                      </p:to>
                                    </p:set>
                                    <p:animEffect transition="in" filter="wipe(down)">
                                      <p:cBhvr>
                                        <p:cTn id="169" dur="500"/>
                                        <p:tgtEl>
                                          <p:spTgt spid="10"/>
                                        </p:tgtEl>
                                      </p:cBhvr>
                                    </p:animEffect>
                                  </p:childTnLst>
                                </p:cTn>
                              </p:par>
                            </p:childTnLst>
                          </p:cTn>
                        </p:par>
                      </p:childTnLst>
                    </p:cTn>
                  </p:par>
                  <p:par>
                    <p:cTn id="170" fill="hold">
                      <p:stCondLst>
                        <p:cond delay="indefinite"/>
                      </p:stCondLst>
                      <p:childTnLst>
                        <p:par>
                          <p:cTn id="171" fill="hold">
                            <p:stCondLst>
                              <p:cond delay="0"/>
                            </p:stCondLst>
                            <p:childTnLst>
                              <p:par>
                                <p:cTn id="172" presetID="10" presetClass="entr" presetSubtype="0" fill="hold" nodeType="clickEffect">
                                  <p:stCondLst>
                                    <p:cond delay="0"/>
                                  </p:stCondLst>
                                  <p:childTnLst>
                                    <p:set>
                                      <p:cBhvr>
                                        <p:cTn id="173" dur="1" fill="hold">
                                          <p:stCondLst>
                                            <p:cond delay="0"/>
                                          </p:stCondLst>
                                        </p:cTn>
                                        <p:tgtEl>
                                          <p:spTgt spid="65"/>
                                        </p:tgtEl>
                                        <p:attrNameLst>
                                          <p:attrName>style.visibility</p:attrName>
                                        </p:attrNameLst>
                                      </p:cBhvr>
                                      <p:to>
                                        <p:strVal val="visible"/>
                                      </p:to>
                                    </p:set>
                                    <p:animEffect transition="in" filter="fade">
                                      <p:cBhvr>
                                        <p:cTn id="174" dur="500"/>
                                        <p:tgtEl>
                                          <p:spTgt spid="65"/>
                                        </p:tgtEl>
                                      </p:cBhvr>
                                    </p:animEffect>
                                  </p:childTnLst>
                                </p:cTn>
                              </p:par>
                            </p:childTnLst>
                          </p:cTn>
                        </p:par>
                      </p:childTnLst>
                    </p:cTn>
                  </p:par>
                  <p:par>
                    <p:cTn id="175" fill="hold">
                      <p:stCondLst>
                        <p:cond delay="indefinite"/>
                      </p:stCondLst>
                      <p:childTnLst>
                        <p:par>
                          <p:cTn id="176" fill="hold">
                            <p:stCondLst>
                              <p:cond delay="0"/>
                            </p:stCondLst>
                            <p:childTnLst>
                              <p:par>
                                <p:cTn id="177" presetID="22" presetClass="entr" presetSubtype="8" fill="hold" grpId="0" nodeType="clickEffect">
                                  <p:stCondLst>
                                    <p:cond delay="0"/>
                                  </p:stCondLst>
                                  <p:childTnLst>
                                    <p:set>
                                      <p:cBhvr>
                                        <p:cTn id="178" dur="1" fill="hold">
                                          <p:stCondLst>
                                            <p:cond delay="0"/>
                                          </p:stCondLst>
                                        </p:cTn>
                                        <p:tgtEl>
                                          <p:spTgt spid="119"/>
                                        </p:tgtEl>
                                        <p:attrNameLst>
                                          <p:attrName>style.visibility</p:attrName>
                                        </p:attrNameLst>
                                      </p:cBhvr>
                                      <p:to>
                                        <p:strVal val="visible"/>
                                      </p:to>
                                    </p:set>
                                    <p:animEffect transition="in" filter="wipe(left)">
                                      <p:cBhvr>
                                        <p:cTn id="179" dur="500"/>
                                        <p:tgtEl>
                                          <p:spTgt spid="119"/>
                                        </p:tgtEl>
                                      </p:cBhvr>
                                    </p:animEffect>
                                  </p:childTnLst>
                                </p:cTn>
                              </p:par>
                            </p:childTnLst>
                          </p:cTn>
                        </p:par>
                      </p:childTnLst>
                    </p:cTn>
                  </p:par>
                  <p:par>
                    <p:cTn id="180" fill="hold">
                      <p:stCondLst>
                        <p:cond delay="indefinite"/>
                      </p:stCondLst>
                      <p:childTnLst>
                        <p:par>
                          <p:cTn id="181" fill="hold">
                            <p:stCondLst>
                              <p:cond delay="0"/>
                            </p:stCondLst>
                            <p:childTnLst>
                              <p:par>
                                <p:cTn id="182" presetID="22" presetClass="entr" presetSubtype="8" fill="hold" nodeType="clickEffect">
                                  <p:stCondLst>
                                    <p:cond delay="0"/>
                                  </p:stCondLst>
                                  <p:childTnLst>
                                    <p:set>
                                      <p:cBhvr>
                                        <p:cTn id="183" dur="1" fill="hold">
                                          <p:stCondLst>
                                            <p:cond delay="0"/>
                                          </p:stCondLst>
                                        </p:cTn>
                                        <p:tgtEl>
                                          <p:spTgt spid="11"/>
                                        </p:tgtEl>
                                        <p:attrNameLst>
                                          <p:attrName>style.visibility</p:attrName>
                                        </p:attrNameLst>
                                      </p:cBhvr>
                                      <p:to>
                                        <p:strVal val="visible"/>
                                      </p:to>
                                    </p:set>
                                    <p:animEffect transition="in" filter="wipe(left)">
                                      <p:cBhvr>
                                        <p:cTn id="184" dur="500"/>
                                        <p:tgtEl>
                                          <p:spTgt spid="11"/>
                                        </p:tgtEl>
                                      </p:cBhvr>
                                    </p:animEffect>
                                  </p:childTnLst>
                                </p:cTn>
                              </p:par>
                            </p:childTnLst>
                          </p:cTn>
                        </p:par>
                      </p:childTnLst>
                    </p:cTn>
                  </p:par>
                  <p:par>
                    <p:cTn id="185" fill="hold">
                      <p:stCondLst>
                        <p:cond delay="indefinite"/>
                      </p:stCondLst>
                      <p:childTnLst>
                        <p:par>
                          <p:cTn id="186" fill="hold">
                            <p:stCondLst>
                              <p:cond delay="0"/>
                            </p:stCondLst>
                            <p:childTnLst>
                              <p:par>
                                <p:cTn id="187" presetID="10" presetClass="entr" presetSubtype="0" fill="hold" nodeType="clickEffect">
                                  <p:stCondLst>
                                    <p:cond delay="0"/>
                                  </p:stCondLst>
                                  <p:childTnLst>
                                    <p:set>
                                      <p:cBhvr>
                                        <p:cTn id="188" dur="1" fill="hold">
                                          <p:stCondLst>
                                            <p:cond delay="0"/>
                                          </p:stCondLst>
                                        </p:cTn>
                                        <p:tgtEl>
                                          <p:spTgt spid="72"/>
                                        </p:tgtEl>
                                        <p:attrNameLst>
                                          <p:attrName>style.visibility</p:attrName>
                                        </p:attrNameLst>
                                      </p:cBhvr>
                                      <p:to>
                                        <p:strVal val="visible"/>
                                      </p:to>
                                    </p:set>
                                    <p:animEffect transition="in" filter="fade">
                                      <p:cBhvr>
                                        <p:cTn id="189" dur="500"/>
                                        <p:tgtEl>
                                          <p:spTgt spid="72"/>
                                        </p:tgtEl>
                                      </p:cBhvr>
                                    </p:animEffect>
                                  </p:childTnLst>
                                </p:cTn>
                              </p:par>
                            </p:childTnLst>
                          </p:cTn>
                        </p:par>
                      </p:childTnLst>
                    </p:cTn>
                  </p:par>
                  <p:par>
                    <p:cTn id="190" fill="hold">
                      <p:stCondLst>
                        <p:cond delay="indefinite"/>
                      </p:stCondLst>
                      <p:childTnLst>
                        <p:par>
                          <p:cTn id="191" fill="hold">
                            <p:stCondLst>
                              <p:cond delay="0"/>
                            </p:stCondLst>
                            <p:childTnLst>
                              <p:par>
                                <p:cTn id="192" presetID="22" presetClass="entr" presetSubtype="8" fill="hold" grpId="0" nodeType="clickEffect">
                                  <p:stCondLst>
                                    <p:cond delay="0"/>
                                  </p:stCondLst>
                                  <p:childTnLst>
                                    <p:set>
                                      <p:cBhvr>
                                        <p:cTn id="193" dur="1" fill="hold">
                                          <p:stCondLst>
                                            <p:cond delay="0"/>
                                          </p:stCondLst>
                                        </p:cTn>
                                        <p:tgtEl>
                                          <p:spTgt spid="120"/>
                                        </p:tgtEl>
                                        <p:attrNameLst>
                                          <p:attrName>style.visibility</p:attrName>
                                        </p:attrNameLst>
                                      </p:cBhvr>
                                      <p:to>
                                        <p:strVal val="visible"/>
                                      </p:to>
                                    </p:set>
                                    <p:animEffect transition="in" filter="wipe(left)">
                                      <p:cBhvr>
                                        <p:cTn id="194" dur="500"/>
                                        <p:tgtEl>
                                          <p:spTgt spid="120"/>
                                        </p:tgtEl>
                                      </p:cBhvr>
                                    </p:animEffect>
                                  </p:childTnLst>
                                </p:cTn>
                              </p:par>
                            </p:childTnLst>
                          </p:cTn>
                        </p:par>
                      </p:childTnLst>
                    </p:cTn>
                  </p:par>
                  <p:par>
                    <p:cTn id="195" fill="hold">
                      <p:stCondLst>
                        <p:cond delay="indefinite"/>
                      </p:stCondLst>
                      <p:childTnLst>
                        <p:par>
                          <p:cTn id="196" fill="hold">
                            <p:stCondLst>
                              <p:cond delay="0"/>
                            </p:stCondLst>
                            <p:childTnLst>
                              <p:par>
                                <p:cTn id="197" presetID="22" presetClass="entr" presetSubtype="4" fill="hold" nodeType="clickEffect">
                                  <p:stCondLst>
                                    <p:cond delay="0"/>
                                  </p:stCondLst>
                                  <p:childTnLst>
                                    <p:set>
                                      <p:cBhvr>
                                        <p:cTn id="198" dur="1" fill="hold">
                                          <p:stCondLst>
                                            <p:cond delay="0"/>
                                          </p:stCondLst>
                                        </p:cTn>
                                        <p:tgtEl>
                                          <p:spTgt spid="12"/>
                                        </p:tgtEl>
                                        <p:attrNameLst>
                                          <p:attrName>style.visibility</p:attrName>
                                        </p:attrNameLst>
                                      </p:cBhvr>
                                      <p:to>
                                        <p:strVal val="visible"/>
                                      </p:to>
                                    </p:set>
                                    <p:animEffect transition="in" filter="wipe(down)">
                                      <p:cBhvr>
                                        <p:cTn id="199" dur="500"/>
                                        <p:tgtEl>
                                          <p:spTgt spid="12"/>
                                        </p:tgtEl>
                                      </p:cBhvr>
                                    </p:animEffect>
                                  </p:childTnLst>
                                </p:cTn>
                              </p:par>
                            </p:childTnLst>
                          </p:cTn>
                        </p:par>
                      </p:childTnLst>
                    </p:cTn>
                  </p:par>
                  <p:par>
                    <p:cTn id="200" fill="hold">
                      <p:stCondLst>
                        <p:cond delay="indefinite"/>
                      </p:stCondLst>
                      <p:childTnLst>
                        <p:par>
                          <p:cTn id="201" fill="hold">
                            <p:stCondLst>
                              <p:cond delay="0"/>
                            </p:stCondLst>
                            <p:childTnLst>
                              <p:par>
                                <p:cTn id="202" presetID="10" presetClass="entr" presetSubtype="0" fill="hold" nodeType="clickEffect">
                                  <p:stCondLst>
                                    <p:cond delay="0"/>
                                  </p:stCondLst>
                                  <p:childTnLst>
                                    <p:set>
                                      <p:cBhvr>
                                        <p:cTn id="203" dur="1" fill="hold">
                                          <p:stCondLst>
                                            <p:cond delay="0"/>
                                          </p:stCondLst>
                                        </p:cTn>
                                        <p:tgtEl>
                                          <p:spTgt spid="79"/>
                                        </p:tgtEl>
                                        <p:attrNameLst>
                                          <p:attrName>style.visibility</p:attrName>
                                        </p:attrNameLst>
                                      </p:cBhvr>
                                      <p:to>
                                        <p:strVal val="visible"/>
                                      </p:to>
                                    </p:set>
                                    <p:animEffect transition="in" filter="fade">
                                      <p:cBhvr>
                                        <p:cTn id="204" dur="500"/>
                                        <p:tgtEl>
                                          <p:spTgt spid="79"/>
                                        </p:tgtEl>
                                      </p:cBhvr>
                                    </p:animEffect>
                                  </p:childTnLst>
                                </p:cTn>
                              </p:par>
                            </p:childTnLst>
                          </p:cTn>
                        </p:par>
                      </p:childTnLst>
                    </p:cTn>
                  </p:par>
                  <p:par>
                    <p:cTn id="205" fill="hold">
                      <p:stCondLst>
                        <p:cond delay="indefinite"/>
                      </p:stCondLst>
                      <p:childTnLst>
                        <p:par>
                          <p:cTn id="206" fill="hold">
                            <p:stCondLst>
                              <p:cond delay="0"/>
                            </p:stCondLst>
                            <p:childTnLst>
                              <p:par>
                                <p:cTn id="207" presetID="22" presetClass="entr" presetSubtype="8" fill="hold" grpId="0" nodeType="clickEffect">
                                  <p:stCondLst>
                                    <p:cond delay="0"/>
                                  </p:stCondLst>
                                  <p:childTnLst>
                                    <p:set>
                                      <p:cBhvr>
                                        <p:cTn id="208" dur="1" fill="hold">
                                          <p:stCondLst>
                                            <p:cond delay="0"/>
                                          </p:stCondLst>
                                        </p:cTn>
                                        <p:tgtEl>
                                          <p:spTgt spid="121"/>
                                        </p:tgtEl>
                                        <p:attrNameLst>
                                          <p:attrName>style.visibility</p:attrName>
                                        </p:attrNameLst>
                                      </p:cBhvr>
                                      <p:to>
                                        <p:strVal val="visible"/>
                                      </p:to>
                                    </p:set>
                                    <p:animEffect transition="in" filter="wipe(left)">
                                      <p:cBhvr>
                                        <p:cTn id="209" dur="500"/>
                                        <p:tgtEl>
                                          <p:spTgt spid="121"/>
                                        </p:tgtEl>
                                      </p:cBhvr>
                                    </p:animEffect>
                                  </p:childTnLst>
                                </p:cTn>
                              </p:par>
                            </p:childTnLst>
                          </p:cTn>
                        </p:par>
                      </p:childTnLst>
                    </p:cTn>
                  </p:par>
                  <p:par>
                    <p:cTn id="210" fill="hold">
                      <p:stCondLst>
                        <p:cond delay="indefinite"/>
                      </p:stCondLst>
                      <p:childTnLst>
                        <p:par>
                          <p:cTn id="211" fill="hold">
                            <p:stCondLst>
                              <p:cond delay="0"/>
                            </p:stCondLst>
                            <p:childTnLst>
                              <p:par>
                                <p:cTn id="212" presetID="22" presetClass="entr" presetSubtype="8" fill="hold" nodeType="clickEffect">
                                  <p:stCondLst>
                                    <p:cond delay="0"/>
                                  </p:stCondLst>
                                  <p:childTnLst>
                                    <p:set>
                                      <p:cBhvr>
                                        <p:cTn id="213" dur="1" fill="hold">
                                          <p:stCondLst>
                                            <p:cond delay="0"/>
                                          </p:stCondLst>
                                        </p:cTn>
                                        <p:tgtEl>
                                          <p:spTgt spid="13"/>
                                        </p:tgtEl>
                                        <p:attrNameLst>
                                          <p:attrName>style.visibility</p:attrName>
                                        </p:attrNameLst>
                                      </p:cBhvr>
                                      <p:to>
                                        <p:strVal val="visible"/>
                                      </p:to>
                                    </p:set>
                                    <p:animEffect transition="in" filter="wipe(left)">
                                      <p:cBhvr>
                                        <p:cTn id="214" dur="500"/>
                                        <p:tgtEl>
                                          <p:spTgt spid="13"/>
                                        </p:tgtEl>
                                      </p:cBhvr>
                                    </p:animEffect>
                                  </p:childTnLst>
                                </p:cTn>
                              </p:par>
                            </p:childTnLst>
                          </p:cTn>
                        </p:par>
                      </p:childTnLst>
                    </p:cTn>
                  </p:par>
                  <p:par>
                    <p:cTn id="215" fill="hold">
                      <p:stCondLst>
                        <p:cond delay="indefinite"/>
                      </p:stCondLst>
                      <p:childTnLst>
                        <p:par>
                          <p:cTn id="216" fill="hold">
                            <p:stCondLst>
                              <p:cond delay="0"/>
                            </p:stCondLst>
                            <p:childTnLst>
                              <p:par>
                                <p:cTn id="217" presetID="10" presetClass="entr" presetSubtype="0" fill="hold" nodeType="clickEffect">
                                  <p:stCondLst>
                                    <p:cond delay="0"/>
                                  </p:stCondLst>
                                  <p:childTnLst>
                                    <p:set>
                                      <p:cBhvr>
                                        <p:cTn id="218" dur="1" fill="hold">
                                          <p:stCondLst>
                                            <p:cond delay="0"/>
                                          </p:stCondLst>
                                        </p:cTn>
                                        <p:tgtEl>
                                          <p:spTgt spid="86"/>
                                        </p:tgtEl>
                                        <p:attrNameLst>
                                          <p:attrName>style.visibility</p:attrName>
                                        </p:attrNameLst>
                                      </p:cBhvr>
                                      <p:to>
                                        <p:strVal val="visible"/>
                                      </p:to>
                                    </p:set>
                                    <p:animEffect transition="in" filter="fade">
                                      <p:cBhvr>
                                        <p:cTn id="219" dur="500"/>
                                        <p:tgtEl>
                                          <p:spTgt spid="86"/>
                                        </p:tgtEl>
                                      </p:cBhvr>
                                    </p:animEffect>
                                  </p:childTnLst>
                                </p:cTn>
                              </p:par>
                            </p:childTnLst>
                          </p:cTn>
                        </p:par>
                      </p:childTnLst>
                    </p:cTn>
                  </p:par>
                  <p:par>
                    <p:cTn id="220" fill="hold">
                      <p:stCondLst>
                        <p:cond delay="indefinite"/>
                      </p:stCondLst>
                      <p:childTnLst>
                        <p:par>
                          <p:cTn id="221" fill="hold">
                            <p:stCondLst>
                              <p:cond delay="0"/>
                            </p:stCondLst>
                            <p:childTnLst>
                              <p:par>
                                <p:cTn id="222" presetID="22" presetClass="entr" presetSubtype="8" fill="hold" grpId="0" nodeType="clickEffect">
                                  <p:stCondLst>
                                    <p:cond delay="0"/>
                                  </p:stCondLst>
                                  <p:childTnLst>
                                    <p:set>
                                      <p:cBhvr>
                                        <p:cTn id="223" dur="1" fill="hold">
                                          <p:stCondLst>
                                            <p:cond delay="0"/>
                                          </p:stCondLst>
                                        </p:cTn>
                                        <p:tgtEl>
                                          <p:spTgt spid="122"/>
                                        </p:tgtEl>
                                        <p:attrNameLst>
                                          <p:attrName>style.visibility</p:attrName>
                                        </p:attrNameLst>
                                      </p:cBhvr>
                                      <p:to>
                                        <p:strVal val="visible"/>
                                      </p:to>
                                    </p:set>
                                    <p:animEffect transition="in" filter="wipe(left)">
                                      <p:cBhvr>
                                        <p:cTn id="224" dur="500"/>
                                        <p:tgtEl>
                                          <p:spTgt spid="122"/>
                                        </p:tgtEl>
                                      </p:cBhvr>
                                    </p:animEffect>
                                  </p:childTnLst>
                                </p:cTn>
                              </p:par>
                            </p:childTnLst>
                          </p:cTn>
                        </p:par>
                      </p:childTnLst>
                    </p:cTn>
                  </p:par>
                  <p:par>
                    <p:cTn id="225" fill="hold">
                      <p:stCondLst>
                        <p:cond delay="indefinite"/>
                      </p:stCondLst>
                      <p:childTnLst>
                        <p:par>
                          <p:cTn id="226" fill="hold">
                            <p:stCondLst>
                              <p:cond delay="0"/>
                            </p:stCondLst>
                            <p:childTnLst>
                              <p:par>
                                <p:cTn id="227" presetID="22" presetClass="entr" presetSubtype="4" fill="hold" nodeType="clickEffect">
                                  <p:stCondLst>
                                    <p:cond delay="0"/>
                                  </p:stCondLst>
                                  <p:childTnLst>
                                    <p:set>
                                      <p:cBhvr>
                                        <p:cTn id="228" dur="1" fill="hold">
                                          <p:stCondLst>
                                            <p:cond delay="0"/>
                                          </p:stCondLst>
                                        </p:cTn>
                                        <p:tgtEl>
                                          <p:spTgt spid="14"/>
                                        </p:tgtEl>
                                        <p:attrNameLst>
                                          <p:attrName>style.visibility</p:attrName>
                                        </p:attrNameLst>
                                      </p:cBhvr>
                                      <p:to>
                                        <p:strVal val="visible"/>
                                      </p:to>
                                    </p:set>
                                    <p:animEffect transition="in" filter="wipe(down)">
                                      <p:cBhvr>
                                        <p:cTn id="229" dur="500"/>
                                        <p:tgtEl>
                                          <p:spTgt spid="14"/>
                                        </p:tgtEl>
                                      </p:cBhvr>
                                    </p:animEffect>
                                  </p:childTnLst>
                                </p:cTn>
                              </p:par>
                            </p:childTnLst>
                          </p:cTn>
                        </p:par>
                      </p:childTnLst>
                    </p:cTn>
                  </p:par>
                  <p:par>
                    <p:cTn id="230" fill="hold">
                      <p:stCondLst>
                        <p:cond delay="indefinite"/>
                      </p:stCondLst>
                      <p:childTnLst>
                        <p:par>
                          <p:cTn id="231" fill="hold">
                            <p:stCondLst>
                              <p:cond delay="0"/>
                            </p:stCondLst>
                            <p:childTnLst>
                              <p:par>
                                <p:cTn id="232" presetID="10" presetClass="entr" presetSubtype="0" fill="hold" nodeType="clickEffect">
                                  <p:stCondLst>
                                    <p:cond delay="0"/>
                                  </p:stCondLst>
                                  <p:childTnLst>
                                    <p:set>
                                      <p:cBhvr>
                                        <p:cTn id="233" dur="1" fill="hold">
                                          <p:stCondLst>
                                            <p:cond delay="0"/>
                                          </p:stCondLst>
                                        </p:cTn>
                                        <p:tgtEl>
                                          <p:spTgt spid="93"/>
                                        </p:tgtEl>
                                        <p:attrNameLst>
                                          <p:attrName>style.visibility</p:attrName>
                                        </p:attrNameLst>
                                      </p:cBhvr>
                                      <p:to>
                                        <p:strVal val="visible"/>
                                      </p:to>
                                    </p:set>
                                    <p:animEffect transition="in" filter="fade">
                                      <p:cBhvr>
                                        <p:cTn id="234" dur="500"/>
                                        <p:tgtEl>
                                          <p:spTgt spid="93"/>
                                        </p:tgtEl>
                                      </p:cBhvr>
                                    </p:animEffect>
                                  </p:childTnLst>
                                </p:cTn>
                              </p:par>
                            </p:childTnLst>
                          </p:cTn>
                        </p:par>
                      </p:childTnLst>
                    </p:cTn>
                  </p:par>
                  <p:par>
                    <p:cTn id="235" fill="hold">
                      <p:stCondLst>
                        <p:cond delay="indefinite"/>
                      </p:stCondLst>
                      <p:childTnLst>
                        <p:par>
                          <p:cTn id="236" fill="hold">
                            <p:stCondLst>
                              <p:cond delay="0"/>
                            </p:stCondLst>
                            <p:childTnLst>
                              <p:par>
                                <p:cTn id="237" presetID="22" presetClass="entr" presetSubtype="8" fill="hold" grpId="0" nodeType="clickEffect">
                                  <p:stCondLst>
                                    <p:cond delay="0"/>
                                  </p:stCondLst>
                                  <p:childTnLst>
                                    <p:set>
                                      <p:cBhvr>
                                        <p:cTn id="238" dur="1" fill="hold">
                                          <p:stCondLst>
                                            <p:cond delay="0"/>
                                          </p:stCondLst>
                                        </p:cTn>
                                        <p:tgtEl>
                                          <p:spTgt spid="123"/>
                                        </p:tgtEl>
                                        <p:attrNameLst>
                                          <p:attrName>style.visibility</p:attrName>
                                        </p:attrNameLst>
                                      </p:cBhvr>
                                      <p:to>
                                        <p:strVal val="visible"/>
                                      </p:to>
                                    </p:set>
                                    <p:animEffect transition="in" filter="wipe(left)">
                                      <p:cBhvr>
                                        <p:cTn id="239" dur="500"/>
                                        <p:tgtEl>
                                          <p:spTgt spid="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101" grpId="0"/>
      <p:bldP spid="102" grpId="0"/>
      <p:bldP spid="103" grpId="0"/>
      <p:bldP spid="104" grpId="0"/>
      <p:bldP spid="105" grpId="0"/>
      <p:bldP spid="106" grpId="0"/>
      <p:bldP spid="107" grpId="0"/>
      <p:bldP spid="108" grpId="0"/>
      <p:bldP spid="109" grpId="0"/>
      <p:bldP spid="110" grpId="0"/>
      <p:bldP spid="111" grpId="0"/>
      <p:bldP spid="112" grpId="0"/>
      <p:bldP spid="113" grpId="0"/>
      <p:bldP spid="114" grpId="0"/>
      <p:bldP spid="115" grpId="0"/>
      <p:bldP spid="116" grpId="0"/>
      <p:bldP spid="117" grpId="0"/>
      <p:bldP spid="118" grpId="0"/>
      <p:bldP spid="119" grpId="0"/>
      <p:bldP spid="120" grpId="0"/>
      <p:bldP spid="121" grpId="0"/>
      <p:bldP spid="122" grpId="0"/>
      <p:bldP spid="123" grpId="0"/>
      <p:bldP spid="124" grpId="0"/>
      <p:bldP spid="127" grpId="0" bldLvl="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799788" y="3504386"/>
            <a:ext cx="4497864" cy="149973"/>
            <a:chOff x="1507396" y="1628800"/>
            <a:chExt cx="4320480" cy="144016"/>
          </a:xfrm>
        </p:grpSpPr>
        <p:cxnSp>
          <p:nvCxnSpPr>
            <p:cNvPr id="5" name="直接连接符 4"/>
            <p:cNvCxnSpPr/>
            <p:nvPr/>
          </p:nvCxnSpPr>
          <p:spPr>
            <a:xfrm>
              <a:off x="1507396" y="1700808"/>
              <a:ext cx="432048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V="1">
              <a:off x="150739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1987449"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V="1">
              <a:off x="2467502"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V="1">
              <a:off x="2947555"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V="1">
              <a:off x="3427608"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V="1">
              <a:off x="3907661"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V="1">
              <a:off x="4387714"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4867767"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V="1">
              <a:off x="5347820"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582787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16" name="组合 15"/>
          <p:cNvGrpSpPr/>
          <p:nvPr/>
        </p:nvGrpSpPr>
        <p:grpSpPr>
          <a:xfrm>
            <a:off x="6875815" y="3504386"/>
            <a:ext cx="4497864" cy="149973"/>
            <a:chOff x="1507396" y="1628800"/>
            <a:chExt cx="4320480" cy="144016"/>
          </a:xfrm>
        </p:grpSpPr>
        <p:cxnSp>
          <p:nvCxnSpPr>
            <p:cNvPr id="17" name="直接连接符 16"/>
            <p:cNvCxnSpPr/>
            <p:nvPr/>
          </p:nvCxnSpPr>
          <p:spPr>
            <a:xfrm>
              <a:off x="1507396" y="1700808"/>
              <a:ext cx="432048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V="1">
              <a:off x="150739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V="1">
              <a:off x="1987449"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V="1">
              <a:off x="2467502"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V="1">
              <a:off x="2947555"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V="1">
              <a:off x="3427608"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V="1">
              <a:off x="3907661"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V="1">
              <a:off x="4387714"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V="1">
              <a:off x="4867767"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V="1">
              <a:off x="5347820"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V="1">
              <a:off x="582787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28" name="TextBox 106"/>
          <p:cNvSpPr txBox="1"/>
          <p:nvPr/>
        </p:nvSpPr>
        <p:spPr>
          <a:xfrm>
            <a:off x="6100139" y="3193556"/>
            <a:ext cx="410332" cy="352705"/>
          </a:xfrm>
          <a:prstGeom prst="rect">
            <a:avLst/>
          </a:prstGeom>
          <a:noFill/>
        </p:spPr>
        <p:txBody>
          <a:bodyPr wrap="none" lIns="95232" tIns="47615" rIns="95232" bIns="47615" rtlCol="0">
            <a:spAutoFit/>
          </a:bodyPr>
          <a:lstStyle/>
          <a:p>
            <a:r>
              <a:rPr lang="en-US" altLang="zh-CN" sz="1665">
                <a:solidFill>
                  <a:schemeClr val="tx1">
                    <a:lumMod val="85000"/>
                    <a:lumOff val="15000"/>
                  </a:schemeClr>
                </a:solidFill>
                <a:ea typeface="微软雅黑" panose="020B0503020204020204" pitchFamily="34" charset="-122"/>
                <a:sym typeface="Arial" panose="020B0604020202020204" pitchFamily="34" charset="0"/>
              </a:rPr>
              <a:t>10</a:t>
            </a:r>
            <a:endParaRPr lang="zh-CN" altLang="en-US" sz="1665">
              <a:solidFill>
                <a:schemeClr val="tx1">
                  <a:lumMod val="85000"/>
                  <a:lumOff val="15000"/>
                </a:schemeClr>
              </a:solidFill>
              <a:ea typeface="微软雅黑" panose="020B0503020204020204" pitchFamily="34" charset="-122"/>
              <a:sym typeface="Arial" panose="020B0604020202020204" pitchFamily="34" charset="0"/>
            </a:endParaRPr>
          </a:p>
        </p:txBody>
      </p:sp>
      <p:sp>
        <p:nvSpPr>
          <p:cNvPr id="29" name="TextBox 107"/>
          <p:cNvSpPr txBox="1"/>
          <p:nvPr/>
        </p:nvSpPr>
        <p:spPr>
          <a:xfrm>
            <a:off x="5608306" y="3193556"/>
            <a:ext cx="410332" cy="352705"/>
          </a:xfrm>
          <a:prstGeom prst="rect">
            <a:avLst/>
          </a:prstGeom>
          <a:noFill/>
        </p:spPr>
        <p:txBody>
          <a:bodyPr wrap="none" lIns="95232" tIns="47615" rIns="95232" bIns="47615" rtlCol="0">
            <a:spAutoFit/>
          </a:bodyPr>
          <a:lstStyle/>
          <a:p>
            <a:r>
              <a:rPr lang="en-US" altLang="zh-CN" sz="1665">
                <a:solidFill>
                  <a:schemeClr val="tx1">
                    <a:lumMod val="85000"/>
                    <a:lumOff val="15000"/>
                  </a:schemeClr>
                </a:solidFill>
                <a:ea typeface="微软雅黑" panose="020B0503020204020204" pitchFamily="34" charset="-122"/>
                <a:sym typeface="Arial" panose="020B0604020202020204" pitchFamily="34" charset="0"/>
              </a:rPr>
              <a:t>20</a:t>
            </a:r>
            <a:endParaRPr lang="zh-CN" altLang="en-US" sz="1665">
              <a:solidFill>
                <a:schemeClr val="tx1">
                  <a:lumMod val="85000"/>
                  <a:lumOff val="15000"/>
                </a:schemeClr>
              </a:solidFill>
              <a:ea typeface="微软雅黑" panose="020B0503020204020204" pitchFamily="34" charset="-122"/>
              <a:sym typeface="Arial" panose="020B0604020202020204" pitchFamily="34" charset="0"/>
            </a:endParaRPr>
          </a:p>
        </p:txBody>
      </p:sp>
      <p:sp>
        <p:nvSpPr>
          <p:cNvPr id="30" name="TextBox 108"/>
          <p:cNvSpPr txBox="1"/>
          <p:nvPr/>
        </p:nvSpPr>
        <p:spPr>
          <a:xfrm>
            <a:off x="5108545" y="3193556"/>
            <a:ext cx="410332" cy="352705"/>
          </a:xfrm>
          <a:prstGeom prst="rect">
            <a:avLst/>
          </a:prstGeom>
          <a:noFill/>
        </p:spPr>
        <p:txBody>
          <a:bodyPr wrap="none" lIns="95232" tIns="47615" rIns="95232" bIns="47615" rtlCol="0">
            <a:spAutoFit/>
          </a:bodyPr>
          <a:lstStyle/>
          <a:p>
            <a:r>
              <a:rPr lang="en-US" altLang="zh-CN" sz="1665">
                <a:solidFill>
                  <a:schemeClr val="tx1">
                    <a:lumMod val="85000"/>
                    <a:lumOff val="15000"/>
                  </a:schemeClr>
                </a:solidFill>
                <a:ea typeface="微软雅黑" panose="020B0503020204020204" pitchFamily="34" charset="-122"/>
                <a:sym typeface="Arial" panose="020B0604020202020204" pitchFamily="34" charset="0"/>
              </a:rPr>
              <a:t>30</a:t>
            </a:r>
            <a:endParaRPr lang="zh-CN" altLang="en-US" sz="1665">
              <a:solidFill>
                <a:schemeClr val="tx1">
                  <a:lumMod val="85000"/>
                  <a:lumOff val="15000"/>
                </a:schemeClr>
              </a:solidFill>
              <a:ea typeface="微软雅黑" panose="020B0503020204020204" pitchFamily="34" charset="-122"/>
              <a:sym typeface="Arial" panose="020B0604020202020204" pitchFamily="34" charset="0"/>
            </a:endParaRPr>
          </a:p>
        </p:txBody>
      </p:sp>
      <p:sp>
        <p:nvSpPr>
          <p:cNvPr id="31" name="TextBox 109"/>
          <p:cNvSpPr txBox="1"/>
          <p:nvPr/>
        </p:nvSpPr>
        <p:spPr>
          <a:xfrm>
            <a:off x="4608782" y="3193556"/>
            <a:ext cx="410332" cy="352705"/>
          </a:xfrm>
          <a:prstGeom prst="rect">
            <a:avLst/>
          </a:prstGeom>
          <a:noFill/>
        </p:spPr>
        <p:txBody>
          <a:bodyPr wrap="none" lIns="95232" tIns="47615" rIns="95232" bIns="47615" rtlCol="0">
            <a:spAutoFit/>
          </a:bodyPr>
          <a:lstStyle/>
          <a:p>
            <a:r>
              <a:rPr lang="en-US" altLang="zh-CN" sz="1665">
                <a:solidFill>
                  <a:schemeClr val="tx1">
                    <a:lumMod val="85000"/>
                    <a:lumOff val="15000"/>
                  </a:schemeClr>
                </a:solidFill>
                <a:ea typeface="微软雅黑" panose="020B0503020204020204" pitchFamily="34" charset="-122"/>
                <a:sym typeface="Arial" panose="020B0604020202020204" pitchFamily="34" charset="0"/>
              </a:rPr>
              <a:t>40</a:t>
            </a:r>
            <a:endParaRPr lang="zh-CN" altLang="en-US" sz="1665">
              <a:solidFill>
                <a:schemeClr val="tx1">
                  <a:lumMod val="85000"/>
                  <a:lumOff val="15000"/>
                </a:schemeClr>
              </a:solidFill>
              <a:ea typeface="微软雅黑" panose="020B0503020204020204" pitchFamily="34" charset="-122"/>
              <a:sym typeface="Arial" panose="020B0604020202020204" pitchFamily="34" charset="0"/>
            </a:endParaRPr>
          </a:p>
        </p:txBody>
      </p:sp>
      <p:sp>
        <p:nvSpPr>
          <p:cNvPr id="32" name="TextBox 110"/>
          <p:cNvSpPr txBox="1"/>
          <p:nvPr/>
        </p:nvSpPr>
        <p:spPr>
          <a:xfrm>
            <a:off x="4109019" y="3193556"/>
            <a:ext cx="410332" cy="352705"/>
          </a:xfrm>
          <a:prstGeom prst="rect">
            <a:avLst/>
          </a:prstGeom>
          <a:noFill/>
        </p:spPr>
        <p:txBody>
          <a:bodyPr wrap="none" lIns="95232" tIns="47615" rIns="95232" bIns="47615" rtlCol="0">
            <a:spAutoFit/>
          </a:bodyPr>
          <a:lstStyle/>
          <a:p>
            <a:r>
              <a:rPr lang="en-US" altLang="zh-CN" sz="1665">
                <a:solidFill>
                  <a:schemeClr val="tx1">
                    <a:lumMod val="85000"/>
                    <a:lumOff val="15000"/>
                  </a:schemeClr>
                </a:solidFill>
                <a:ea typeface="微软雅黑" panose="020B0503020204020204" pitchFamily="34" charset="-122"/>
                <a:sym typeface="Arial" panose="020B0604020202020204" pitchFamily="34" charset="0"/>
              </a:rPr>
              <a:t>50</a:t>
            </a:r>
            <a:endParaRPr lang="zh-CN" altLang="en-US" sz="1665">
              <a:solidFill>
                <a:schemeClr val="tx1">
                  <a:lumMod val="85000"/>
                  <a:lumOff val="15000"/>
                </a:schemeClr>
              </a:solidFill>
              <a:ea typeface="微软雅黑" panose="020B0503020204020204" pitchFamily="34" charset="-122"/>
              <a:sym typeface="Arial" panose="020B0604020202020204" pitchFamily="34" charset="0"/>
            </a:endParaRPr>
          </a:p>
        </p:txBody>
      </p:sp>
      <p:sp>
        <p:nvSpPr>
          <p:cNvPr id="33" name="TextBox 111"/>
          <p:cNvSpPr txBox="1"/>
          <p:nvPr/>
        </p:nvSpPr>
        <p:spPr>
          <a:xfrm>
            <a:off x="3609260" y="3193556"/>
            <a:ext cx="410332" cy="352705"/>
          </a:xfrm>
          <a:prstGeom prst="rect">
            <a:avLst/>
          </a:prstGeom>
          <a:noFill/>
        </p:spPr>
        <p:txBody>
          <a:bodyPr wrap="none" lIns="95232" tIns="47615" rIns="95232" bIns="47615" rtlCol="0">
            <a:spAutoFit/>
          </a:bodyPr>
          <a:lstStyle/>
          <a:p>
            <a:r>
              <a:rPr lang="en-US" altLang="zh-CN" sz="1665">
                <a:solidFill>
                  <a:schemeClr val="tx1">
                    <a:lumMod val="85000"/>
                    <a:lumOff val="15000"/>
                  </a:schemeClr>
                </a:solidFill>
                <a:ea typeface="微软雅黑" panose="020B0503020204020204" pitchFamily="34" charset="-122"/>
                <a:sym typeface="Arial" panose="020B0604020202020204" pitchFamily="34" charset="0"/>
              </a:rPr>
              <a:t>60</a:t>
            </a:r>
            <a:endParaRPr lang="zh-CN" altLang="en-US" sz="1665">
              <a:solidFill>
                <a:schemeClr val="tx1">
                  <a:lumMod val="85000"/>
                  <a:lumOff val="15000"/>
                </a:schemeClr>
              </a:solidFill>
              <a:ea typeface="微软雅黑" panose="020B0503020204020204" pitchFamily="34" charset="-122"/>
              <a:sym typeface="Arial" panose="020B0604020202020204" pitchFamily="34" charset="0"/>
            </a:endParaRPr>
          </a:p>
        </p:txBody>
      </p:sp>
      <p:sp>
        <p:nvSpPr>
          <p:cNvPr id="34" name="TextBox 112"/>
          <p:cNvSpPr txBox="1"/>
          <p:nvPr/>
        </p:nvSpPr>
        <p:spPr>
          <a:xfrm>
            <a:off x="3109496" y="3193556"/>
            <a:ext cx="410332" cy="352705"/>
          </a:xfrm>
          <a:prstGeom prst="rect">
            <a:avLst/>
          </a:prstGeom>
          <a:noFill/>
        </p:spPr>
        <p:txBody>
          <a:bodyPr wrap="none" lIns="95232" tIns="47615" rIns="95232" bIns="47615" rtlCol="0">
            <a:spAutoFit/>
          </a:bodyPr>
          <a:lstStyle/>
          <a:p>
            <a:r>
              <a:rPr lang="en-US" altLang="zh-CN" sz="1665">
                <a:solidFill>
                  <a:schemeClr val="tx1">
                    <a:lumMod val="85000"/>
                    <a:lumOff val="15000"/>
                  </a:schemeClr>
                </a:solidFill>
                <a:ea typeface="微软雅黑" panose="020B0503020204020204" pitchFamily="34" charset="-122"/>
                <a:sym typeface="Arial" panose="020B0604020202020204" pitchFamily="34" charset="0"/>
              </a:rPr>
              <a:t>70</a:t>
            </a:r>
            <a:endParaRPr lang="zh-CN" altLang="en-US" sz="1665">
              <a:solidFill>
                <a:schemeClr val="tx1">
                  <a:lumMod val="85000"/>
                  <a:lumOff val="15000"/>
                </a:schemeClr>
              </a:solidFill>
              <a:ea typeface="微软雅黑" panose="020B0503020204020204" pitchFamily="34" charset="-122"/>
              <a:sym typeface="Arial" panose="020B0604020202020204" pitchFamily="34" charset="0"/>
            </a:endParaRPr>
          </a:p>
        </p:txBody>
      </p:sp>
      <p:sp>
        <p:nvSpPr>
          <p:cNvPr id="35" name="TextBox 113"/>
          <p:cNvSpPr txBox="1"/>
          <p:nvPr/>
        </p:nvSpPr>
        <p:spPr>
          <a:xfrm>
            <a:off x="2609734" y="3193556"/>
            <a:ext cx="410332" cy="352705"/>
          </a:xfrm>
          <a:prstGeom prst="rect">
            <a:avLst/>
          </a:prstGeom>
          <a:noFill/>
        </p:spPr>
        <p:txBody>
          <a:bodyPr wrap="none" lIns="95232" tIns="47615" rIns="95232" bIns="47615" rtlCol="0">
            <a:spAutoFit/>
          </a:bodyPr>
          <a:lstStyle/>
          <a:p>
            <a:r>
              <a:rPr lang="en-US" altLang="zh-CN" sz="1665">
                <a:solidFill>
                  <a:schemeClr val="tx1">
                    <a:lumMod val="85000"/>
                    <a:lumOff val="15000"/>
                  </a:schemeClr>
                </a:solidFill>
                <a:ea typeface="微软雅黑" panose="020B0503020204020204" pitchFamily="34" charset="-122"/>
                <a:sym typeface="Arial" panose="020B0604020202020204" pitchFamily="34" charset="0"/>
              </a:rPr>
              <a:t>80</a:t>
            </a:r>
            <a:endParaRPr lang="zh-CN" altLang="en-US" sz="1665">
              <a:solidFill>
                <a:schemeClr val="tx1">
                  <a:lumMod val="85000"/>
                  <a:lumOff val="15000"/>
                </a:schemeClr>
              </a:solidFill>
              <a:ea typeface="微软雅黑" panose="020B0503020204020204" pitchFamily="34" charset="-122"/>
              <a:sym typeface="Arial" panose="020B0604020202020204" pitchFamily="34" charset="0"/>
            </a:endParaRPr>
          </a:p>
        </p:txBody>
      </p:sp>
      <p:sp>
        <p:nvSpPr>
          <p:cNvPr id="36" name="TextBox 114"/>
          <p:cNvSpPr txBox="1"/>
          <p:nvPr/>
        </p:nvSpPr>
        <p:spPr>
          <a:xfrm>
            <a:off x="2109973" y="3193556"/>
            <a:ext cx="410332" cy="352705"/>
          </a:xfrm>
          <a:prstGeom prst="rect">
            <a:avLst/>
          </a:prstGeom>
          <a:noFill/>
        </p:spPr>
        <p:txBody>
          <a:bodyPr wrap="none" lIns="95232" tIns="47615" rIns="95232" bIns="47615" rtlCol="0">
            <a:spAutoFit/>
          </a:bodyPr>
          <a:lstStyle/>
          <a:p>
            <a:r>
              <a:rPr lang="en-US" altLang="zh-CN" sz="1665">
                <a:solidFill>
                  <a:schemeClr val="tx1">
                    <a:lumMod val="85000"/>
                    <a:lumOff val="15000"/>
                  </a:schemeClr>
                </a:solidFill>
                <a:ea typeface="微软雅黑" panose="020B0503020204020204" pitchFamily="34" charset="-122"/>
                <a:sym typeface="Arial" panose="020B0604020202020204" pitchFamily="34" charset="0"/>
              </a:rPr>
              <a:t>90</a:t>
            </a:r>
            <a:endParaRPr lang="zh-CN" altLang="en-US" sz="1665">
              <a:solidFill>
                <a:schemeClr val="tx1">
                  <a:lumMod val="85000"/>
                  <a:lumOff val="15000"/>
                </a:schemeClr>
              </a:solidFill>
              <a:ea typeface="微软雅黑" panose="020B0503020204020204" pitchFamily="34" charset="-122"/>
              <a:sym typeface="Arial" panose="020B0604020202020204" pitchFamily="34" charset="0"/>
            </a:endParaRPr>
          </a:p>
        </p:txBody>
      </p:sp>
      <p:sp>
        <p:nvSpPr>
          <p:cNvPr id="37" name="TextBox 115"/>
          <p:cNvSpPr txBox="1"/>
          <p:nvPr/>
        </p:nvSpPr>
        <p:spPr>
          <a:xfrm>
            <a:off x="1563483" y="3193556"/>
            <a:ext cx="519337" cy="352705"/>
          </a:xfrm>
          <a:prstGeom prst="rect">
            <a:avLst/>
          </a:prstGeom>
          <a:noFill/>
        </p:spPr>
        <p:txBody>
          <a:bodyPr wrap="none" lIns="95232" tIns="47615" rIns="95232" bIns="47615" rtlCol="0">
            <a:spAutoFit/>
          </a:bodyPr>
          <a:lstStyle/>
          <a:p>
            <a:r>
              <a:rPr lang="en-US" altLang="zh-CN" sz="1665" dirty="0">
                <a:solidFill>
                  <a:schemeClr val="tx1">
                    <a:lumMod val="85000"/>
                    <a:lumOff val="15000"/>
                  </a:schemeClr>
                </a:solidFill>
                <a:ea typeface="微软雅黑" panose="020B0503020204020204" pitchFamily="34" charset="-122"/>
                <a:sym typeface="Arial" panose="020B0604020202020204" pitchFamily="34" charset="0"/>
              </a:rPr>
              <a:t>100</a:t>
            </a:r>
            <a:endParaRPr lang="zh-CN" altLang="en-US" sz="1665" dirty="0">
              <a:solidFill>
                <a:schemeClr val="tx1">
                  <a:lumMod val="85000"/>
                  <a:lumOff val="15000"/>
                </a:schemeClr>
              </a:solidFill>
              <a:ea typeface="微软雅黑" panose="020B0503020204020204" pitchFamily="34" charset="-122"/>
              <a:sym typeface="Arial" panose="020B0604020202020204" pitchFamily="34" charset="0"/>
            </a:endParaRPr>
          </a:p>
        </p:txBody>
      </p:sp>
      <p:sp>
        <p:nvSpPr>
          <p:cNvPr id="38" name="TextBox 116"/>
          <p:cNvSpPr txBox="1"/>
          <p:nvPr/>
        </p:nvSpPr>
        <p:spPr>
          <a:xfrm>
            <a:off x="6688450" y="3193556"/>
            <a:ext cx="410332" cy="352705"/>
          </a:xfrm>
          <a:prstGeom prst="rect">
            <a:avLst/>
          </a:prstGeom>
          <a:noFill/>
        </p:spPr>
        <p:txBody>
          <a:bodyPr wrap="none" lIns="95232" tIns="47615" rIns="95232" bIns="47615" rtlCol="0">
            <a:spAutoFit/>
          </a:bodyPr>
          <a:lstStyle/>
          <a:p>
            <a:r>
              <a:rPr lang="en-US" altLang="zh-CN" sz="1665">
                <a:solidFill>
                  <a:schemeClr val="tx1">
                    <a:lumMod val="85000"/>
                    <a:lumOff val="15000"/>
                  </a:schemeClr>
                </a:solidFill>
                <a:ea typeface="微软雅黑" panose="020B0503020204020204" pitchFamily="34" charset="-122"/>
                <a:sym typeface="Arial" panose="020B0604020202020204" pitchFamily="34" charset="0"/>
              </a:rPr>
              <a:t>10</a:t>
            </a:r>
            <a:endParaRPr lang="zh-CN" altLang="en-US" sz="1665">
              <a:solidFill>
                <a:schemeClr val="tx1">
                  <a:lumMod val="85000"/>
                  <a:lumOff val="15000"/>
                </a:schemeClr>
              </a:solidFill>
              <a:ea typeface="微软雅黑" panose="020B0503020204020204" pitchFamily="34" charset="-122"/>
              <a:sym typeface="Arial" panose="020B0604020202020204" pitchFamily="34" charset="0"/>
            </a:endParaRPr>
          </a:p>
        </p:txBody>
      </p:sp>
      <p:sp>
        <p:nvSpPr>
          <p:cNvPr id="39" name="TextBox 117"/>
          <p:cNvSpPr txBox="1"/>
          <p:nvPr/>
        </p:nvSpPr>
        <p:spPr>
          <a:xfrm>
            <a:off x="7185997" y="3193556"/>
            <a:ext cx="410332" cy="352705"/>
          </a:xfrm>
          <a:prstGeom prst="rect">
            <a:avLst/>
          </a:prstGeom>
          <a:noFill/>
        </p:spPr>
        <p:txBody>
          <a:bodyPr wrap="none" lIns="95232" tIns="47615" rIns="95232" bIns="47615" rtlCol="0">
            <a:spAutoFit/>
          </a:bodyPr>
          <a:lstStyle/>
          <a:p>
            <a:r>
              <a:rPr lang="en-US" altLang="zh-CN" sz="1665">
                <a:solidFill>
                  <a:schemeClr val="tx1">
                    <a:lumMod val="85000"/>
                    <a:lumOff val="15000"/>
                  </a:schemeClr>
                </a:solidFill>
                <a:ea typeface="微软雅黑" panose="020B0503020204020204" pitchFamily="34" charset="-122"/>
                <a:sym typeface="Arial" panose="020B0604020202020204" pitchFamily="34" charset="0"/>
              </a:rPr>
              <a:t>20</a:t>
            </a:r>
            <a:endParaRPr lang="zh-CN" altLang="en-US" sz="1665">
              <a:solidFill>
                <a:schemeClr val="tx1">
                  <a:lumMod val="85000"/>
                  <a:lumOff val="15000"/>
                </a:schemeClr>
              </a:solidFill>
              <a:ea typeface="微软雅黑" panose="020B0503020204020204" pitchFamily="34" charset="-122"/>
              <a:sym typeface="Arial" panose="020B0604020202020204" pitchFamily="34" charset="0"/>
            </a:endParaRPr>
          </a:p>
        </p:txBody>
      </p:sp>
      <p:sp>
        <p:nvSpPr>
          <p:cNvPr id="40" name="TextBox 118"/>
          <p:cNvSpPr txBox="1"/>
          <p:nvPr/>
        </p:nvSpPr>
        <p:spPr>
          <a:xfrm>
            <a:off x="7685761" y="3193556"/>
            <a:ext cx="410332" cy="352705"/>
          </a:xfrm>
          <a:prstGeom prst="rect">
            <a:avLst/>
          </a:prstGeom>
          <a:noFill/>
        </p:spPr>
        <p:txBody>
          <a:bodyPr wrap="none" lIns="95232" tIns="47615" rIns="95232" bIns="47615" rtlCol="0">
            <a:spAutoFit/>
          </a:bodyPr>
          <a:lstStyle/>
          <a:p>
            <a:r>
              <a:rPr lang="en-US" altLang="zh-CN" sz="1665">
                <a:solidFill>
                  <a:schemeClr val="tx1">
                    <a:lumMod val="85000"/>
                    <a:lumOff val="15000"/>
                  </a:schemeClr>
                </a:solidFill>
                <a:ea typeface="微软雅黑" panose="020B0503020204020204" pitchFamily="34" charset="-122"/>
                <a:sym typeface="Arial" panose="020B0604020202020204" pitchFamily="34" charset="0"/>
              </a:rPr>
              <a:t>30</a:t>
            </a:r>
            <a:endParaRPr lang="zh-CN" altLang="en-US" sz="1665">
              <a:solidFill>
                <a:schemeClr val="tx1">
                  <a:lumMod val="85000"/>
                  <a:lumOff val="15000"/>
                </a:schemeClr>
              </a:solidFill>
              <a:ea typeface="微软雅黑" panose="020B0503020204020204" pitchFamily="34" charset="-122"/>
              <a:sym typeface="Arial" panose="020B0604020202020204" pitchFamily="34" charset="0"/>
            </a:endParaRPr>
          </a:p>
        </p:txBody>
      </p:sp>
      <p:sp>
        <p:nvSpPr>
          <p:cNvPr id="41" name="TextBox 119"/>
          <p:cNvSpPr txBox="1"/>
          <p:nvPr/>
        </p:nvSpPr>
        <p:spPr>
          <a:xfrm>
            <a:off x="8185523" y="3193556"/>
            <a:ext cx="410332" cy="352705"/>
          </a:xfrm>
          <a:prstGeom prst="rect">
            <a:avLst/>
          </a:prstGeom>
          <a:noFill/>
        </p:spPr>
        <p:txBody>
          <a:bodyPr wrap="none" lIns="95232" tIns="47615" rIns="95232" bIns="47615" rtlCol="0">
            <a:spAutoFit/>
          </a:bodyPr>
          <a:lstStyle/>
          <a:p>
            <a:r>
              <a:rPr lang="en-US" altLang="zh-CN" sz="1665">
                <a:solidFill>
                  <a:schemeClr val="tx1">
                    <a:lumMod val="85000"/>
                    <a:lumOff val="15000"/>
                  </a:schemeClr>
                </a:solidFill>
                <a:ea typeface="微软雅黑" panose="020B0503020204020204" pitchFamily="34" charset="-122"/>
                <a:sym typeface="Arial" panose="020B0604020202020204" pitchFamily="34" charset="0"/>
              </a:rPr>
              <a:t>40</a:t>
            </a:r>
            <a:endParaRPr lang="zh-CN" altLang="en-US" sz="1665">
              <a:solidFill>
                <a:schemeClr val="tx1">
                  <a:lumMod val="85000"/>
                  <a:lumOff val="15000"/>
                </a:schemeClr>
              </a:solidFill>
              <a:ea typeface="微软雅黑" panose="020B0503020204020204" pitchFamily="34" charset="-122"/>
              <a:sym typeface="Arial" panose="020B0604020202020204" pitchFamily="34" charset="0"/>
            </a:endParaRPr>
          </a:p>
        </p:txBody>
      </p:sp>
      <p:sp>
        <p:nvSpPr>
          <p:cNvPr id="42" name="TextBox 120"/>
          <p:cNvSpPr txBox="1"/>
          <p:nvPr/>
        </p:nvSpPr>
        <p:spPr>
          <a:xfrm>
            <a:off x="8685285" y="3193556"/>
            <a:ext cx="410332" cy="352705"/>
          </a:xfrm>
          <a:prstGeom prst="rect">
            <a:avLst/>
          </a:prstGeom>
          <a:noFill/>
        </p:spPr>
        <p:txBody>
          <a:bodyPr wrap="none" lIns="95232" tIns="47615" rIns="95232" bIns="47615" rtlCol="0">
            <a:spAutoFit/>
          </a:bodyPr>
          <a:lstStyle/>
          <a:p>
            <a:r>
              <a:rPr lang="en-US" altLang="zh-CN" sz="1665">
                <a:solidFill>
                  <a:schemeClr val="tx1">
                    <a:lumMod val="85000"/>
                    <a:lumOff val="15000"/>
                  </a:schemeClr>
                </a:solidFill>
                <a:ea typeface="微软雅黑" panose="020B0503020204020204" pitchFamily="34" charset="-122"/>
                <a:sym typeface="Arial" panose="020B0604020202020204" pitchFamily="34" charset="0"/>
              </a:rPr>
              <a:t>50</a:t>
            </a:r>
            <a:endParaRPr lang="zh-CN" altLang="en-US" sz="1665">
              <a:solidFill>
                <a:schemeClr val="tx1">
                  <a:lumMod val="85000"/>
                  <a:lumOff val="15000"/>
                </a:schemeClr>
              </a:solidFill>
              <a:ea typeface="微软雅黑" panose="020B0503020204020204" pitchFamily="34" charset="-122"/>
              <a:sym typeface="Arial" panose="020B0604020202020204" pitchFamily="34" charset="0"/>
            </a:endParaRPr>
          </a:p>
        </p:txBody>
      </p:sp>
      <p:sp>
        <p:nvSpPr>
          <p:cNvPr id="43" name="TextBox 121"/>
          <p:cNvSpPr txBox="1"/>
          <p:nvPr/>
        </p:nvSpPr>
        <p:spPr>
          <a:xfrm>
            <a:off x="9185048" y="3193556"/>
            <a:ext cx="410332" cy="352705"/>
          </a:xfrm>
          <a:prstGeom prst="rect">
            <a:avLst/>
          </a:prstGeom>
          <a:noFill/>
        </p:spPr>
        <p:txBody>
          <a:bodyPr wrap="none" lIns="95232" tIns="47615" rIns="95232" bIns="47615" rtlCol="0">
            <a:spAutoFit/>
          </a:bodyPr>
          <a:lstStyle/>
          <a:p>
            <a:r>
              <a:rPr lang="en-US" altLang="zh-CN" sz="1665">
                <a:solidFill>
                  <a:schemeClr val="tx1">
                    <a:lumMod val="85000"/>
                    <a:lumOff val="15000"/>
                  </a:schemeClr>
                </a:solidFill>
                <a:ea typeface="微软雅黑" panose="020B0503020204020204" pitchFamily="34" charset="-122"/>
                <a:sym typeface="Arial" panose="020B0604020202020204" pitchFamily="34" charset="0"/>
              </a:rPr>
              <a:t>60</a:t>
            </a:r>
            <a:endParaRPr lang="zh-CN" altLang="en-US" sz="1665">
              <a:solidFill>
                <a:schemeClr val="tx1">
                  <a:lumMod val="85000"/>
                  <a:lumOff val="15000"/>
                </a:schemeClr>
              </a:solidFill>
              <a:ea typeface="微软雅黑" panose="020B0503020204020204" pitchFamily="34" charset="-122"/>
              <a:sym typeface="Arial" panose="020B0604020202020204" pitchFamily="34" charset="0"/>
            </a:endParaRPr>
          </a:p>
        </p:txBody>
      </p:sp>
      <p:sp>
        <p:nvSpPr>
          <p:cNvPr id="44" name="TextBox 122"/>
          <p:cNvSpPr txBox="1"/>
          <p:nvPr/>
        </p:nvSpPr>
        <p:spPr>
          <a:xfrm>
            <a:off x="9684809" y="3193556"/>
            <a:ext cx="410332" cy="352705"/>
          </a:xfrm>
          <a:prstGeom prst="rect">
            <a:avLst/>
          </a:prstGeom>
          <a:noFill/>
        </p:spPr>
        <p:txBody>
          <a:bodyPr wrap="none" lIns="95232" tIns="47615" rIns="95232" bIns="47615" rtlCol="0">
            <a:spAutoFit/>
          </a:bodyPr>
          <a:lstStyle/>
          <a:p>
            <a:r>
              <a:rPr lang="en-US" altLang="zh-CN" sz="1665">
                <a:solidFill>
                  <a:schemeClr val="tx1">
                    <a:lumMod val="85000"/>
                    <a:lumOff val="15000"/>
                  </a:schemeClr>
                </a:solidFill>
                <a:ea typeface="微软雅黑" panose="020B0503020204020204" pitchFamily="34" charset="-122"/>
                <a:sym typeface="Arial" panose="020B0604020202020204" pitchFamily="34" charset="0"/>
              </a:rPr>
              <a:t>70</a:t>
            </a:r>
            <a:endParaRPr lang="zh-CN" altLang="en-US" sz="1665">
              <a:solidFill>
                <a:schemeClr val="tx1">
                  <a:lumMod val="85000"/>
                  <a:lumOff val="15000"/>
                </a:schemeClr>
              </a:solidFill>
              <a:ea typeface="微软雅黑" panose="020B0503020204020204" pitchFamily="34" charset="-122"/>
              <a:sym typeface="Arial" panose="020B0604020202020204" pitchFamily="34" charset="0"/>
            </a:endParaRPr>
          </a:p>
        </p:txBody>
      </p:sp>
      <p:sp>
        <p:nvSpPr>
          <p:cNvPr id="45" name="TextBox 123"/>
          <p:cNvSpPr txBox="1"/>
          <p:nvPr/>
        </p:nvSpPr>
        <p:spPr>
          <a:xfrm>
            <a:off x="10184571" y="3193556"/>
            <a:ext cx="410332" cy="352705"/>
          </a:xfrm>
          <a:prstGeom prst="rect">
            <a:avLst/>
          </a:prstGeom>
          <a:noFill/>
        </p:spPr>
        <p:txBody>
          <a:bodyPr wrap="none" lIns="95232" tIns="47615" rIns="95232" bIns="47615" rtlCol="0">
            <a:spAutoFit/>
          </a:bodyPr>
          <a:lstStyle/>
          <a:p>
            <a:r>
              <a:rPr lang="en-US" altLang="zh-CN" sz="1665">
                <a:solidFill>
                  <a:schemeClr val="tx1">
                    <a:lumMod val="85000"/>
                    <a:lumOff val="15000"/>
                  </a:schemeClr>
                </a:solidFill>
                <a:ea typeface="微软雅黑" panose="020B0503020204020204" pitchFamily="34" charset="-122"/>
                <a:sym typeface="Arial" panose="020B0604020202020204" pitchFamily="34" charset="0"/>
              </a:rPr>
              <a:t>80</a:t>
            </a:r>
            <a:endParaRPr lang="zh-CN" altLang="en-US" sz="1665">
              <a:solidFill>
                <a:schemeClr val="tx1">
                  <a:lumMod val="85000"/>
                  <a:lumOff val="15000"/>
                </a:schemeClr>
              </a:solidFill>
              <a:ea typeface="微软雅黑" panose="020B0503020204020204" pitchFamily="34" charset="-122"/>
              <a:sym typeface="Arial" panose="020B0604020202020204" pitchFamily="34" charset="0"/>
            </a:endParaRPr>
          </a:p>
        </p:txBody>
      </p:sp>
      <p:sp>
        <p:nvSpPr>
          <p:cNvPr id="46" name="TextBox 124"/>
          <p:cNvSpPr txBox="1"/>
          <p:nvPr/>
        </p:nvSpPr>
        <p:spPr>
          <a:xfrm>
            <a:off x="10684335" y="3193556"/>
            <a:ext cx="410332" cy="352705"/>
          </a:xfrm>
          <a:prstGeom prst="rect">
            <a:avLst/>
          </a:prstGeom>
          <a:noFill/>
        </p:spPr>
        <p:txBody>
          <a:bodyPr wrap="none" lIns="95232" tIns="47615" rIns="95232" bIns="47615" rtlCol="0">
            <a:spAutoFit/>
          </a:bodyPr>
          <a:lstStyle/>
          <a:p>
            <a:r>
              <a:rPr lang="en-US" altLang="zh-CN" sz="1665">
                <a:solidFill>
                  <a:schemeClr val="tx1">
                    <a:lumMod val="85000"/>
                    <a:lumOff val="15000"/>
                  </a:schemeClr>
                </a:solidFill>
                <a:ea typeface="微软雅黑" panose="020B0503020204020204" pitchFamily="34" charset="-122"/>
                <a:sym typeface="Arial" panose="020B0604020202020204" pitchFamily="34" charset="0"/>
              </a:rPr>
              <a:t>90</a:t>
            </a:r>
            <a:endParaRPr lang="zh-CN" altLang="en-US" sz="1665">
              <a:solidFill>
                <a:schemeClr val="tx1">
                  <a:lumMod val="85000"/>
                  <a:lumOff val="15000"/>
                </a:schemeClr>
              </a:solidFill>
              <a:ea typeface="微软雅黑" panose="020B0503020204020204" pitchFamily="34" charset="-122"/>
              <a:sym typeface="Arial" panose="020B0604020202020204" pitchFamily="34" charset="0"/>
            </a:endParaRPr>
          </a:p>
        </p:txBody>
      </p:sp>
      <p:sp>
        <p:nvSpPr>
          <p:cNvPr id="47" name="TextBox 125"/>
          <p:cNvSpPr txBox="1"/>
          <p:nvPr/>
        </p:nvSpPr>
        <p:spPr>
          <a:xfrm>
            <a:off x="11137374" y="3193556"/>
            <a:ext cx="519337" cy="352705"/>
          </a:xfrm>
          <a:prstGeom prst="rect">
            <a:avLst/>
          </a:prstGeom>
          <a:noFill/>
        </p:spPr>
        <p:txBody>
          <a:bodyPr wrap="none" lIns="95232" tIns="47615" rIns="95232" bIns="47615" rtlCol="0">
            <a:spAutoFit/>
          </a:bodyPr>
          <a:lstStyle/>
          <a:p>
            <a:r>
              <a:rPr lang="en-US" altLang="zh-CN" sz="1665">
                <a:solidFill>
                  <a:schemeClr val="tx1">
                    <a:lumMod val="85000"/>
                    <a:lumOff val="15000"/>
                  </a:schemeClr>
                </a:solidFill>
                <a:ea typeface="微软雅黑" panose="020B0503020204020204" pitchFamily="34" charset="-122"/>
                <a:sym typeface="Arial" panose="020B0604020202020204" pitchFamily="34" charset="0"/>
              </a:rPr>
              <a:t>100</a:t>
            </a:r>
            <a:endParaRPr lang="zh-CN" altLang="en-US" sz="1665">
              <a:solidFill>
                <a:schemeClr val="tx1">
                  <a:lumMod val="85000"/>
                  <a:lumOff val="15000"/>
                </a:schemeClr>
              </a:solidFill>
              <a:ea typeface="微软雅黑" panose="020B0503020204020204" pitchFamily="34" charset="-122"/>
              <a:sym typeface="Arial" panose="020B0604020202020204" pitchFamily="34" charset="0"/>
            </a:endParaRPr>
          </a:p>
        </p:txBody>
      </p:sp>
      <p:sp>
        <p:nvSpPr>
          <p:cNvPr id="48" name="五边形 47"/>
          <p:cNvSpPr/>
          <p:nvPr/>
        </p:nvSpPr>
        <p:spPr>
          <a:xfrm flipH="1">
            <a:off x="2988888" y="4068916"/>
            <a:ext cx="3308761" cy="337400"/>
          </a:xfrm>
          <a:prstGeom prst="homePlate">
            <a:avLst/>
          </a:prstGeom>
          <a:solidFill>
            <a:srgbClr val="0067B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5232" tIns="47615" rIns="95232" bIns="47615" rtlCol="0" anchor="ctr"/>
          <a:lstStyle/>
          <a:p>
            <a:pPr algn="ctr"/>
            <a:endParaRPr lang="zh-CN" altLang="en-US" sz="2500">
              <a:latin typeface="Arial" panose="020B0604020202020204" pitchFamily="34" charset="0"/>
              <a:ea typeface="微软雅黑" panose="020B0503020204020204" pitchFamily="34" charset="-122"/>
              <a:sym typeface="Arial" panose="020B0604020202020204" pitchFamily="34" charset="0"/>
            </a:endParaRPr>
          </a:p>
        </p:txBody>
      </p:sp>
      <p:sp>
        <p:nvSpPr>
          <p:cNvPr id="49" name="五边形 48"/>
          <p:cNvSpPr/>
          <p:nvPr/>
        </p:nvSpPr>
        <p:spPr>
          <a:xfrm flipH="1">
            <a:off x="4262767" y="4643810"/>
            <a:ext cx="2034883" cy="337400"/>
          </a:xfrm>
          <a:prstGeom prst="homePlate">
            <a:avLst/>
          </a:prstGeom>
          <a:solidFill>
            <a:srgbClr val="0067B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5232" tIns="47615" rIns="95232" bIns="47615" rtlCol="0" anchor="ctr"/>
          <a:lstStyle/>
          <a:p>
            <a:pPr algn="ctr"/>
            <a:endParaRPr lang="zh-CN" altLang="en-US" sz="2500">
              <a:latin typeface="Arial" panose="020B0604020202020204" pitchFamily="34" charset="0"/>
              <a:ea typeface="微软雅黑" panose="020B0503020204020204" pitchFamily="34" charset="-122"/>
              <a:sym typeface="Arial" panose="020B0604020202020204" pitchFamily="34" charset="0"/>
            </a:endParaRPr>
          </a:p>
        </p:txBody>
      </p:sp>
      <p:sp>
        <p:nvSpPr>
          <p:cNvPr id="50" name="五边形 49"/>
          <p:cNvSpPr/>
          <p:nvPr/>
        </p:nvSpPr>
        <p:spPr>
          <a:xfrm flipH="1">
            <a:off x="3488650" y="5218702"/>
            <a:ext cx="2808999" cy="337400"/>
          </a:xfrm>
          <a:prstGeom prst="homePlate">
            <a:avLst/>
          </a:prstGeom>
          <a:solidFill>
            <a:srgbClr val="0067B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5232" tIns="47615" rIns="95232" bIns="47615" rtlCol="0" anchor="ctr"/>
          <a:lstStyle/>
          <a:p>
            <a:pPr algn="ctr"/>
            <a:endParaRPr lang="zh-CN" altLang="en-US" sz="2500">
              <a:latin typeface="Arial" panose="020B0604020202020204" pitchFamily="34" charset="0"/>
              <a:ea typeface="微软雅黑" panose="020B0503020204020204" pitchFamily="34" charset="-122"/>
              <a:sym typeface="Arial" panose="020B0604020202020204" pitchFamily="34" charset="0"/>
            </a:endParaRPr>
          </a:p>
        </p:txBody>
      </p:sp>
      <p:sp>
        <p:nvSpPr>
          <p:cNvPr id="51" name="五边形 50"/>
          <p:cNvSpPr/>
          <p:nvPr/>
        </p:nvSpPr>
        <p:spPr>
          <a:xfrm flipH="1">
            <a:off x="1832113" y="5793595"/>
            <a:ext cx="4465536" cy="337400"/>
          </a:xfrm>
          <a:prstGeom prst="homePlate">
            <a:avLst/>
          </a:prstGeom>
          <a:solidFill>
            <a:srgbClr val="0067B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5232" tIns="47615" rIns="95232" bIns="47615" rtlCol="0" anchor="ctr"/>
          <a:lstStyle/>
          <a:p>
            <a:pPr algn="ctr"/>
            <a:endParaRPr lang="zh-CN" altLang="en-US" sz="2500">
              <a:latin typeface="Arial" panose="020B0604020202020204" pitchFamily="34" charset="0"/>
              <a:ea typeface="微软雅黑" panose="020B0503020204020204" pitchFamily="34" charset="-122"/>
              <a:sym typeface="Arial" panose="020B0604020202020204" pitchFamily="34" charset="0"/>
            </a:endParaRPr>
          </a:p>
        </p:txBody>
      </p:sp>
      <p:sp>
        <p:nvSpPr>
          <p:cNvPr id="52" name="五边形 51"/>
          <p:cNvSpPr/>
          <p:nvPr/>
        </p:nvSpPr>
        <p:spPr>
          <a:xfrm flipH="1">
            <a:off x="2609735" y="6368488"/>
            <a:ext cx="3687917" cy="337400"/>
          </a:xfrm>
          <a:prstGeom prst="homePlate">
            <a:avLst/>
          </a:prstGeom>
          <a:solidFill>
            <a:srgbClr val="0067B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5232" tIns="47615" rIns="95232" bIns="47615" rtlCol="0" anchor="ctr"/>
          <a:lstStyle/>
          <a:p>
            <a:pPr algn="ctr"/>
            <a:endParaRPr lang="zh-CN" altLang="en-US" sz="2500">
              <a:latin typeface="Arial" panose="020B0604020202020204" pitchFamily="34" charset="0"/>
              <a:ea typeface="微软雅黑" panose="020B0503020204020204" pitchFamily="34" charset="-122"/>
              <a:sym typeface="Arial" panose="020B0604020202020204" pitchFamily="34" charset="0"/>
            </a:endParaRPr>
          </a:p>
        </p:txBody>
      </p:sp>
      <p:sp>
        <p:nvSpPr>
          <p:cNvPr id="53" name="TextBox 133"/>
          <p:cNvSpPr txBox="1"/>
          <p:nvPr/>
        </p:nvSpPr>
        <p:spPr>
          <a:xfrm>
            <a:off x="1962376" y="4065607"/>
            <a:ext cx="1045122" cy="352705"/>
          </a:xfrm>
          <a:prstGeom prst="rect">
            <a:avLst/>
          </a:prstGeom>
          <a:noFill/>
        </p:spPr>
        <p:txBody>
          <a:bodyPr wrap="none" lIns="95232" tIns="47615" rIns="95232" bIns="47615" rtlCol="0">
            <a:spAutoFit/>
          </a:bodyPr>
          <a:lstStyle/>
          <a:p>
            <a:r>
              <a:rPr lang="zh-CN" altLang="en-US" sz="1665" dirty="0">
                <a:solidFill>
                  <a:schemeClr val="tx1">
                    <a:lumMod val="85000"/>
                    <a:lumOff val="15000"/>
                  </a:schemeClr>
                </a:solidFill>
                <a:ea typeface="微软雅黑" panose="020B0503020204020204" pitchFamily="34" charset="-122"/>
                <a:sym typeface="Arial" panose="020B0604020202020204" pitchFamily="34" charset="0"/>
              </a:rPr>
              <a:t>输入文字</a:t>
            </a:r>
          </a:p>
        </p:txBody>
      </p:sp>
      <p:sp>
        <p:nvSpPr>
          <p:cNvPr id="54" name="TextBox 134"/>
          <p:cNvSpPr txBox="1"/>
          <p:nvPr/>
        </p:nvSpPr>
        <p:spPr>
          <a:xfrm>
            <a:off x="3211374" y="4641151"/>
            <a:ext cx="1045122" cy="352705"/>
          </a:xfrm>
          <a:prstGeom prst="rect">
            <a:avLst/>
          </a:prstGeom>
          <a:noFill/>
        </p:spPr>
        <p:txBody>
          <a:bodyPr wrap="none" lIns="95232" tIns="47615" rIns="95232" bIns="47615" rtlCol="0">
            <a:spAutoFit/>
          </a:bodyPr>
          <a:lstStyle/>
          <a:p>
            <a:r>
              <a:rPr lang="zh-CN" altLang="en-US" sz="1665" dirty="0">
                <a:solidFill>
                  <a:schemeClr val="tx1">
                    <a:lumMod val="85000"/>
                    <a:lumOff val="15000"/>
                  </a:schemeClr>
                </a:solidFill>
                <a:ea typeface="微软雅黑" panose="020B0503020204020204" pitchFamily="34" charset="-122"/>
                <a:sym typeface="Arial" panose="020B0604020202020204" pitchFamily="34" charset="0"/>
              </a:rPr>
              <a:t>输入文字</a:t>
            </a:r>
          </a:p>
        </p:txBody>
      </p:sp>
      <p:sp>
        <p:nvSpPr>
          <p:cNvPr id="55" name="TextBox 135"/>
          <p:cNvSpPr txBox="1"/>
          <p:nvPr/>
        </p:nvSpPr>
        <p:spPr>
          <a:xfrm>
            <a:off x="2466339" y="5215639"/>
            <a:ext cx="1045122" cy="352705"/>
          </a:xfrm>
          <a:prstGeom prst="rect">
            <a:avLst/>
          </a:prstGeom>
          <a:noFill/>
        </p:spPr>
        <p:txBody>
          <a:bodyPr wrap="none" lIns="95232" tIns="47615" rIns="95232" bIns="47615" rtlCol="0">
            <a:spAutoFit/>
          </a:bodyPr>
          <a:lstStyle/>
          <a:p>
            <a:r>
              <a:rPr lang="zh-CN" altLang="en-US" sz="1665" dirty="0">
                <a:solidFill>
                  <a:schemeClr val="tx1">
                    <a:lumMod val="85000"/>
                    <a:lumOff val="15000"/>
                  </a:schemeClr>
                </a:solidFill>
                <a:ea typeface="微软雅黑" panose="020B0503020204020204" pitchFamily="34" charset="-122"/>
                <a:sym typeface="Arial" panose="020B0604020202020204" pitchFamily="34" charset="0"/>
              </a:rPr>
              <a:t>输入文字</a:t>
            </a:r>
          </a:p>
        </p:txBody>
      </p:sp>
      <p:sp>
        <p:nvSpPr>
          <p:cNvPr id="56" name="TextBox 136"/>
          <p:cNvSpPr txBox="1"/>
          <p:nvPr/>
        </p:nvSpPr>
        <p:spPr>
          <a:xfrm>
            <a:off x="869397" y="5781838"/>
            <a:ext cx="1045122" cy="352705"/>
          </a:xfrm>
          <a:prstGeom prst="rect">
            <a:avLst/>
          </a:prstGeom>
          <a:noFill/>
        </p:spPr>
        <p:txBody>
          <a:bodyPr wrap="none" lIns="95232" tIns="47615" rIns="95232" bIns="47615" rtlCol="0">
            <a:spAutoFit/>
          </a:bodyPr>
          <a:lstStyle/>
          <a:p>
            <a:r>
              <a:rPr lang="zh-CN" altLang="en-US" sz="1665" dirty="0">
                <a:solidFill>
                  <a:schemeClr val="tx1">
                    <a:lumMod val="85000"/>
                    <a:lumOff val="15000"/>
                  </a:schemeClr>
                </a:solidFill>
                <a:ea typeface="微软雅黑" panose="020B0503020204020204" pitchFamily="34" charset="-122"/>
                <a:sym typeface="Arial" panose="020B0604020202020204" pitchFamily="34" charset="0"/>
              </a:rPr>
              <a:t>输入文字</a:t>
            </a:r>
          </a:p>
        </p:txBody>
      </p:sp>
      <p:sp>
        <p:nvSpPr>
          <p:cNvPr id="57" name="TextBox 137"/>
          <p:cNvSpPr txBox="1"/>
          <p:nvPr/>
        </p:nvSpPr>
        <p:spPr>
          <a:xfrm>
            <a:off x="1651952" y="6365179"/>
            <a:ext cx="1045122" cy="352705"/>
          </a:xfrm>
          <a:prstGeom prst="rect">
            <a:avLst/>
          </a:prstGeom>
          <a:noFill/>
        </p:spPr>
        <p:txBody>
          <a:bodyPr wrap="none" lIns="95232" tIns="47615" rIns="95232" bIns="47615" rtlCol="0">
            <a:spAutoFit/>
          </a:bodyPr>
          <a:lstStyle/>
          <a:p>
            <a:r>
              <a:rPr lang="zh-CN" altLang="en-US" sz="1665" dirty="0">
                <a:solidFill>
                  <a:schemeClr val="tx1">
                    <a:lumMod val="85000"/>
                    <a:lumOff val="15000"/>
                  </a:schemeClr>
                </a:solidFill>
                <a:ea typeface="微软雅黑" panose="020B0503020204020204" pitchFamily="34" charset="-122"/>
                <a:sym typeface="Arial" panose="020B0604020202020204" pitchFamily="34" charset="0"/>
              </a:rPr>
              <a:t>输入文字</a:t>
            </a:r>
          </a:p>
        </p:txBody>
      </p:sp>
      <p:sp>
        <p:nvSpPr>
          <p:cNvPr id="58" name="五边形 57"/>
          <p:cNvSpPr/>
          <p:nvPr/>
        </p:nvSpPr>
        <p:spPr>
          <a:xfrm>
            <a:off x="6875813" y="4068916"/>
            <a:ext cx="1688863" cy="337400"/>
          </a:xfrm>
          <a:prstGeom prst="homePlate">
            <a:avLst/>
          </a:prstGeom>
          <a:solidFill>
            <a:srgbClr val="03A9F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5232" tIns="47615" rIns="95232" bIns="47615" rtlCol="0" anchor="ctr"/>
          <a:lstStyle/>
          <a:p>
            <a:pPr algn="ctr"/>
            <a:endParaRPr lang="zh-CN" altLang="en-US" sz="2500">
              <a:latin typeface="Arial" panose="020B0604020202020204" pitchFamily="34" charset="0"/>
              <a:ea typeface="微软雅黑" panose="020B0503020204020204" pitchFamily="34" charset="-122"/>
              <a:sym typeface="Arial" panose="020B0604020202020204" pitchFamily="34" charset="0"/>
            </a:endParaRPr>
          </a:p>
        </p:txBody>
      </p:sp>
      <p:sp>
        <p:nvSpPr>
          <p:cNvPr id="59" name="五边形 58"/>
          <p:cNvSpPr/>
          <p:nvPr/>
        </p:nvSpPr>
        <p:spPr>
          <a:xfrm>
            <a:off x="6875814" y="4643810"/>
            <a:ext cx="3188150" cy="337400"/>
          </a:xfrm>
          <a:prstGeom prst="homePlate">
            <a:avLst/>
          </a:prstGeom>
          <a:solidFill>
            <a:srgbClr val="03A9F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5232" tIns="47615" rIns="95232" bIns="47615" rtlCol="0" anchor="ctr"/>
          <a:lstStyle/>
          <a:p>
            <a:pPr algn="ctr"/>
            <a:endParaRPr lang="zh-CN" altLang="en-US" sz="2500">
              <a:latin typeface="Arial" panose="020B0604020202020204" pitchFamily="34" charset="0"/>
              <a:ea typeface="微软雅黑" panose="020B0503020204020204" pitchFamily="34" charset="-122"/>
              <a:sym typeface="Arial" panose="020B0604020202020204" pitchFamily="34" charset="0"/>
            </a:endParaRPr>
          </a:p>
        </p:txBody>
      </p:sp>
      <p:sp>
        <p:nvSpPr>
          <p:cNvPr id="60" name="五边形 59"/>
          <p:cNvSpPr/>
          <p:nvPr/>
        </p:nvSpPr>
        <p:spPr>
          <a:xfrm>
            <a:off x="6875813" y="5218702"/>
            <a:ext cx="1999049" cy="337400"/>
          </a:xfrm>
          <a:prstGeom prst="homePlate">
            <a:avLst/>
          </a:prstGeom>
          <a:solidFill>
            <a:srgbClr val="03A9F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5232" tIns="47615" rIns="95232" bIns="47615" rtlCol="0" anchor="ctr"/>
          <a:lstStyle/>
          <a:p>
            <a:pPr algn="ctr"/>
            <a:endParaRPr lang="zh-CN" altLang="en-US" sz="2500">
              <a:latin typeface="Arial" panose="020B0604020202020204" pitchFamily="34" charset="0"/>
              <a:ea typeface="微软雅黑" panose="020B0503020204020204" pitchFamily="34" charset="-122"/>
              <a:sym typeface="Arial" panose="020B0604020202020204" pitchFamily="34" charset="0"/>
            </a:endParaRPr>
          </a:p>
        </p:txBody>
      </p:sp>
      <p:sp>
        <p:nvSpPr>
          <p:cNvPr id="61" name="五边形 60"/>
          <p:cNvSpPr/>
          <p:nvPr/>
        </p:nvSpPr>
        <p:spPr>
          <a:xfrm>
            <a:off x="6875813" y="5793595"/>
            <a:ext cx="4261559" cy="337400"/>
          </a:xfrm>
          <a:prstGeom prst="homePlate">
            <a:avLst/>
          </a:prstGeom>
          <a:solidFill>
            <a:srgbClr val="03A9F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5232" tIns="47615" rIns="95232" bIns="47615" rtlCol="0" anchor="ctr"/>
          <a:lstStyle/>
          <a:p>
            <a:pPr algn="ctr"/>
            <a:endParaRPr lang="zh-CN" altLang="en-US" sz="2500">
              <a:latin typeface="Arial" panose="020B0604020202020204" pitchFamily="34" charset="0"/>
              <a:ea typeface="微软雅黑" panose="020B0503020204020204" pitchFamily="34" charset="-122"/>
              <a:sym typeface="Arial" panose="020B0604020202020204" pitchFamily="34" charset="0"/>
            </a:endParaRPr>
          </a:p>
        </p:txBody>
      </p:sp>
      <p:sp>
        <p:nvSpPr>
          <p:cNvPr id="62" name="五边形 61"/>
          <p:cNvSpPr/>
          <p:nvPr/>
        </p:nvSpPr>
        <p:spPr>
          <a:xfrm>
            <a:off x="6875813" y="6368488"/>
            <a:ext cx="3498338" cy="337400"/>
          </a:xfrm>
          <a:prstGeom prst="homePlate">
            <a:avLst/>
          </a:prstGeom>
          <a:solidFill>
            <a:srgbClr val="03A9F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5232" tIns="47615" rIns="95232" bIns="47615" rtlCol="0" anchor="ctr"/>
          <a:lstStyle/>
          <a:p>
            <a:pPr algn="ctr"/>
            <a:endParaRPr lang="zh-CN" altLang="en-US" sz="2500">
              <a:latin typeface="Arial" panose="020B0604020202020204" pitchFamily="34" charset="0"/>
              <a:ea typeface="微软雅黑" panose="020B0503020204020204" pitchFamily="34" charset="-122"/>
              <a:sym typeface="Arial" panose="020B0604020202020204" pitchFamily="34" charset="0"/>
            </a:endParaRPr>
          </a:p>
        </p:txBody>
      </p:sp>
      <p:sp>
        <p:nvSpPr>
          <p:cNvPr id="63" name="TextBox 147"/>
          <p:cNvSpPr txBox="1"/>
          <p:nvPr/>
        </p:nvSpPr>
        <p:spPr>
          <a:xfrm>
            <a:off x="8629037" y="4065607"/>
            <a:ext cx="1045122" cy="352705"/>
          </a:xfrm>
          <a:prstGeom prst="rect">
            <a:avLst/>
          </a:prstGeom>
          <a:noFill/>
        </p:spPr>
        <p:txBody>
          <a:bodyPr wrap="none" lIns="95232" tIns="47615" rIns="95232" bIns="47615" rtlCol="0">
            <a:spAutoFit/>
          </a:bodyPr>
          <a:lstStyle/>
          <a:p>
            <a:r>
              <a:rPr lang="zh-CN" altLang="en-US" sz="1665" dirty="0">
                <a:solidFill>
                  <a:schemeClr val="tx1">
                    <a:lumMod val="85000"/>
                    <a:lumOff val="15000"/>
                  </a:schemeClr>
                </a:solidFill>
                <a:ea typeface="微软雅黑" panose="020B0503020204020204" pitchFamily="34" charset="-122"/>
                <a:sym typeface="Arial" panose="020B0604020202020204" pitchFamily="34" charset="0"/>
              </a:rPr>
              <a:t>输入文字</a:t>
            </a:r>
          </a:p>
        </p:txBody>
      </p:sp>
      <p:sp>
        <p:nvSpPr>
          <p:cNvPr id="64" name="TextBox 148"/>
          <p:cNvSpPr txBox="1"/>
          <p:nvPr/>
        </p:nvSpPr>
        <p:spPr>
          <a:xfrm>
            <a:off x="10143710" y="4652908"/>
            <a:ext cx="583457" cy="331289"/>
          </a:xfrm>
          <a:prstGeom prst="rect">
            <a:avLst/>
          </a:prstGeom>
          <a:noFill/>
        </p:spPr>
        <p:txBody>
          <a:bodyPr wrap="none" lIns="95232" tIns="47615" rIns="95232" bIns="47615" rtlCol="0">
            <a:spAutoFit/>
          </a:bodyPr>
          <a:lstStyle/>
          <a:p>
            <a:r>
              <a:rPr lang="zh-CN" altLang="en-US" sz="1530">
                <a:solidFill>
                  <a:schemeClr val="tx1">
                    <a:lumMod val="85000"/>
                    <a:lumOff val="15000"/>
                  </a:schemeClr>
                </a:solidFill>
                <a:ea typeface="微软雅黑" panose="020B0503020204020204" pitchFamily="34" charset="-122"/>
                <a:sym typeface="Arial" panose="020B0604020202020204" pitchFamily="34" charset="0"/>
              </a:rPr>
              <a:t>文字</a:t>
            </a:r>
          </a:p>
        </p:txBody>
      </p:sp>
      <p:sp>
        <p:nvSpPr>
          <p:cNvPr id="65" name="TextBox 149"/>
          <p:cNvSpPr txBox="1"/>
          <p:nvPr/>
        </p:nvSpPr>
        <p:spPr>
          <a:xfrm>
            <a:off x="8920776" y="5215639"/>
            <a:ext cx="1045122" cy="352705"/>
          </a:xfrm>
          <a:prstGeom prst="rect">
            <a:avLst/>
          </a:prstGeom>
          <a:noFill/>
        </p:spPr>
        <p:txBody>
          <a:bodyPr wrap="none" lIns="95232" tIns="47615" rIns="95232" bIns="47615" rtlCol="0">
            <a:spAutoFit/>
          </a:bodyPr>
          <a:lstStyle/>
          <a:p>
            <a:r>
              <a:rPr lang="zh-CN" altLang="en-US" sz="1665" dirty="0">
                <a:solidFill>
                  <a:schemeClr val="tx1">
                    <a:lumMod val="85000"/>
                    <a:lumOff val="15000"/>
                  </a:schemeClr>
                </a:solidFill>
                <a:ea typeface="微软雅黑" panose="020B0503020204020204" pitchFamily="34" charset="-122"/>
                <a:sym typeface="Arial" panose="020B0604020202020204" pitchFamily="34" charset="0"/>
              </a:rPr>
              <a:t>输入文字</a:t>
            </a:r>
          </a:p>
        </p:txBody>
      </p:sp>
      <p:sp>
        <p:nvSpPr>
          <p:cNvPr id="68" name="TextBox 154"/>
          <p:cNvSpPr txBox="1"/>
          <p:nvPr/>
        </p:nvSpPr>
        <p:spPr>
          <a:xfrm>
            <a:off x="6396320" y="4029286"/>
            <a:ext cx="346212" cy="416697"/>
          </a:xfrm>
          <a:prstGeom prst="rect">
            <a:avLst/>
          </a:prstGeom>
          <a:noFill/>
        </p:spPr>
        <p:txBody>
          <a:bodyPr wrap="none" lIns="95232" tIns="47615" rIns="95232" bIns="47615" rtlCol="0">
            <a:spAutoFit/>
          </a:bodyPr>
          <a:lstStyle/>
          <a:p>
            <a:r>
              <a:rPr lang="en-US" altLang="zh-CN" sz="2085">
                <a:solidFill>
                  <a:schemeClr val="tx1">
                    <a:lumMod val="85000"/>
                    <a:lumOff val="15000"/>
                  </a:schemeClr>
                </a:solidFill>
                <a:ea typeface="微软雅黑" panose="020B0503020204020204" pitchFamily="34" charset="-122"/>
                <a:sym typeface="Arial" panose="020B0604020202020204" pitchFamily="34" charset="0"/>
              </a:rPr>
              <a:t>A</a:t>
            </a:r>
            <a:endParaRPr lang="zh-CN" altLang="en-US" sz="2085">
              <a:solidFill>
                <a:schemeClr val="tx1">
                  <a:lumMod val="85000"/>
                  <a:lumOff val="15000"/>
                </a:schemeClr>
              </a:solidFill>
              <a:ea typeface="微软雅黑" panose="020B0503020204020204" pitchFamily="34" charset="-122"/>
              <a:sym typeface="Arial" panose="020B0604020202020204" pitchFamily="34" charset="0"/>
            </a:endParaRPr>
          </a:p>
        </p:txBody>
      </p:sp>
      <p:sp>
        <p:nvSpPr>
          <p:cNvPr id="69" name="TextBox 155"/>
          <p:cNvSpPr txBox="1"/>
          <p:nvPr/>
        </p:nvSpPr>
        <p:spPr>
          <a:xfrm>
            <a:off x="6396319" y="4604180"/>
            <a:ext cx="338198" cy="416697"/>
          </a:xfrm>
          <a:prstGeom prst="rect">
            <a:avLst/>
          </a:prstGeom>
          <a:noFill/>
        </p:spPr>
        <p:txBody>
          <a:bodyPr wrap="none" lIns="95232" tIns="47615" rIns="95232" bIns="47615" rtlCol="0">
            <a:spAutoFit/>
          </a:bodyPr>
          <a:lstStyle/>
          <a:p>
            <a:r>
              <a:rPr lang="en-US" altLang="zh-CN" sz="2085">
                <a:solidFill>
                  <a:schemeClr val="tx1">
                    <a:lumMod val="85000"/>
                    <a:lumOff val="15000"/>
                  </a:schemeClr>
                </a:solidFill>
                <a:ea typeface="微软雅黑" panose="020B0503020204020204" pitchFamily="34" charset="-122"/>
                <a:sym typeface="Arial" panose="020B0604020202020204" pitchFamily="34" charset="0"/>
              </a:rPr>
              <a:t>B</a:t>
            </a:r>
            <a:endParaRPr lang="zh-CN" altLang="en-US" sz="2085">
              <a:solidFill>
                <a:schemeClr val="tx1">
                  <a:lumMod val="85000"/>
                  <a:lumOff val="15000"/>
                </a:schemeClr>
              </a:solidFill>
              <a:ea typeface="微软雅黑" panose="020B0503020204020204" pitchFamily="34" charset="-122"/>
              <a:sym typeface="Arial" panose="020B0604020202020204" pitchFamily="34" charset="0"/>
            </a:endParaRPr>
          </a:p>
        </p:txBody>
      </p:sp>
      <p:sp>
        <p:nvSpPr>
          <p:cNvPr id="70" name="TextBox 156"/>
          <p:cNvSpPr txBox="1"/>
          <p:nvPr/>
        </p:nvSpPr>
        <p:spPr>
          <a:xfrm>
            <a:off x="6396318" y="5179072"/>
            <a:ext cx="334992" cy="416697"/>
          </a:xfrm>
          <a:prstGeom prst="rect">
            <a:avLst/>
          </a:prstGeom>
          <a:noFill/>
        </p:spPr>
        <p:txBody>
          <a:bodyPr wrap="none" lIns="95232" tIns="47615" rIns="95232" bIns="47615" rtlCol="0">
            <a:spAutoFit/>
          </a:bodyPr>
          <a:lstStyle/>
          <a:p>
            <a:r>
              <a:rPr lang="en-US" altLang="zh-CN" sz="2085">
                <a:solidFill>
                  <a:schemeClr val="tx1">
                    <a:lumMod val="85000"/>
                    <a:lumOff val="15000"/>
                  </a:schemeClr>
                </a:solidFill>
                <a:ea typeface="微软雅黑" panose="020B0503020204020204" pitchFamily="34" charset="-122"/>
                <a:sym typeface="Arial" panose="020B0604020202020204" pitchFamily="34" charset="0"/>
              </a:rPr>
              <a:t>C</a:t>
            </a:r>
            <a:endParaRPr lang="zh-CN" altLang="en-US" sz="2085">
              <a:solidFill>
                <a:schemeClr val="tx1">
                  <a:lumMod val="85000"/>
                  <a:lumOff val="15000"/>
                </a:schemeClr>
              </a:solidFill>
              <a:ea typeface="微软雅黑" panose="020B0503020204020204" pitchFamily="34" charset="-122"/>
              <a:sym typeface="Arial" panose="020B0604020202020204" pitchFamily="34" charset="0"/>
            </a:endParaRPr>
          </a:p>
        </p:txBody>
      </p:sp>
      <p:sp>
        <p:nvSpPr>
          <p:cNvPr id="71" name="TextBox 157"/>
          <p:cNvSpPr txBox="1"/>
          <p:nvPr/>
        </p:nvSpPr>
        <p:spPr>
          <a:xfrm>
            <a:off x="6396317" y="5753965"/>
            <a:ext cx="357434" cy="416697"/>
          </a:xfrm>
          <a:prstGeom prst="rect">
            <a:avLst/>
          </a:prstGeom>
          <a:noFill/>
        </p:spPr>
        <p:txBody>
          <a:bodyPr wrap="none" lIns="95232" tIns="47615" rIns="95232" bIns="47615" rtlCol="0">
            <a:spAutoFit/>
          </a:bodyPr>
          <a:lstStyle/>
          <a:p>
            <a:r>
              <a:rPr lang="en-US" altLang="zh-CN" sz="2085">
                <a:solidFill>
                  <a:schemeClr val="tx1">
                    <a:lumMod val="85000"/>
                    <a:lumOff val="15000"/>
                  </a:schemeClr>
                </a:solidFill>
                <a:ea typeface="微软雅黑" panose="020B0503020204020204" pitchFamily="34" charset="-122"/>
                <a:sym typeface="Arial" panose="020B0604020202020204" pitchFamily="34" charset="0"/>
              </a:rPr>
              <a:t>D</a:t>
            </a:r>
            <a:endParaRPr lang="zh-CN" altLang="en-US" sz="2085">
              <a:solidFill>
                <a:schemeClr val="tx1">
                  <a:lumMod val="85000"/>
                  <a:lumOff val="15000"/>
                </a:schemeClr>
              </a:solidFill>
              <a:ea typeface="微软雅黑" panose="020B0503020204020204" pitchFamily="34" charset="-122"/>
              <a:sym typeface="Arial" panose="020B0604020202020204" pitchFamily="34" charset="0"/>
            </a:endParaRPr>
          </a:p>
        </p:txBody>
      </p:sp>
      <p:sp>
        <p:nvSpPr>
          <p:cNvPr id="72" name="TextBox 158"/>
          <p:cNvSpPr txBox="1"/>
          <p:nvPr/>
        </p:nvSpPr>
        <p:spPr>
          <a:xfrm>
            <a:off x="6396319" y="6328858"/>
            <a:ext cx="322168" cy="416697"/>
          </a:xfrm>
          <a:prstGeom prst="rect">
            <a:avLst/>
          </a:prstGeom>
          <a:noFill/>
        </p:spPr>
        <p:txBody>
          <a:bodyPr wrap="none" lIns="95232" tIns="47615" rIns="95232" bIns="47615" rtlCol="0">
            <a:spAutoFit/>
          </a:bodyPr>
          <a:lstStyle/>
          <a:p>
            <a:r>
              <a:rPr lang="en-US" altLang="zh-CN" sz="2085">
                <a:solidFill>
                  <a:schemeClr val="tx1">
                    <a:lumMod val="85000"/>
                    <a:lumOff val="15000"/>
                  </a:schemeClr>
                </a:solidFill>
                <a:ea typeface="微软雅黑" panose="020B0503020204020204" pitchFamily="34" charset="-122"/>
                <a:sym typeface="Arial" panose="020B0604020202020204" pitchFamily="34" charset="0"/>
              </a:rPr>
              <a:t>E</a:t>
            </a:r>
            <a:endParaRPr lang="zh-CN" altLang="en-US" sz="2085">
              <a:solidFill>
                <a:schemeClr val="tx1">
                  <a:lumMod val="85000"/>
                  <a:lumOff val="15000"/>
                </a:schemeClr>
              </a:solidFill>
              <a:ea typeface="微软雅黑" panose="020B0503020204020204" pitchFamily="34" charset="-122"/>
              <a:sym typeface="Arial" panose="020B0604020202020204" pitchFamily="34" charset="0"/>
            </a:endParaRPr>
          </a:p>
        </p:txBody>
      </p:sp>
      <p:grpSp>
        <p:nvGrpSpPr>
          <p:cNvPr id="73" name="组合 72"/>
          <p:cNvGrpSpPr/>
          <p:nvPr/>
        </p:nvGrpSpPr>
        <p:grpSpPr>
          <a:xfrm>
            <a:off x="3056800" y="1503306"/>
            <a:ext cx="1663546" cy="613967"/>
            <a:chOff x="3295234" y="2676992"/>
            <a:chExt cx="2596057" cy="347450"/>
          </a:xfrm>
        </p:grpSpPr>
        <p:sp>
          <p:nvSpPr>
            <p:cNvPr id="74" name="圆角矩形 73"/>
            <p:cNvSpPr/>
            <p:nvPr/>
          </p:nvSpPr>
          <p:spPr>
            <a:xfrm>
              <a:off x="3295234" y="2676992"/>
              <a:ext cx="2596057" cy="34745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244" tIns="47623" rIns="95244" bIns="47623" rtlCol="0" anchor="ctr"/>
            <a:lstStyle/>
            <a:p>
              <a:pPr algn="ctr"/>
              <a:endParaRPr lang="zh-CN" altLang="en-US" sz="2500">
                <a:latin typeface="Arial" panose="020B0604020202020204" pitchFamily="34" charset="0"/>
                <a:ea typeface="微软雅黑" panose="020B0503020204020204" pitchFamily="34" charset="-122"/>
                <a:sym typeface="Arial" panose="020B0604020202020204" pitchFamily="34" charset="0"/>
              </a:endParaRPr>
            </a:p>
          </p:txBody>
        </p:sp>
        <p:sp>
          <p:nvSpPr>
            <p:cNvPr id="75" name="TextBox 163"/>
            <p:cNvSpPr txBox="1"/>
            <p:nvPr/>
          </p:nvSpPr>
          <p:spPr>
            <a:xfrm>
              <a:off x="3354760" y="2677383"/>
              <a:ext cx="2306954" cy="342506"/>
            </a:xfrm>
            <a:prstGeom prst="rect">
              <a:avLst/>
            </a:prstGeom>
            <a:noFill/>
          </p:spPr>
          <p:txBody>
            <a:bodyPr wrap="none" rtlCol="0">
              <a:spAutoFit/>
            </a:bodyPr>
            <a:lstStyle/>
            <a:p>
              <a:r>
                <a:rPr lang="en-US" altLang="zh-CN" sz="3335" dirty="0">
                  <a:solidFill>
                    <a:srgbClr val="0067B0"/>
                  </a:solidFill>
                  <a:ea typeface="微软雅黑" panose="020B0503020204020204" pitchFamily="34" charset="-122"/>
                  <a:sym typeface="Arial" panose="020B0604020202020204" pitchFamily="34" charset="0"/>
                </a:rPr>
                <a:t>2015</a:t>
              </a:r>
              <a:r>
                <a:rPr lang="zh-CN" altLang="en-US" sz="3335" dirty="0">
                  <a:solidFill>
                    <a:srgbClr val="0067B0"/>
                  </a:solidFill>
                  <a:ea typeface="微软雅黑" panose="020B0503020204020204" pitchFamily="34" charset="-122"/>
                  <a:sym typeface="Arial" panose="020B0604020202020204" pitchFamily="34" charset="0"/>
                </a:rPr>
                <a:t>年</a:t>
              </a:r>
            </a:p>
          </p:txBody>
        </p:sp>
      </p:grpSp>
      <p:sp>
        <p:nvSpPr>
          <p:cNvPr id="76" name="TextBox 167"/>
          <p:cNvSpPr txBox="1"/>
          <p:nvPr/>
        </p:nvSpPr>
        <p:spPr>
          <a:xfrm>
            <a:off x="1626046" y="2146751"/>
            <a:ext cx="4671604" cy="861967"/>
          </a:xfrm>
          <a:prstGeom prst="rect">
            <a:avLst/>
          </a:prstGeom>
          <a:noFill/>
        </p:spPr>
        <p:txBody>
          <a:bodyPr wrap="square" rtlCol="0">
            <a:spAutoFit/>
          </a:bodyPr>
          <a:lstStyle/>
          <a:p>
            <a:r>
              <a:rPr lang="zh-CN" altLang="en-US" sz="1665" dirty="0">
                <a:ea typeface="微软雅黑" panose="020B0503020204020204" pitchFamily="34" charset="-122"/>
                <a:cs typeface="方正兰亭细黑_GBK_M" panose="02010600010101010101" pitchFamily="2" charset="2"/>
                <a:sym typeface="Arial" panose="020B0604020202020204" pitchFamily="34" charset="0"/>
              </a:rPr>
              <a:t>您的内容打在这里，或者通过复制您的文本后，在此框中选择粘贴，并选择只保留文字。您的内容打在这里，</a:t>
            </a:r>
          </a:p>
        </p:txBody>
      </p:sp>
      <p:grpSp>
        <p:nvGrpSpPr>
          <p:cNvPr id="77" name="组合 76"/>
          <p:cNvGrpSpPr/>
          <p:nvPr/>
        </p:nvGrpSpPr>
        <p:grpSpPr>
          <a:xfrm>
            <a:off x="8022309" y="1512564"/>
            <a:ext cx="1663546" cy="613967"/>
            <a:chOff x="3295234" y="2676992"/>
            <a:chExt cx="2596057" cy="347450"/>
          </a:xfrm>
        </p:grpSpPr>
        <p:sp>
          <p:nvSpPr>
            <p:cNvPr id="78" name="圆角矩形 77"/>
            <p:cNvSpPr/>
            <p:nvPr/>
          </p:nvSpPr>
          <p:spPr>
            <a:xfrm>
              <a:off x="3295234" y="2676992"/>
              <a:ext cx="2596057" cy="34745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244" tIns="47623" rIns="95244" bIns="47623" rtlCol="0" anchor="ctr"/>
            <a:lstStyle/>
            <a:p>
              <a:pPr algn="ctr"/>
              <a:endParaRPr lang="zh-CN" altLang="en-US" sz="2500">
                <a:latin typeface="Arial" panose="020B0604020202020204" pitchFamily="34" charset="0"/>
                <a:ea typeface="微软雅黑" panose="020B0503020204020204" pitchFamily="34" charset="-122"/>
                <a:sym typeface="Arial" panose="020B0604020202020204" pitchFamily="34" charset="0"/>
              </a:endParaRPr>
            </a:p>
          </p:txBody>
        </p:sp>
        <p:sp>
          <p:nvSpPr>
            <p:cNvPr id="79" name="TextBox 170"/>
            <p:cNvSpPr txBox="1"/>
            <p:nvPr/>
          </p:nvSpPr>
          <p:spPr>
            <a:xfrm>
              <a:off x="3354760" y="2677383"/>
              <a:ext cx="2306954" cy="342506"/>
            </a:xfrm>
            <a:prstGeom prst="rect">
              <a:avLst/>
            </a:prstGeom>
            <a:noFill/>
          </p:spPr>
          <p:txBody>
            <a:bodyPr wrap="none" rtlCol="0">
              <a:spAutoFit/>
            </a:bodyPr>
            <a:lstStyle/>
            <a:p>
              <a:r>
                <a:rPr lang="en-US" altLang="zh-CN" sz="3335" dirty="0">
                  <a:solidFill>
                    <a:srgbClr val="03A9F3"/>
                  </a:solidFill>
                  <a:ea typeface="微软雅黑" panose="020B0503020204020204" pitchFamily="34" charset="-122"/>
                  <a:sym typeface="Arial" panose="020B0604020202020204" pitchFamily="34" charset="0"/>
                </a:rPr>
                <a:t>2016</a:t>
              </a:r>
              <a:r>
                <a:rPr lang="zh-CN" altLang="en-US" sz="3335" dirty="0">
                  <a:solidFill>
                    <a:srgbClr val="03A9F3"/>
                  </a:solidFill>
                  <a:ea typeface="微软雅黑" panose="020B0503020204020204" pitchFamily="34" charset="-122"/>
                  <a:sym typeface="Arial" panose="020B0604020202020204" pitchFamily="34" charset="0"/>
                </a:rPr>
                <a:t>年</a:t>
              </a:r>
            </a:p>
          </p:txBody>
        </p:sp>
      </p:grpSp>
      <p:sp>
        <p:nvSpPr>
          <p:cNvPr id="80" name="TextBox 171"/>
          <p:cNvSpPr txBox="1"/>
          <p:nvPr/>
        </p:nvSpPr>
        <p:spPr>
          <a:xfrm>
            <a:off x="6591554" y="2156011"/>
            <a:ext cx="4671604" cy="861967"/>
          </a:xfrm>
          <a:prstGeom prst="rect">
            <a:avLst/>
          </a:prstGeom>
          <a:noFill/>
        </p:spPr>
        <p:txBody>
          <a:bodyPr wrap="square" rtlCol="0">
            <a:spAutoFit/>
          </a:bodyPr>
          <a:lstStyle/>
          <a:p>
            <a:r>
              <a:rPr lang="zh-CN" altLang="en-US" sz="1665" dirty="0">
                <a:ea typeface="微软雅黑" panose="020B0503020204020204" pitchFamily="34" charset="-122"/>
                <a:cs typeface="方正兰亭细黑_GBK_M" panose="02010600010101010101" pitchFamily="2" charset="2"/>
                <a:sym typeface="Arial" panose="020B0604020202020204" pitchFamily="34" charset="0"/>
              </a:rPr>
              <a:t>您的内容打在这里，或者通过复制您的文本后，在此框中选择粘贴，并选择只保留文字。您的内容打在这里，</a:t>
            </a:r>
          </a:p>
        </p:txBody>
      </p:sp>
      <p:sp>
        <p:nvSpPr>
          <p:cNvPr id="83" name="文本框 6"/>
          <p:cNvSpPr>
            <a:spLocks noChangeArrowheads="1"/>
          </p:cNvSpPr>
          <p:nvPr/>
        </p:nvSpPr>
        <p:spPr bwMode="auto">
          <a:xfrm>
            <a:off x="4742144" y="119696"/>
            <a:ext cx="3318310" cy="457964"/>
          </a:xfrm>
          <a:prstGeom prst="rect">
            <a:avLst/>
          </a:prstGeom>
          <a:noFill/>
          <a:ln>
            <a:noFill/>
          </a:ln>
        </p:spPr>
        <p:txBody>
          <a:bodyPr wrap="square" lIns="90696" tIns="45348" rIns="90696" bIns="45348">
            <a:spAutoFit/>
          </a:bodyPr>
          <a:lstStyle/>
          <a:p>
            <a:pPr defTabSz="1279525" fontAlgn="auto">
              <a:spcBef>
                <a:spcPts val="0"/>
              </a:spcBef>
              <a:spcAft>
                <a:spcPts val="0"/>
              </a:spcAft>
              <a:defRPr/>
            </a:pPr>
            <a:r>
              <a:rPr lang="zh-CN" altLang="en-US" sz="2380" dirty="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p>
        </p:txBody>
      </p:sp>
      <p:pic>
        <p:nvPicPr>
          <p:cNvPr id="85" name="图片 8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67862" y="511615"/>
            <a:ext cx="3611821" cy="38170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5"/>
                                        </p:tgtEl>
                                        <p:attrNameLst>
                                          <p:attrName>style.visibility</p:attrName>
                                        </p:attrNameLst>
                                      </p:cBhvr>
                                      <p:to>
                                        <p:strVal val="visible"/>
                                      </p:to>
                                    </p:set>
                                    <p:animEffect transition="in" filter="fade">
                                      <p:cBhvr>
                                        <p:cTn id="7" dur="500"/>
                                        <p:tgtEl>
                                          <p:spTgt spid="8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83"/>
                                        </p:tgtEl>
                                        <p:attrNameLst>
                                          <p:attrName>style.visibility</p:attrName>
                                        </p:attrNameLst>
                                      </p:cBhvr>
                                      <p:to>
                                        <p:strVal val="visible"/>
                                      </p:to>
                                    </p:set>
                                    <p:anim calcmode="lin" valueType="num">
                                      <p:cBhvr>
                                        <p:cTn id="11" dur="500" fill="hold"/>
                                        <p:tgtEl>
                                          <p:spTgt spid="83"/>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83"/>
                                        </p:tgtEl>
                                        <p:attrNameLst>
                                          <p:attrName>ppt_y</p:attrName>
                                        </p:attrNameLst>
                                      </p:cBhvr>
                                      <p:tavLst>
                                        <p:tav tm="0">
                                          <p:val>
                                            <p:strVal val="#ppt_y"/>
                                          </p:val>
                                        </p:tav>
                                        <p:tav tm="100000">
                                          <p:val>
                                            <p:strVal val="#ppt_y"/>
                                          </p:val>
                                        </p:tav>
                                      </p:tavLst>
                                    </p:anim>
                                    <p:anim calcmode="lin" valueType="num">
                                      <p:cBhvr>
                                        <p:cTn id="13" dur="500" fill="hold"/>
                                        <p:tgtEl>
                                          <p:spTgt spid="83"/>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83"/>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83"/>
                                        </p:tgtEl>
                                      </p:cBhvr>
                                    </p:animEffect>
                                  </p:childTnLst>
                                </p:cTn>
                              </p:par>
                            </p:childTnLst>
                          </p:cTn>
                        </p:par>
                        <p:par>
                          <p:cTn id="16" fill="hold">
                            <p:stCondLst>
                              <p:cond delay="1450"/>
                            </p:stCondLst>
                            <p:childTnLst>
                              <p:par>
                                <p:cTn id="17" presetID="22" presetClass="entr" presetSubtype="8" fill="hold" nodeType="afterEffect">
                                  <p:stCondLst>
                                    <p:cond delay="0"/>
                                  </p:stCondLst>
                                  <p:childTnLst>
                                    <p:set>
                                      <p:cBhvr>
                                        <p:cTn id="18" dur="1" fill="hold">
                                          <p:stCondLst>
                                            <p:cond delay="0"/>
                                          </p:stCondLst>
                                        </p:cTn>
                                        <p:tgtEl>
                                          <p:spTgt spid="73"/>
                                        </p:tgtEl>
                                        <p:attrNameLst>
                                          <p:attrName>style.visibility</p:attrName>
                                        </p:attrNameLst>
                                      </p:cBhvr>
                                      <p:to>
                                        <p:strVal val="visible"/>
                                      </p:to>
                                    </p:set>
                                    <p:animEffect transition="in" filter="wipe(left)">
                                      <p:cBhvr>
                                        <p:cTn id="19" dur="500"/>
                                        <p:tgtEl>
                                          <p:spTgt spid="73"/>
                                        </p:tgtEl>
                                      </p:cBhvr>
                                    </p:animEffect>
                                  </p:childTnLst>
                                </p:cTn>
                              </p:par>
                            </p:childTnLst>
                          </p:cTn>
                        </p:par>
                        <p:par>
                          <p:cTn id="20" fill="hold">
                            <p:stCondLst>
                              <p:cond delay="1950"/>
                            </p:stCondLst>
                            <p:childTnLst>
                              <p:par>
                                <p:cTn id="21" presetID="18" presetClass="entr" presetSubtype="3" fill="hold" grpId="0" nodeType="afterEffect">
                                  <p:stCondLst>
                                    <p:cond delay="0"/>
                                  </p:stCondLst>
                                  <p:childTnLst>
                                    <p:set>
                                      <p:cBhvr>
                                        <p:cTn id="22" dur="1" fill="hold">
                                          <p:stCondLst>
                                            <p:cond delay="0"/>
                                          </p:stCondLst>
                                        </p:cTn>
                                        <p:tgtEl>
                                          <p:spTgt spid="76"/>
                                        </p:tgtEl>
                                        <p:attrNameLst>
                                          <p:attrName>style.visibility</p:attrName>
                                        </p:attrNameLst>
                                      </p:cBhvr>
                                      <p:to>
                                        <p:strVal val="visible"/>
                                      </p:to>
                                    </p:set>
                                    <p:animEffect transition="in" filter="strips(upRight)">
                                      <p:cBhvr>
                                        <p:cTn id="23" dur="500"/>
                                        <p:tgtEl>
                                          <p:spTgt spid="76"/>
                                        </p:tgtEl>
                                      </p:cBhvr>
                                    </p:animEffect>
                                  </p:childTnLst>
                                </p:cTn>
                              </p:par>
                            </p:childTnLst>
                          </p:cTn>
                        </p:par>
                        <p:par>
                          <p:cTn id="24" fill="hold">
                            <p:stCondLst>
                              <p:cond delay="2450"/>
                            </p:stCondLst>
                            <p:childTnLst>
                              <p:par>
                                <p:cTn id="25" presetID="22" presetClass="entr" presetSubtype="8" fill="hold" nodeType="afterEffect">
                                  <p:stCondLst>
                                    <p:cond delay="0"/>
                                  </p:stCondLst>
                                  <p:childTnLst>
                                    <p:set>
                                      <p:cBhvr>
                                        <p:cTn id="26" dur="1" fill="hold">
                                          <p:stCondLst>
                                            <p:cond delay="0"/>
                                          </p:stCondLst>
                                        </p:cTn>
                                        <p:tgtEl>
                                          <p:spTgt spid="77"/>
                                        </p:tgtEl>
                                        <p:attrNameLst>
                                          <p:attrName>style.visibility</p:attrName>
                                        </p:attrNameLst>
                                      </p:cBhvr>
                                      <p:to>
                                        <p:strVal val="visible"/>
                                      </p:to>
                                    </p:set>
                                    <p:animEffect transition="in" filter="wipe(left)">
                                      <p:cBhvr>
                                        <p:cTn id="27" dur="500"/>
                                        <p:tgtEl>
                                          <p:spTgt spid="77"/>
                                        </p:tgtEl>
                                      </p:cBhvr>
                                    </p:animEffect>
                                  </p:childTnLst>
                                </p:cTn>
                              </p:par>
                            </p:childTnLst>
                          </p:cTn>
                        </p:par>
                        <p:par>
                          <p:cTn id="28" fill="hold">
                            <p:stCondLst>
                              <p:cond delay="2950"/>
                            </p:stCondLst>
                            <p:childTnLst>
                              <p:par>
                                <p:cTn id="29" presetID="18" presetClass="entr" presetSubtype="3" fill="hold" grpId="0" nodeType="afterEffect">
                                  <p:stCondLst>
                                    <p:cond delay="0"/>
                                  </p:stCondLst>
                                  <p:childTnLst>
                                    <p:set>
                                      <p:cBhvr>
                                        <p:cTn id="30" dur="1" fill="hold">
                                          <p:stCondLst>
                                            <p:cond delay="0"/>
                                          </p:stCondLst>
                                        </p:cTn>
                                        <p:tgtEl>
                                          <p:spTgt spid="80"/>
                                        </p:tgtEl>
                                        <p:attrNameLst>
                                          <p:attrName>style.visibility</p:attrName>
                                        </p:attrNameLst>
                                      </p:cBhvr>
                                      <p:to>
                                        <p:strVal val="visible"/>
                                      </p:to>
                                    </p:set>
                                    <p:animEffect transition="in" filter="strips(upRight)">
                                      <p:cBhvr>
                                        <p:cTn id="31" dur="500"/>
                                        <p:tgtEl>
                                          <p:spTgt spid="80"/>
                                        </p:tgtEl>
                                      </p:cBhvr>
                                    </p:animEffect>
                                  </p:childTnLst>
                                </p:cTn>
                              </p:par>
                            </p:childTnLst>
                          </p:cTn>
                        </p:par>
                        <p:par>
                          <p:cTn id="32" fill="hold">
                            <p:stCondLst>
                              <p:cond delay="3450"/>
                            </p:stCondLst>
                            <p:childTnLst>
                              <p:par>
                                <p:cTn id="33" presetID="42" presetClass="entr" presetSubtype="0"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1000"/>
                                        <p:tgtEl>
                                          <p:spTgt spid="4"/>
                                        </p:tgtEl>
                                      </p:cBhvr>
                                    </p:animEffect>
                                    <p:anim calcmode="lin" valueType="num">
                                      <p:cBhvr>
                                        <p:cTn id="36" dur="1000" fill="hold"/>
                                        <p:tgtEl>
                                          <p:spTgt spid="4"/>
                                        </p:tgtEl>
                                        <p:attrNameLst>
                                          <p:attrName>ppt_x</p:attrName>
                                        </p:attrNameLst>
                                      </p:cBhvr>
                                      <p:tavLst>
                                        <p:tav tm="0">
                                          <p:val>
                                            <p:strVal val="#ppt_x"/>
                                          </p:val>
                                        </p:tav>
                                        <p:tav tm="100000">
                                          <p:val>
                                            <p:strVal val="#ppt_x"/>
                                          </p:val>
                                        </p:tav>
                                      </p:tavLst>
                                    </p:anim>
                                    <p:anim calcmode="lin" valueType="num">
                                      <p:cBhvr>
                                        <p:cTn id="37" dur="1000" fill="hold"/>
                                        <p:tgtEl>
                                          <p:spTgt spid="4"/>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fade">
                                      <p:cBhvr>
                                        <p:cTn id="40" dur="1000"/>
                                        <p:tgtEl>
                                          <p:spTgt spid="16"/>
                                        </p:tgtEl>
                                      </p:cBhvr>
                                    </p:animEffect>
                                    <p:anim calcmode="lin" valueType="num">
                                      <p:cBhvr>
                                        <p:cTn id="41" dur="1000" fill="hold"/>
                                        <p:tgtEl>
                                          <p:spTgt spid="16"/>
                                        </p:tgtEl>
                                        <p:attrNameLst>
                                          <p:attrName>ppt_x</p:attrName>
                                        </p:attrNameLst>
                                      </p:cBhvr>
                                      <p:tavLst>
                                        <p:tav tm="0">
                                          <p:val>
                                            <p:strVal val="#ppt_x"/>
                                          </p:val>
                                        </p:tav>
                                        <p:tav tm="100000">
                                          <p:val>
                                            <p:strVal val="#ppt_x"/>
                                          </p:val>
                                        </p:tav>
                                      </p:tavLst>
                                    </p:anim>
                                    <p:anim calcmode="lin" valueType="num">
                                      <p:cBhvr>
                                        <p:cTn id="42" dur="1000" fill="hold"/>
                                        <p:tgtEl>
                                          <p:spTgt spid="16"/>
                                        </p:tgtEl>
                                        <p:attrNameLst>
                                          <p:attrName>ppt_y</p:attrName>
                                        </p:attrNameLst>
                                      </p:cBhvr>
                                      <p:tavLst>
                                        <p:tav tm="0">
                                          <p:val>
                                            <p:strVal val="#ppt_y+.1"/>
                                          </p:val>
                                        </p:tav>
                                        <p:tav tm="100000">
                                          <p:val>
                                            <p:strVal val="#ppt_y"/>
                                          </p:val>
                                        </p:tav>
                                      </p:tavLst>
                                    </p:anim>
                                  </p:childTnLst>
                                </p:cTn>
                              </p:par>
                            </p:childTnLst>
                          </p:cTn>
                        </p:par>
                        <p:par>
                          <p:cTn id="43" fill="hold">
                            <p:stCondLst>
                              <p:cond delay="4450"/>
                            </p:stCondLst>
                            <p:childTnLst>
                              <p:par>
                                <p:cTn id="44" presetID="47" presetClass="entr" presetSubtype="0" fill="hold" grpId="0" nodeType="after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fade">
                                      <p:cBhvr>
                                        <p:cTn id="46" dur="1000"/>
                                        <p:tgtEl>
                                          <p:spTgt spid="28"/>
                                        </p:tgtEl>
                                      </p:cBhvr>
                                    </p:animEffect>
                                    <p:anim calcmode="lin" valueType="num">
                                      <p:cBhvr>
                                        <p:cTn id="47" dur="1000" fill="hold"/>
                                        <p:tgtEl>
                                          <p:spTgt spid="28"/>
                                        </p:tgtEl>
                                        <p:attrNameLst>
                                          <p:attrName>ppt_x</p:attrName>
                                        </p:attrNameLst>
                                      </p:cBhvr>
                                      <p:tavLst>
                                        <p:tav tm="0">
                                          <p:val>
                                            <p:strVal val="#ppt_x"/>
                                          </p:val>
                                        </p:tav>
                                        <p:tav tm="100000">
                                          <p:val>
                                            <p:strVal val="#ppt_x"/>
                                          </p:val>
                                        </p:tav>
                                      </p:tavLst>
                                    </p:anim>
                                    <p:anim calcmode="lin" valueType="num">
                                      <p:cBhvr>
                                        <p:cTn id="48" dur="1000" fill="hold"/>
                                        <p:tgtEl>
                                          <p:spTgt spid="28"/>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100"/>
                                  </p:stCondLst>
                                  <p:childTnLst>
                                    <p:set>
                                      <p:cBhvr>
                                        <p:cTn id="50" dur="1" fill="hold">
                                          <p:stCondLst>
                                            <p:cond delay="0"/>
                                          </p:stCondLst>
                                        </p:cTn>
                                        <p:tgtEl>
                                          <p:spTgt spid="29"/>
                                        </p:tgtEl>
                                        <p:attrNameLst>
                                          <p:attrName>style.visibility</p:attrName>
                                        </p:attrNameLst>
                                      </p:cBhvr>
                                      <p:to>
                                        <p:strVal val="visible"/>
                                      </p:to>
                                    </p:set>
                                    <p:animEffect transition="in" filter="fade">
                                      <p:cBhvr>
                                        <p:cTn id="51" dur="1000"/>
                                        <p:tgtEl>
                                          <p:spTgt spid="29"/>
                                        </p:tgtEl>
                                      </p:cBhvr>
                                    </p:animEffect>
                                    <p:anim calcmode="lin" valueType="num">
                                      <p:cBhvr>
                                        <p:cTn id="52" dur="1000" fill="hold"/>
                                        <p:tgtEl>
                                          <p:spTgt spid="29"/>
                                        </p:tgtEl>
                                        <p:attrNameLst>
                                          <p:attrName>ppt_x</p:attrName>
                                        </p:attrNameLst>
                                      </p:cBhvr>
                                      <p:tavLst>
                                        <p:tav tm="0">
                                          <p:val>
                                            <p:strVal val="#ppt_x"/>
                                          </p:val>
                                        </p:tav>
                                        <p:tav tm="100000">
                                          <p:val>
                                            <p:strVal val="#ppt_x"/>
                                          </p:val>
                                        </p:tav>
                                      </p:tavLst>
                                    </p:anim>
                                    <p:anim calcmode="lin" valueType="num">
                                      <p:cBhvr>
                                        <p:cTn id="53" dur="1000" fill="hold"/>
                                        <p:tgtEl>
                                          <p:spTgt spid="29"/>
                                        </p:tgtEl>
                                        <p:attrNameLst>
                                          <p:attrName>ppt_y</p:attrName>
                                        </p:attrNameLst>
                                      </p:cBhvr>
                                      <p:tavLst>
                                        <p:tav tm="0">
                                          <p:val>
                                            <p:strVal val="#ppt_y-.1"/>
                                          </p:val>
                                        </p:tav>
                                        <p:tav tm="100000">
                                          <p:val>
                                            <p:strVal val="#ppt_y"/>
                                          </p:val>
                                        </p:tav>
                                      </p:tavLst>
                                    </p:anim>
                                  </p:childTnLst>
                                </p:cTn>
                              </p:par>
                              <p:par>
                                <p:cTn id="54" presetID="47" presetClass="entr" presetSubtype="0" fill="hold" grpId="0" nodeType="withEffect">
                                  <p:stCondLst>
                                    <p:cond delay="200"/>
                                  </p:stCondLst>
                                  <p:childTnLst>
                                    <p:set>
                                      <p:cBhvr>
                                        <p:cTn id="55" dur="1" fill="hold">
                                          <p:stCondLst>
                                            <p:cond delay="0"/>
                                          </p:stCondLst>
                                        </p:cTn>
                                        <p:tgtEl>
                                          <p:spTgt spid="30"/>
                                        </p:tgtEl>
                                        <p:attrNameLst>
                                          <p:attrName>style.visibility</p:attrName>
                                        </p:attrNameLst>
                                      </p:cBhvr>
                                      <p:to>
                                        <p:strVal val="visible"/>
                                      </p:to>
                                    </p:set>
                                    <p:animEffect transition="in" filter="fade">
                                      <p:cBhvr>
                                        <p:cTn id="56" dur="1000"/>
                                        <p:tgtEl>
                                          <p:spTgt spid="30"/>
                                        </p:tgtEl>
                                      </p:cBhvr>
                                    </p:animEffect>
                                    <p:anim calcmode="lin" valueType="num">
                                      <p:cBhvr>
                                        <p:cTn id="57" dur="1000" fill="hold"/>
                                        <p:tgtEl>
                                          <p:spTgt spid="30"/>
                                        </p:tgtEl>
                                        <p:attrNameLst>
                                          <p:attrName>ppt_x</p:attrName>
                                        </p:attrNameLst>
                                      </p:cBhvr>
                                      <p:tavLst>
                                        <p:tav tm="0">
                                          <p:val>
                                            <p:strVal val="#ppt_x"/>
                                          </p:val>
                                        </p:tav>
                                        <p:tav tm="100000">
                                          <p:val>
                                            <p:strVal val="#ppt_x"/>
                                          </p:val>
                                        </p:tav>
                                      </p:tavLst>
                                    </p:anim>
                                    <p:anim calcmode="lin" valueType="num">
                                      <p:cBhvr>
                                        <p:cTn id="58" dur="1000" fill="hold"/>
                                        <p:tgtEl>
                                          <p:spTgt spid="30"/>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300"/>
                                  </p:stCondLst>
                                  <p:childTnLst>
                                    <p:set>
                                      <p:cBhvr>
                                        <p:cTn id="60" dur="1" fill="hold">
                                          <p:stCondLst>
                                            <p:cond delay="0"/>
                                          </p:stCondLst>
                                        </p:cTn>
                                        <p:tgtEl>
                                          <p:spTgt spid="31"/>
                                        </p:tgtEl>
                                        <p:attrNameLst>
                                          <p:attrName>style.visibility</p:attrName>
                                        </p:attrNameLst>
                                      </p:cBhvr>
                                      <p:to>
                                        <p:strVal val="visible"/>
                                      </p:to>
                                    </p:set>
                                    <p:animEffect transition="in" filter="fade">
                                      <p:cBhvr>
                                        <p:cTn id="61" dur="1000"/>
                                        <p:tgtEl>
                                          <p:spTgt spid="31"/>
                                        </p:tgtEl>
                                      </p:cBhvr>
                                    </p:animEffect>
                                    <p:anim calcmode="lin" valueType="num">
                                      <p:cBhvr>
                                        <p:cTn id="62" dur="1000" fill="hold"/>
                                        <p:tgtEl>
                                          <p:spTgt spid="31"/>
                                        </p:tgtEl>
                                        <p:attrNameLst>
                                          <p:attrName>ppt_x</p:attrName>
                                        </p:attrNameLst>
                                      </p:cBhvr>
                                      <p:tavLst>
                                        <p:tav tm="0">
                                          <p:val>
                                            <p:strVal val="#ppt_x"/>
                                          </p:val>
                                        </p:tav>
                                        <p:tav tm="100000">
                                          <p:val>
                                            <p:strVal val="#ppt_x"/>
                                          </p:val>
                                        </p:tav>
                                      </p:tavLst>
                                    </p:anim>
                                    <p:anim calcmode="lin" valueType="num">
                                      <p:cBhvr>
                                        <p:cTn id="63" dur="1000" fill="hold"/>
                                        <p:tgtEl>
                                          <p:spTgt spid="31"/>
                                        </p:tgtEl>
                                        <p:attrNameLst>
                                          <p:attrName>ppt_y</p:attrName>
                                        </p:attrNameLst>
                                      </p:cBhvr>
                                      <p:tavLst>
                                        <p:tav tm="0">
                                          <p:val>
                                            <p:strVal val="#ppt_y-.1"/>
                                          </p:val>
                                        </p:tav>
                                        <p:tav tm="100000">
                                          <p:val>
                                            <p:strVal val="#ppt_y"/>
                                          </p:val>
                                        </p:tav>
                                      </p:tavLst>
                                    </p:anim>
                                  </p:childTnLst>
                                </p:cTn>
                              </p:par>
                              <p:par>
                                <p:cTn id="64" presetID="47" presetClass="entr" presetSubtype="0" fill="hold" grpId="0" nodeType="withEffect">
                                  <p:stCondLst>
                                    <p:cond delay="400"/>
                                  </p:stCondLst>
                                  <p:childTnLst>
                                    <p:set>
                                      <p:cBhvr>
                                        <p:cTn id="65" dur="1" fill="hold">
                                          <p:stCondLst>
                                            <p:cond delay="0"/>
                                          </p:stCondLst>
                                        </p:cTn>
                                        <p:tgtEl>
                                          <p:spTgt spid="32"/>
                                        </p:tgtEl>
                                        <p:attrNameLst>
                                          <p:attrName>style.visibility</p:attrName>
                                        </p:attrNameLst>
                                      </p:cBhvr>
                                      <p:to>
                                        <p:strVal val="visible"/>
                                      </p:to>
                                    </p:set>
                                    <p:animEffect transition="in" filter="fade">
                                      <p:cBhvr>
                                        <p:cTn id="66" dur="1000"/>
                                        <p:tgtEl>
                                          <p:spTgt spid="32"/>
                                        </p:tgtEl>
                                      </p:cBhvr>
                                    </p:animEffect>
                                    <p:anim calcmode="lin" valueType="num">
                                      <p:cBhvr>
                                        <p:cTn id="67" dur="1000" fill="hold"/>
                                        <p:tgtEl>
                                          <p:spTgt spid="32"/>
                                        </p:tgtEl>
                                        <p:attrNameLst>
                                          <p:attrName>ppt_x</p:attrName>
                                        </p:attrNameLst>
                                      </p:cBhvr>
                                      <p:tavLst>
                                        <p:tav tm="0">
                                          <p:val>
                                            <p:strVal val="#ppt_x"/>
                                          </p:val>
                                        </p:tav>
                                        <p:tav tm="100000">
                                          <p:val>
                                            <p:strVal val="#ppt_x"/>
                                          </p:val>
                                        </p:tav>
                                      </p:tavLst>
                                    </p:anim>
                                    <p:anim calcmode="lin" valueType="num">
                                      <p:cBhvr>
                                        <p:cTn id="68" dur="1000" fill="hold"/>
                                        <p:tgtEl>
                                          <p:spTgt spid="32"/>
                                        </p:tgtEl>
                                        <p:attrNameLst>
                                          <p:attrName>ppt_y</p:attrName>
                                        </p:attrNameLst>
                                      </p:cBhvr>
                                      <p:tavLst>
                                        <p:tav tm="0">
                                          <p:val>
                                            <p:strVal val="#ppt_y-.1"/>
                                          </p:val>
                                        </p:tav>
                                        <p:tav tm="100000">
                                          <p:val>
                                            <p:strVal val="#ppt_y"/>
                                          </p:val>
                                        </p:tav>
                                      </p:tavLst>
                                    </p:anim>
                                  </p:childTnLst>
                                </p:cTn>
                              </p:par>
                              <p:par>
                                <p:cTn id="69" presetID="47" presetClass="entr" presetSubtype="0" fill="hold" grpId="0" nodeType="withEffect">
                                  <p:stCondLst>
                                    <p:cond delay="500"/>
                                  </p:stCondLst>
                                  <p:childTnLst>
                                    <p:set>
                                      <p:cBhvr>
                                        <p:cTn id="70" dur="1" fill="hold">
                                          <p:stCondLst>
                                            <p:cond delay="0"/>
                                          </p:stCondLst>
                                        </p:cTn>
                                        <p:tgtEl>
                                          <p:spTgt spid="33"/>
                                        </p:tgtEl>
                                        <p:attrNameLst>
                                          <p:attrName>style.visibility</p:attrName>
                                        </p:attrNameLst>
                                      </p:cBhvr>
                                      <p:to>
                                        <p:strVal val="visible"/>
                                      </p:to>
                                    </p:set>
                                    <p:animEffect transition="in" filter="fade">
                                      <p:cBhvr>
                                        <p:cTn id="71" dur="1000"/>
                                        <p:tgtEl>
                                          <p:spTgt spid="33"/>
                                        </p:tgtEl>
                                      </p:cBhvr>
                                    </p:animEffect>
                                    <p:anim calcmode="lin" valueType="num">
                                      <p:cBhvr>
                                        <p:cTn id="72" dur="1000" fill="hold"/>
                                        <p:tgtEl>
                                          <p:spTgt spid="33"/>
                                        </p:tgtEl>
                                        <p:attrNameLst>
                                          <p:attrName>ppt_x</p:attrName>
                                        </p:attrNameLst>
                                      </p:cBhvr>
                                      <p:tavLst>
                                        <p:tav tm="0">
                                          <p:val>
                                            <p:strVal val="#ppt_x"/>
                                          </p:val>
                                        </p:tav>
                                        <p:tav tm="100000">
                                          <p:val>
                                            <p:strVal val="#ppt_x"/>
                                          </p:val>
                                        </p:tav>
                                      </p:tavLst>
                                    </p:anim>
                                    <p:anim calcmode="lin" valueType="num">
                                      <p:cBhvr>
                                        <p:cTn id="73" dur="1000" fill="hold"/>
                                        <p:tgtEl>
                                          <p:spTgt spid="33"/>
                                        </p:tgtEl>
                                        <p:attrNameLst>
                                          <p:attrName>ppt_y</p:attrName>
                                        </p:attrNameLst>
                                      </p:cBhvr>
                                      <p:tavLst>
                                        <p:tav tm="0">
                                          <p:val>
                                            <p:strVal val="#ppt_y-.1"/>
                                          </p:val>
                                        </p:tav>
                                        <p:tav tm="100000">
                                          <p:val>
                                            <p:strVal val="#ppt_y"/>
                                          </p:val>
                                        </p:tav>
                                      </p:tavLst>
                                    </p:anim>
                                  </p:childTnLst>
                                </p:cTn>
                              </p:par>
                              <p:par>
                                <p:cTn id="74" presetID="47" presetClass="entr" presetSubtype="0" fill="hold" grpId="0" nodeType="withEffect">
                                  <p:stCondLst>
                                    <p:cond delay="600"/>
                                  </p:stCondLst>
                                  <p:childTnLst>
                                    <p:set>
                                      <p:cBhvr>
                                        <p:cTn id="75" dur="1" fill="hold">
                                          <p:stCondLst>
                                            <p:cond delay="0"/>
                                          </p:stCondLst>
                                        </p:cTn>
                                        <p:tgtEl>
                                          <p:spTgt spid="34"/>
                                        </p:tgtEl>
                                        <p:attrNameLst>
                                          <p:attrName>style.visibility</p:attrName>
                                        </p:attrNameLst>
                                      </p:cBhvr>
                                      <p:to>
                                        <p:strVal val="visible"/>
                                      </p:to>
                                    </p:set>
                                    <p:animEffect transition="in" filter="fade">
                                      <p:cBhvr>
                                        <p:cTn id="76" dur="1000"/>
                                        <p:tgtEl>
                                          <p:spTgt spid="34"/>
                                        </p:tgtEl>
                                      </p:cBhvr>
                                    </p:animEffect>
                                    <p:anim calcmode="lin" valueType="num">
                                      <p:cBhvr>
                                        <p:cTn id="77" dur="1000" fill="hold"/>
                                        <p:tgtEl>
                                          <p:spTgt spid="34"/>
                                        </p:tgtEl>
                                        <p:attrNameLst>
                                          <p:attrName>ppt_x</p:attrName>
                                        </p:attrNameLst>
                                      </p:cBhvr>
                                      <p:tavLst>
                                        <p:tav tm="0">
                                          <p:val>
                                            <p:strVal val="#ppt_x"/>
                                          </p:val>
                                        </p:tav>
                                        <p:tav tm="100000">
                                          <p:val>
                                            <p:strVal val="#ppt_x"/>
                                          </p:val>
                                        </p:tav>
                                      </p:tavLst>
                                    </p:anim>
                                    <p:anim calcmode="lin" valueType="num">
                                      <p:cBhvr>
                                        <p:cTn id="78" dur="1000" fill="hold"/>
                                        <p:tgtEl>
                                          <p:spTgt spid="34"/>
                                        </p:tgtEl>
                                        <p:attrNameLst>
                                          <p:attrName>ppt_y</p:attrName>
                                        </p:attrNameLst>
                                      </p:cBhvr>
                                      <p:tavLst>
                                        <p:tav tm="0">
                                          <p:val>
                                            <p:strVal val="#ppt_y-.1"/>
                                          </p:val>
                                        </p:tav>
                                        <p:tav tm="100000">
                                          <p:val>
                                            <p:strVal val="#ppt_y"/>
                                          </p:val>
                                        </p:tav>
                                      </p:tavLst>
                                    </p:anim>
                                  </p:childTnLst>
                                </p:cTn>
                              </p:par>
                              <p:par>
                                <p:cTn id="79" presetID="47" presetClass="entr" presetSubtype="0" fill="hold" grpId="0" nodeType="withEffect">
                                  <p:stCondLst>
                                    <p:cond delay="700"/>
                                  </p:stCondLst>
                                  <p:childTnLst>
                                    <p:set>
                                      <p:cBhvr>
                                        <p:cTn id="80" dur="1" fill="hold">
                                          <p:stCondLst>
                                            <p:cond delay="0"/>
                                          </p:stCondLst>
                                        </p:cTn>
                                        <p:tgtEl>
                                          <p:spTgt spid="35"/>
                                        </p:tgtEl>
                                        <p:attrNameLst>
                                          <p:attrName>style.visibility</p:attrName>
                                        </p:attrNameLst>
                                      </p:cBhvr>
                                      <p:to>
                                        <p:strVal val="visible"/>
                                      </p:to>
                                    </p:set>
                                    <p:animEffect transition="in" filter="fade">
                                      <p:cBhvr>
                                        <p:cTn id="81" dur="1000"/>
                                        <p:tgtEl>
                                          <p:spTgt spid="35"/>
                                        </p:tgtEl>
                                      </p:cBhvr>
                                    </p:animEffect>
                                    <p:anim calcmode="lin" valueType="num">
                                      <p:cBhvr>
                                        <p:cTn id="82" dur="1000" fill="hold"/>
                                        <p:tgtEl>
                                          <p:spTgt spid="35"/>
                                        </p:tgtEl>
                                        <p:attrNameLst>
                                          <p:attrName>ppt_x</p:attrName>
                                        </p:attrNameLst>
                                      </p:cBhvr>
                                      <p:tavLst>
                                        <p:tav tm="0">
                                          <p:val>
                                            <p:strVal val="#ppt_x"/>
                                          </p:val>
                                        </p:tav>
                                        <p:tav tm="100000">
                                          <p:val>
                                            <p:strVal val="#ppt_x"/>
                                          </p:val>
                                        </p:tav>
                                      </p:tavLst>
                                    </p:anim>
                                    <p:anim calcmode="lin" valueType="num">
                                      <p:cBhvr>
                                        <p:cTn id="83" dur="1000" fill="hold"/>
                                        <p:tgtEl>
                                          <p:spTgt spid="35"/>
                                        </p:tgtEl>
                                        <p:attrNameLst>
                                          <p:attrName>ppt_y</p:attrName>
                                        </p:attrNameLst>
                                      </p:cBhvr>
                                      <p:tavLst>
                                        <p:tav tm="0">
                                          <p:val>
                                            <p:strVal val="#ppt_y-.1"/>
                                          </p:val>
                                        </p:tav>
                                        <p:tav tm="100000">
                                          <p:val>
                                            <p:strVal val="#ppt_y"/>
                                          </p:val>
                                        </p:tav>
                                      </p:tavLst>
                                    </p:anim>
                                  </p:childTnLst>
                                </p:cTn>
                              </p:par>
                              <p:par>
                                <p:cTn id="84" presetID="47" presetClass="entr" presetSubtype="0" fill="hold" grpId="0" nodeType="withEffect">
                                  <p:stCondLst>
                                    <p:cond delay="800"/>
                                  </p:stCondLst>
                                  <p:childTnLst>
                                    <p:set>
                                      <p:cBhvr>
                                        <p:cTn id="85" dur="1" fill="hold">
                                          <p:stCondLst>
                                            <p:cond delay="0"/>
                                          </p:stCondLst>
                                        </p:cTn>
                                        <p:tgtEl>
                                          <p:spTgt spid="36"/>
                                        </p:tgtEl>
                                        <p:attrNameLst>
                                          <p:attrName>style.visibility</p:attrName>
                                        </p:attrNameLst>
                                      </p:cBhvr>
                                      <p:to>
                                        <p:strVal val="visible"/>
                                      </p:to>
                                    </p:set>
                                    <p:animEffect transition="in" filter="fade">
                                      <p:cBhvr>
                                        <p:cTn id="86" dur="1000"/>
                                        <p:tgtEl>
                                          <p:spTgt spid="36"/>
                                        </p:tgtEl>
                                      </p:cBhvr>
                                    </p:animEffect>
                                    <p:anim calcmode="lin" valueType="num">
                                      <p:cBhvr>
                                        <p:cTn id="87" dur="1000" fill="hold"/>
                                        <p:tgtEl>
                                          <p:spTgt spid="36"/>
                                        </p:tgtEl>
                                        <p:attrNameLst>
                                          <p:attrName>ppt_x</p:attrName>
                                        </p:attrNameLst>
                                      </p:cBhvr>
                                      <p:tavLst>
                                        <p:tav tm="0">
                                          <p:val>
                                            <p:strVal val="#ppt_x"/>
                                          </p:val>
                                        </p:tav>
                                        <p:tav tm="100000">
                                          <p:val>
                                            <p:strVal val="#ppt_x"/>
                                          </p:val>
                                        </p:tav>
                                      </p:tavLst>
                                    </p:anim>
                                    <p:anim calcmode="lin" valueType="num">
                                      <p:cBhvr>
                                        <p:cTn id="88" dur="1000" fill="hold"/>
                                        <p:tgtEl>
                                          <p:spTgt spid="36"/>
                                        </p:tgtEl>
                                        <p:attrNameLst>
                                          <p:attrName>ppt_y</p:attrName>
                                        </p:attrNameLst>
                                      </p:cBhvr>
                                      <p:tavLst>
                                        <p:tav tm="0">
                                          <p:val>
                                            <p:strVal val="#ppt_y-.1"/>
                                          </p:val>
                                        </p:tav>
                                        <p:tav tm="100000">
                                          <p:val>
                                            <p:strVal val="#ppt_y"/>
                                          </p:val>
                                        </p:tav>
                                      </p:tavLst>
                                    </p:anim>
                                  </p:childTnLst>
                                </p:cTn>
                              </p:par>
                              <p:par>
                                <p:cTn id="89" presetID="47" presetClass="entr" presetSubtype="0" fill="hold" grpId="0" nodeType="withEffect">
                                  <p:stCondLst>
                                    <p:cond delay="900"/>
                                  </p:stCondLst>
                                  <p:childTnLst>
                                    <p:set>
                                      <p:cBhvr>
                                        <p:cTn id="90" dur="1" fill="hold">
                                          <p:stCondLst>
                                            <p:cond delay="0"/>
                                          </p:stCondLst>
                                        </p:cTn>
                                        <p:tgtEl>
                                          <p:spTgt spid="37"/>
                                        </p:tgtEl>
                                        <p:attrNameLst>
                                          <p:attrName>style.visibility</p:attrName>
                                        </p:attrNameLst>
                                      </p:cBhvr>
                                      <p:to>
                                        <p:strVal val="visible"/>
                                      </p:to>
                                    </p:set>
                                    <p:animEffect transition="in" filter="fade">
                                      <p:cBhvr>
                                        <p:cTn id="91" dur="1000"/>
                                        <p:tgtEl>
                                          <p:spTgt spid="37"/>
                                        </p:tgtEl>
                                      </p:cBhvr>
                                    </p:animEffect>
                                    <p:anim calcmode="lin" valueType="num">
                                      <p:cBhvr>
                                        <p:cTn id="92" dur="1000" fill="hold"/>
                                        <p:tgtEl>
                                          <p:spTgt spid="37"/>
                                        </p:tgtEl>
                                        <p:attrNameLst>
                                          <p:attrName>ppt_x</p:attrName>
                                        </p:attrNameLst>
                                      </p:cBhvr>
                                      <p:tavLst>
                                        <p:tav tm="0">
                                          <p:val>
                                            <p:strVal val="#ppt_x"/>
                                          </p:val>
                                        </p:tav>
                                        <p:tav tm="100000">
                                          <p:val>
                                            <p:strVal val="#ppt_x"/>
                                          </p:val>
                                        </p:tav>
                                      </p:tavLst>
                                    </p:anim>
                                    <p:anim calcmode="lin" valueType="num">
                                      <p:cBhvr>
                                        <p:cTn id="93" dur="1000" fill="hold"/>
                                        <p:tgtEl>
                                          <p:spTgt spid="37"/>
                                        </p:tgtEl>
                                        <p:attrNameLst>
                                          <p:attrName>ppt_y</p:attrName>
                                        </p:attrNameLst>
                                      </p:cBhvr>
                                      <p:tavLst>
                                        <p:tav tm="0">
                                          <p:val>
                                            <p:strVal val="#ppt_y-.1"/>
                                          </p:val>
                                        </p:tav>
                                        <p:tav tm="100000">
                                          <p:val>
                                            <p:strVal val="#ppt_y"/>
                                          </p:val>
                                        </p:tav>
                                      </p:tavLst>
                                    </p:anim>
                                  </p:childTnLst>
                                </p:cTn>
                              </p:par>
                              <p:par>
                                <p:cTn id="94" presetID="47" presetClass="entr" presetSubtype="0" fill="hold" grpId="0" nodeType="withEffect">
                                  <p:stCondLst>
                                    <p:cond delay="0"/>
                                  </p:stCondLst>
                                  <p:childTnLst>
                                    <p:set>
                                      <p:cBhvr>
                                        <p:cTn id="95" dur="1" fill="hold">
                                          <p:stCondLst>
                                            <p:cond delay="0"/>
                                          </p:stCondLst>
                                        </p:cTn>
                                        <p:tgtEl>
                                          <p:spTgt spid="38"/>
                                        </p:tgtEl>
                                        <p:attrNameLst>
                                          <p:attrName>style.visibility</p:attrName>
                                        </p:attrNameLst>
                                      </p:cBhvr>
                                      <p:to>
                                        <p:strVal val="visible"/>
                                      </p:to>
                                    </p:set>
                                    <p:animEffect transition="in" filter="fade">
                                      <p:cBhvr>
                                        <p:cTn id="96" dur="1000"/>
                                        <p:tgtEl>
                                          <p:spTgt spid="38"/>
                                        </p:tgtEl>
                                      </p:cBhvr>
                                    </p:animEffect>
                                    <p:anim calcmode="lin" valueType="num">
                                      <p:cBhvr>
                                        <p:cTn id="97" dur="1000" fill="hold"/>
                                        <p:tgtEl>
                                          <p:spTgt spid="38"/>
                                        </p:tgtEl>
                                        <p:attrNameLst>
                                          <p:attrName>ppt_x</p:attrName>
                                        </p:attrNameLst>
                                      </p:cBhvr>
                                      <p:tavLst>
                                        <p:tav tm="0">
                                          <p:val>
                                            <p:strVal val="#ppt_x"/>
                                          </p:val>
                                        </p:tav>
                                        <p:tav tm="100000">
                                          <p:val>
                                            <p:strVal val="#ppt_x"/>
                                          </p:val>
                                        </p:tav>
                                      </p:tavLst>
                                    </p:anim>
                                    <p:anim calcmode="lin" valueType="num">
                                      <p:cBhvr>
                                        <p:cTn id="98" dur="1000" fill="hold"/>
                                        <p:tgtEl>
                                          <p:spTgt spid="38"/>
                                        </p:tgtEl>
                                        <p:attrNameLst>
                                          <p:attrName>ppt_y</p:attrName>
                                        </p:attrNameLst>
                                      </p:cBhvr>
                                      <p:tavLst>
                                        <p:tav tm="0">
                                          <p:val>
                                            <p:strVal val="#ppt_y-.1"/>
                                          </p:val>
                                        </p:tav>
                                        <p:tav tm="100000">
                                          <p:val>
                                            <p:strVal val="#ppt_y"/>
                                          </p:val>
                                        </p:tav>
                                      </p:tavLst>
                                    </p:anim>
                                  </p:childTnLst>
                                </p:cTn>
                              </p:par>
                              <p:par>
                                <p:cTn id="99" presetID="47" presetClass="entr" presetSubtype="0" fill="hold" grpId="0" nodeType="withEffect">
                                  <p:stCondLst>
                                    <p:cond delay="100"/>
                                  </p:stCondLst>
                                  <p:childTnLst>
                                    <p:set>
                                      <p:cBhvr>
                                        <p:cTn id="100" dur="1" fill="hold">
                                          <p:stCondLst>
                                            <p:cond delay="0"/>
                                          </p:stCondLst>
                                        </p:cTn>
                                        <p:tgtEl>
                                          <p:spTgt spid="39"/>
                                        </p:tgtEl>
                                        <p:attrNameLst>
                                          <p:attrName>style.visibility</p:attrName>
                                        </p:attrNameLst>
                                      </p:cBhvr>
                                      <p:to>
                                        <p:strVal val="visible"/>
                                      </p:to>
                                    </p:set>
                                    <p:animEffect transition="in" filter="fade">
                                      <p:cBhvr>
                                        <p:cTn id="101" dur="1000"/>
                                        <p:tgtEl>
                                          <p:spTgt spid="39"/>
                                        </p:tgtEl>
                                      </p:cBhvr>
                                    </p:animEffect>
                                    <p:anim calcmode="lin" valueType="num">
                                      <p:cBhvr>
                                        <p:cTn id="102" dur="1000" fill="hold"/>
                                        <p:tgtEl>
                                          <p:spTgt spid="39"/>
                                        </p:tgtEl>
                                        <p:attrNameLst>
                                          <p:attrName>ppt_x</p:attrName>
                                        </p:attrNameLst>
                                      </p:cBhvr>
                                      <p:tavLst>
                                        <p:tav tm="0">
                                          <p:val>
                                            <p:strVal val="#ppt_x"/>
                                          </p:val>
                                        </p:tav>
                                        <p:tav tm="100000">
                                          <p:val>
                                            <p:strVal val="#ppt_x"/>
                                          </p:val>
                                        </p:tav>
                                      </p:tavLst>
                                    </p:anim>
                                    <p:anim calcmode="lin" valueType="num">
                                      <p:cBhvr>
                                        <p:cTn id="103" dur="1000" fill="hold"/>
                                        <p:tgtEl>
                                          <p:spTgt spid="39"/>
                                        </p:tgtEl>
                                        <p:attrNameLst>
                                          <p:attrName>ppt_y</p:attrName>
                                        </p:attrNameLst>
                                      </p:cBhvr>
                                      <p:tavLst>
                                        <p:tav tm="0">
                                          <p:val>
                                            <p:strVal val="#ppt_y-.1"/>
                                          </p:val>
                                        </p:tav>
                                        <p:tav tm="100000">
                                          <p:val>
                                            <p:strVal val="#ppt_y"/>
                                          </p:val>
                                        </p:tav>
                                      </p:tavLst>
                                    </p:anim>
                                  </p:childTnLst>
                                </p:cTn>
                              </p:par>
                              <p:par>
                                <p:cTn id="104" presetID="47" presetClass="entr" presetSubtype="0" fill="hold" grpId="0" nodeType="withEffect">
                                  <p:stCondLst>
                                    <p:cond delay="200"/>
                                  </p:stCondLst>
                                  <p:childTnLst>
                                    <p:set>
                                      <p:cBhvr>
                                        <p:cTn id="105" dur="1" fill="hold">
                                          <p:stCondLst>
                                            <p:cond delay="0"/>
                                          </p:stCondLst>
                                        </p:cTn>
                                        <p:tgtEl>
                                          <p:spTgt spid="40"/>
                                        </p:tgtEl>
                                        <p:attrNameLst>
                                          <p:attrName>style.visibility</p:attrName>
                                        </p:attrNameLst>
                                      </p:cBhvr>
                                      <p:to>
                                        <p:strVal val="visible"/>
                                      </p:to>
                                    </p:set>
                                    <p:animEffect transition="in" filter="fade">
                                      <p:cBhvr>
                                        <p:cTn id="106" dur="1000"/>
                                        <p:tgtEl>
                                          <p:spTgt spid="40"/>
                                        </p:tgtEl>
                                      </p:cBhvr>
                                    </p:animEffect>
                                    <p:anim calcmode="lin" valueType="num">
                                      <p:cBhvr>
                                        <p:cTn id="107" dur="1000" fill="hold"/>
                                        <p:tgtEl>
                                          <p:spTgt spid="40"/>
                                        </p:tgtEl>
                                        <p:attrNameLst>
                                          <p:attrName>ppt_x</p:attrName>
                                        </p:attrNameLst>
                                      </p:cBhvr>
                                      <p:tavLst>
                                        <p:tav tm="0">
                                          <p:val>
                                            <p:strVal val="#ppt_x"/>
                                          </p:val>
                                        </p:tav>
                                        <p:tav tm="100000">
                                          <p:val>
                                            <p:strVal val="#ppt_x"/>
                                          </p:val>
                                        </p:tav>
                                      </p:tavLst>
                                    </p:anim>
                                    <p:anim calcmode="lin" valueType="num">
                                      <p:cBhvr>
                                        <p:cTn id="108" dur="1000" fill="hold"/>
                                        <p:tgtEl>
                                          <p:spTgt spid="40"/>
                                        </p:tgtEl>
                                        <p:attrNameLst>
                                          <p:attrName>ppt_y</p:attrName>
                                        </p:attrNameLst>
                                      </p:cBhvr>
                                      <p:tavLst>
                                        <p:tav tm="0">
                                          <p:val>
                                            <p:strVal val="#ppt_y-.1"/>
                                          </p:val>
                                        </p:tav>
                                        <p:tav tm="100000">
                                          <p:val>
                                            <p:strVal val="#ppt_y"/>
                                          </p:val>
                                        </p:tav>
                                      </p:tavLst>
                                    </p:anim>
                                  </p:childTnLst>
                                </p:cTn>
                              </p:par>
                              <p:par>
                                <p:cTn id="109" presetID="47" presetClass="entr" presetSubtype="0" fill="hold" grpId="0" nodeType="withEffect">
                                  <p:stCondLst>
                                    <p:cond delay="300"/>
                                  </p:stCondLst>
                                  <p:childTnLst>
                                    <p:set>
                                      <p:cBhvr>
                                        <p:cTn id="110" dur="1" fill="hold">
                                          <p:stCondLst>
                                            <p:cond delay="0"/>
                                          </p:stCondLst>
                                        </p:cTn>
                                        <p:tgtEl>
                                          <p:spTgt spid="41"/>
                                        </p:tgtEl>
                                        <p:attrNameLst>
                                          <p:attrName>style.visibility</p:attrName>
                                        </p:attrNameLst>
                                      </p:cBhvr>
                                      <p:to>
                                        <p:strVal val="visible"/>
                                      </p:to>
                                    </p:set>
                                    <p:animEffect transition="in" filter="fade">
                                      <p:cBhvr>
                                        <p:cTn id="111" dur="1000"/>
                                        <p:tgtEl>
                                          <p:spTgt spid="41"/>
                                        </p:tgtEl>
                                      </p:cBhvr>
                                    </p:animEffect>
                                    <p:anim calcmode="lin" valueType="num">
                                      <p:cBhvr>
                                        <p:cTn id="112" dur="1000" fill="hold"/>
                                        <p:tgtEl>
                                          <p:spTgt spid="41"/>
                                        </p:tgtEl>
                                        <p:attrNameLst>
                                          <p:attrName>ppt_x</p:attrName>
                                        </p:attrNameLst>
                                      </p:cBhvr>
                                      <p:tavLst>
                                        <p:tav tm="0">
                                          <p:val>
                                            <p:strVal val="#ppt_x"/>
                                          </p:val>
                                        </p:tav>
                                        <p:tav tm="100000">
                                          <p:val>
                                            <p:strVal val="#ppt_x"/>
                                          </p:val>
                                        </p:tav>
                                      </p:tavLst>
                                    </p:anim>
                                    <p:anim calcmode="lin" valueType="num">
                                      <p:cBhvr>
                                        <p:cTn id="113" dur="1000" fill="hold"/>
                                        <p:tgtEl>
                                          <p:spTgt spid="41"/>
                                        </p:tgtEl>
                                        <p:attrNameLst>
                                          <p:attrName>ppt_y</p:attrName>
                                        </p:attrNameLst>
                                      </p:cBhvr>
                                      <p:tavLst>
                                        <p:tav tm="0">
                                          <p:val>
                                            <p:strVal val="#ppt_y-.1"/>
                                          </p:val>
                                        </p:tav>
                                        <p:tav tm="100000">
                                          <p:val>
                                            <p:strVal val="#ppt_y"/>
                                          </p:val>
                                        </p:tav>
                                      </p:tavLst>
                                    </p:anim>
                                  </p:childTnLst>
                                </p:cTn>
                              </p:par>
                              <p:par>
                                <p:cTn id="114" presetID="47" presetClass="entr" presetSubtype="0" fill="hold" grpId="0" nodeType="withEffect">
                                  <p:stCondLst>
                                    <p:cond delay="400"/>
                                  </p:stCondLst>
                                  <p:childTnLst>
                                    <p:set>
                                      <p:cBhvr>
                                        <p:cTn id="115" dur="1" fill="hold">
                                          <p:stCondLst>
                                            <p:cond delay="0"/>
                                          </p:stCondLst>
                                        </p:cTn>
                                        <p:tgtEl>
                                          <p:spTgt spid="42"/>
                                        </p:tgtEl>
                                        <p:attrNameLst>
                                          <p:attrName>style.visibility</p:attrName>
                                        </p:attrNameLst>
                                      </p:cBhvr>
                                      <p:to>
                                        <p:strVal val="visible"/>
                                      </p:to>
                                    </p:set>
                                    <p:animEffect transition="in" filter="fade">
                                      <p:cBhvr>
                                        <p:cTn id="116" dur="1000"/>
                                        <p:tgtEl>
                                          <p:spTgt spid="42"/>
                                        </p:tgtEl>
                                      </p:cBhvr>
                                    </p:animEffect>
                                    <p:anim calcmode="lin" valueType="num">
                                      <p:cBhvr>
                                        <p:cTn id="117" dur="1000" fill="hold"/>
                                        <p:tgtEl>
                                          <p:spTgt spid="42"/>
                                        </p:tgtEl>
                                        <p:attrNameLst>
                                          <p:attrName>ppt_x</p:attrName>
                                        </p:attrNameLst>
                                      </p:cBhvr>
                                      <p:tavLst>
                                        <p:tav tm="0">
                                          <p:val>
                                            <p:strVal val="#ppt_x"/>
                                          </p:val>
                                        </p:tav>
                                        <p:tav tm="100000">
                                          <p:val>
                                            <p:strVal val="#ppt_x"/>
                                          </p:val>
                                        </p:tav>
                                      </p:tavLst>
                                    </p:anim>
                                    <p:anim calcmode="lin" valueType="num">
                                      <p:cBhvr>
                                        <p:cTn id="118" dur="1000" fill="hold"/>
                                        <p:tgtEl>
                                          <p:spTgt spid="42"/>
                                        </p:tgtEl>
                                        <p:attrNameLst>
                                          <p:attrName>ppt_y</p:attrName>
                                        </p:attrNameLst>
                                      </p:cBhvr>
                                      <p:tavLst>
                                        <p:tav tm="0">
                                          <p:val>
                                            <p:strVal val="#ppt_y-.1"/>
                                          </p:val>
                                        </p:tav>
                                        <p:tav tm="100000">
                                          <p:val>
                                            <p:strVal val="#ppt_y"/>
                                          </p:val>
                                        </p:tav>
                                      </p:tavLst>
                                    </p:anim>
                                  </p:childTnLst>
                                </p:cTn>
                              </p:par>
                              <p:par>
                                <p:cTn id="119" presetID="47" presetClass="entr" presetSubtype="0" fill="hold" grpId="0" nodeType="withEffect">
                                  <p:stCondLst>
                                    <p:cond delay="500"/>
                                  </p:stCondLst>
                                  <p:childTnLst>
                                    <p:set>
                                      <p:cBhvr>
                                        <p:cTn id="120" dur="1" fill="hold">
                                          <p:stCondLst>
                                            <p:cond delay="0"/>
                                          </p:stCondLst>
                                        </p:cTn>
                                        <p:tgtEl>
                                          <p:spTgt spid="43"/>
                                        </p:tgtEl>
                                        <p:attrNameLst>
                                          <p:attrName>style.visibility</p:attrName>
                                        </p:attrNameLst>
                                      </p:cBhvr>
                                      <p:to>
                                        <p:strVal val="visible"/>
                                      </p:to>
                                    </p:set>
                                    <p:animEffect transition="in" filter="fade">
                                      <p:cBhvr>
                                        <p:cTn id="121" dur="1000"/>
                                        <p:tgtEl>
                                          <p:spTgt spid="43"/>
                                        </p:tgtEl>
                                      </p:cBhvr>
                                    </p:animEffect>
                                    <p:anim calcmode="lin" valueType="num">
                                      <p:cBhvr>
                                        <p:cTn id="122" dur="1000" fill="hold"/>
                                        <p:tgtEl>
                                          <p:spTgt spid="43"/>
                                        </p:tgtEl>
                                        <p:attrNameLst>
                                          <p:attrName>ppt_x</p:attrName>
                                        </p:attrNameLst>
                                      </p:cBhvr>
                                      <p:tavLst>
                                        <p:tav tm="0">
                                          <p:val>
                                            <p:strVal val="#ppt_x"/>
                                          </p:val>
                                        </p:tav>
                                        <p:tav tm="100000">
                                          <p:val>
                                            <p:strVal val="#ppt_x"/>
                                          </p:val>
                                        </p:tav>
                                      </p:tavLst>
                                    </p:anim>
                                    <p:anim calcmode="lin" valueType="num">
                                      <p:cBhvr>
                                        <p:cTn id="123" dur="1000" fill="hold"/>
                                        <p:tgtEl>
                                          <p:spTgt spid="43"/>
                                        </p:tgtEl>
                                        <p:attrNameLst>
                                          <p:attrName>ppt_y</p:attrName>
                                        </p:attrNameLst>
                                      </p:cBhvr>
                                      <p:tavLst>
                                        <p:tav tm="0">
                                          <p:val>
                                            <p:strVal val="#ppt_y-.1"/>
                                          </p:val>
                                        </p:tav>
                                        <p:tav tm="100000">
                                          <p:val>
                                            <p:strVal val="#ppt_y"/>
                                          </p:val>
                                        </p:tav>
                                      </p:tavLst>
                                    </p:anim>
                                  </p:childTnLst>
                                </p:cTn>
                              </p:par>
                              <p:par>
                                <p:cTn id="124" presetID="47" presetClass="entr" presetSubtype="0" fill="hold" grpId="0" nodeType="withEffect">
                                  <p:stCondLst>
                                    <p:cond delay="600"/>
                                  </p:stCondLst>
                                  <p:childTnLst>
                                    <p:set>
                                      <p:cBhvr>
                                        <p:cTn id="125" dur="1" fill="hold">
                                          <p:stCondLst>
                                            <p:cond delay="0"/>
                                          </p:stCondLst>
                                        </p:cTn>
                                        <p:tgtEl>
                                          <p:spTgt spid="44"/>
                                        </p:tgtEl>
                                        <p:attrNameLst>
                                          <p:attrName>style.visibility</p:attrName>
                                        </p:attrNameLst>
                                      </p:cBhvr>
                                      <p:to>
                                        <p:strVal val="visible"/>
                                      </p:to>
                                    </p:set>
                                    <p:animEffect transition="in" filter="fade">
                                      <p:cBhvr>
                                        <p:cTn id="126" dur="1000"/>
                                        <p:tgtEl>
                                          <p:spTgt spid="44"/>
                                        </p:tgtEl>
                                      </p:cBhvr>
                                    </p:animEffect>
                                    <p:anim calcmode="lin" valueType="num">
                                      <p:cBhvr>
                                        <p:cTn id="127" dur="1000" fill="hold"/>
                                        <p:tgtEl>
                                          <p:spTgt spid="44"/>
                                        </p:tgtEl>
                                        <p:attrNameLst>
                                          <p:attrName>ppt_x</p:attrName>
                                        </p:attrNameLst>
                                      </p:cBhvr>
                                      <p:tavLst>
                                        <p:tav tm="0">
                                          <p:val>
                                            <p:strVal val="#ppt_x"/>
                                          </p:val>
                                        </p:tav>
                                        <p:tav tm="100000">
                                          <p:val>
                                            <p:strVal val="#ppt_x"/>
                                          </p:val>
                                        </p:tav>
                                      </p:tavLst>
                                    </p:anim>
                                    <p:anim calcmode="lin" valueType="num">
                                      <p:cBhvr>
                                        <p:cTn id="128" dur="1000" fill="hold"/>
                                        <p:tgtEl>
                                          <p:spTgt spid="44"/>
                                        </p:tgtEl>
                                        <p:attrNameLst>
                                          <p:attrName>ppt_y</p:attrName>
                                        </p:attrNameLst>
                                      </p:cBhvr>
                                      <p:tavLst>
                                        <p:tav tm="0">
                                          <p:val>
                                            <p:strVal val="#ppt_y-.1"/>
                                          </p:val>
                                        </p:tav>
                                        <p:tav tm="100000">
                                          <p:val>
                                            <p:strVal val="#ppt_y"/>
                                          </p:val>
                                        </p:tav>
                                      </p:tavLst>
                                    </p:anim>
                                  </p:childTnLst>
                                </p:cTn>
                              </p:par>
                              <p:par>
                                <p:cTn id="129" presetID="47" presetClass="entr" presetSubtype="0" fill="hold" grpId="0" nodeType="withEffect">
                                  <p:stCondLst>
                                    <p:cond delay="700"/>
                                  </p:stCondLst>
                                  <p:childTnLst>
                                    <p:set>
                                      <p:cBhvr>
                                        <p:cTn id="130" dur="1" fill="hold">
                                          <p:stCondLst>
                                            <p:cond delay="0"/>
                                          </p:stCondLst>
                                        </p:cTn>
                                        <p:tgtEl>
                                          <p:spTgt spid="45"/>
                                        </p:tgtEl>
                                        <p:attrNameLst>
                                          <p:attrName>style.visibility</p:attrName>
                                        </p:attrNameLst>
                                      </p:cBhvr>
                                      <p:to>
                                        <p:strVal val="visible"/>
                                      </p:to>
                                    </p:set>
                                    <p:animEffect transition="in" filter="fade">
                                      <p:cBhvr>
                                        <p:cTn id="131" dur="1000"/>
                                        <p:tgtEl>
                                          <p:spTgt spid="45"/>
                                        </p:tgtEl>
                                      </p:cBhvr>
                                    </p:animEffect>
                                    <p:anim calcmode="lin" valueType="num">
                                      <p:cBhvr>
                                        <p:cTn id="132" dur="1000" fill="hold"/>
                                        <p:tgtEl>
                                          <p:spTgt spid="45"/>
                                        </p:tgtEl>
                                        <p:attrNameLst>
                                          <p:attrName>ppt_x</p:attrName>
                                        </p:attrNameLst>
                                      </p:cBhvr>
                                      <p:tavLst>
                                        <p:tav tm="0">
                                          <p:val>
                                            <p:strVal val="#ppt_x"/>
                                          </p:val>
                                        </p:tav>
                                        <p:tav tm="100000">
                                          <p:val>
                                            <p:strVal val="#ppt_x"/>
                                          </p:val>
                                        </p:tav>
                                      </p:tavLst>
                                    </p:anim>
                                    <p:anim calcmode="lin" valueType="num">
                                      <p:cBhvr>
                                        <p:cTn id="133" dur="1000" fill="hold"/>
                                        <p:tgtEl>
                                          <p:spTgt spid="45"/>
                                        </p:tgtEl>
                                        <p:attrNameLst>
                                          <p:attrName>ppt_y</p:attrName>
                                        </p:attrNameLst>
                                      </p:cBhvr>
                                      <p:tavLst>
                                        <p:tav tm="0">
                                          <p:val>
                                            <p:strVal val="#ppt_y-.1"/>
                                          </p:val>
                                        </p:tav>
                                        <p:tav tm="100000">
                                          <p:val>
                                            <p:strVal val="#ppt_y"/>
                                          </p:val>
                                        </p:tav>
                                      </p:tavLst>
                                    </p:anim>
                                  </p:childTnLst>
                                </p:cTn>
                              </p:par>
                              <p:par>
                                <p:cTn id="134" presetID="47" presetClass="entr" presetSubtype="0" fill="hold" grpId="0" nodeType="withEffect">
                                  <p:stCondLst>
                                    <p:cond delay="800"/>
                                  </p:stCondLst>
                                  <p:childTnLst>
                                    <p:set>
                                      <p:cBhvr>
                                        <p:cTn id="135" dur="1" fill="hold">
                                          <p:stCondLst>
                                            <p:cond delay="0"/>
                                          </p:stCondLst>
                                        </p:cTn>
                                        <p:tgtEl>
                                          <p:spTgt spid="46"/>
                                        </p:tgtEl>
                                        <p:attrNameLst>
                                          <p:attrName>style.visibility</p:attrName>
                                        </p:attrNameLst>
                                      </p:cBhvr>
                                      <p:to>
                                        <p:strVal val="visible"/>
                                      </p:to>
                                    </p:set>
                                    <p:animEffect transition="in" filter="fade">
                                      <p:cBhvr>
                                        <p:cTn id="136" dur="1000"/>
                                        <p:tgtEl>
                                          <p:spTgt spid="46"/>
                                        </p:tgtEl>
                                      </p:cBhvr>
                                    </p:animEffect>
                                    <p:anim calcmode="lin" valueType="num">
                                      <p:cBhvr>
                                        <p:cTn id="137" dur="1000" fill="hold"/>
                                        <p:tgtEl>
                                          <p:spTgt spid="46"/>
                                        </p:tgtEl>
                                        <p:attrNameLst>
                                          <p:attrName>ppt_x</p:attrName>
                                        </p:attrNameLst>
                                      </p:cBhvr>
                                      <p:tavLst>
                                        <p:tav tm="0">
                                          <p:val>
                                            <p:strVal val="#ppt_x"/>
                                          </p:val>
                                        </p:tav>
                                        <p:tav tm="100000">
                                          <p:val>
                                            <p:strVal val="#ppt_x"/>
                                          </p:val>
                                        </p:tav>
                                      </p:tavLst>
                                    </p:anim>
                                    <p:anim calcmode="lin" valueType="num">
                                      <p:cBhvr>
                                        <p:cTn id="138" dur="1000" fill="hold"/>
                                        <p:tgtEl>
                                          <p:spTgt spid="46"/>
                                        </p:tgtEl>
                                        <p:attrNameLst>
                                          <p:attrName>ppt_y</p:attrName>
                                        </p:attrNameLst>
                                      </p:cBhvr>
                                      <p:tavLst>
                                        <p:tav tm="0">
                                          <p:val>
                                            <p:strVal val="#ppt_y-.1"/>
                                          </p:val>
                                        </p:tav>
                                        <p:tav tm="100000">
                                          <p:val>
                                            <p:strVal val="#ppt_y"/>
                                          </p:val>
                                        </p:tav>
                                      </p:tavLst>
                                    </p:anim>
                                  </p:childTnLst>
                                </p:cTn>
                              </p:par>
                              <p:par>
                                <p:cTn id="139" presetID="47" presetClass="entr" presetSubtype="0" fill="hold" grpId="0" nodeType="withEffect">
                                  <p:stCondLst>
                                    <p:cond delay="900"/>
                                  </p:stCondLst>
                                  <p:childTnLst>
                                    <p:set>
                                      <p:cBhvr>
                                        <p:cTn id="140" dur="1" fill="hold">
                                          <p:stCondLst>
                                            <p:cond delay="0"/>
                                          </p:stCondLst>
                                        </p:cTn>
                                        <p:tgtEl>
                                          <p:spTgt spid="47"/>
                                        </p:tgtEl>
                                        <p:attrNameLst>
                                          <p:attrName>style.visibility</p:attrName>
                                        </p:attrNameLst>
                                      </p:cBhvr>
                                      <p:to>
                                        <p:strVal val="visible"/>
                                      </p:to>
                                    </p:set>
                                    <p:animEffect transition="in" filter="fade">
                                      <p:cBhvr>
                                        <p:cTn id="141" dur="1000"/>
                                        <p:tgtEl>
                                          <p:spTgt spid="47"/>
                                        </p:tgtEl>
                                      </p:cBhvr>
                                    </p:animEffect>
                                    <p:anim calcmode="lin" valueType="num">
                                      <p:cBhvr>
                                        <p:cTn id="142" dur="1000" fill="hold"/>
                                        <p:tgtEl>
                                          <p:spTgt spid="47"/>
                                        </p:tgtEl>
                                        <p:attrNameLst>
                                          <p:attrName>ppt_x</p:attrName>
                                        </p:attrNameLst>
                                      </p:cBhvr>
                                      <p:tavLst>
                                        <p:tav tm="0">
                                          <p:val>
                                            <p:strVal val="#ppt_x"/>
                                          </p:val>
                                        </p:tav>
                                        <p:tav tm="100000">
                                          <p:val>
                                            <p:strVal val="#ppt_x"/>
                                          </p:val>
                                        </p:tav>
                                      </p:tavLst>
                                    </p:anim>
                                    <p:anim calcmode="lin" valueType="num">
                                      <p:cBhvr>
                                        <p:cTn id="143" dur="1000" fill="hold"/>
                                        <p:tgtEl>
                                          <p:spTgt spid="47"/>
                                        </p:tgtEl>
                                        <p:attrNameLst>
                                          <p:attrName>ppt_y</p:attrName>
                                        </p:attrNameLst>
                                      </p:cBhvr>
                                      <p:tavLst>
                                        <p:tav tm="0">
                                          <p:val>
                                            <p:strVal val="#ppt_y-.1"/>
                                          </p:val>
                                        </p:tav>
                                        <p:tav tm="100000">
                                          <p:val>
                                            <p:strVal val="#ppt_y"/>
                                          </p:val>
                                        </p:tav>
                                      </p:tavLst>
                                    </p:anim>
                                  </p:childTnLst>
                                </p:cTn>
                              </p:par>
                            </p:childTnLst>
                          </p:cTn>
                        </p:par>
                        <p:par>
                          <p:cTn id="144" fill="hold">
                            <p:stCondLst>
                              <p:cond delay="5450"/>
                            </p:stCondLst>
                            <p:childTnLst>
                              <p:par>
                                <p:cTn id="145" presetID="2" presetClass="entr" presetSubtype="4" decel="100000" fill="hold" grpId="0" nodeType="afterEffect">
                                  <p:stCondLst>
                                    <p:cond delay="0"/>
                                  </p:stCondLst>
                                  <p:childTnLst>
                                    <p:set>
                                      <p:cBhvr>
                                        <p:cTn id="146" dur="1" fill="hold">
                                          <p:stCondLst>
                                            <p:cond delay="0"/>
                                          </p:stCondLst>
                                        </p:cTn>
                                        <p:tgtEl>
                                          <p:spTgt spid="68"/>
                                        </p:tgtEl>
                                        <p:attrNameLst>
                                          <p:attrName>style.visibility</p:attrName>
                                        </p:attrNameLst>
                                      </p:cBhvr>
                                      <p:to>
                                        <p:strVal val="visible"/>
                                      </p:to>
                                    </p:set>
                                    <p:anim calcmode="lin" valueType="num">
                                      <p:cBhvr additive="base">
                                        <p:cTn id="147" dur="500" fill="hold"/>
                                        <p:tgtEl>
                                          <p:spTgt spid="68"/>
                                        </p:tgtEl>
                                        <p:attrNameLst>
                                          <p:attrName>ppt_x</p:attrName>
                                        </p:attrNameLst>
                                      </p:cBhvr>
                                      <p:tavLst>
                                        <p:tav tm="0">
                                          <p:val>
                                            <p:strVal val="#ppt_x"/>
                                          </p:val>
                                        </p:tav>
                                        <p:tav tm="100000">
                                          <p:val>
                                            <p:strVal val="#ppt_x"/>
                                          </p:val>
                                        </p:tav>
                                      </p:tavLst>
                                    </p:anim>
                                    <p:anim calcmode="lin" valueType="num">
                                      <p:cBhvr additive="base">
                                        <p:cTn id="148" dur="500" fill="hold"/>
                                        <p:tgtEl>
                                          <p:spTgt spid="68"/>
                                        </p:tgtEl>
                                        <p:attrNameLst>
                                          <p:attrName>ppt_y</p:attrName>
                                        </p:attrNameLst>
                                      </p:cBhvr>
                                      <p:tavLst>
                                        <p:tav tm="0">
                                          <p:val>
                                            <p:strVal val="1+#ppt_h/2"/>
                                          </p:val>
                                        </p:tav>
                                        <p:tav tm="100000">
                                          <p:val>
                                            <p:strVal val="#ppt_y"/>
                                          </p:val>
                                        </p:tav>
                                      </p:tavLst>
                                    </p:anim>
                                  </p:childTnLst>
                                </p:cTn>
                              </p:par>
                              <p:par>
                                <p:cTn id="149" presetID="2" presetClass="entr" presetSubtype="4" decel="100000" fill="hold" grpId="0" nodeType="withEffect">
                                  <p:stCondLst>
                                    <p:cond delay="0"/>
                                  </p:stCondLst>
                                  <p:childTnLst>
                                    <p:set>
                                      <p:cBhvr>
                                        <p:cTn id="150" dur="1" fill="hold">
                                          <p:stCondLst>
                                            <p:cond delay="0"/>
                                          </p:stCondLst>
                                        </p:cTn>
                                        <p:tgtEl>
                                          <p:spTgt spid="69"/>
                                        </p:tgtEl>
                                        <p:attrNameLst>
                                          <p:attrName>style.visibility</p:attrName>
                                        </p:attrNameLst>
                                      </p:cBhvr>
                                      <p:to>
                                        <p:strVal val="visible"/>
                                      </p:to>
                                    </p:set>
                                    <p:anim calcmode="lin" valueType="num">
                                      <p:cBhvr additive="base">
                                        <p:cTn id="151" dur="500" fill="hold"/>
                                        <p:tgtEl>
                                          <p:spTgt spid="69"/>
                                        </p:tgtEl>
                                        <p:attrNameLst>
                                          <p:attrName>ppt_x</p:attrName>
                                        </p:attrNameLst>
                                      </p:cBhvr>
                                      <p:tavLst>
                                        <p:tav tm="0">
                                          <p:val>
                                            <p:strVal val="#ppt_x"/>
                                          </p:val>
                                        </p:tav>
                                        <p:tav tm="100000">
                                          <p:val>
                                            <p:strVal val="#ppt_x"/>
                                          </p:val>
                                        </p:tav>
                                      </p:tavLst>
                                    </p:anim>
                                    <p:anim calcmode="lin" valueType="num">
                                      <p:cBhvr additive="base">
                                        <p:cTn id="152" dur="500" fill="hold"/>
                                        <p:tgtEl>
                                          <p:spTgt spid="69"/>
                                        </p:tgtEl>
                                        <p:attrNameLst>
                                          <p:attrName>ppt_y</p:attrName>
                                        </p:attrNameLst>
                                      </p:cBhvr>
                                      <p:tavLst>
                                        <p:tav tm="0">
                                          <p:val>
                                            <p:strVal val="1+#ppt_h/2"/>
                                          </p:val>
                                        </p:tav>
                                        <p:tav tm="100000">
                                          <p:val>
                                            <p:strVal val="#ppt_y"/>
                                          </p:val>
                                        </p:tav>
                                      </p:tavLst>
                                    </p:anim>
                                  </p:childTnLst>
                                </p:cTn>
                              </p:par>
                              <p:par>
                                <p:cTn id="153" presetID="2" presetClass="entr" presetSubtype="4" decel="100000" fill="hold" grpId="0" nodeType="withEffect">
                                  <p:stCondLst>
                                    <p:cond delay="0"/>
                                  </p:stCondLst>
                                  <p:childTnLst>
                                    <p:set>
                                      <p:cBhvr>
                                        <p:cTn id="154" dur="1" fill="hold">
                                          <p:stCondLst>
                                            <p:cond delay="0"/>
                                          </p:stCondLst>
                                        </p:cTn>
                                        <p:tgtEl>
                                          <p:spTgt spid="70"/>
                                        </p:tgtEl>
                                        <p:attrNameLst>
                                          <p:attrName>style.visibility</p:attrName>
                                        </p:attrNameLst>
                                      </p:cBhvr>
                                      <p:to>
                                        <p:strVal val="visible"/>
                                      </p:to>
                                    </p:set>
                                    <p:anim calcmode="lin" valueType="num">
                                      <p:cBhvr additive="base">
                                        <p:cTn id="155" dur="500" fill="hold"/>
                                        <p:tgtEl>
                                          <p:spTgt spid="70"/>
                                        </p:tgtEl>
                                        <p:attrNameLst>
                                          <p:attrName>ppt_x</p:attrName>
                                        </p:attrNameLst>
                                      </p:cBhvr>
                                      <p:tavLst>
                                        <p:tav tm="0">
                                          <p:val>
                                            <p:strVal val="#ppt_x"/>
                                          </p:val>
                                        </p:tav>
                                        <p:tav tm="100000">
                                          <p:val>
                                            <p:strVal val="#ppt_x"/>
                                          </p:val>
                                        </p:tav>
                                      </p:tavLst>
                                    </p:anim>
                                    <p:anim calcmode="lin" valueType="num">
                                      <p:cBhvr additive="base">
                                        <p:cTn id="156" dur="500" fill="hold"/>
                                        <p:tgtEl>
                                          <p:spTgt spid="70"/>
                                        </p:tgtEl>
                                        <p:attrNameLst>
                                          <p:attrName>ppt_y</p:attrName>
                                        </p:attrNameLst>
                                      </p:cBhvr>
                                      <p:tavLst>
                                        <p:tav tm="0">
                                          <p:val>
                                            <p:strVal val="1+#ppt_h/2"/>
                                          </p:val>
                                        </p:tav>
                                        <p:tav tm="100000">
                                          <p:val>
                                            <p:strVal val="#ppt_y"/>
                                          </p:val>
                                        </p:tav>
                                      </p:tavLst>
                                    </p:anim>
                                  </p:childTnLst>
                                </p:cTn>
                              </p:par>
                              <p:par>
                                <p:cTn id="157" presetID="2" presetClass="entr" presetSubtype="4" decel="100000" fill="hold" grpId="0" nodeType="withEffect">
                                  <p:stCondLst>
                                    <p:cond delay="0"/>
                                  </p:stCondLst>
                                  <p:childTnLst>
                                    <p:set>
                                      <p:cBhvr>
                                        <p:cTn id="158" dur="1" fill="hold">
                                          <p:stCondLst>
                                            <p:cond delay="0"/>
                                          </p:stCondLst>
                                        </p:cTn>
                                        <p:tgtEl>
                                          <p:spTgt spid="71"/>
                                        </p:tgtEl>
                                        <p:attrNameLst>
                                          <p:attrName>style.visibility</p:attrName>
                                        </p:attrNameLst>
                                      </p:cBhvr>
                                      <p:to>
                                        <p:strVal val="visible"/>
                                      </p:to>
                                    </p:set>
                                    <p:anim calcmode="lin" valueType="num">
                                      <p:cBhvr additive="base">
                                        <p:cTn id="159" dur="500" fill="hold"/>
                                        <p:tgtEl>
                                          <p:spTgt spid="71"/>
                                        </p:tgtEl>
                                        <p:attrNameLst>
                                          <p:attrName>ppt_x</p:attrName>
                                        </p:attrNameLst>
                                      </p:cBhvr>
                                      <p:tavLst>
                                        <p:tav tm="0">
                                          <p:val>
                                            <p:strVal val="#ppt_x"/>
                                          </p:val>
                                        </p:tav>
                                        <p:tav tm="100000">
                                          <p:val>
                                            <p:strVal val="#ppt_x"/>
                                          </p:val>
                                        </p:tav>
                                      </p:tavLst>
                                    </p:anim>
                                    <p:anim calcmode="lin" valueType="num">
                                      <p:cBhvr additive="base">
                                        <p:cTn id="160" dur="500" fill="hold"/>
                                        <p:tgtEl>
                                          <p:spTgt spid="71"/>
                                        </p:tgtEl>
                                        <p:attrNameLst>
                                          <p:attrName>ppt_y</p:attrName>
                                        </p:attrNameLst>
                                      </p:cBhvr>
                                      <p:tavLst>
                                        <p:tav tm="0">
                                          <p:val>
                                            <p:strVal val="1+#ppt_h/2"/>
                                          </p:val>
                                        </p:tav>
                                        <p:tav tm="100000">
                                          <p:val>
                                            <p:strVal val="#ppt_y"/>
                                          </p:val>
                                        </p:tav>
                                      </p:tavLst>
                                    </p:anim>
                                  </p:childTnLst>
                                </p:cTn>
                              </p:par>
                              <p:par>
                                <p:cTn id="161" presetID="2" presetClass="entr" presetSubtype="4" decel="100000" fill="hold" grpId="0" nodeType="withEffect">
                                  <p:stCondLst>
                                    <p:cond delay="0"/>
                                  </p:stCondLst>
                                  <p:childTnLst>
                                    <p:set>
                                      <p:cBhvr>
                                        <p:cTn id="162" dur="1" fill="hold">
                                          <p:stCondLst>
                                            <p:cond delay="0"/>
                                          </p:stCondLst>
                                        </p:cTn>
                                        <p:tgtEl>
                                          <p:spTgt spid="72"/>
                                        </p:tgtEl>
                                        <p:attrNameLst>
                                          <p:attrName>style.visibility</p:attrName>
                                        </p:attrNameLst>
                                      </p:cBhvr>
                                      <p:to>
                                        <p:strVal val="visible"/>
                                      </p:to>
                                    </p:set>
                                    <p:anim calcmode="lin" valueType="num">
                                      <p:cBhvr additive="base">
                                        <p:cTn id="163" dur="500" fill="hold"/>
                                        <p:tgtEl>
                                          <p:spTgt spid="72"/>
                                        </p:tgtEl>
                                        <p:attrNameLst>
                                          <p:attrName>ppt_x</p:attrName>
                                        </p:attrNameLst>
                                      </p:cBhvr>
                                      <p:tavLst>
                                        <p:tav tm="0">
                                          <p:val>
                                            <p:strVal val="#ppt_x"/>
                                          </p:val>
                                        </p:tav>
                                        <p:tav tm="100000">
                                          <p:val>
                                            <p:strVal val="#ppt_x"/>
                                          </p:val>
                                        </p:tav>
                                      </p:tavLst>
                                    </p:anim>
                                    <p:anim calcmode="lin" valueType="num">
                                      <p:cBhvr additive="base">
                                        <p:cTn id="164" dur="500" fill="hold"/>
                                        <p:tgtEl>
                                          <p:spTgt spid="72"/>
                                        </p:tgtEl>
                                        <p:attrNameLst>
                                          <p:attrName>ppt_y</p:attrName>
                                        </p:attrNameLst>
                                      </p:cBhvr>
                                      <p:tavLst>
                                        <p:tav tm="0">
                                          <p:val>
                                            <p:strVal val="1+#ppt_h/2"/>
                                          </p:val>
                                        </p:tav>
                                        <p:tav tm="100000">
                                          <p:val>
                                            <p:strVal val="#ppt_y"/>
                                          </p:val>
                                        </p:tav>
                                      </p:tavLst>
                                    </p:anim>
                                  </p:childTnLst>
                                </p:cTn>
                              </p:par>
                            </p:childTnLst>
                          </p:cTn>
                        </p:par>
                        <p:par>
                          <p:cTn id="165" fill="hold">
                            <p:stCondLst>
                              <p:cond delay="5950"/>
                            </p:stCondLst>
                            <p:childTnLst>
                              <p:par>
                                <p:cTn id="166" presetID="22" presetClass="entr" presetSubtype="8" fill="hold" grpId="0" nodeType="afterEffect">
                                  <p:stCondLst>
                                    <p:cond delay="0"/>
                                  </p:stCondLst>
                                  <p:childTnLst>
                                    <p:set>
                                      <p:cBhvr>
                                        <p:cTn id="167" dur="1" fill="hold">
                                          <p:stCondLst>
                                            <p:cond delay="0"/>
                                          </p:stCondLst>
                                        </p:cTn>
                                        <p:tgtEl>
                                          <p:spTgt spid="58"/>
                                        </p:tgtEl>
                                        <p:attrNameLst>
                                          <p:attrName>style.visibility</p:attrName>
                                        </p:attrNameLst>
                                      </p:cBhvr>
                                      <p:to>
                                        <p:strVal val="visible"/>
                                      </p:to>
                                    </p:set>
                                    <p:animEffect transition="in" filter="wipe(left)">
                                      <p:cBhvr>
                                        <p:cTn id="168" dur="500"/>
                                        <p:tgtEl>
                                          <p:spTgt spid="58"/>
                                        </p:tgtEl>
                                      </p:cBhvr>
                                    </p:animEffect>
                                  </p:childTnLst>
                                </p:cTn>
                              </p:par>
                              <p:par>
                                <p:cTn id="169" presetID="22" presetClass="entr" presetSubtype="8" fill="hold" grpId="0" nodeType="withEffect">
                                  <p:stCondLst>
                                    <p:cond delay="100"/>
                                  </p:stCondLst>
                                  <p:childTnLst>
                                    <p:set>
                                      <p:cBhvr>
                                        <p:cTn id="170" dur="1" fill="hold">
                                          <p:stCondLst>
                                            <p:cond delay="0"/>
                                          </p:stCondLst>
                                        </p:cTn>
                                        <p:tgtEl>
                                          <p:spTgt spid="59"/>
                                        </p:tgtEl>
                                        <p:attrNameLst>
                                          <p:attrName>style.visibility</p:attrName>
                                        </p:attrNameLst>
                                      </p:cBhvr>
                                      <p:to>
                                        <p:strVal val="visible"/>
                                      </p:to>
                                    </p:set>
                                    <p:animEffect transition="in" filter="wipe(left)">
                                      <p:cBhvr>
                                        <p:cTn id="171" dur="500"/>
                                        <p:tgtEl>
                                          <p:spTgt spid="59"/>
                                        </p:tgtEl>
                                      </p:cBhvr>
                                    </p:animEffect>
                                  </p:childTnLst>
                                </p:cTn>
                              </p:par>
                              <p:par>
                                <p:cTn id="172" presetID="22" presetClass="entr" presetSubtype="8" fill="hold" grpId="0" nodeType="withEffect">
                                  <p:stCondLst>
                                    <p:cond delay="200"/>
                                  </p:stCondLst>
                                  <p:childTnLst>
                                    <p:set>
                                      <p:cBhvr>
                                        <p:cTn id="173" dur="1" fill="hold">
                                          <p:stCondLst>
                                            <p:cond delay="0"/>
                                          </p:stCondLst>
                                        </p:cTn>
                                        <p:tgtEl>
                                          <p:spTgt spid="60"/>
                                        </p:tgtEl>
                                        <p:attrNameLst>
                                          <p:attrName>style.visibility</p:attrName>
                                        </p:attrNameLst>
                                      </p:cBhvr>
                                      <p:to>
                                        <p:strVal val="visible"/>
                                      </p:to>
                                    </p:set>
                                    <p:animEffect transition="in" filter="wipe(left)">
                                      <p:cBhvr>
                                        <p:cTn id="174" dur="500"/>
                                        <p:tgtEl>
                                          <p:spTgt spid="60"/>
                                        </p:tgtEl>
                                      </p:cBhvr>
                                    </p:animEffect>
                                  </p:childTnLst>
                                </p:cTn>
                              </p:par>
                              <p:par>
                                <p:cTn id="175" presetID="22" presetClass="entr" presetSubtype="8" fill="hold" grpId="0" nodeType="withEffect">
                                  <p:stCondLst>
                                    <p:cond delay="300"/>
                                  </p:stCondLst>
                                  <p:childTnLst>
                                    <p:set>
                                      <p:cBhvr>
                                        <p:cTn id="176" dur="1" fill="hold">
                                          <p:stCondLst>
                                            <p:cond delay="0"/>
                                          </p:stCondLst>
                                        </p:cTn>
                                        <p:tgtEl>
                                          <p:spTgt spid="61"/>
                                        </p:tgtEl>
                                        <p:attrNameLst>
                                          <p:attrName>style.visibility</p:attrName>
                                        </p:attrNameLst>
                                      </p:cBhvr>
                                      <p:to>
                                        <p:strVal val="visible"/>
                                      </p:to>
                                    </p:set>
                                    <p:animEffect transition="in" filter="wipe(left)">
                                      <p:cBhvr>
                                        <p:cTn id="177" dur="500"/>
                                        <p:tgtEl>
                                          <p:spTgt spid="61"/>
                                        </p:tgtEl>
                                      </p:cBhvr>
                                    </p:animEffect>
                                  </p:childTnLst>
                                </p:cTn>
                              </p:par>
                              <p:par>
                                <p:cTn id="178" presetID="22" presetClass="entr" presetSubtype="8" fill="hold" grpId="0" nodeType="withEffect">
                                  <p:stCondLst>
                                    <p:cond delay="400"/>
                                  </p:stCondLst>
                                  <p:childTnLst>
                                    <p:set>
                                      <p:cBhvr>
                                        <p:cTn id="179" dur="1" fill="hold">
                                          <p:stCondLst>
                                            <p:cond delay="0"/>
                                          </p:stCondLst>
                                        </p:cTn>
                                        <p:tgtEl>
                                          <p:spTgt spid="62"/>
                                        </p:tgtEl>
                                        <p:attrNameLst>
                                          <p:attrName>style.visibility</p:attrName>
                                        </p:attrNameLst>
                                      </p:cBhvr>
                                      <p:to>
                                        <p:strVal val="visible"/>
                                      </p:to>
                                    </p:set>
                                    <p:animEffect transition="in" filter="wipe(left)">
                                      <p:cBhvr>
                                        <p:cTn id="180" dur="500"/>
                                        <p:tgtEl>
                                          <p:spTgt spid="62"/>
                                        </p:tgtEl>
                                      </p:cBhvr>
                                    </p:animEffect>
                                  </p:childTnLst>
                                </p:cTn>
                              </p:par>
                              <p:par>
                                <p:cTn id="181" presetID="22" presetClass="entr" presetSubtype="2" fill="hold" grpId="0" nodeType="withEffect">
                                  <p:stCondLst>
                                    <p:cond delay="0"/>
                                  </p:stCondLst>
                                  <p:childTnLst>
                                    <p:set>
                                      <p:cBhvr>
                                        <p:cTn id="182" dur="1" fill="hold">
                                          <p:stCondLst>
                                            <p:cond delay="0"/>
                                          </p:stCondLst>
                                        </p:cTn>
                                        <p:tgtEl>
                                          <p:spTgt spid="48"/>
                                        </p:tgtEl>
                                        <p:attrNameLst>
                                          <p:attrName>style.visibility</p:attrName>
                                        </p:attrNameLst>
                                      </p:cBhvr>
                                      <p:to>
                                        <p:strVal val="visible"/>
                                      </p:to>
                                    </p:set>
                                    <p:animEffect transition="in" filter="wipe(right)">
                                      <p:cBhvr>
                                        <p:cTn id="183" dur="500"/>
                                        <p:tgtEl>
                                          <p:spTgt spid="48"/>
                                        </p:tgtEl>
                                      </p:cBhvr>
                                    </p:animEffect>
                                  </p:childTnLst>
                                </p:cTn>
                              </p:par>
                              <p:par>
                                <p:cTn id="184" presetID="22" presetClass="entr" presetSubtype="2" fill="hold" grpId="0" nodeType="withEffect">
                                  <p:stCondLst>
                                    <p:cond delay="100"/>
                                  </p:stCondLst>
                                  <p:childTnLst>
                                    <p:set>
                                      <p:cBhvr>
                                        <p:cTn id="185" dur="1" fill="hold">
                                          <p:stCondLst>
                                            <p:cond delay="0"/>
                                          </p:stCondLst>
                                        </p:cTn>
                                        <p:tgtEl>
                                          <p:spTgt spid="49"/>
                                        </p:tgtEl>
                                        <p:attrNameLst>
                                          <p:attrName>style.visibility</p:attrName>
                                        </p:attrNameLst>
                                      </p:cBhvr>
                                      <p:to>
                                        <p:strVal val="visible"/>
                                      </p:to>
                                    </p:set>
                                    <p:animEffect transition="in" filter="wipe(right)">
                                      <p:cBhvr>
                                        <p:cTn id="186" dur="500"/>
                                        <p:tgtEl>
                                          <p:spTgt spid="49"/>
                                        </p:tgtEl>
                                      </p:cBhvr>
                                    </p:animEffect>
                                  </p:childTnLst>
                                </p:cTn>
                              </p:par>
                              <p:par>
                                <p:cTn id="187" presetID="22" presetClass="entr" presetSubtype="2" fill="hold" grpId="0" nodeType="withEffect">
                                  <p:stCondLst>
                                    <p:cond delay="200"/>
                                  </p:stCondLst>
                                  <p:childTnLst>
                                    <p:set>
                                      <p:cBhvr>
                                        <p:cTn id="188" dur="1" fill="hold">
                                          <p:stCondLst>
                                            <p:cond delay="0"/>
                                          </p:stCondLst>
                                        </p:cTn>
                                        <p:tgtEl>
                                          <p:spTgt spid="50"/>
                                        </p:tgtEl>
                                        <p:attrNameLst>
                                          <p:attrName>style.visibility</p:attrName>
                                        </p:attrNameLst>
                                      </p:cBhvr>
                                      <p:to>
                                        <p:strVal val="visible"/>
                                      </p:to>
                                    </p:set>
                                    <p:animEffect transition="in" filter="wipe(right)">
                                      <p:cBhvr>
                                        <p:cTn id="189" dur="500"/>
                                        <p:tgtEl>
                                          <p:spTgt spid="50"/>
                                        </p:tgtEl>
                                      </p:cBhvr>
                                    </p:animEffect>
                                  </p:childTnLst>
                                </p:cTn>
                              </p:par>
                              <p:par>
                                <p:cTn id="190" presetID="22" presetClass="entr" presetSubtype="2" fill="hold" grpId="0" nodeType="withEffect">
                                  <p:stCondLst>
                                    <p:cond delay="300"/>
                                  </p:stCondLst>
                                  <p:childTnLst>
                                    <p:set>
                                      <p:cBhvr>
                                        <p:cTn id="191" dur="1" fill="hold">
                                          <p:stCondLst>
                                            <p:cond delay="0"/>
                                          </p:stCondLst>
                                        </p:cTn>
                                        <p:tgtEl>
                                          <p:spTgt spid="51"/>
                                        </p:tgtEl>
                                        <p:attrNameLst>
                                          <p:attrName>style.visibility</p:attrName>
                                        </p:attrNameLst>
                                      </p:cBhvr>
                                      <p:to>
                                        <p:strVal val="visible"/>
                                      </p:to>
                                    </p:set>
                                    <p:animEffect transition="in" filter="wipe(right)">
                                      <p:cBhvr>
                                        <p:cTn id="192" dur="500"/>
                                        <p:tgtEl>
                                          <p:spTgt spid="51"/>
                                        </p:tgtEl>
                                      </p:cBhvr>
                                    </p:animEffect>
                                  </p:childTnLst>
                                </p:cTn>
                              </p:par>
                              <p:par>
                                <p:cTn id="193" presetID="22" presetClass="entr" presetSubtype="2" fill="hold" grpId="0" nodeType="withEffect">
                                  <p:stCondLst>
                                    <p:cond delay="400"/>
                                  </p:stCondLst>
                                  <p:childTnLst>
                                    <p:set>
                                      <p:cBhvr>
                                        <p:cTn id="194" dur="1" fill="hold">
                                          <p:stCondLst>
                                            <p:cond delay="0"/>
                                          </p:stCondLst>
                                        </p:cTn>
                                        <p:tgtEl>
                                          <p:spTgt spid="52"/>
                                        </p:tgtEl>
                                        <p:attrNameLst>
                                          <p:attrName>style.visibility</p:attrName>
                                        </p:attrNameLst>
                                      </p:cBhvr>
                                      <p:to>
                                        <p:strVal val="visible"/>
                                      </p:to>
                                    </p:set>
                                    <p:animEffect transition="in" filter="wipe(right)">
                                      <p:cBhvr>
                                        <p:cTn id="195" dur="500"/>
                                        <p:tgtEl>
                                          <p:spTgt spid="52"/>
                                        </p:tgtEl>
                                      </p:cBhvr>
                                    </p:animEffect>
                                  </p:childTnLst>
                                </p:cTn>
                              </p:par>
                            </p:childTnLst>
                          </p:cTn>
                        </p:par>
                        <p:par>
                          <p:cTn id="196" fill="hold">
                            <p:stCondLst>
                              <p:cond delay="6450"/>
                            </p:stCondLst>
                            <p:childTnLst>
                              <p:par>
                                <p:cTn id="197" presetID="22" presetClass="entr" presetSubtype="8" fill="hold" grpId="0" nodeType="afterEffect">
                                  <p:stCondLst>
                                    <p:cond delay="0"/>
                                  </p:stCondLst>
                                  <p:childTnLst>
                                    <p:set>
                                      <p:cBhvr>
                                        <p:cTn id="198" dur="1" fill="hold">
                                          <p:stCondLst>
                                            <p:cond delay="0"/>
                                          </p:stCondLst>
                                        </p:cTn>
                                        <p:tgtEl>
                                          <p:spTgt spid="63"/>
                                        </p:tgtEl>
                                        <p:attrNameLst>
                                          <p:attrName>style.visibility</p:attrName>
                                        </p:attrNameLst>
                                      </p:cBhvr>
                                      <p:to>
                                        <p:strVal val="visible"/>
                                      </p:to>
                                    </p:set>
                                    <p:animEffect transition="in" filter="wipe(left)">
                                      <p:cBhvr>
                                        <p:cTn id="199" dur="500"/>
                                        <p:tgtEl>
                                          <p:spTgt spid="63"/>
                                        </p:tgtEl>
                                      </p:cBhvr>
                                    </p:animEffect>
                                  </p:childTnLst>
                                </p:cTn>
                              </p:par>
                              <p:par>
                                <p:cTn id="200" presetID="22" presetClass="entr" presetSubtype="8" fill="hold" grpId="0" nodeType="withEffect">
                                  <p:stCondLst>
                                    <p:cond delay="0"/>
                                  </p:stCondLst>
                                  <p:childTnLst>
                                    <p:set>
                                      <p:cBhvr>
                                        <p:cTn id="201" dur="1" fill="hold">
                                          <p:stCondLst>
                                            <p:cond delay="0"/>
                                          </p:stCondLst>
                                        </p:cTn>
                                        <p:tgtEl>
                                          <p:spTgt spid="64"/>
                                        </p:tgtEl>
                                        <p:attrNameLst>
                                          <p:attrName>style.visibility</p:attrName>
                                        </p:attrNameLst>
                                      </p:cBhvr>
                                      <p:to>
                                        <p:strVal val="visible"/>
                                      </p:to>
                                    </p:set>
                                    <p:animEffect transition="in" filter="wipe(left)">
                                      <p:cBhvr>
                                        <p:cTn id="202" dur="500"/>
                                        <p:tgtEl>
                                          <p:spTgt spid="64"/>
                                        </p:tgtEl>
                                      </p:cBhvr>
                                    </p:animEffect>
                                  </p:childTnLst>
                                </p:cTn>
                              </p:par>
                              <p:par>
                                <p:cTn id="203" presetID="22" presetClass="entr" presetSubtype="8" fill="hold" grpId="0" nodeType="withEffect">
                                  <p:stCondLst>
                                    <p:cond delay="0"/>
                                  </p:stCondLst>
                                  <p:childTnLst>
                                    <p:set>
                                      <p:cBhvr>
                                        <p:cTn id="204" dur="1" fill="hold">
                                          <p:stCondLst>
                                            <p:cond delay="0"/>
                                          </p:stCondLst>
                                        </p:cTn>
                                        <p:tgtEl>
                                          <p:spTgt spid="65"/>
                                        </p:tgtEl>
                                        <p:attrNameLst>
                                          <p:attrName>style.visibility</p:attrName>
                                        </p:attrNameLst>
                                      </p:cBhvr>
                                      <p:to>
                                        <p:strVal val="visible"/>
                                      </p:to>
                                    </p:set>
                                    <p:animEffect transition="in" filter="wipe(left)">
                                      <p:cBhvr>
                                        <p:cTn id="205" dur="500"/>
                                        <p:tgtEl>
                                          <p:spTgt spid="65"/>
                                        </p:tgtEl>
                                      </p:cBhvr>
                                    </p:animEffect>
                                  </p:childTnLst>
                                </p:cTn>
                              </p:par>
                              <p:par>
                                <p:cTn id="206" presetID="22" presetClass="entr" presetSubtype="2" fill="hold" grpId="0" nodeType="withEffect">
                                  <p:stCondLst>
                                    <p:cond delay="0"/>
                                  </p:stCondLst>
                                  <p:childTnLst>
                                    <p:set>
                                      <p:cBhvr>
                                        <p:cTn id="207" dur="1" fill="hold">
                                          <p:stCondLst>
                                            <p:cond delay="0"/>
                                          </p:stCondLst>
                                        </p:cTn>
                                        <p:tgtEl>
                                          <p:spTgt spid="53"/>
                                        </p:tgtEl>
                                        <p:attrNameLst>
                                          <p:attrName>style.visibility</p:attrName>
                                        </p:attrNameLst>
                                      </p:cBhvr>
                                      <p:to>
                                        <p:strVal val="visible"/>
                                      </p:to>
                                    </p:set>
                                    <p:animEffect transition="in" filter="wipe(right)">
                                      <p:cBhvr>
                                        <p:cTn id="208" dur="500"/>
                                        <p:tgtEl>
                                          <p:spTgt spid="53"/>
                                        </p:tgtEl>
                                      </p:cBhvr>
                                    </p:animEffect>
                                  </p:childTnLst>
                                </p:cTn>
                              </p:par>
                              <p:par>
                                <p:cTn id="209" presetID="22" presetClass="entr" presetSubtype="2" fill="hold" grpId="0" nodeType="withEffect">
                                  <p:stCondLst>
                                    <p:cond delay="0"/>
                                  </p:stCondLst>
                                  <p:childTnLst>
                                    <p:set>
                                      <p:cBhvr>
                                        <p:cTn id="210" dur="1" fill="hold">
                                          <p:stCondLst>
                                            <p:cond delay="0"/>
                                          </p:stCondLst>
                                        </p:cTn>
                                        <p:tgtEl>
                                          <p:spTgt spid="54"/>
                                        </p:tgtEl>
                                        <p:attrNameLst>
                                          <p:attrName>style.visibility</p:attrName>
                                        </p:attrNameLst>
                                      </p:cBhvr>
                                      <p:to>
                                        <p:strVal val="visible"/>
                                      </p:to>
                                    </p:set>
                                    <p:animEffect transition="in" filter="wipe(right)">
                                      <p:cBhvr>
                                        <p:cTn id="211" dur="500"/>
                                        <p:tgtEl>
                                          <p:spTgt spid="54"/>
                                        </p:tgtEl>
                                      </p:cBhvr>
                                    </p:animEffect>
                                  </p:childTnLst>
                                </p:cTn>
                              </p:par>
                              <p:par>
                                <p:cTn id="212" presetID="22" presetClass="entr" presetSubtype="2" fill="hold" grpId="0" nodeType="withEffect">
                                  <p:stCondLst>
                                    <p:cond delay="0"/>
                                  </p:stCondLst>
                                  <p:childTnLst>
                                    <p:set>
                                      <p:cBhvr>
                                        <p:cTn id="213" dur="1" fill="hold">
                                          <p:stCondLst>
                                            <p:cond delay="0"/>
                                          </p:stCondLst>
                                        </p:cTn>
                                        <p:tgtEl>
                                          <p:spTgt spid="55"/>
                                        </p:tgtEl>
                                        <p:attrNameLst>
                                          <p:attrName>style.visibility</p:attrName>
                                        </p:attrNameLst>
                                      </p:cBhvr>
                                      <p:to>
                                        <p:strVal val="visible"/>
                                      </p:to>
                                    </p:set>
                                    <p:animEffect transition="in" filter="wipe(right)">
                                      <p:cBhvr>
                                        <p:cTn id="214" dur="500"/>
                                        <p:tgtEl>
                                          <p:spTgt spid="55"/>
                                        </p:tgtEl>
                                      </p:cBhvr>
                                    </p:animEffect>
                                  </p:childTnLst>
                                </p:cTn>
                              </p:par>
                              <p:par>
                                <p:cTn id="215" presetID="22" presetClass="entr" presetSubtype="2" fill="hold" grpId="0" nodeType="withEffect">
                                  <p:stCondLst>
                                    <p:cond delay="0"/>
                                  </p:stCondLst>
                                  <p:childTnLst>
                                    <p:set>
                                      <p:cBhvr>
                                        <p:cTn id="216" dur="1" fill="hold">
                                          <p:stCondLst>
                                            <p:cond delay="0"/>
                                          </p:stCondLst>
                                        </p:cTn>
                                        <p:tgtEl>
                                          <p:spTgt spid="56"/>
                                        </p:tgtEl>
                                        <p:attrNameLst>
                                          <p:attrName>style.visibility</p:attrName>
                                        </p:attrNameLst>
                                      </p:cBhvr>
                                      <p:to>
                                        <p:strVal val="visible"/>
                                      </p:to>
                                    </p:set>
                                    <p:animEffect transition="in" filter="wipe(right)">
                                      <p:cBhvr>
                                        <p:cTn id="217" dur="500"/>
                                        <p:tgtEl>
                                          <p:spTgt spid="56"/>
                                        </p:tgtEl>
                                      </p:cBhvr>
                                    </p:animEffect>
                                  </p:childTnLst>
                                </p:cTn>
                              </p:par>
                              <p:par>
                                <p:cTn id="218" presetID="22" presetClass="entr" presetSubtype="2" fill="hold" grpId="0" nodeType="withEffect">
                                  <p:stCondLst>
                                    <p:cond delay="0"/>
                                  </p:stCondLst>
                                  <p:childTnLst>
                                    <p:set>
                                      <p:cBhvr>
                                        <p:cTn id="219" dur="1" fill="hold">
                                          <p:stCondLst>
                                            <p:cond delay="0"/>
                                          </p:stCondLst>
                                        </p:cTn>
                                        <p:tgtEl>
                                          <p:spTgt spid="57"/>
                                        </p:tgtEl>
                                        <p:attrNameLst>
                                          <p:attrName>style.visibility</p:attrName>
                                        </p:attrNameLst>
                                      </p:cBhvr>
                                      <p:to>
                                        <p:strVal val="visible"/>
                                      </p:to>
                                    </p:set>
                                    <p:animEffect transition="in" filter="wipe(right)">
                                      <p:cBhvr>
                                        <p:cTn id="220"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32" grpId="0"/>
      <p:bldP spid="33" grpId="0"/>
      <p:bldP spid="34" grpId="0"/>
      <p:bldP spid="35" grpId="0"/>
      <p:bldP spid="36" grpId="0"/>
      <p:bldP spid="37" grpId="0"/>
      <p:bldP spid="38" grpId="0"/>
      <p:bldP spid="39" grpId="0"/>
      <p:bldP spid="40" grpId="0"/>
      <p:bldP spid="41" grpId="0"/>
      <p:bldP spid="42" grpId="0"/>
      <p:bldP spid="43" grpId="0"/>
      <p:bldP spid="44" grpId="0"/>
      <p:bldP spid="45" grpId="0"/>
      <p:bldP spid="46" grpId="0"/>
      <p:bldP spid="47" grpId="0"/>
      <p:bldP spid="48" grpId="0" animBg="1"/>
      <p:bldP spid="49" grpId="0" animBg="1"/>
      <p:bldP spid="50" grpId="0" animBg="1"/>
      <p:bldP spid="51" grpId="0" animBg="1"/>
      <p:bldP spid="52" grpId="0" animBg="1"/>
      <p:bldP spid="53" grpId="0"/>
      <p:bldP spid="54" grpId="0"/>
      <p:bldP spid="55" grpId="0"/>
      <p:bldP spid="56" grpId="0"/>
      <p:bldP spid="57" grpId="0"/>
      <p:bldP spid="58" grpId="0" animBg="1"/>
      <p:bldP spid="59" grpId="0" animBg="1"/>
      <p:bldP spid="60" grpId="0" animBg="1"/>
      <p:bldP spid="61" grpId="0" animBg="1"/>
      <p:bldP spid="62" grpId="0" animBg="1"/>
      <p:bldP spid="63" grpId="0"/>
      <p:bldP spid="64" grpId="0"/>
      <p:bldP spid="65" grpId="0"/>
      <p:bldP spid="68" grpId="0"/>
      <p:bldP spid="69" grpId="0"/>
      <p:bldP spid="70" grpId="0"/>
      <p:bldP spid="71" grpId="0"/>
      <p:bldP spid="72" grpId="0"/>
      <p:bldP spid="76" grpId="0"/>
      <p:bldP spid="80" grpId="0"/>
      <p:bldP spid="83" grpId="0" bldLvl="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extBox 26"/>
          <p:cNvSpPr txBox="1"/>
          <p:nvPr/>
        </p:nvSpPr>
        <p:spPr>
          <a:xfrm>
            <a:off x="1336283" y="4816380"/>
            <a:ext cx="1957307" cy="1282659"/>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390" dirty="0">
                <a:solidFill>
                  <a:schemeClr val="tx1">
                    <a:lumMod val="75000"/>
                    <a:lumOff val="25000"/>
                  </a:schemeClr>
                </a:solidFill>
              </a:rPr>
              <a:t>点击输入简要文字内容，文字内容需概括精炼，不用多余的文字修饰，言简意赅的说明分项内容</a:t>
            </a:r>
            <a:r>
              <a:rPr lang="en-US" altLang="zh-CN" sz="1390" dirty="0">
                <a:solidFill>
                  <a:schemeClr val="tx1">
                    <a:lumMod val="75000"/>
                    <a:lumOff val="25000"/>
                  </a:schemeClr>
                </a:solidFill>
              </a:rPr>
              <a:t>……</a:t>
            </a:r>
          </a:p>
        </p:txBody>
      </p:sp>
      <p:sp>
        <p:nvSpPr>
          <p:cNvPr id="42" name="TextBox 27"/>
          <p:cNvSpPr txBox="1"/>
          <p:nvPr/>
        </p:nvSpPr>
        <p:spPr>
          <a:xfrm>
            <a:off x="4124678" y="4816380"/>
            <a:ext cx="1957307" cy="1282659"/>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390" dirty="0">
                <a:solidFill>
                  <a:schemeClr val="tx1">
                    <a:lumMod val="75000"/>
                    <a:lumOff val="25000"/>
                  </a:schemeClr>
                </a:solidFill>
              </a:rPr>
              <a:t>点击输入简要文字内容，文字内容需概括精炼，不用多余的文字修饰，言简意赅的说明分项内容</a:t>
            </a:r>
            <a:r>
              <a:rPr lang="en-US" altLang="zh-CN" sz="1390" dirty="0">
                <a:solidFill>
                  <a:schemeClr val="tx1">
                    <a:lumMod val="75000"/>
                    <a:lumOff val="25000"/>
                  </a:schemeClr>
                </a:solidFill>
              </a:rPr>
              <a:t>……</a:t>
            </a:r>
          </a:p>
        </p:txBody>
      </p:sp>
      <p:sp>
        <p:nvSpPr>
          <p:cNvPr id="43" name="TextBox 28"/>
          <p:cNvSpPr txBox="1"/>
          <p:nvPr/>
        </p:nvSpPr>
        <p:spPr>
          <a:xfrm>
            <a:off x="6894778" y="4827442"/>
            <a:ext cx="1957307" cy="1282659"/>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390" dirty="0">
                <a:solidFill>
                  <a:schemeClr val="tx1">
                    <a:lumMod val="75000"/>
                    <a:lumOff val="25000"/>
                  </a:schemeClr>
                </a:solidFill>
              </a:rPr>
              <a:t>点击输入简要文字内容，文字内容需概括精炼，不用多余的文字修饰，言简意赅的说明分项内容</a:t>
            </a:r>
            <a:r>
              <a:rPr lang="en-US" altLang="zh-CN" sz="1390" dirty="0">
                <a:solidFill>
                  <a:schemeClr val="tx1">
                    <a:lumMod val="75000"/>
                    <a:lumOff val="25000"/>
                  </a:schemeClr>
                </a:solidFill>
              </a:rPr>
              <a:t>……</a:t>
            </a:r>
          </a:p>
        </p:txBody>
      </p:sp>
      <p:sp>
        <p:nvSpPr>
          <p:cNvPr id="46" name="TextBox 29"/>
          <p:cNvSpPr txBox="1"/>
          <p:nvPr/>
        </p:nvSpPr>
        <p:spPr>
          <a:xfrm>
            <a:off x="9621360" y="4827442"/>
            <a:ext cx="1957307" cy="1282659"/>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390" dirty="0">
                <a:solidFill>
                  <a:schemeClr val="tx1">
                    <a:lumMod val="75000"/>
                    <a:lumOff val="25000"/>
                  </a:schemeClr>
                </a:solidFill>
              </a:rPr>
              <a:t>点击输入简要文字内容，文字内容需概括精炼，不用多余的文字修饰，言简意赅的说明分项内容</a:t>
            </a:r>
            <a:r>
              <a:rPr lang="en-US" altLang="zh-CN" sz="1390" dirty="0">
                <a:solidFill>
                  <a:schemeClr val="tx1">
                    <a:lumMod val="75000"/>
                    <a:lumOff val="25000"/>
                  </a:schemeClr>
                </a:solidFill>
              </a:rPr>
              <a:t>……</a:t>
            </a:r>
          </a:p>
        </p:txBody>
      </p:sp>
      <p:sp>
        <p:nvSpPr>
          <p:cNvPr id="47" name="燕尾形箭头 46"/>
          <p:cNvSpPr/>
          <p:nvPr/>
        </p:nvSpPr>
        <p:spPr>
          <a:xfrm>
            <a:off x="729114" y="3216306"/>
            <a:ext cx="11400523" cy="317479"/>
          </a:xfrm>
          <a:prstGeom prst="notched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6980" tIns="63491" rIns="126980" bIns="63491" anchor="ctr"/>
          <a:lstStyle/>
          <a:p>
            <a:pPr algn="ctr" defTabSz="1269365" fontAlgn="auto">
              <a:spcBef>
                <a:spcPts val="0"/>
              </a:spcBef>
              <a:spcAft>
                <a:spcPts val="0"/>
              </a:spcAft>
              <a:defRPr/>
            </a:pPr>
            <a:endParaRPr lang="zh-CN" altLang="en-US" sz="3455">
              <a:latin typeface="Arial" panose="020B0604020202020204" pitchFamily="34" charset="0"/>
              <a:ea typeface="微软雅黑" panose="020B0503020204020204" pitchFamily="34" charset="-122"/>
              <a:cs typeface="Arial" panose="020B0604020202020204" pitchFamily="34" charset="0"/>
            </a:endParaRPr>
          </a:p>
        </p:txBody>
      </p:sp>
      <p:grpSp>
        <p:nvGrpSpPr>
          <p:cNvPr id="48" name="组合 47"/>
          <p:cNvGrpSpPr/>
          <p:nvPr/>
        </p:nvGrpSpPr>
        <p:grpSpPr>
          <a:xfrm>
            <a:off x="1167324" y="2116258"/>
            <a:ext cx="2357325" cy="2357325"/>
            <a:chOff x="1278794" y="3334906"/>
            <a:chExt cx="914014" cy="914014"/>
          </a:xfrm>
        </p:grpSpPr>
        <p:grpSp>
          <p:nvGrpSpPr>
            <p:cNvPr id="49" name="组合 48"/>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85">
                  <a:solidFill>
                    <a:schemeClr val="tx1"/>
                  </a:solidFill>
                </a:endParaRPr>
              </a:p>
            </p:txBody>
          </p:sp>
          <p:sp>
            <p:nvSpPr>
              <p:cNvPr id="52" name="椭圆 5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85"/>
              </a:p>
            </p:txBody>
          </p:sp>
        </p:grpSp>
        <p:sp>
          <p:nvSpPr>
            <p:cNvPr id="50" name="TextBox 33"/>
            <p:cNvSpPr txBox="1"/>
            <p:nvPr/>
          </p:nvSpPr>
          <p:spPr>
            <a:xfrm>
              <a:off x="1491431" y="3742514"/>
              <a:ext cx="486789" cy="160084"/>
            </a:xfrm>
            <a:prstGeom prst="rect">
              <a:avLst/>
            </a:prstGeom>
            <a:noFill/>
          </p:spPr>
          <p:txBody>
            <a:bodyPr wrap="none" rtlCol="0">
              <a:spAutoFit/>
            </a:bodyPr>
            <a:lstStyle/>
            <a:p>
              <a:pPr algn="ctr"/>
              <a:r>
                <a:rPr lang="zh-CN" altLang="en-US" sz="2085" b="1" dirty="0">
                  <a:solidFill>
                    <a:srgbClr val="0070C0"/>
                  </a:solidFill>
                  <a:latin typeface="微软雅黑" panose="020B0503020204020204" pitchFamily="34" charset="-122"/>
                  <a:ea typeface="微软雅黑" panose="020B0503020204020204" pitchFamily="34" charset="-122"/>
                </a:rPr>
                <a:t>第一阶段</a:t>
              </a:r>
            </a:p>
          </p:txBody>
        </p:sp>
      </p:grpSp>
      <p:grpSp>
        <p:nvGrpSpPr>
          <p:cNvPr id="53" name="组合 52"/>
          <p:cNvGrpSpPr/>
          <p:nvPr/>
        </p:nvGrpSpPr>
        <p:grpSpPr>
          <a:xfrm>
            <a:off x="3893616" y="2121409"/>
            <a:ext cx="2357325" cy="2357325"/>
            <a:chOff x="1278794" y="3334906"/>
            <a:chExt cx="914014" cy="914014"/>
          </a:xfrm>
        </p:grpSpPr>
        <p:grpSp>
          <p:nvGrpSpPr>
            <p:cNvPr id="54" name="组合 53"/>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56" name="同心圆 5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85">
                  <a:solidFill>
                    <a:schemeClr val="tx1"/>
                  </a:solidFill>
                </a:endParaRPr>
              </a:p>
            </p:txBody>
          </p:sp>
          <p:sp>
            <p:nvSpPr>
              <p:cNvPr id="57" name="椭圆 5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85"/>
              </a:p>
            </p:txBody>
          </p:sp>
        </p:grpSp>
        <p:sp>
          <p:nvSpPr>
            <p:cNvPr id="55" name="TextBox 38"/>
            <p:cNvSpPr txBox="1"/>
            <p:nvPr/>
          </p:nvSpPr>
          <p:spPr>
            <a:xfrm>
              <a:off x="1491431" y="3740516"/>
              <a:ext cx="486789" cy="160084"/>
            </a:xfrm>
            <a:prstGeom prst="rect">
              <a:avLst/>
            </a:prstGeom>
            <a:noFill/>
          </p:spPr>
          <p:txBody>
            <a:bodyPr wrap="none" rtlCol="0">
              <a:spAutoFit/>
            </a:bodyPr>
            <a:lstStyle/>
            <a:p>
              <a:pPr algn="ctr"/>
              <a:r>
                <a:rPr lang="zh-CN" altLang="en-US" sz="2085" b="1" dirty="0">
                  <a:solidFill>
                    <a:srgbClr val="0070C0"/>
                  </a:solidFill>
                  <a:latin typeface="微软雅黑" panose="020B0503020204020204" pitchFamily="34" charset="-122"/>
                  <a:ea typeface="微软雅黑" panose="020B0503020204020204" pitchFamily="34" charset="-122"/>
                </a:rPr>
                <a:t>第二阶段</a:t>
              </a:r>
            </a:p>
          </p:txBody>
        </p:sp>
      </p:grpSp>
      <p:grpSp>
        <p:nvGrpSpPr>
          <p:cNvPr id="58" name="组合 57"/>
          <p:cNvGrpSpPr/>
          <p:nvPr/>
        </p:nvGrpSpPr>
        <p:grpSpPr>
          <a:xfrm>
            <a:off x="6591192" y="2116258"/>
            <a:ext cx="2357325" cy="2357325"/>
            <a:chOff x="1278794" y="3334906"/>
            <a:chExt cx="914014" cy="914014"/>
          </a:xfrm>
        </p:grpSpPr>
        <p:grpSp>
          <p:nvGrpSpPr>
            <p:cNvPr id="59" name="组合 58"/>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61" name="同心圆 6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85">
                  <a:solidFill>
                    <a:schemeClr val="tx1"/>
                  </a:solidFill>
                </a:endParaRPr>
              </a:p>
            </p:txBody>
          </p:sp>
          <p:sp>
            <p:nvSpPr>
              <p:cNvPr id="62" name="椭圆 6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85"/>
              </a:p>
            </p:txBody>
          </p:sp>
        </p:grpSp>
        <p:sp>
          <p:nvSpPr>
            <p:cNvPr id="60" name="TextBox 43"/>
            <p:cNvSpPr txBox="1"/>
            <p:nvPr/>
          </p:nvSpPr>
          <p:spPr>
            <a:xfrm>
              <a:off x="1491431" y="3742514"/>
              <a:ext cx="486789" cy="160084"/>
            </a:xfrm>
            <a:prstGeom prst="rect">
              <a:avLst/>
            </a:prstGeom>
            <a:noFill/>
          </p:spPr>
          <p:txBody>
            <a:bodyPr wrap="none" rtlCol="0">
              <a:spAutoFit/>
            </a:bodyPr>
            <a:lstStyle/>
            <a:p>
              <a:pPr algn="ctr"/>
              <a:r>
                <a:rPr lang="zh-CN" altLang="en-US" sz="2085" b="1" dirty="0">
                  <a:solidFill>
                    <a:srgbClr val="0070C0"/>
                  </a:solidFill>
                  <a:latin typeface="微软雅黑" panose="020B0503020204020204" pitchFamily="34" charset="-122"/>
                  <a:ea typeface="微软雅黑" panose="020B0503020204020204" pitchFamily="34" charset="-122"/>
                </a:rPr>
                <a:t>第三阶段</a:t>
              </a:r>
            </a:p>
          </p:txBody>
        </p:sp>
      </p:grpSp>
      <p:grpSp>
        <p:nvGrpSpPr>
          <p:cNvPr id="63" name="组合 62"/>
          <p:cNvGrpSpPr/>
          <p:nvPr/>
        </p:nvGrpSpPr>
        <p:grpSpPr>
          <a:xfrm>
            <a:off x="9272288" y="2125805"/>
            <a:ext cx="2357325" cy="2357325"/>
            <a:chOff x="1278794" y="3334906"/>
            <a:chExt cx="914014" cy="914014"/>
          </a:xfrm>
        </p:grpSpPr>
        <p:grpSp>
          <p:nvGrpSpPr>
            <p:cNvPr id="64" name="组合 63"/>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85">
                  <a:solidFill>
                    <a:schemeClr val="tx1"/>
                  </a:solidFill>
                </a:endParaRPr>
              </a:p>
            </p:txBody>
          </p:sp>
          <p:sp>
            <p:nvSpPr>
              <p:cNvPr id="67" name="椭圆 6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85"/>
              </a:p>
            </p:txBody>
          </p:sp>
        </p:grpSp>
        <p:sp>
          <p:nvSpPr>
            <p:cNvPr id="65" name="TextBox 48"/>
            <p:cNvSpPr txBox="1"/>
            <p:nvPr/>
          </p:nvSpPr>
          <p:spPr>
            <a:xfrm>
              <a:off x="1491431" y="3738812"/>
              <a:ext cx="486789" cy="160084"/>
            </a:xfrm>
            <a:prstGeom prst="rect">
              <a:avLst/>
            </a:prstGeom>
            <a:noFill/>
          </p:spPr>
          <p:txBody>
            <a:bodyPr wrap="none" rtlCol="0">
              <a:spAutoFit/>
            </a:bodyPr>
            <a:lstStyle/>
            <a:p>
              <a:pPr algn="ctr"/>
              <a:r>
                <a:rPr lang="zh-CN" altLang="en-US" sz="2085" b="1" dirty="0">
                  <a:solidFill>
                    <a:schemeClr val="accent4"/>
                  </a:solidFill>
                  <a:latin typeface="微软雅黑" panose="020B0503020204020204" pitchFamily="34" charset="-122"/>
                  <a:ea typeface="微软雅黑" panose="020B0503020204020204" pitchFamily="34" charset="-122"/>
                </a:rPr>
                <a:t>第四阶段</a:t>
              </a:r>
            </a:p>
          </p:txBody>
        </p:sp>
      </p:grpSp>
      <p:sp>
        <p:nvSpPr>
          <p:cNvPr id="68" name="椭圆 67"/>
          <p:cNvSpPr/>
          <p:nvPr/>
        </p:nvSpPr>
        <p:spPr>
          <a:xfrm>
            <a:off x="1224544" y="1916247"/>
            <a:ext cx="896280" cy="896280"/>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85" dirty="0"/>
          </a:p>
        </p:txBody>
      </p:sp>
      <p:sp>
        <p:nvSpPr>
          <p:cNvPr id="69" name="椭圆 68"/>
          <p:cNvSpPr/>
          <p:nvPr/>
        </p:nvSpPr>
        <p:spPr>
          <a:xfrm>
            <a:off x="3945065" y="1916247"/>
            <a:ext cx="896280" cy="896280"/>
          </a:xfrm>
          <a:prstGeom prst="ellipse">
            <a:avLst/>
          </a:prstGeom>
          <a:solidFill>
            <a:srgbClr val="00B0F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85" dirty="0"/>
          </a:p>
        </p:txBody>
      </p:sp>
      <p:sp>
        <p:nvSpPr>
          <p:cNvPr id="70" name="椭圆 69"/>
          <p:cNvSpPr/>
          <p:nvPr/>
        </p:nvSpPr>
        <p:spPr>
          <a:xfrm>
            <a:off x="6691197" y="1925338"/>
            <a:ext cx="896280" cy="896280"/>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85" dirty="0"/>
          </a:p>
        </p:txBody>
      </p:sp>
      <p:sp>
        <p:nvSpPr>
          <p:cNvPr id="71" name="椭圆 70"/>
          <p:cNvSpPr/>
          <p:nvPr/>
        </p:nvSpPr>
        <p:spPr>
          <a:xfrm>
            <a:off x="9394568" y="1925338"/>
            <a:ext cx="896280" cy="896280"/>
          </a:xfrm>
          <a:prstGeom prst="ellipse">
            <a:avLst/>
          </a:prstGeom>
          <a:solidFill>
            <a:schemeClr val="accent4"/>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85" dirty="0"/>
          </a:p>
        </p:txBody>
      </p:sp>
      <p:sp>
        <p:nvSpPr>
          <p:cNvPr id="72" name="Freeform 34"/>
          <p:cNvSpPr>
            <a:spLocks noEditPoints="1"/>
          </p:cNvSpPr>
          <p:nvPr/>
        </p:nvSpPr>
        <p:spPr bwMode="auto">
          <a:xfrm>
            <a:off x="1469741" y="2125805"/>
            <a:ext cx="464216" cy="476433"/>
          </a:xfrm>
          <a:custGeom>
            <a:avLst/>
            <a:gdLst>
              <a:gd name="T0" fmla="*/ 261 w 447"/>
              <a:gd name="T1" fmla="*/ 25 h 460"/>
              <a:gd name="T2" fmla="*/ 286 w 447"/>
              <a:gd name="T3" fmla="*/ 99 h 460"/>
              <a:gd name="T4" fmla="*/ 310 w 447"/>
              <a:gd name="T5" fmla="*/ 25 h 460"/>
              <a:gd name="T6" fmla="*/ 124 w 447"/>
              <a:gd name="T7" fmla="*/ 3 h 460"/>
              <a:gd name="T8" fmla="*/ 100 w 447"/>
              <a:gd name="T9" fmla="*/ 28 h 460"/>
              <a:gd name="T10" fmla="*/ 125 w 447"/>
              <a:gd name="T11" fmla="*/ 103 h 460"/>
              <a:gd name="T12" fmla="*/ 149 w 447"/>
              <a:gd name="T13" fmla="*/ 28 h 460"/>
              <a:gd name="T14" fmla="*/ 31 w 447"/>
              <a:gd name="T15" fmla="*/ 70 h 460"/>
              <a:gd name="T16" fmla="*/ 7 w 447"/>
              <a:gd name="T17" fmla="*/ 82 h 460"/>
              <a:gd name="T18" fmla="*/ 0 w 447"/>
              <a:gd name="T19" fmla="*/ 401 h 460"/>
              <a:gd name="T20" fmla="*/ 31 w 447"/>
              <a:gd name="T21" fmla="*/ 436 h 460"/>
              <a:gd name="T22" fmla="*/ 237 w 447"/>
              <a:gd name="T23" fmla="*/ 397 h 460"/>
              <a:gd name="T24" fmla="*/ 153 w 447"/>
              <a:gd name="T25" fmla="*/ 302 h 460"/>
              <a:gd name="T26" fmla="*/ 241 w 447"/>
              <a:gd name="T27" fmla="*/ 314 h 460"/>
              <a:gd name="T28" fmla="*/ 265 w 447"/>
              <a:gd name="T29" fmla="*/ 278 h 460"/>
              <a:gd name="T30" fmla="*/ 359 w 447"/>
              <a:gd name="T31" fmla="*/ 174 h 460"/>
              <a:gd name="T32" fmla="*/ 399 w 447"/>
              <a:gd name="T33" fmla="*/ 267 h 460"/>
              <a:gd name="T34" fmla="*/ 392 w 447"/>
              <a:gd name="T35" fmla="*/ 82 h 460"/>
              <a:gd name="T36" fmla="*/ 325 w 447"/>
              <a:gd name="T37" fmla="*/ 70 h 460"/>
              <a:gd name="T38" fmla="*/ 313 w 447"/>
              <a:gd name="T39" fmla="*/ 108 h 460"/>
              <a:gd name="T40" fmla="*/ 256 w 447"/>
              <a:gd name="T41" fmla="*/ 108 h 460"/>
              <a:gd name="T42" fmla="*/ 245 w 447"/>
              <a:gd name="T43" fmla="*/ 70 h 460"/>
              <a:gd name="T44" fmla="*/ 165 w 447"/>
              <a:gd name="T45" fmla="*/ 91 h 460"/>
              <a:gd name="T46" fmla="*/ 125 w 447"/>
              <a:gd name="T47" fmla="*/ 115 h 460"/>
              <a:gd name="T48" fmla="*/ 85 w 447"/>
              <a:gd name="T49" fmla="*/ 91 h 460"/>
              <a:gd name="T50" fmla="*/ 31 w 447"/>
              <a:gd name="T51" fmla="*/ 70 h 460"/>
              <a:gd name="T52" fmla="*/ 40 w 447"/>
              <a:gd name="T53" fmla="*/ 174 h 460"/>
              <a:gd name="T54" fmla="*/ 129 w 447"/>
              <a:gd name="T55" fmla="*/ 278 h 460"/>
              <a:gd name="T56" fmla="*/ 40 w 447"/>
              <a:gd name="T57" fmla="*/ 174 h 460"/>
              <a:gd name="T58" fmla="*/ 153 w 447"/>
              <a:gd name="T59" fmla="*/ 174 h 460"/>
              <a:gd name="T60" fmla="*/ 241 w 447"/>
              <a:gd name="T61" fmla="*/ 278 h 460"/>
              <a:gd name="T62" fmla="*/ 153 w 447"/>
              <a:gd name="T63" fmla="*/ 174 h 460"/>
              <a:gd name="T64" fmla="*/ 352 w 447"/>
              <a:gd name="T65" fmla="*/ 281 h 460"/>
              <a:gd name="T66" fmla="*/ 357 w 447"/>
              <a:gd name="T67" fmla="*/ 460 h 460"/>
              <a:gd name="T68" fmla="*/ 357 w 447"/>
              <a:gd name="T69" fmla="*/ 281 h 460"/>
              <a:gd name="T70" fmla="*/ 40 w 447"/>
              <a:gd name="T71" fmla="*/ 302 h 460"/>
              <a:gd name="T72" fmla="*/ 129 w 447"/>
              <a:gd name="T73" fmla="*/ 302 h 460"/>
              <a:gd name="T74" fmla="*/ 40 w 447"/>
              <a:gd name="T75" fmla="*/ 397 h 460"/>
              <a:gd name="T76" fmla="*/ 319 w 447"/>
              <a:gd name="T77" fmla="*/ 316 h 460"/>
              <a:gd name="T78" fmla="*/ 414 w 447"/>
              <a:gd name="T79" fmla="*/ 316 h 460"/>
              <a:gd name="T80" fmla="*/ 364 w 447"/>
              <a:gd name="T81" fmla="*/ 432 h 460"/>
              <a:gd name="T82" fmla="*/ 371 w 447"/>
              <a:gd name="T83" fmla="*/ 345 h 460"/>
              <a:gd name="T84" fmla="*/ 352 w 447"/>
              <a:gd name="T85" fmla="*/ 345 h 460"/>
              <a:gd name="T86" fmla="*/ 316 w 447"/>
              <a:gd name="T87" fmla="*/ 346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7" h="460">
                <a:moveTo>
                  <a:pt x="285" y="0"/>
                </a:moveTo>
                <a:cubicBezTo>
                  <a:pt x="272" y="0"/>
                  <a:pt x="261" y="12"/>
                  <a:pt x="261" y="25"/>
                </a:cubicBezTo>
                <a:lnTo>
                  <a:pt x="261" y="75"/>
                </a:lnTo>
                <a:cubicBezTo>
                  <a:pt x="261" y="88"/>
                  <a:pt x="273" y="99"/>
                  <a:pt x="286" y="99"/>
                </a:cubicBezTo>
                <a:cubicBezTo>
                  <a:pt x="298" y="99"/>
                  <a:pt x="310" y="88"/>
                  <a:pt x="310" y="75"/>
                </a:cubicBezTo>
                <a:lnTo>
                  <a:pt x="310" y="25"/>
                </a:lnTo>
                <a:cubicBezTo>
                  <a:pt x="310" y="12"/>
                  <a:pt x="298" y="0"/>
                  <a:pt x="285" y="0"/>
                </a:cubicBezTo>
                <a:close/>
                <a:moveTo>
                  <a:pt x="124" y="3"/>
                </a:moveTo>
                <a:lnTo>
                  <a:pt x="124" y="3"/>
                </a:lnTo>
                <a:cubicBezTo>
                  <a:pt x="111" y="3"/>
                  <a:pt x="100" y="15"/>
                  <a:pt x="100" y="28"/>
                </a:cubicBezTo>
                <a:lnTo>
                  <a:pt x="100" y="78"/>
                </a:lnTo>
                <a:cubicBezTo>
                  <a:pt x="100" y="91"/>
                  <a:pt x="112" y="103"/>
                  <a:pt x="125" y="103"/>
                </a:cubicBezTo>
                <a:cubicBezTo>
                  <a:pt x="138" y="103"/>
                  <a:pt x="149" y="91"/>
                  <a:pt x="149" y="78"/>
                </a:cubicBezTo>
                <a:lnTo>
                  <a:pt x="149" y="28"/>
                </a:lnTo>
                <a:cubicBezTo>
                  <a:pt x="150" y="15"/>
                  <a:pt x="138" y="3"/>
                  <a:pt x="124" y="3"/>
                </a:cubicBezTo>
                <a:close/>
                <a:moveTo>
                  <a:pt x="31" y="70"/>
                </a:moveTo>
                <a:lnTo>
                  <a:pt x="31" y="70"/>
                </a:lnTo>
                <a:cubicBezTo>
                  <a:pt x="21" y="70"/>
                  <a:pt x="13" y="75"/>
                  <a:pt x="7" y="82"/>
                </a:cubicBezTo>
                <a:cubicBezTo>
                  <a:pt x="2" y="89"/>
                  <a:pt x="0" y="97"/>
                  <a:pt x="0" y="105"/>
                </a:cubicBezTo>
                <a:lnTo>
                  <a:pt x="0" y="401"/>
                </a:lnTo>
                <a:cubicBezTo>
                  <a:pt x="0" y="410"/>
                  <a:pt x="2" y="418"/>
                  <a:pt x="7" y="424"/>
                </a:cubicBezTo>
                <a:cubicBezTo>
                  <a:pt x="13" y="431"/>
                  <a:pt x="21" y="436"/>
                  <a:pt x="31" y="436"/>
                </a:cubicBezTo>
                <a:lnTo>
                  <a:pt x="262" y="436"/>
                </a:lnTo>
                <a:cubicBezTo>
                  <a:pt x="251" y="425"/>
                  <a:pt x="243" y="412"/>
                  <a:pt x="237" y="397"/>
                </a:cubicBezTo>
                <a:lnTo>
                  <a:pt x="153" y="397"/>
                </a:lnTo>
                <a:lnTo>
                  <a:pt x="153" y="302"/>
                </a:lnTo>
                <a:lnTo>
                  <a:pt x="241" y="302"/>
                </a:lnTo>
                <a:lnTo>
                  <a:pt x="241" y="314"/>
                </a:lnTo>
                <a:cubicBezTo>
                  <a:pt x="247" y="301"/>
                  <a:pt x="256" y="288"/>
                  <a:pt x="267" y="278"/>
                </a:cubicBezTo>
                <a:lnTo>
                  <a:pt x="265" y="278"/>
                </a:lnTo>
                <a:lnTo>
                  <a:pt x="265" y="174"/>
                </a:lnTo>
                <a:lnTo>
                  <a:pt x="359" y="174"/>
                </a:lnTo>
                <a:lnTo>
                  <a:pt x="359" y="251"/>
                </a:lnTo>
                <a:cubicBezTo>
                  <a:pt x="374" y="254"/>
                  <a:pt x="387" y="259"/>
                  <a:pt x="399" y="267"/>
                </a:cubicBezTo>
                <a:lnTo>
                  <a:pt x="399" y="105"/>
                </a:lnTo>
                <a:cubicBezTo>
                  <a:pt x="399" y="97"/>
                  <a:pt x="397" y="89"/>
                  <a:pt x="392" y="82"/>
                </a:cubicBezTo>
                <a:cubicBezTo>
                  <a:pt x="386" y="75"/>
                  <a:pt x="377" y="70"/>
                  <a:pt x="367" y="70"/>
                </a:cubicBezTo>
                <a:lnTo>
                  <a:pt x="325" y="70"/>
                </a:lnTo>
                <a:lnTo>
                  <a:pt x="325" y="91"/>
                </a:lnTo>
                <a:cubicBezTo>
                  <a:pt x="325" y="97"/>
                  <a:pt x="321" y="103"/>
                  <a:pt x="313" y="108"/>
                </a:cubicBezTo>
                <a:cubicBezTo>
                  <a:pt x="306" y="112"/>
                  <a:pt x="295" y="115"/>
                  <a:pt x="285" y="115"/>
                </a:cubicBezTo>
                <a:cubicBezTo>
                  <a:pt x="274" y="115"/>
                  <a:pt x="264" y="112"/>
                  <a:pt x="256" y="108"/>
                </a:cubicBezTo>
                <a:cubicBezTo>
                  <a:pt x="249" y="103"/>
                  <a:pt x="245" y="97"/>
                  <a:pt x="245" y="91"/>
                </a:cubicBezTo>
                <a:lnTo>
                  <a:pt x="245" y="70"/>
                </a:lnTo>
                <a:lnTo>
                  <a:pt x="165" y="70"/>
                </a:lnTo>
                <a:lnTo>
                  <a:pt x="165" y="91"/>
                </a:lnTo>
                <a:cubicBezTo>
                  <a:pt x="165" y="97"/>
                  <a:pt x="161" y="103"/>
                  <a:pt x="153" y="108"/>
                </a:cubicBezTo>
                <a:cubicBezTo>
                  <a:pt x="146" y="112"/>
                  <a:pt x="135" y="115"/>
                  <a:pt x="125" y="115"/>
                </a:cubicBezTo>
                <a:cubicBezTo>
                  <a:pt x="114" y="115"/>
                  <a:pt x="104" y="112"/>
                  <a:pt x="96" y="108"/>
                </a:cubicBezTo>
                <a:cubicBezTo>
                  <a:pt x="89" y="103"/>
                  <a:pt x="85" y="97"/>
                  <a:pt x="85" y="91"/>
                </a:cubicBezTo>
                <a:lnTo>
                  <a:pt x="85" y="70"/>
                </a:lnTo>
                <a:lnTo>
                  <a:pt x="31" y="70"/>
                </a:lnTo>
                <a:close/>
                <a:moveTo>
                  <a:pt x="40" y="174"/>
                </a:moveTo>
                <a:lnTo>
                  <a:pt x="40" y="174"/>
                </a:lnTo>
                <a:lnTo>
                  <a:pt x="129" y="174"/>
                </a:lnTo>
                <a:lnTo>
                  <a:pt x="129" y="278"/>
                </a:lnTo>
                <a:lnTo>
                  <a:pt x="40" y="278"/>
                </a:lnTo>
                <a:lnTo>
                  <a:pt x="40" y="174"/>
                </a:lnTo>
                <a:close/>
                <a:moveTo>
                  <a:pt x="153" y="174"/>
                </a:moveTo>
                <a:lnTo>
                  <a:pt x="153" y="174"/>
                </a:lnTo>
                <a:lnTo>
                  <a:pt x="241" y="174"/>
                </a:lnTo>
                <a:lnTo>
                  <a:pt x="241" y="278"/>
                </a:lnTo>
                <a:lnTo>
                  <a:pt x="153" y="278"/>
                </a:lnTo>
                <a:lnTo>
                  <a:pt x="153" y="174"/>
                </a:lnTo>
                <a:close/>
                <a:moveTo>
                  <a:pt x="352" y="281"/>
                </a:moveTo>
                <a:lnTo>
                  <a:pt x="352" y="281"/>
                </a:lnTo>
                <a:cubicBezTo>
                  <a:pt x="305" y="283"/>
                  <a:pt x="267" y="322"/>
                  <a:pt x="267" y="370"/>
                </a:cubicBezTo>
                <a:cubicBezTo>
                  <a:pt x="267" y="420"/>
                  <a:pt x="307" y="460"/>
                  <a:pt x="357" y="460"/>
                </a:cubicBezTo>
                <a:cubicBezTo>
                  <a:pt x="407" y="460"/>
                  <a:pt x="447" y="420"/>
                  <a:pt x="447" y="370"/>
                </a:cubicBezTo>
                <a:cubicBezTo>
                  <a:pt x="447" y="321"/>
                  <a:pt x="407" y="281"/>
                  <a:pt x="357" y="281"/>
                </a:cubicBezTo>
                <a:cubicBezTo>
                  <a:pt x="355" y="281"/>
                  <a:pt x="354" y="281"/>
                  <a:pt x="352" y="281"/>
                </a:cubicBezTo>
                <a:close/>
                <a:moveTo>
                  <a:pt x="40" y="302"/>
                </a:moveTo>
                <a:lnTo>
                  <a:pt x="40" y="302"/>
                </a:lnTo>
                <a:lnTo>
                  <a:pt x="129" y="302"/>
                </a:lnTo>
                <a:lnTo>
                  <a:pt x="129" y="397"/>
                </a:lnTo>
                <a:lnTo>
                  <a:pt x="40" y="397"/>
                </a:lnTo>
                <a:lnTo>
                  <a:pt x="40" y="302"/>
                </a:lnTo>
                <a:close/>
                <a:moveTo>
                  <a:pt x="319" y="316"/>
                </a:moveTo>
                <a:lnTo>
                  <a:pt x="319" y="316"/>
                </a:lnTo>
                <a:lnTo>
                  <a:pt x="414" y="316"/>
                </a:lnTo>
                <a:lnTo>
                  <a:pt x="414" y="330"/>
                </a:lnTo>
                <a:lnTo>
                  <a:pt x="364" y="432"/>
                </a:lnTo>
                <a:lnTo>
                  <a:pt x="329" y="432"/>
                </a:lnTo>
                <a:lnTo>
                  <a:pt x="371" y="345"/>
                </a:lnTo>
                <a:cubicBezTo>
                  <a:pt x="371" y="345"/>
                  <a:pt x="365" y="345"/>
                  <a:pt x="362" y="345"/>
                </a:cubicBezTo>
                <a:cubicBezTo>
                  <a:pt x="359" y="345"/>
                  <a:pt x="355" y="345"/>
                  <a:pt x="352" y="345"/>
                </a:cubicBezTo>
                <a:cubicBezTo>
                  <a:pt x="348" y="345"/>
                  <a:pt x="345" y="345"/>
                  <a:pt x="341" y="345"/>
                </a:cubicBezTo>
                <a:cubicBezTo>
                  <a:pt x="334" y="346"/>
                  <a:pt x="325" y="346"/>
                  <a:pt x="316" y="346"/>
                </a:cubicBezTo>
                <a:lnTo>
                  <a:pt x="319" y="316"/>
                </a:lnTo>
                <a:close/>
              </a:path>
            </a:pathLst>
          </a:custGeom>
          <a:solidFill>
            <a:schemeClr val="bg1"/>
          </a:solidFill>
          <a:ln>
            <a:noFill/>
          </a:ln>
        </p:spPr>
        <p:txBody>
          <a:bodyPr vert="horz" wrap="square" lIns="126992" tIns="63496" rIns="126992" bIns="63496" numCol="1" anchor="t" anchorCtr="0" compatLnSpc="1"/>
          <a:lstStyle/>
          <a:p>
            <a:endParaRPr lang="zh-CN" altLang="en-US" sz="2085"/>
          </a:p>
        </p:txBody>
      </p:sp>
      <p:sp>
        <p:nvSpPr>
          <p:cNvPr id="73" name="Freeform 26"/>
          <p:cNvSpPr>
            <a:spLocks noEditPoints="1"/>
          </p:cNvSpPr>
          <p:nvPr/>
        </p:nvSpPr>
        <p:spPr bwMode="auto">
          <a:xfrm>
            <a:off x="4180868" y="2154621"/>
            <a:ext cx="424677" cy="419531"/>
          </a:xfrm>
          <a:custGeom>
            <a:avLst/>
            <a:gdLst>
              <a:gd name="T0" fmla="*/ 351 w 389"/>
              <a:gd name="T1" fmla="*/ 332 h 385"/>
              <a:gd name="T2" fmla="*/ 311 w 389"/>
              <a:gd name="T3" fmla="*/ 332 h 385"/>
              <a:gd name="T4" fmla="*/ 255 w 389"/>
              <a:gd name="T5" fmla="*/ 224 h 385"/>
              <a:gd name="T6" fmla="*/ 249 w 389"/>
              <a:gd name="T7" fmla="*/ 245 h 385"/>
              <a:gd name="T8" fmla="*/ 218 w 389"/>
              <a:gd name="T9" fmla="*/ 269 h 385"/>
              <a:gd name="T10" fmla="*/ 319 w 389"/>
              <a:gd name="T11" fmla="*/ 380 h 385"/>
              <a:gd name="T12" fmla="*/ 384 w 389"/>
              <a:gd name="T13" fmla="*/ 337 h 385"/>
              <a:gd name="T14" fmla="*/ 336 w 389"/>
              <a:gd name="T15" fmla="*/ 287 h 385"/>
              <a:gd name="T16" fmla="*/ 265 w 389"/>
              <a:gd name="T17" fmla="*/ 229 h 385"/>
              <a:gd name="T18" fmla="*/ 140 w 389"/>
              <a:gd name="T19" fmla="*/ 137 h 385"/>
              <a:gd name="T20" fmla="*/ 162 w 389"/>
              <a:gd name="T21" fmla="*/ 131 h 385"/>
              <a:gd name="T22" fmla="*/ 167 w 389"/>
              <a:gd name="T23" fmla="*/ 110 h 385"/>
              <a:gd name="T24" fmla="*/ 172 w 389"/>
              <a:gd name="T25" fmla="*/ 90 h 385"/>
              <a:gd name="T26" fmla="*/ 75 w 389"/>
              <a:gd name="T27" fmla="*/ 9 h 385"/>
              <a:gd name="T28" fmla="*/ 61 w 389"/>
              <a:gd name="T29" fmla="*/ 109 h 385"/>
              <a:gd name="T30" fmla="*/ 0 w 389"/>
              <a:gd name="T31" fmla="*/ 84 h 385"/>
              <a:gd name="T32" fmla="*/ 115 w 389"/>
              <a:gd name="T33" fmla="*/ 166 h 385"/>
              <a:gd name="T34" fmla="*/ 130 w 389"/>
              <a:gd name="T35" fmla="*/ 147 h 385"/>
              <a:gd name="T36" fmla="*/ 375 w 389"/>
              <a:gd name="T37" fmla="*/ 37 h 385"/>
              <a:gd name="T38" fmla="*/ 322 w 389"/>
              <a:gd name="T39" fmla="*/ 0 h 385"/>
              <a:gd name="T40" fmla="*/ 183 w 389"/>
              <a:gd name="T41" fmla="*/ 125 h 385"/>
              <a:gd name="T42" fmla="*/ 163 w 389"/>
              <a:gd name="T43" fmla="*/ 154 h 385"/>
              <a:gd name="T44" fmla="*/ 146 w 389"/>
              <a:gd name="T45" fmla="*/ 162 h 385"/>
              <a:gd name="T46" fmla="*/ 147 w 389"/>
              <a:gd name="T47" fmla="*/ 215 h 385"/>
              <a:gd name="T48" fmla="*/ 34 w 389"/>
              <a:gd name="T49" fmla="*/ 313 h 385"/>
              <a:gd name="T50" fmla="*/ 22 w 389"/>
              <a:gd name="T51" fmla="*/ 385 h 385"/>
              <a:gd name="T52" fmla="*/ 80 w 389"/>
              <a:gd name="T53" fmla="*/ 327 h 385"/>
              <a:gd name="T54" fmla="*/ 172 w 389"/>
              <a:gd name="T55" fmla="*/ 240 h 385"/>
              <a:gd name="T56" fmla="*/ 224 w 389"/>
              <a:gd name="T57" fmla="*/ 240 h 385"/>
              <a:gd name="T58" fmla="*/ 238 w 389"/>
              <a:gd name="T59" fmla="*/ 208 h 385"/>
              <a:gd name="T60" fmla="*/ 261 w 389"/>
              <a:gd name="T61" fmla="*/ 203 h 385"/>
              <a:gd name="T62" fmla="*/ 375 w 389"/>
              <a:gd name="T63" fmla="*/ 37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9" h="385">
                <a:moveTo>
                  <a:pt x="331" y="312"/>
                </a:moveTo>
                <a:cubicBezTo>
                  <a:pt x="342" y="312"/>
                  <a:pt x="351" y="321"/>
                  <a:pt x="351" y="332"/>
                </a:cubicBezTo>
                <a:cubicBezTo>
                  <a:pt x="351" y="343"/>
                  <a:pt x="342" y="352"/>
                  <a:pt x="331" y="352"/>
                </a:cubicBezTo>
                <a:cubicBezTo>
                  <a:pt x="320" y="352"/>
                  <a:pt x="311" y="343"/>
                  <a:pt x="311" y="332"/>
                </a:cubicBezTo>
                <a:cubicBezTo>
                  <a:pt x="311" y="321"/>
                  <a:pt x="320" y="312"/>
                  <a:pt x="331" y="312"/>
                </a:cubicBezTo>
                <a:close/>
                <a:moveTo>
                  <a:pt x="255" y="224"/>
                </a:moveTo>
                <a:lnTo>
                  <a:pt x="260" y="234"/>
                </a:lnTo>
                <a:lnTo>
                  <a:pt x="249" y="245"/>
                </a:lnTo>
                <a:lnTo>
                  <a:pt x="239" y="255"/>
                </a:lnTo>
                <a:cubicBezTo>
                  <a:pt x="233" y="261"/>
                  <a:pt x="226" y="266"/>
                  <a:pt x="218" y="269"/>
                </a:cubicBezTo>
                <a:lnTo>
                  <a:pt x="286" y="337"/>
                </a:lnTo>
                <a:lnTo>
                  <a:pt x="319" y="380"/>
                </a:lnTo>
                <a:lnTo>
                  <a:pt x="336" y="385"/>
                </a:lnTo>
                <a:lnTo>
                  <a:pt x="384" y="337"/>
                </a:lnTo>
                <a:lnTo>
                  <a:pt x="379" y="319"/>
                </a:lnTo>
                <a:lnTo>
                  <a:pt x="336" y="287"/>
                </a:lnTo>
                <a:lnTo>
                  <a:pt x="271" y="223"/>
                </a:lnTo>
                <a:lnTo>
                  <a:pt x="265" y="229"/>
                </a:lnTo>
                <a:lnTo>
                  <a:pt x="255" y="224"/>
                </a:lnTo>
                <a:close/>
                <a:moveTo>
                  <a:pt x="140" y="137"/>
                </a:moveTo>
                <a:lnTo>
                  <a:pt x="151" y="126"/>
                </a:lnTo>
                <a:lnTo>
                  <a:pt x="162" y="131"/>
                </a:lnTo>
                <a:lnTo>
                  <a:pt x="156" y="121"/>
                </a:lnTo>
                <a:lnTo>
                  <a:pt x="167" y="110"/>
                </a:lnTo>
                <a:lnTo>
                  <a:pt x="168" y="109"/>
                </a:lnTo>
                <a:cubicBezTo>
                  <a:pt x="171" y="102"/>
                  <a:pt x="172" y="96"/>
                  <a:pt x="172" y="90"/>
                </a:cubicBezTo>
                <a:cubicBezTo>
                  <a:pt x="172" y="44"/>
                  <a:pt x="129" y="0"/>
                  <a:pt x="83" y="1"/>
                </a:cubicBezTo>
                <a:cubicBezTo>
                  <a:pt x="83" y="1"/>
                  <a:pt x="78" y="6"/>
                  <a:pt x="75" y="9"/>
                </a:cubicBezTo>
                <a:cubicBezTo>
                  <a:pt x="111" y="45"/>
                  <a:pt x="108" y="39"/>
                  <a:pt x="108" y="62"/>
                </a:cubicBezTo>
                <a:cubicBezTo>
                  <a:pt x="108" y="80"/>
                  <a:pt x="79" y="109"/>
                  <a:pt x="61" y="109"/>
                </a:cubicBezTo>
                <a:cubicBezTo>
                  <a:pt x="38" y="109"/>
                  <a:pt x="46" y="113"/>
                  <a:pt x="8" y="75"/>
                </a:cubicBezTo>
                <a:cubicBezTo>
                  <a:pt x="5" y="78"/>
                  <a:pt x="0" y="83"/>
                  <a:pt x="0" y="84"/>
                </a:cubicBezTo>
                <a:cubicBezTo>
                  <a:pt x="1" y="129"/>
                  <a:pt x="44" y="173"/>
                  <a:pt x="90" y="173"/>
                </a:cubicBezTo>
                <a:cubicBezTo>
                  <a:pt x="98" y="173"/>
                  <a:pt x="107" y="170"/>
                  <a:pt x="115" y="166"/>
                </a:cubicBezTo>
                <a:lnTo>
                  <a:pt x="117" y="168"/>
                </a:lnTo>
                <a:cubicBezTo>
                  <a:pt x="120" y="160"/>
                  <a:pt x="124" y="153"/>
                  <a:pt x="130" y="147"/>
                </a:cubicBezTo>
                <a:lnTo>
                  <a:pt x="140" y="137"/>
                </a:lnTo>
                <a:close/>
                <a:moveTo>
                  <a:pt x="375" y="37"/>
                </a:moveTo>
                <a:lnTo>
                  <a:pt x="348" y="11"/>
                </a:lnTo>
                <a:cubicBezTo>
                  <a:pt x="341" y="4"/>
                  <a:pt x="332" y="0"/>
                  <a:pt x="322" y="0"/>
                </a:cubicBezTo>
                <a:cubicBezTo>
                  <a:pt x="313" y="0"/>
                  <a:pt x="304" y="4"/>
                  <a:pt x="297" y="11"/>
                </a:cubicBezTo>
                <a:lnTo>
                  <a:pt x="183" y="125"/>
                </a:lnTo>
                <a:cubicBezTo>
                  <a:pt x="186" y="132"/>
                  <a:pt x="183" y="142"/>
                  <a:pt x="178" y="147"/>
                </a:cubicBezTo>
                <a:cubicBezTo>
                  <a:pt x="174" y="151"/>
                  <a:pt x="168" y="154"/>
                  <a:pt x="163" y="154"/>
                </a:cubicBezTo>
                <a:cubicBezTo>
                  <a:pt x="160" y="154"/>
                  <a:pt x="158" y="153"/>
                  <a:pt x="156" y="152"/>
                </a:cubicBezTo>
                <a:lnTo>
                  <a:pt x="146" y="162"/>
                </a:lnTo>
                <a:cubicBezTo>
                  <a:pt x="131" y="176"/>
                  <a:pt x="131" y="199"/>
                  <a:pt x="145" y="213"/>
                </a:cubicBezTo>
                <a:lnTo>
                  <a:pt x="147" y="215"/>
                </a:lnTo>
                <a:lnTo>
                  <a:pt x="58" y="304"/>
                </a:lnTo>
                <a:lnTo>
                  <a:pt x="34" y="313"/>
                </a:lnTo>
                <a:lnTo>
                  <a:pt x="0" y="363"/>
                </a:lnTo>
                <a:lnTo>
                  <a:pt x="22" y="385"/>
                </a:lnTo>
                <a:lnTo>
                  <a:pt x="71" y="351"/>
                </a:lnTo>
                <a:lnTo>
                  <a:pt x="80" y="327"/>
                </a:lnTo>
                <a:lnTo>
                  <a:pt x="170" y="237"/>
                </a:lnTo>
                <a:lnTo>
                  <a:pt x="172" y="240"/>
                </a:lnTo>
                <a:cubicBezTo>
                  <a:pt x="179" y="247"/>
                  <a:pt x="189" y="251"/>
                  <a:pt x="198" y="251"/>
                </a:cubicBezTo>
                <a:cubicBezTo>
                  <a:pt x="207" y="251"/>
                  <a:pt x="216" y="247"/>
                  <a:pt x="224" y="240"/>
                </a:cubicBezTo>
                <a:lnTo>
                  <a:pt x="234" y="230"/>
                </a:lnTo>
                <a:cubicBezTo>
                  <a:pt x="230" y="223"/>
                  <a:pt x="233" y="213"/>
                  <a:pt x="238" y="208"/>
                </a:cubicBezTo>
                <a:cubicBezTo>
                  <a:pt x="242" y="204"/>
                  <a:pt x="248" y="202"/>
                  <a:pt x="254" y="202"/>
                </a:cubicBezTo>
                <a:cubicBezTo>
                  <a:pt x="256" y="202"/>
                  <a:pt x="258" y="202"/>
                  <a:pt x="261" y="203"/>
                </a:cubicBezTo>
                <a:lnTo>
                  <a:pt x="375" y="89"/>
                </a:lnTo>
                <a:cubicBezTo>
                  <a:pt x="389" y="75"/>
                  <a:pt x="389" y="52"/>
                  <a:pt x="375" y="37"/>
                </a:cubicBezTo>
                <a:close/>
              </a:path>
            </a:pathLst>
          </a:custGeom>
          <a:solidFill>
            <a:schemeClr val="bg1"/>
          </a:solidFill>
          <a:ln>
            <a:noFill/>
          </a:ln>
        </p:spPr>
        <p:txBody>
          <a:bodyPr vert="horz" wrap="square" lIns="126992" tIns="63496" rIns="126992" bIns="63496" numCol="1" anchor="t" anchorCtr="0" compatLnSpc="1"/>
          <a:lstStyle/>
          <a:p>
            <a:endParaRPr lang="zh-CN" altLang="en-US" sz="2085"/>
          </a:p>
        </p:txBody>
      </p:sp>
      <p:sp>
        <p:nvSpPr>
          <p:cNvPr id="74" name="Freeform 35"/>
          <p:cNvSpPr>
            <a:spLocks noEditPoints="1"/>
          </p:cNvSpPr>
          <p:nvPr/>
        </p:nvSpPr>
        <p:spPr bwMode="auto">
          <a:xfrm>
            <a:off x="9656643" y="2177256"/>
            <a:ext cx="408397" cy="441692"/>
          </a:xfrm>
          <a:custGeom>
            <a:avLst/>
            <a:gdLst>
              <a:gd name="T0" fmla="*/ 29 w 433"/>
              <a:gd name="T1" fmla="*/ 29 h 469"/>
              <a:gd name="T2" fmla="*/ 115 w 433"/>
              <a:gd name="T3" fmla="*/ 28 h 469"/>
              <a:gd name="T4" fmla="*/ 208 w 433"/>
              <a:gd name="T5" fmla="*/ 3 h 469"/>
              <a:gd name="T6" fmla="*/ 216 w 433"/>
              <a:gd name="T7" fmla="*/ 0 h 469"/>
              <a:gd name="T8" fmla="*/ 225 w 433"/>
              <a:gd name="T9" fmla="*/ 3 h 469"/>
              <a:gd name="T10" fmla="*/ 318 w 433"/>
              <a:gd name="T11" fmla="*/ 28 h 469"/>
              <a:gd name="T12" fmla="*/ 404 w 433"/>
              <a:gd name="T13" fmla="*/ 29 h 469"/>
              <a:gd name="T14" fmla="*/ 433 w 433"/>
              <a:gd name="T15" fmla="*/ 25 h 469"/>
              <a:gd name="T16" fmla="*/ 433 w 433"/>
              <a:gd name="T17" fmla="*/ 58 h 469"/>
              <a:gd name="T18" fmla="*/ 372 w 433"/>
              <a:gd name="T19" fmla="*/ 355 h 469"/>
              <a:gd name="T20" fmla="*/ 222 w 433"/>
              <a:gd name="T21" fmla="*/ 468 h 469"/>
              <a:gd name="T22" fmla="*/ 216 w 433"/>
              <a:gd name="T23" fmla="*/ 469 h 469"/>
              <a:gd name="T24" fmla="*/ 210 w 433"/>
              <a:gd name="T25" fmla="*/ 468 h 469"/>
              <a:gd name="T26" fmla="*/ 61 w 433"/>
              <a:gd name="T27" fmla="*/ 355 h 469"/>
              <a:gd name="T28" fmla="*/ 0 w 433"/>
              <a:gd name="T29" fmla="*/ 58 h 469"/>
              <a:gd name="T30" fmla="*/ 0 w 433"/>
              <a:gd name="T31" fmla="*/ 25 h 469"/>
              <a:gd name="T32" fmla="*/ 29 w 433"/>
              <a:gd name="T33" fmla="*/ 29 h 469"/>
              <a:gd name="T34" fmla="*/ 216 w 433"/>
              <a:gd name="T35" fmla="*/ 239 h 469"/>
              <a:gd name="T36" fmla="*/ 216 w 433"/>
              <a:gd name="T37" fmla="*/ 239 h 469"/>
              <a:gd name="T38" fmla="*/ 361 w 433"/>
              <a:gd name="T39" fmla="*/ 239 h 469"/>
              <a:gd name="T40" fmla="*/ 380 w 433"/>
              <a:gd name="T41" fmla="*/ 90 h 469"/>
              <a:gd name="T42" fmla="*/ 311 w 433"/>
              <a:gd name="T43" fmla="*/ 86 h 469"/>
              <a:gd name="T44" fmla="*/ 216 w 433"/>
              <a:gd name="T45" fmla="*/ 62 h 469"/>
              <a:gd name="T46" fmla="*/ 216 w 433"/>
              <a:gd name="T47" fmla="*/ 239 h 469"/>
              <a:gd name="T48" fmla="*/ 216 w 433"/>
              <a:gd name="T49" fmla="*/ 409 h 469"/>
              <a:gd name="T50" fmla="*/ 216 w 433"/>
              <a:gd name="T51" fmla="*/ 409 h 469"/>
              <a:gd name="T52" fmla="*/ 216 w 433"/>
              <a:gd name="T53" fmla="*/ 239 h 469"/>
              <a:gd name="T54" fmla="*/ 72 w 433"/>
              <a:gd name="T55" fmla="*/ 239 h 469"/>
              <a:gd name="T56" fmla="*/ 105 w 433"/>
              <a:gd name="T57" fmla="*/ 323 h 469"/>
              <a:gd name="T58" fmla="*/ 216 w 433"/>
              <a:gd name="T59" fmla="*/ 409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3" h="469">
                <a:moveTo>
                  <a:pt x="29" y="29"/>
                </a:moveTo>
                <a:cubicBezTo>
                  <a:pt x="57" y="32"/>
                  <a:pt x="85" y="32"/>
                  <a:pt x="115" y="28"/>
                </a:cubicBezTo>
                <a:cubicBezTo>
                  <a:pt x="145" y="24"/>
                  <a:pt x="176" y="16"/>
                  <a:pt x="208" y="3"/>
                </a:cubicBezTo>
                <a:lnTo>
                  <a:pt x="216" y="0"/>
                </a:lnTo>
                <a:lnTo>
                  <a:pt x="225" y="3"/>
                </a:lnTo>
                <a:cubicBezTo>
                  <a:pt x="257" y="16"/>
                  <a:pt x="288" y="24"/>
                  <a:pt x="318" y="28"/>
                </a:cubicBezTo>
                <a:cubicBezTo>
                  <a:pt x="347" y="32"/>
                  <a:pt x="376" y="32"/>
                  <a:pt x="404" y="29"/>
                </a:cubicBezTo>
                <a:lnTo>
                  <a:pt x="433" y="25"/>
                </a:lnTo>
                <a:lnTo>
                  <a:pt x="433" y="58"/>
                </a:lnTo>
                <a:cubicBezTo>
                  <a:pt x="431" y="199"/>
                  <a:pt x="409" y="293"/>
                  <a:pt x="372" y="355"/>
                </a:cubicBezTo>
                <a:cubicBezTo>
                  <a:pt x="334" y="421"/>
                  <a:pt x="281" y="452"/>
                  <a:pt x="222" y="468"/>
                </a:cubicBezTo>
                <a:lnTo>
                  <a:pt x="216" y="469"/>
                </a:lnTo>
                <a:lnTo>
                  <a:pt x="210" y="468"/>
                </a:lnTo>
                <a:cubicBezTo>
                  <a:pt x="151" y="452"/>
                  <a:pt x="99" y="421"/>
                  <a:pt x="61" y="355"/>
                </a:cubicBezTo>
                <a:cubicBezTo>
                  <a:pt x="24" y="293"/>
                  <a:pt x="1" y="199"/>
                  <a:pt x="0" y="58"/>
                </a:cubicBezTo>
                <a:lnTo>
                  <a:pt x="0" y="25"/>
                </a:lnTo>
                <a:lnTo>
                  <a:pt x="29" y="29"/>
                </a:lnTo>
                <a:close/>
                <a:moveTo>
                  <a:pt x="216" y="239"/>
                </a:moveTo>
                <a:lnTo>
                  <a:pt x="216" y="239"/>
                </a:lnTo>
                <a:lnTo>
                  <a:pt x="361" y="239"/>
                </a:lnTo>
                <a:cubicBezTo>
                  <a:pt x="371" y="198"/>
                  <a:pt x="377" y="149"/>
                  <a:pt x="380" y="90"/>
                </a:cubicBezTo>
                <a:cubicBezTo>
                  <a:pt x="357" y="91"/>
                  <a:pt x="335" y="90"/>
                  <a:pt x="311" y="86"/>
                </a:cubicBezTo>
                <a:cubicBezTo>
                  <a:pt x="281" y="82"/>
                  <a:pt x="249" y="74"/>
                  <a:pt x="216" y="62"/>
                </a:cubicBezTo>
                <a:lnTo>
                  <a:pt x="216" y="239"/>
                </a:lnTo>
                <a:close/>
                <a:moveTo>
                  <a:pt x="216" y="409"/>
                </a:moveTo>
                <a:lnTo>
                  <a:pt x="216" y="409"/>
                </a:lnTo>
                <a:lnTo>
                  <a:pt x="216" y="239"/>
                </a:lnTo>
                <a:lnTo>
                  <a:pt x="72" y="239"/>
                </a:lnTo>
                <a:cubicBezTo>
                  <a:pt x="80" y="273"/>
                  <a:pt x="92" y="301"/>
                  <a:pt x="105" y="323"/>
                </a:cubicBezTo>
                <a:cubicBezTo>
                  <a:pt x="133" y="372"/>
                  <a:pt x="172" y="396"/>
                  <a:pt x="216" y="409"/>
                </a:cubicBezTo>
                <a:close/>
              </a:path>
            </a:pathLst>
          </a:custGeom>
          <a:solidFill>
            <a:schemeClr val="bg1"/>
          </a:solidFill>
          <a:ln>
            <a:noFill/>
          </a:ln>
        </p:spPr>
        <p:txBody>
          <a:bodyPr vert="horz" wrap="square" lIns="126992" tIns="63496" rIns="126992" bIns="63496" numCol="1" anchor="t" anchorCtr="0" compatLnSpc="1"/>
          <a:lstStyle/>
          <a:p>
            <a:endParaRPr lang="zh-CN" altLang="en-US" sz="2085"/>
          </a:p>
        </p:txBody>
      </p:sp>
      <p:sp>
        <p:nvSpPr>
          <p:cNvPr id="75" name="Freeform 20"/>
          <p:cNvSpPr>
            <a:spLocks noEditPoints="1"/>
          </p:cNvSpPr>
          <p:nvPr/>
        </p:nvSpPr>
        <p:spPr bwMode="auto">
          <a:xfrm>
            <a:off x="6954339" y="2116257"/>
            <a:ext cx="399507" cy="502689"/>
          </a:xfrm>
          <a:custGeom>
            <a:avLst/>
            <a:gdLst>
              <a:gd name="T0" fmla="*/ 41 w 355"/>
              <a:gd name="T1" fmla="*/ 121 h 447"/>
              <a:gd name="T2" fmla="*/ 60 w 355"/>
              <a:gd name="T3" fmla="*/ 238 h 447"/>
              <a:gd name="T4" fmla="*/ 174 w 355"/>
              <a:gd name="T5" fmla="*/ 22 h 447"/>
              <a:gd name="T6" fmla="*/ 291 w 355"/>
              <a:gd name="T7" fmla="*/ 235 h 447"/>
              <a:gd name="T8" fmla="*/ 213 w 355"/>
              <a:gd name="T9" fmla="*/ 296 h 447"/>
              <a:gd name="T10" fmla="*/ 217 w 355"/>
              <a:gd name="T11" fmla="*/ 310 h 447"/>
              <a:gd name="T12" fmla="*/ 304 w 355"/>
              <a:gd name="T13" fmla="*/ 236 h 447"/>
              <a:gd name="T14" fmla="*/ 312 w 355"/>
              <a:gd name="T15" fmla="*/ 122 h 447"/>
              <a:gd name="T16" fmla="*/ 167 w 355"/>
              <a:gd name="T17" fmla="*/ 0 h 447"/>
              <a:gd name="T18" fmla="*/ 175 w 355"/>
              <a:gd name="T19" fmla="*/ 57 h 447"/>
              <a:gd name="T20" fmla="*/ 213 w 355"/>
              <a:gd name="T21" fmla="*/ 96 h 447"/>
              <a:gd name="T22" fmla="*/ 175 w 355"/>
              <a:gd name="T23" fmla="*/ 57 h 447"/>
              <a:gd name="T24" fmla="*/ 132 w 355"/>
              <a:gd name="T25" fmla="*/ 173 h 447"/>
              <a:gd name="T26" fmla="*/ 132 w 355"/>
              <a:gd name="T27" fmla="*/ 209 h 447"/>
              <a:gd name="T28" fmla="*/ 132 w 355"/>
              <a:gd name="T29" fmla="*/ 173 h 447"/>
              <a:gd name="T30" fmla="*/ 223 w 355"/>
              <a:gd name="T31" fmla="*/ 173 h 447"/>
              <a:gd name="T32" fmla="*/ 223 w 355"/>
              <a:gd name="T33" fmla="*/ 209 h 447"/>
              <a:gd name="T34" fmla="*/ 223 w 355"/>
              <a:gd name="T35" fmla="*/ 173 h 447"/>
              <a:gd name="T36" fmla="*/ 190 w 355"/>
              <a:gd name="T37" fmla="*/ 292 h 447"/>
              <a:gd name="T38" fmla="*/ 157 w 355"/>
              <a:gd name="T39" fmla="*/ 303 h 447"/>
              <a:gd name="T40" fmla="*/ 171 w 355"/>
              <a:gd name="T41" fmla="*/ 325 h 447"/>
              <a:gd name="T42" fmla="*/ 204 w 355"/>
              <a:gd name="T43" fmla="*/ 313 h 447"/>
              <a:gd name="T44" fmla="*/ 190 w 355"/>
              <a:gd name="T45" fmla="*/ 292 h 447"/>
              <a:gd name="T46" fmla="*/ 252 w 355"/>
              <a:gd name="T47" fmla="*/ 312 h 447"/>
              <a:gd name="T48" fmla="*/ 223 w 355"/>
              <a:gd name="T49" fmla="*/ 447 h 447"/>
              <a:gd name="T50" fmla="*/ 252 w 355"/>
              <a:gd name="T51" fmla="*/ 312 h 447"/>
              <a:gd name="T52" fmla="*/ 108 w 355"/>
              <a:gd name="T53" fmla="*/ 315 h 447"/>
              <a:gd name="T54" fmla="*/ 132 w 355"/>
              <a:gd name="T55" fmla="*/ 447 h 447"/>
              <a:gd name="T56" fmla="*/ 108 w 355"/>
              <a:gd name="T57" fmla="*/ 315 h 447"/>
              <a:gd name="T58" fmla="*/ 156 w 355"/>
              <a:gd name="T59" fmla="*/ 341 h 447"/>
              <a:gd name="T60" fmla="*/ 157 w 355"/>
              <a:gd name="T61" fmla="*/ 447 h 447"/>
              <a:gd name="T62" fmla="*/ 205 w 355"/>
              <a:gd name="T63" fmla="*/ 344 h 447"/>
              <a:gd name="T64" fmla="*/ 156 w 355"/>
              <a:gd name="T65" fmla="*/ 34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5" h="447">
                <a:moveTo>
                  <a:pt x="167" y="0"/>
                </a:moveTo>
                <a:cubicBezTo>
                  <a:pt x="95" y="2"/>
                  <a:pt x="46" y="57"/>
                  <a:pt x="41" y="121"/>
                </a:cubicBezTo>
                <a:cubicBezTo>
                  <a:pt x="18" y="130"/>
                  <a:pt x="1" y="152"/>
                  <a:pt x="2" y="178"/>
                </a:cubicBezTo>
                <a:cubicBezTo>
                  <a:pt x="4" y="237"/>
                  <a:pt x="28" y="238"/>
                  <a:pt x="60" y="238"/>
                </a:cubicBezTo>
                <a:lnTo>
                  <a:pt x="60" y="125"/>
                </a:lnTo>
                <a:cubicBezTo>
                  <a:pt x="60" y="76"/>
                  <a:pt x="108" y="22"/>
                  <a:pt x="174" y="22"/>
                </a:cubicBezTo>
                <a:cubicBezTo>
                  <a:pt x="239" y="22"/>
                  <a:pt x="275" y="73"/>
                  <a:pt x="291" y="118"/>
                </a:cubicBezTo>
                <a:lnTo>
                  <a:pt x="291" y="235"/>
                </a:lnTo>
                <a:cubicBezTo>
                  <a:pt x="288" y="242"/>
                  <a:pt x="279" y="251"/>
                  <a:pt x="263" y="266"/>
                </a:cubicBezTo>
                <a:cubicBezTo>
                  <a:pt x="243" y="286"/>
                  <a:pt x="213" y="296"/>
                  <a:pt x="213" y="296"/>
                </a:cubicBezTo>
                <a:cubicBezTo>
                  <a:pt x="210" y="297"/>
                  <a:pt x="207" y="301"/>
                  <a:pt x="208" y="305"/>
                </a:cubicBezTo>
                <a:cubicBezTo>
                  <a:pt x="209" y="309"/>
                  <a:pt x="214" y="312"/>
                  <a:pt x="217" y="310"/>
                </a:cubicBezTo>
                <a:cubicBezTo>
                  <a:pt x="217" y="310"/>
                  <a:pt x="248" y="300"/>
                  <a:pt x="271" y="277"/>
                </a:cubicBezTo>
                <a:cubicBezTo>
                  <a:pt x="294" y="255"/>
                  <a:pt x="304" y="237"/>
                  <a:pt x="304" y="236"/>
                </a:cubicBezTo>
                <a:cubicBezTo>
                  <a:pt x="329" y="230"/>
                  <a:pt x="348" y="230"/>
                  <a:pt x="348" y="178"/>
                </a:cubicBezTo>
                <a:cubicBezTo>
                  <a:pt x="348" y="153"/>
                  <a:pt x="333" y="131"/>
                  <a:pt x="312" y="122"/>
                </a:cubicBezTo>
                <a:cubicBezTo>
                  <a:pt x="296" y="63"/>
                  <a:pt x="247" y="2"/>
                  <a:pt x="174" y="0"/>
                </a:cubicBezTo>
                <a:cubicBezTo>
                  <a:pt x="171" y="0"/>
                  <a:pt x="169" y="0"/>
                  <a:pt x="167" y="0"/>
                </a:cubicBezTo>
                <a:close/>
                <a:moveTo>
                  <a:pt x="175" y="57"/>
                </a:moveTo>
                <a:lnTo>
                  <a:pt x="175" y="57"/>
                </a:lnTo>
                <a:cubicBezTo>
                  <a:pt x="92" y="57"/>
                  <a:pt x="52" y="120"/>
                  <a:pt x="70" y="185"/>
                </a:cubicBezTo>
                <a:cubicBezTo>
                  <a:pt x="70" y="185"/>
                  <a:pt x="212" y="126"/>
                  <a:pt x="213" y="96"/>
                </a:cubicBezTo>
                <a:cubicBezTo>
                  <a:pt x="244" y="138"/>
                  <a:pt x="280" y="155"/>
                  <a:pt x="280" y="155"/>
                </a:cubicBezTo>
                <a:cubicBezTo>
                  <a:pt x="276" y="83"/>
                  <a:pt x="243" y="58"/>
                  <a:pt x="175" y="57"/>
                </a:cubicBezTo>
                <a:close/>
                <a:moveTo>
                  <a:pt x="132" y="173"/>
                </a:moveTo>
                <a:lnTo>
                  <a:pt x="132" y="173"/>
                </a:lnTo>
                <a:cubicBezTo>
                  <a:pt x="120" y="173"/>
                  <a:pt x="111" y="181"/>
                  <a:pt x="111" y="191"/>
                </a:cubicBezTo>
                <a:cubicBezTo>
                  <a:pt x="111" y="201"/>
                  <a:pt x="120" y="209"/>
                  <a:pt x="132" y="209"/>
                </a:cubicBezTo>
                <a:cubicBezTo>
                  <a:pt x="144" y="209"/>
                  <a:pt x="154" y="201"/>
                  <a:pt x="154" y="191"/>
                </a:cubicBezTo>
                <a:cubicBezTo>
                  <a:pt x="154" y="181"/>
                  <a:pt x="144" y="173"/>
                  <a:pt x="132" y="173"/>
                </a:cubicBezTo>
                <a:close/>
                <a:moveTo>
                  <a:pt x="223" y="173"/>
                </a:moveTo>
                <a:lnTo>
                  <a:pt x="223" y="173"/>
                </a:lnTo>
                <a:cubicBezTo>
                  <a:pt x="211" y="173"/>
                  <a:pt x="201" y="181"/>
                  <a:pt x="201" y="191"/>
                </a:cubicBezTo>
                <a:cubicBezTo>
                  <a:pt x="201" y="201"/>
                  <a:pt x="211" y="209"/>
                  <a:pt x="223" y="209"/>
                </a:cubicBezTo>
                <a:cubicBezTo>
                  <a:pt x="235" y="209"/>
                  <a:pt x="245" y="201"/>
                  <a:pt x="245" y="191"/>
                </a:cubicBezTo>
                <a:cubicBezTo>
                  <a:pt x="245" y="181"/>
                  <a:pt x="235" y="173"/>
                  <a:pt x="223" y="173"/>
                </a:cubicBezTo>
                <a:close/>
                <a:moveTo>
                  <a:pt x="190" y="292"/>
                </a:moveTo>
                <a:lnTo>
                  <a:pt x="190" y="292"/>
                </a:lnTo>
                <a:lnTo>
                  <a:pt x="169" y="293"/>
                </a:lnTo>
                <a:cubicBezTo>
                  <a:pt x="162" y="294"/>
                  <a:pt x="157" y="299"/>
                  <a:pt x="157" y="303"/>
                </a:cubicBezTo>
                <a:lnTo>
                  <a:pt x="158" y="318"/>
                </a:lnTo>
                <a:cubicBezTo>
                  <a:pt x="158" y="322"/>
                  <a:pt x="164" y="326"/>
                  <a:pt x="171" y="325"/>
                </a:cubicBezTo>
                <a:lnTo>
                  <a:pt x="192" y="323"/>
                </a:lnTo>
                <a:cubicBezTo>
                  <a:pt x="198" y="322"/>
                  <a:pt x="204" y="318"/>
                  <a:pt x="204" y="313"/>
                </a:cubicBezTo>
                <a:lnTo>
                  <a:pt x="203" y="299"/>
                </a:lnTo>
                <a:cubicBezTo>
                  <a:pt x="202" y="295"/>
                  <a:pt x="196" y="291"/>
                  <a:pt x="190" y="292"/>
                </a:cubicBezTo>
                <a:close/>
                <a:moveTo>
                  <a:pt x="252" y="312"/>
                </a:moveTo>
                <a:lnTo>
                  <a:pt x="252" y="312"/>
                </a:lnTo>
                <a:cubicBezTo>
                  <a:pt x="246" y="313"/>
                  <a:pt x="241" y="314"/>
                  <a:pt x="235" y="316"/>
                </a:cubicBezTo>
                <a:lnTo>
                  <a:pt x="223" y="447"/>
                </a:lnTo>
                <a:lnTo>
                  <a:pt x="355" y="447"/>
                </a:lnTo>
                <a:cubicBezTo>
                  <a:pt x="336" y="406"/>
                  <a:pt x="302" y="310"/>
                  <a:pt x="252" y="312"/>
                </a:cubicBezTo>
                <a:close/>
                <a:moveTo>
                  <a:pt x="108" y="315"/>
                </a:moveTo>
                <a:lnTo>
                  <a:pt x="108" y="315"/>
                </a:lnTo>
                <a:cubicBezTo>
                  <a:pt x="49" y="318"/>
                  <a:pt x="20" y="404"/>
                  <a:pt x="0" y="447"/>
                </a:cubicBezTo>
                <a:lnTo>
                  <a:pt x="132" y="447"/>
                </a:lnTo>
                <a:lnTo>
                  <a:pt x="120" y="316"/>
                </a:lnTo>
                <a:cubicBezTo>
                  <a:pt x="116" y="315"/>
                  <a:pt x="112" y="315"/>
                  <a:pt x="108" y="315"/>
                </a:cubicBezTo>
                <a:close/>
                <a:moveTo>
                  <a:pt x="156" y="341"/>
                </a:moveTo>
                <a:lnTo>
                  <a:pt x="156" y="341"/>
                </a:lnTo>
                <a:cubicBezTo>
                  <a:pt x="152" y="341"/>
                  <a:pt x="150" y="343"/>
                  <a:pt x="150" y="344"/>
                </a:cubicBezTo>
                <a:lnTo>
                  <a:pt x="157" y="447"/>
                </a:lnTo>
                <a:lnTo>
                  <a:pt x="198" y="447"/>
                </a:lnTo>
                <a:lnTo>
                  <a:pt x="205" y="344"/>
                </a:lnTo>
                <a:cubicBezTo>
                  <a:pt x="205" y="343"/>
                  <a:pt x="203" y="341"/>
                  <a:pt x="200" y="341"/>
                </a:cubicBezTo>
                <a:lnTo>
                  <a:pt x="156" y="341"/>
                </a:lnTo>
                <a:close/>
              </a:path>
            </a:pathLst>
          </a:custGeom>
          <a:solidFill>
            <a:schemeClr val="bg1"/>
          </a:solidFill>
          <a:ln>
            <a:noFill/>
          </a:ln>
        </p:spPr>
        <p:txBody>
          <a:bodyPr vert="horz" wrap="square" lIns="126992" tIns="63496" rIns="126992" bIns="63496" numCol="1" anchor="t" anchorCtr="0" compatLnSpc="1"/>
          <a:lstStyle/>
          <a:p>
            <a:endParaRPr lang="zh-CN" altLang="en-US" sz="2085"/>
          </a:p>
        </p:txBody>
      </p:sp>
      <p:sp>
        <p:nvSpPr>
          <p:cNvPr id="38" name="文本框 6"/>
          <p:cNvSpPr>
            <a:spLocks noChangeArrowheads="1"/>
          </p:cNvSpPr>
          <p:nvPr/>
        </p:nvSpPr>
        <p:spPr bwMode="auto">
          <a:xfrm>
            <a:off x="4742144" y="119696"/>
            <a:ext cx="3318310" cy="457964"/>
          </a:xfrm>
          <a:prstGeom prst="rect">
            <a:avLst/>
          </a:prstGeom>
          <a:noFill/>
          <a:ln>
            <a:noFill/>
          </a:ln>
        </p:spPr>
        <p:txBody>
          <a:bodyPr wrap="square" lIns="90696" tIns="45348" rIns="90696" bIns="45348">
            <a:spAutoFit/>
          </a:bodyPr>
          <a:lstStyle/>
          <a:p>
            <a:pPr defTabSz="1279525" fontAlgn="auto">
              <a:spcBef>
                <a:spcPts val="0"/>
              </a:spcBef>
              <a:spcAft>
                <a:spcPts val="0"/>
              </a:spcAft>
              <a:defRPr/>
            </a:pPr>
            <a:r>
              <a:rPr lang="zh-CN" altLang="en-US" sz="2380" dirty="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p>
        </p:txBody>
      </p:sp>
      <p:pic>
        <p:nvPicPr>
          <p:cNvPr id="39" name="图片 3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67862" y="511615"/>
            <a:ext cx="3611821" cy="38170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38"/>
                                            </p:tgtEl>
                                            <p:attrNameLst>
                                              <p:attrName>style.visibility</p:attrName>
                                            </p:attrNameLst>
                                          </p:cBhvr>
                                          <p:to>
                                            <p:strVal val="visible"/>
                                          </p:to>
                                        </p:set>
                                        <p:anim calcmode="lin" valueType="num">
                                          <p:cBhvr>
                                            <p:cTn id="11"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38"/>
                                            </p:tgtEl>
                                            <p:attrNameLst>
                                              <p:attrName>ppt_y</p:attrName>
                                            </p:attrNameLst>
                                          </p:cBhvr>
                                          <p:tavLst>
                                            <p:tav tm="0">
                                              <p:val>
                                                <p:strVal val="#ppt_y"/>
                                              </p:val>
                                            </p:tav>
                                            <p:tav tm="100000">
                                              <p:val>
                                                <p:strVal val="#ppt_y"/>
                                              </p:val>
                                            </p:tav>
                                          </p:tavLst>
                                        </p:anim>
                                        <p:anim calcmode="lin" valueType="num">
                                          <p:cBhvr>
                                            <p:cTn id="13"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38"/>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38"/>
                                            </p:tgtEl>
                                          </p:cBhvr>
                                        </p:animEffect>
                                      </p:childTnLst>
                                    </p:cTn>
                                  </p:par>
                                </p:childTnLst>
                              </p:cTn>
                            </p:par>
                            <p:par>
                              <p:cTn id="16" fill="hold">
                                <p:stCondLst>
                                  <p:cond delay="1450"/>
                                </p:stCondLst>
                                <p:childTnLst>
                                  <p:par>
                                    <p:cTn id="17" presetID="2" presetClass="entr" presetSubtype="4" accel="61000" fill="hold" nodeType="afterEffect" p14:presetBounceEnd="55000">
                                      <p:stCondLst>
                                        <p:cond delay="0"/>
                                      </p:stCondLst>
                                      <p:childTnLst>
                                        <p:set>
                                          <p:cBhvr>
                                            <p:cTn id="18" dur="1" fill="hold">
                                              <p:stCondLst>
                                                <p:cond delay="0"/>
                                              </p:stCondLst>
                                            </p:cTn>
                                            <p:tgtEl>
                                              <p:spTgt spid="48"/>
                                            </p:tgtEl>
                                            <p:attrNameLst>
                                              <p:attrName>style.visibility</p:attrName>
                                            </p:attrNameLst>
                                          </p:cBhvr>
                                          <p:to>
                                            <p:strVal val="visible"/>
                                          </p:to>
                                        </p:set>
                                        <p:anim calcmode="lin" valueType="num" p14:bounceEnd="55000">
                                          <p:cBhvr additive="base">
                                            <p:cTn id="19" dur="1300" fill="hold"/>
                                            <p:tgtEl>
                                              <p:spTgt spid="48"/>
                                            </p:tgtEl>
                                            <p:attrNameLst>
                                              <p:attrName>ppt_x</p:attrName>
                                            </p:attrNameLst>
                                          </p:cBhvr>
                                          <p:tavLst>
                                            <p:tav tm="0">
                                              <p:val>
                                                <p:strVal val="#ppt_x"/>
                                              </p:val>
                                            </p:tav>
                                            <p:tav tm="100000">
                                              <p:val>
                                                <p:strVal val="#ppt_x"/>
                                              </p:val>
                                            </p:tav>
                                          </p:tavLst>
                                        </p:anim>
                                        <p:anim calcmode="lin" valueType="num" p14:bounceEnd="55000">
                                          <p:cBhvr additive="base">
                                            <p:cTn id="20" dur="1300" fill="hold"/>
                                            <p:tgtEl>
                                              <p:spTgt spid="48"/>
                                            </p:tgtEl>
                                            <p:attrNameLst>
                                              <p:attrName>ppt_y</p:attrName>
                                            </p:attrNameLst>
                                          </p:cBhvr>
                                          <p:tavLst>
                                            <p:tav tm="0">
                                              <p:val>
                                                <p:strVal val="1+#ppt_h/2"/>
                                              </p:val>
                                            </p:tav>
                                            <p:tav tm="100000">
                                              <p:val>
                                                <p:strVal val="#ppt_y"/>
                                              </p:val>
                                            </p:tav>
                                          </p:tavLst>
                                        </p:anim>
                                      </p:childTnLst>
                                    </p:cTn>
                                  </p:par>
                                  <p:par>
                                    <p:cTn id="21" presetID="2" presetClass="entr" presetSubtype="1" accel="61000" fill="hold" nodeType="withEffect" p14:presetBounceEnd="55000">
                                      <p:stCondLst>
                                        <p:cond delay="100"/>
                                      </p:stCondLst>
                                      <p:childTnLst>
                                        <p:set>
                                          <p:cBhvr>
                                            <p:cTn id="22" dur="1" fill="hold">
                                              <p:stCondLst>
                                                <p:cond delay="0"/>
                                              </p:stCondLst>
                                            </p:cTn>
                                            <p:tgtEl>
                                              <p:spTgt spid="53"/>
                                            </p:tgtEl>
                                            <p:attrNameLst>
                                              <p:attrName>style.visibility</p:attrName>
                                            </p:attrNameLst>
                                          </p:cBhvr>
                                          <p:to>
                                            <p:strVal val="visible"/>
                                          </p:to>
                                        </p:set>
                                        <p:anim calcmode="lin" valueType="num" p14:bounceEnd="55000">
                                          <p:cBhvr additive="base">
                                            <p:cTn id="23" dur="1300" fill="hold"/>
                                            <p:tgtEl>
                                              <p:spTgt spid="53"/>
                                            </p:tgtEl>
                                            <p:attrNameLst>
                                              <p:attrName>ppt_x</p:attrName>
                                            </p:attrNameLst>
                                          </p:cBhvr>
                                          <p:tavLst>
                                            <p:tav tm="0">
                                              <p:val>
                                                <p:strVal val="#ppt_x"/>
                                              </p:val>
                                            </p:tav>
                                            <p:tav tm="100000">
                                              <p:val>
                                                <p:strVal val="#ppt_x"/>
                                              </p:val>
                                            </p:tav>
                                          </p:tavLst>
                                        </p:anim>
                                        <p:anim calcmode="lin" valueType="num" p14:bounceEnd="55000">
                                          <p:cBhvr additive="base">
                                            <p:cTn id="24" dur="1300" fill="hold"/>
                                            <p:tgtEl>
                                              <p:spTgt spid="53"/>
                                            </p:tgtEl>
                                            <p:attrNameLst>
                                              <p:attrName>ppt_y</p:attrName>
                                            </p:attrNameLst>
                                          </p:cBhvr>
                                          <p:tavLst>
                                            <p:tav tm="0">
                                              <p:val>
                                                <p:strVal val="0-#ppt_h/2"/>
                                              </p:val>
                                            </p:tav>
                                            <p:tav tm="100000">
                                              <p:val>
                                                <p:strVal val="#ppt_y"/>
                                              </p:val>
                                            </p:tav>
                                          </p:tavLst>
                                        </p:anim>
                                      </p:childTnLst>
                                    </p:cTn>
                                  </p:par>
                                  <p:par>
                                    <p:cTn id="25" presetID="2" presetClass="entr" presetSubtype="1" accel="61000" fill="hold" nodeType="withEffect" p14:presetBounceEnd="55000">
                                      <p:stCondLst>
                                        <p:cond delay="200"/>
                                      </p:stCondLst>
                                      <p:childTnLst>
                                        <p:set>
                                          <p:cBhvr>
                                            <p:cTn id="26" dur="1" fill="hold">
                                              <p:stCondLst>
                                                <p:cond delay="0"/>
                                              </p:stCondLst>
                                            </p:cTn>
                                            <p:tgtEl>
                                              <p:spTgt spid="58"/>
                                            </p:tgtEl>
                                            <p:attrNameLst>
                                              <p:attrName>style.visibility</p:attrName>
                                            </p:attrNameLst>
                                          </p:cBhvr>
                                          <p:to>
                                            <p:strVal val="visible"/>
                                          </p:to>
                                        </p:set>
                                        <p:anim calcmode="lin" valueType="num" p14:bounceEnd="55000">
                                          <p:cBhvr additive="base">
                                            <p:cTn id="27" dur="1300" fill="hold"/>
                                            <p:tgtEl>
                                              <p:spTgt spid="58"/>
                                            </p:tgtEl>
                                            <p:attrNameLst>
                                              <p:attrName>ppt_x</p:attrName>
                                            </p:attrNameLst>
                                          </p:cBhvr>
                                          <p:tavLst>
                                            <p:tav tm="0">
                                              <p:val>
                                                <p:strVal val="#ppt_x"/>
                                              </p:val>
                                            </p:tav>
                                            <p:tav tm="100000">
                                              <p:val>
                                                <p:strVal val="#ppt_x"/>
                                              </p:val>
                                            </p:tav>
                                          </p:tavLst>
                                        </p:anim>
                                        <p:anim calcmode="lin" valueType="num" p14:bounceEnd="55000">
                                          <p:cBhvr additive="base">
                                            <p:cTn id="28" dur="1300" fill="hold"/>
                                            <p:tgtEl>
                                              <p:spTgt spid="58"/>
                                            </p:tgtEl>
                                            <p:attrNameLst>
                                              <p:attrName>ppt_y</p:attrName>
                                            </p:attrNameLst>
                                          </p:cBhvr>
                                          <p:tavLst>
                                            <p:tav tm="0">
                                              <p:val>
                                                <p:strVal val="0-#ppt_h/2"/>
                                              </p:val>
                                            </p:tav>
                                            <p:tav tm="100000">
                                              <p:val>
                                                <p:strVal val="#ppt_y"/>
                                              </p:val>
                                            </p:tav>
                                          </p:tavLst>
                                        </p:anim>
                                      </p:childTnLst>
                                    </p:cTn>
                                  </p:par>
                                  <p:par>
                                    <p:cTn id="29" presetID="2" presetClass="entr" presetSubtype="4" accel="61000" fill="hold" nodeType="withEffect" p14:presetBounceEnd="55000">
                                      <p:stCondLst>
                                        <p:cond delay="300"/>
                                      </p:stCondLst>
                                      <p:childTnLst>
                                        <p:set>
                                          <p:cBhvr>
                                            <p:cTn id="30" dur="1" fill="hold">
                                              <p:stCondLst>
                                                <p:cond delay="0"/>
                                              </p:stCondLst>
                                            </p:cTn>
                                            <p:tgtEl>
                                              <p:spTgt spid="63"/>
                                            </p:tgtEl>
                                            <p:attrNameLst>
                                              <p:attrName>style.visibility</p:attrName>
                                            </p:attrNameLst>
                                          </p:cBhvr>
                                          <p:to>
                                            <p:strVal val="visible"/>
                                          </p:to>
                                        </p:set>
                                        <p:anim calcmode="lin" valueType="num" p14:bounceEnd="55000">
                                          <p:cBhvr additive="base">
                                            <p:cTn id="31" dur="1300" fill="hold"/>
                                            <p:tgtEl>
                                              <p:spTgt spid="63"/>
                                            </p:tgtEl>
                                            <p:attrNameLst>
                                              <p:attrName>ppt_x</p:attrName>
                                            </p:attrNameLst>
                                          </p:cBhvr>
                                          <p:tavLst>
                                            <p:tav tm="0">
                                              <p:val>
                                                <p:strVal val="#ppt_x"/>
                                              </p:val>
                                            </p:tav>
                                            <p:tav tm="100000">
                                              <p:val>
                                                <p:strVal val="#ppt_x"/>
                                              </p:val>
                                            </p:tav>
                                          </p:tavLst>
                                        </p:anim>
                                        <p:anim calcmode="lin" valueType="num" p14:bounceEnd="55000">
                                          <p:cBhvr additive="base">
                                            <p:cTn id="32" dur="1300" fill="hold"/>
                                            <p:tgtEl>
                                              <p:spTgt spid="63"/>
                                            </p:tgtEl>
                                            <p:attrNameLst>
                                              <p:attrName>ppt_y</p:attrName>
                                            </p:attrNameLst>
                                          </p:cBhvr>
                                          <p:tavLst>
                                            <p:tav tm="0">
                                              <p:val>
                                                <p:strVal val="1+#ppt_h/2"/>
                                              </p:val>
                                            </p:tav>
                                            <p:tav tm="100000">
                                              <p:val>
                                                <p:strVal val="#ppt_y"/>
                                              </p:val>
                                            </p:tav>
                                          </p:tavLst>
                                        </p:anim>
                                      </p:childTnLst>
                                    </p:cTn>
                                  </p:par>
                                </p:childTnLst>
                              </p:cTn>
                            </p:par>
                            <p:par>
                              <p:cTn id="33" fill="hold">
                                <p:stCondLst>
                                  <p:cond delay="2950"/>
                                </p:stCondLst>
                                <p:childTnLst>
                                  <p:par>
                                    <p:cTn id="34" presetID="2" presetClass="entr" presetSubtype="4" accel="46100" fill="hold" grpId="0" nodeType="afterEffect" p14:presetBounceEnd="52000">
                                      <p:stCondLst>
                                        <p:cond delay="0"/>
                                      </p:stCondLst>
                                      <p:childTnLst>
                                        <p:set>
                                          <p:cBhvr>
                                            <p:cTn id="35" dur="1" fill="hold">
                                              <p:stCondLst>
                                                <p:cond delay="0"/>
                                              </p:stCondLst>
                                            </p:cTn>
                                            <p:tgtEl>
                                              <p:spTgt spid="68"/>
                                            </p:tgtEl>
                                            <p:attrNameLst>
                                              <p:attrName>style.visibility</p:attrName>
                                            </p:attrNameLst>
                                          </p:cBhvr>
                                          <p:to>
                                            <p:strVal val="visible"/>
                                          </p:to>
                                        </p:set>
                                        <p:anim calcmode="lin" valueType="num" p14:bounceEnd="52000">
                                          <p:cBhvr additive="base">
                                            <p:cTn id="36" dur="1300" fill="hold"/>
                                            <p:tgtEl>
                                              <p:spTgt spid="68"/>
                                            </p:tgtEl>
                                            <p:attrNameLst>
                                              <p:attrName>ppt_x</p:attrName>
                                            </p:attrNameLst>
                                          </p:cBhvr>
                                          <p:tavLst>
                                            <p:tav tm="0">
                                              <p:val>
                                                <p:strVal val="#ppt_x"/>
                                              </p:val>
                                            </p:tav>
                                            <p:tav tm="100000">
                                              <p:val>
                                                <p:strVal val="#ppt_x"/>
                                              </p:val>
                                            </p:tav>
                                          </p:tavLst>
                                        </p:anim>
                                        <p:anim calcmode="lin" valueType="num" p14:bounceEnd="52000">
                                          <p:cBhvr additive="base">
                                            <p:cTn id="37" dur="1300" fill="hold"/>
                                            <p:tgtEl>
                                              <p:spTgt spid="68"/>
                                            </p:tgtEl>
                                            <p:attrNameLst>
                                              <p:attrName>ppt_y</p:attrName>
                                            </p:attrNameLst>
                                          </p:cBhvr>
                                          <p:tavLst>
                                            <p:tav tm="0">
                                              <p:val>
                                                <p:strVal val="1+#ppt_h/2"/>
                                              </p:val>
                                            </p:tav>
                                            <p:tav tm="100000">
                                              <p:val>
                                                <p:strVal val="#ppt_y"/>
                                              </p:val>
                                            </p:tav>
                                          </p:tavLst>
                                        </p:anim>
                                      </p:childTnLst>
                                    </p:cTn>
                                  </p:par>
                                  <p:par>
                                    <p:cTn id="38" presetID="2" presetClass="entr" presetSubtype="1" accel="46100" fill="hold" grpId="0" nodeType="withEffect" p14:presetBounceEnd="52000">
                                      <p:stCondLst>
                                        <p:cond delay="100"/>
                                      </p:stCondLst>
                                      <p:childTnLst>
                                        <p:set>
                                          <p:cBhvr>
                                            <p:cTn id="39" dur="1" fill="hold">
                                              <p:stCondLst>
                                                <p:cond delay="0"/>
                                              </p:stCondLst>
                                            </p:cTn>
                                            <p:tgtEl>
                                              <p:spTgt spid="69"/>
                                            </p:tgtEl>
                                            <p:attrNameLst>
                                              <p:attrName>style.visibility</p:attrName>
                                            </p:attrNameLst>
                                          </p:cBhvr>
                                          <p:to>
                                            <p:strVal val="visible"/>
                                          </p:to>
                                        </p:set>
                                        <p:anim calcmode="lin" valueType="num" p14:bounceEnd="52000">
                                          <p:cBhvr additive="base">
                                            <p:cTn id="40" dur="1300" fill="hold"/>
                                            <p:tgtEl>
                                              <p:spTgt spid="69"/>
                                            </p:tgtEl>
                                            <p:attrNameLst>
                                              <p:attrName>ppt_x</p:attrName>
                                            </p:attrNameLst>
                                          </p:cBhvr>
                                          <p:tavLst>
                                            <p:tav tm="0">
                                              <p:val>
                                                <p:strVal val="#ppt_x"/>
                                              </p:val>
                                            </p:tav>
                                            <p:tav tm="100000">
                                              <p:val>
                                                <p:strVal val="#ppt_x"/>
                                              </p:val>
                                            </p:tav>
                                          </p:tavLst>
                                        </p:anim>
                                        <p:anim calcmode="lin" valueType="num" p14:bounceEnd="52000">
                                          <p:cBhvr additive="base">
                                            <p:cTn id="41" dur="1300" fill="hold"/>
                                            <p:tgtEl>
                                              <p:spTgt spid="69"/>
                                            </p:tgtEl>
                                            <p:attrNameLst>
                                              <p:attrName>ppt_y</p:attrName>
                                            </p:attrNameLst>
                                          </p:cBhvr>
                                          <p:tavLst>
                                            <p:tav tm="0">
                                              <p:val>
                                                <p:strVal val="0-#ppt_h/2"/>
                                              </p:val>
                                            </p:tav>
                                            <p:tav tm="100000">
                                              <p:val>
                                                <p:strVal val="#ppt_y"/>
                                              </p:val>
                                            </p:tav>
                                          </p:tavLst>
                                        </p:anim>
                                      </p:childTnLst>
                                    </p:cTn>
                                  </p:par>
                                  <p:par>
                                    <p:cTn id="42" presetID="2" presetClass="entr" presetSubtype="4" accel="46100" fill="hold" grpId="0" nodeType="withEffect" p14:presetBounceEnd="52000">
                                      <p:stCondLst>
                                        <p:cond delay="200"/>
                                      </p:stCondLst>
                                      <p:childTnLst>
                                        <p:set>
                                          <p:cBhvr>
                                            <p:cTn id="43" dur="1" fill="hold">
                                              <p:stCondLst>
                                                <p:cond delay="0"/>
                                              </p:stCondLst>
                                            </p:cTn>
                                            <p:tgtEl>
                                              <p:spTgt spid="70"/>
                                            </p:tgtEl>
                                            <p:attrNameLst>
                                              <p:attrName>style.visibility</p:attrName>
                                            </p:attrNameLst>
                                          </p:cBhvr>
                                          <p:to>
                                            <p:strVal val="visible"/>
                                          </p:to>
                                        </p:set>
                                        <p:anim calcmode="lin" valueType="num" p14:bounceEnd="52000">
                                          <p:cBhvr additive="base">
                                            <p:cTn id="44" dur="1300" fill="hold"/>
                                            <p:tgtEl>
                                              <p:spTgt spid="70"/>
                                            </p:tgtEl>
                                            <p:attrNameLst>
                                              <p:attrName>ppt_x</p:attrName>
                                            </p:attrNameLst>
                                          </p:cBhvr>
                                          <p:tavLst>
                                            <p:tav tm="0">
                                              <p:val>
                                                <p:strVal val="#ppt_x"/>
                                              </p:val>
                                            </p:tav>
                                            <p:tav tm="100000">
                                              <p:val>
                                                <p:strVal val="#ppt_x"/>
                                              </p:val>
                                            </p:tav>
                                          </p:tavLst>
                                        </p:anim>
                                        <p:anim calcmode="lin" valueType="num" p14:bounceEnd="52000">
                                          <p:cBhvr additive="base">
                                            <p:cTn id="45" dur="1300" fill="hold"/>
                                            <p:tgtEl>
                                              <p:spTgt spid="70"/>
                                            </p:tgtEl>
                                            <p:attrNameLst>
                                              <p:attrName>ppt_y</p:attrName>
                                            </p:attrNameLst>
                                          </p:cBhvr>
                                          <p:tavLst>
                                            <p:tav tm="0">
                                              <p:val>
                                                <p:strVal val="1+#ppt_h/2"/>
                                              </p:val>
                                            </p:tav>
                                            <p:tav tm="100000">
                                              <p:val>
                                                <p:strVal val="#ppt_y"/>
                                              </p:val>
                                            </p:tav>
                                          </p:tavLst>
                                        </p:anim>
                                      </p:childTnLst>
                                    </p:cTn>
                                  </p:par>
                                  <p:par>
                                    <p:cTn id="46" presetID="2" presetClass="entr" presetSubtype="1" accel="46100" fill="hold" grpId="0" nodeType="withEffect" p14:presetBounceEnd="52000">
                                      <p:stCondLst>
                                        <p:cond delay="300"/>
                                      </p:stCondLst>
                                      <p:childTnLst>
                                        <p:set>
                                          <p:cBhvr>
                                            <p:cTn id="47" dur="1" fill="hold">
                                              <p:stCondLst>
                                                <p:cond delay="0"/>
                                              </p:stCondLst>
                                            </p:cTn>
                                            <p:tgtEl>
                                              <p:spTgt spid="71"/>
                                            </p:tgtEl>
                                            <p:attrNameLst>
                                              <p:attrName>style.visibility</p:attrName>
                                            </p:attrNameLst>
                                          </p:cBhvr>
                                          <p:to>
                                            <p:strVal val="visible"/>
                                          </p:to>
                                        </p:set>
                                        <p:anim calcmode="lin" valueType="num" p14:bounceEnd="52000">
                                          <p:cBhvr additive="base">
                                            <p:cTn id="48" dur="1300" fill="hold"/>
                                            <p:tgtEl>
                                              <p:spTgt spid="71"/>
                                            </p:tgtEl>
                                            <p:attrNameLst>
                                              <p:attrName>ppt_x</p:attrName>
                                            </p:attrNameLst>
                                          </p:cBhvr>
                                          <p:tavLst>
                                            <p:tav tm="0">
                                              <p:val>
                                                <p:strVal val="#ppt_x"/>
                                              </p:val>
                                            </p:tav>
                                            <p:tav tm="100000">
                                              <p:val>
                                                <p:strVal val="#ppt_x"/>
                                              </p:val>
                                            </p:tav>
                                          </p:tavLst>
                                        </p:anim>
                                        <p:anim calcmode="lin" valueType="num" p14:bounceEnd="52000">
                                          <p:cBhvr additive="base">
                                            <p:cTn id="49" dur="1300" fill="hold"/>
                                            <p:tgtEl>
                                              <p:spTgt spid="71"/>
                                            </p:tgtEl>
                                            <p:attrNameLst>
                                              <p:attrName>ppt_y</p:attrName>
                                            </p:attrNameLst>
                                          </p:cBhvr>
                                          <p:tavLst>
                                            <p:tav tm="0">
                                              <p:val>
                                                <p:strVal val="0-#ppt_h/2"/>
                                              </p:val>
                                            </p:tav>
                                            <p:tav tm="100000">
                                              <p:val>
                                                <p:strVal val="#ppt_y"/>
                                              </p:val>
                                            </p:tav>
                                          </p:tavLst>
                                        </p:anim>
                                      </p:childTnLst>
                                    </p:cTn>
                                  </p:par>
                                  <p:par>
                                    <p:cTn id="50" presetID="31" presetClass="entr" presetSubtype="0" fill="hold" grpId="0" nodeType="withEffect">
                                      <p:stCondLst>
                                        <p:cond delay="400"/>
                                      </p:stCondLst>
                                      <p:childTnLst>
                                        <p:set>
                                          <p:cBhvr>
                                            <p:cTn id="51" dur="1" fill="hold">
                                              <p:stCondLst>
                                                <p:cond delay="0"/>
                                              </p:stCondLst>
                                            </p:cTn>
                                            <p:tgtEl>
                                              <p:spTgt spid="72"/>
                                            </p:tgtEl>
                                            <p:attrNameLst>
                                              <p:attrName>style.visibility</p:attrName>
                                            </p:attrNameLst>
                                          </p:cBhvr>
                                          <p:to>
                                            <p:strVal val="visible"/>
                                          </p:to>
                                        </p:set>
                                        <p:anim calcmode="lin" valueType="num">
                                          <p:cBhvr>
                                            <p:cTn id="52" dur="500" fill="hold"/>
                                            <p:tgtEl>
                                              <p:spTgt spid="72"/>
                                            </p:tgtEl>
                                            <p:attrNameLst>
                                              <p:attrName>ppt_w</p:attrName>
                                            </p:attrNameLst>
                                          </p:cBhvr>
                                          <p:tavLst>
                                            <p:tav tm="0">
                                              <p:val>
                                                <p:fltVal val="0"/>
                                              </p:val>
                                            </p:tav>
                                            <p:tav tm="100000">
                                              <p:val>
                                                <p:strVal val="#ppt_w"/>
                                              </p:val>
                                            </p:tav>
                                          </p:tavLst>
                                        </p:anim>
                                        <p:anim calcmode="lin" valueType="num">
                                          <p:cBhvr>
                                            <p:cTn id="53" dur="500" fill="hold"/>
                                            <p:tgtEl>
                                              <p:spTgt spid="72"/>
                                            </p:tgtEl>
                                            <p:attrNameLst>
                                              <p:attrName>ppt_h</p:attrName>
                                            </p:attrNameLst>
                                          </p:cBhvr>
                                          <p:tavLst>
                                            <p:tav tm="0">
                                              <p:val>
                                                <p:fltVal val="0"/>
                                              </p:val>
                                            </p:tav>
                                            <p:tav tm="100000">
                                              <p:val>
                                                <p:strVal val="#ppt_h"/>
                                              </p:val>
                                            </p:tav>
                                          </p:tavLst>
                                        </p:anim>
                                        <p:anim calcmode="lin" valueType="num">
                                          <p:cBhvr>
                                            <p:cTn id="54" dur="500" fill="hold"/>
                                            <p:tgtEl>
                                              <p:spTgt spid="72"/>
                                            </p:tgtEl>
                                            <p:attrNameLst>
                                              <p:attrName>style.rotation</p:attrName>
                                            </p:attrNameLst>
                                          </p:cBhvr>
                                          <p:tavLst>
                                            <p:tav tm="0">
                                              <p:val>
                                                <p:fltVal val="90"/>
                                              </p:val>
                                            </p:tav>
                                            <p:tav tm="100000">
                                              <p:val>
                                                <p:fltVal val="0"/>
                                              </p:val>
                                            </p:tav>
                                          </p:tavLst>
                                        </p:anim>
                                        <p:animEffect transition="in" filter="fade">
                                          <p:cBhvr>
                                            <p:cTn id="55" dur="500"/>
                                            <p:tgtEl>
                                              <p:spTgt spid="72"/>
                                            </p:tgtEl>
                                          </p:cBhvr>
                                        </p:animEffect>
                                      </p:childTnLst>
                                    </p:cTn>
                                  </p:par>
                                  <p:par>
                                    <p:cTn id="56" presetID="31" presetClass="entr" presetSubtype="0" fill="hold" grpId="0" nodeType="withEffect">
                                      <p:stCondLst>
                                        <p:cond delay="500"/>
                                      </p:stCondLst>
                                      <p:childTnLst>
                                        <p:set>
                                          <p:cBhvr>
                                            <p:cTn id="57" dur="1" fill="hold">
                                              <p:stCondLst>
                                                <p:cond delay="0"/>
                                              </p:stCondLst>
                                            </p:cTn>
                                            <p:tgtEl>
                                              <p:spTgt spid="73"/>
                                            </p:tgtEl>
                                            <p:attrNameLst>
                                              <p:attrName>style.visibility</p:attrName>
                                            </p:attrNameLst>
                                          </p:cBhvr>
                                          <p:to>
                                            <p:strVal val="visible"/>
                                          </p:to>
                                        </p:set>
                                        <p:anim calcmode="lin" valueType="num">
                                          <p:cBhvr>
                                            <p:cTn id="58" dur="500" fill="hold"/>
                                            <p:tgtEl>
                                              <p:spTgt spid="73"/>
                                            </p:tgtEl>
                                            <p:attrNameLst>
                                              <p:attrName>ppt_w</p:attrName>
                                            </p:attrNameLst>
                                          </p:cBhvr>
                                          <p:tavLst>
                                            <p:tav tm="0">
                                              <p:val>
                                                <p:fltVal val="0"/>
                                              </p:val>
                                            </p:tav>
                                            <p:tav tm="100000">
                                              <p:val>
                                                <p:strVal val="#ppt_w"/>
                                              </p:val>
                                            </p:tav>
                                          </p:tavLst>
                                        </p:anim>
                                        <p:anim calcmode="lin" valueType="num">
                                          <p:cBhvr>
                                            <p:cTn id="59" dur="500" fill="hold"/>
                                            <p:tgtEl>
                                              <p:spTgt spid="73"/>
                                            </p:tgtEl>
                                            <p:attrNameLst>
                                              <p:attrName>ppt_h</p:attrName>
                                            </p:attrNameLst>
                                          </p:cBhvr>
                                          <p:tavLst>
                                            <p:tav tm="0">
                                              <p:val>
                                                <p:fltVal val="0"/>
                                              </p:val>
                                            </p:tav>
                                            <p:tav tm="100000">
                                              <p:val>
                                                <p:strVal val="#ppt_h"/>
                                              </p:val>
                                            </p:tav>
                                          </p:tavLst>
                                        </p:anim>
                                        <p:anim calcmode="lin" valueType="num">
                                          <p:cBhvr>
                                            <p:cTn id="60" dur="500" fill="hold"/>
                                            <p:tgtEl>
                                              <p:spTgt spid="73"/>
                                            </p:tgtEl>
                                            <p:attrNameLst>
                                              <p:attrName>style.rotation</p:attrName>
                                            </p:attrNameLst>
                                          </p:cBhvr>
                                          <p:tavLst>
                                            <p:tav tm="0">
                                              <p:val>
                                                <p:fltVal val="90"/>
                                              </p:val>
                                            </p:tav>
                                            <p:tav tm="100000">
                                              <p:val>
                                                <p:fltVal val="0"/>
                                              </p:val>
                                            </p:tav>
                                          </p:tavLst>
                                        </p:anim>
                                        <p:animEffect transition="in" filter="fade">
                                          <p:cBhvr>
                                            <p:cTn id="61" dur="500"/>
                                            <p:tgtEl>
                                              <p:spTgt spid="73"/>
                                            </p:tgtEl>
                                          </p:cBhvr>
                                        </p:animEffect>
                                      </p:childTnLst>
                                    </p:cTn>
                                  </p:par>
                                  <p:par>
                                    <p:cTn id="62" presetID="31" presetClass="entr" presetSubtype="0" fill="hold" grpId="0" nodeType="withEffect">
                                      <p:stCondLst>
                                        <p:cond delay="600"/>
                                      </p:stCondLst>
                                      <p:childTnLst>
                                        <p:set>
                                          <p:cBhvr>
                                            <p:cTn id="63" dur="1" fill="hold">
                                              <p:stCondLst>
                                                <p:cond delay="0"/>
                                              </p:stCondLst>
                                            </p:cTn>
                                            <p:tgtEl>
                                              <p:spTgt spid="75"/>
                                            </p:tgtEl>
                                            <p:attrNameLst>
                                              <p:attrName>style.visibility</p:attrName>
                                            </p:attrNameLst>
                                          </p:cBhvr>
                                          <p:to>
                                            <p:strVal val="visible"/>
                                          </p:to>
                                        </p:set>
                                        <p:anim calcmode="lin" valueType="num">
                                          <p:cBhvr>
                                            <p:cTn id="64" dur="500" fill="hold"/>
                                            <p:tgtEl>
                                              <p:spTgt spid="75"/>
                                            </p:tgtEl>
                                            <p:attrNameLst>
                                              <p:attrName>ppt_w</p:attrName>
                                            </p:attrNameLst>
                                          </p:cBhvr>
                                          <p:tavLst>
                                            <p:tav tm="0">
                                              <p:val>
                                                <p:fltVal val="0"/>
                                              </p:val>
                                            </p:tav>
                                            <p:tav tm="100000">
                                              <p:val>
                                                <p:strVal val="#ppt_w"/>
                                              </p:val>
                                            </p:tav>
                                          </p:tavLst>
                                        </p:anim>
                                        <p:anim calcmode="lin" valueType="num">
                                          <p:cBhvr>
                                            <p:cTn id="65" dur="500" fill="hold"/>
                                            <p:tgtEl>
                                              <p:spTgt spid="75"/>
                                            </p:tgtEl>
                                            <p:attrNameLst>
                                              <p:attrName>ppt_h</p:attrName>
                                            </p:attrNameLst>
                                          </p:cBhvr>
                                          <p:tavLst>
                                            <p:tav tm="0">
                                              <p:val>
                                                <p:fltVal val="0"/>
                                              </p:val>
                                            </p:tav>
                                            <p:tav tm="100000">
                                              <p:val>
                                                <p:strVal val="#ppt_h"/>
                                              </p:val>
                                            </p:tav>
                                          </p:tavLst>
                                        </p:anim>
                                        <p:anim calcmode="lin" valueType="num">
                                          <p:cBhvr>
                                            <p:cTn id="66" dur="500" fill="hold"/>
                                            <p:tgtEl>
                                              <p:spTgt spid="75"/>
                                            </p:tgtEl>
                                            <p:attrNameLst>
                                              <p:attrName>style.rotation</p:attrName>
                                            </p:attrNameLst>
                                          </p:cBhvr>
                                          <p:tavLst>
                                            <p:tav tm="0">
                                              <p:val>
                                                <p:fltVal val="90"/>
                                              </p:val>
                                            </p:tav>
                                            <p:tav tm="100000">
                                              <p:val>
                                                <p:fltVal val="0"/>
                                              </p:val>
                                            </p:tav>
                                          </p:tavLst>
                                        </p:anim>
                                        <p:animEffect transition="in" filter="fade">
                                          <p:cBhvr>
                                            <p:cTn id="67" dur="500"/>
                                            <p:tgtEl>
                                              <p:spTgt spid="75"/>
                                            </p:tgtEl>
                                          </p:cBhvr>
                                        </p:animEffect>
                                      </p:childTnLst>
                                    </p:cTn>
                                  </p:par>
                                  <p:par>
                                    <p:cTn id="68" presetID="31" presetClass="entr" presetSubtype="0" fill="hold" grpId="0" nodeType="withEffect">
                                      <p:stCondLst>
                                        <p:cond delay="700"/>
                                      </p:stCondLst>
                                      <p:childTnLst>
                                        <p:set>
                                          <p:cBhvr>
                                            <p:cTn id="69" dur="1" fill="hold">
                                              <p:stCondLst>
                                                <p:cond delay="0"/>
                                              </p:stCondLst>
                                            </p:cTn>
                                            <p:tgtEl>
                                              <p:spTgt spid="74"/>
                                            </p:tgtEl>
                                            <p:attrNameLst>
                                              <p:attrName>style.visibility</p:attrName>
                                            </p:attrNameLst>
                                          </p:cBhvr>
                                          <p:to>
                                            <p:strVal val="visible"/>
                                          </p:to>
                                        </p:set>
                                        <p:anim calcmode="lin" valueType="num">
                                          <p:cBhvr>
                                            <p:cTn id="70" dur="500" fill="hold"/>
                                            <p:tgtEl>
                                              <p:spTgt spid="74"/>
                                            </p:tgtEl>
                                            <p:attrNameLst>
                                              <p:attrName>ppt_w</p:attrName>
                                            </p:attrNameLst>
                                          </p:cBhvr>
                                          <p:tavLst>
                                            <p:tav tm="0">
                                              <p:val>
                                                <p:fltVal val="0"/>
                                              </p:val>
                                            </p:tav>
                                            <p:tav tm="100000">
                                              <p:val>
                                                <p:strVal val="#ppt_w"/>
                                              </p:val>
                                            </p:tav>
                                          </p:tavLst>
                                        </p:anim>
                                        <p:anim calcmode="lin" valueType="num">
                                          <p:cBhvr>
                                            <p:cTn id="71" dur="500" fill="hold"/>
                                            <p:tgtEl>
                                              <p:spTgt spid="74"/>
                                            </p:tgtEl>
                                            <p:attrNameLst>
                                              <p:attrName>ppt_h</p:attrName>
                                            </p:attrNameLst>
                                          </p:cBhvr>
                                          <p:tavLst>
                                            <p:tav tm="0">
                                              <p:val>
                                                <p:fltVal val="0"/>
                                              </p:val>
                                            </p:tav>
                                            <p:tav tm="100000">
                                              <p:val>
                                                <p:strVal val="#ppt_h"/>
                                              </p:val>
                                            </p:tav>
                                          </p:tavLst>
                                        </p:anim>
                                        <p:anim calcmode="lin" valueType="num">
                                          <p:cBhvr>
                                            <p:cTn id="72" dur="500" fill="hold"/>
                                            <p:tgtEl>
                                              <p:spTgt spid="74"/>
                                            </p:tgtEl>
                                            <p:attrNameLst>
                                              <p:attrName>style.rotation</p:attrName>
                                            </p:attrNameLst>
                                          </p:cBhvr>
                                          <p:tavLst>
                                            <p:tav tm="0">
                                              <p:val>
                                                <p:fltVal val="90"/>
                                              </p:val>
                                            </p:tav>
                                            <p:tav tm="100000">
                                              <p:val>
                                                <p:fltVal val="0"/>
                                              </p:val>
                                            </p:tav>
                                          </p:tavLst>
                                        </p:anim>
                                        <p:animEffect transition="in" filter="fade">
                                          <p:cBhvr>
                                            <p:cTn id="73" dur="500"/>
                                            <p:tgtEl>
                                              <p:spTgt spid="74"/>
                                            </p:tgtEl>
                                          </p:cBhvr>
                                        </p:animEffect>
                                      </p:childTnLst>
                                    </p:cTn>
                                  </p:par>
                                </p:childTnLst>
                              </p:cTn>
                            </p:par>
                            <p:par>
                              <p:cTn id="74" fill="hold">
                                <p:stCondLst>
                                  <p:cond delay="4450"/>
                                </p:stCondLst>
                                <p:childTnLst>
                                  <p:par>
                                    <p:cTn id="75" presetID="22" presetClass="entr" presetSubtype="8" fill="hold" grpId="0" nodeType="afterEffect">
                                      <p:stCondLst>
                                        <p:cond delay="0"/>
                                      </p:stCondLst>
                                      <p:childTnLst>
                                        <p:set>
                                          <p:cBhvr>
                                            <p:cTn id="76" dur="1" fill="hold">
                                              <p:stCondLst>
                                                <p:cond delay="0"/>
                                              </p:stCondLst>
                                            </p:cTn>
                                            <p:tgtEl>
                                              <p:spTgt spid="47"/>
                                            </p:tgtEl>
                                            <p:attrNameLst>
                                              <p:attrName>style.visibility</p:attrName>
                                            </p:attrNameLst>
                                          </p:cBhvr>
                                          <p:to>
                                            <p:strVal val="visible"/>
                                          </p:to>
                                        </p:set>
                                        <p:animEffect transition="in" filter="wipe(left)">
                                          <p:cBhvr>
                                            <p:cTn id="77" dur="1000"/>
                                            <p:tgtEl>
                                              <p:spTgt spid="47"/>
                                            </p:tgtEl>
                                          </p:cBhvr>
                                        </p:animEffect>
                                      </p:childTnLst>
                                    </p:cTn>
                                  </p:par>
                                </p:childTnLst>
                              </p:cTn>
                            </p:par>
                            <p:par>
                              <p:cTn id="78" fill="hold">
                                <p:stCondLst>
                                  <p:cond delay="5450"/>
                                </p:stCondLst>
                                <p:childTnLst>
                                  <p:par>
                                    <p:cTn id="79" presetID="22" presetClass="entr" presetSubtype="2" fill="hold" grpId="0" nodeType="afterEffect">
                                      <p:stCondLst>
                                        <p:cond delay="0"/>
                                      </p:stCondLst>
                                      <p:childTnLst>
                                        <p:set>
                                          <p:cBhvr>
                                            <p:cTn id="80" dur="1" fill="hold">
                                              <p:stCondLst>
                                                <p:cond delay="0"/>
                                              </p:stCondLst>
                                            </p:cTn>
                                            <p:tgtEl>
                                              <p:spTgt spid="41"/>
                                            </p:tgtEl>
                                            <p:attrNameLst>
                                              <p:attrName>style.visibility</p:attrName>
                                            </p:attrNameLst>
                                          </p:cBhvr>
                                          <p:to>
                                            <p:strVal val="visible"/>
                                          </p:to>
                                        </p:set>
                                        <p:animEffect transition="in" filter="wipe(right)">
                                          <p:cBhvr>
                                            <p:cTn id="81" dur="500"/>
                                            <p:tgtEl>
                                              <p:spTgt spid="41"/>
                                            </p:tgtEl>
                                          </p:cBhvr>
                                        </p:animEffect>
                                      </p:childTnLst>
                                    </p:cTn>
                                  </p:par>
                                  <p:par>
                                    <p:cTn id="82" presetID="22" presetClass="entr" presetSubtype="2" fill="hold" grpId="0" nodeType="withEffect">
                                      <p:stCondLst>
                                        <p:cond delay="200"/>
                                      </p:stCondLst>
                                      <p:childTnLst>
                                        <p:set>
                                          <p:cBhvr>
                                            <p:cTn id="83" dur="1" fill="hold">
                                              <p:stCondLst>
                                                <p:cond delay="0"/>
                                              </p:stCondLst>
                                            </p:cTn>
                                            <p:tgtEl>
                                              <p:spTgt spid="42"/>
                                            </p:tgtEl>
                                            <p:attrNameLst>
                                              <p:attrName>style.visibility</p:attrName>
                                            </p:attrNameLst>
                                          </p:cBhvr>
                                          <p:to>
                                            <p:strVal val="visible"/>
                                          </p:to>
                                        </p:set>
                                        <p:animEffect transition="in" filter="wipe(right)">
                                          <p:cBhvr>
                                            <p:cTn id="84" dur="500"/>
                                            <p:tgtEl>
                                              <p:spTgt spid="42"/>
                                            </p:tgtEl>
                                          </p:cBhvr>
                                        </p:animEffect>
                                      </p:childTnLst>
                                    </p:cTn>
                                  </p:par>
                                  <p:par>
                                    <p:cTn id="85" presetID="22" presetClass="entr" presetSubtype="2" fill="hold" grpId="0" nodeType="withEffect">
                                      <p:stCondLst>
                                        <p:cond delay="400"/>
                                      </p:stCondLst>
                                      <p:childTnLst>
                                        <p:set>
                                          <p:cBhvr>
                                            <p:cTn id="86" dur="1" fill="hold">
                                              <p:stCondLst>
                                                <p:cond delay="0"/>
                                              </p:stCondLst>
                                            </p:cTn>
                                            <p:tgtEl>
                                              <p:spTgt spid="43"/>
                                            </p:tgtEl>
                                            <p:attrNameLst>
                                              <p:attrName>style.visibility</p:attrName>
                                            </p:attrNameLst>
                                          </p:cBhvr>
                                          <p:to>
                                            <p:strVal val="visible"/>
                                          </p:to>
                                        </p:set>
                                        <p:animEffect transition="in" filter="wipe(right)">
                                          <p:cBhvr>
                                            <p:cTn id="87" dur="500"/>
                                            <p:tgtEl>
                                              <p:spTgt spid="43"/>
                                            </p:tgtEl>
                                          </p:cBhvr>
                                        </p:animEffect>
                                      </p:childTnLst>
                                    </p:cTn>
                                  </p:par>
                                  <p:par>
                                    <p:cTn id="88" presetID="22" presetClass="entr" presetSubtype="2" fill="hold" grpId="0" nodeType="withEffect">
                                      <p:stCondLst>
                                        <p:cond delay="600"/>
                                      </p:stCondLst>
                                      <p:childTnLst>
                                        <p:set>
                                          <p:cBhvr>
                                            <p:cTn id="89" dur="1" fill="hold">
                                              <p:stCondLst>
                                                <p:cond delay="0"/>
                                              </p:stCondLst>
                                            </p:cTn>
                                            <p:tgtEl>
                                              <p:spTgt spid="46"/>
                                            </p:tgtEl>
                                            <p:attrNameLst>
                                              <p:attrName>style.visibility</p:attrName>
                                            </p:attrNameLst>
                                          </p:cBhvr>
                                          <p:to>
                                            <p:strVal val="visible"/>
                                          </p:to>
                                        </p:set>
                                        <p:animEffect transition="in" filter="wipe(right)">
                                          <p:cBhvr>
                                            <p:cTn id="90"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P spid="46" grpId="0"/>
          <p:bldP spid="47" grpId="0" animBg="1"/>
          <p:bldP spid="68" grpId="0" animBg="1"/>
          <p:bldP spid="69" grpId="0" animBg="1"/>
          <p:bldP spid="70" grpId="0" animBg="1"/>
          <p:bldP spid="71" grpId="0" animBg="1"/>
          <p:bldP spid="72" grpId="0" animBg="1"/>
          <p:bldP spid="73" grpId="0" animBg="1"/>
          <p:bldP spid="74" grpId="0" animBg="1"/>
          <p:bldP spid="75" grpId="0" animBg="1"/>
          <p:bldP spid="38" grpId="0" bldLvl="0" autoUpdateAnimBg="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38"/>
                                            </p:tgtEl>
                                            <p:attrNameLst>
                                              <p:attrName>style.visibility</p:attrName>
                                            </p:attrNameLst>
                                          </p:cBhvr>
                                          <p:to>
                                            <p:strVal val="visible"/>
                                          </p:to>
                                        </p:set>
                                        <p:anim calcmode="lin" valueType="num">
                                          <p:cBhvr>
                                            <p:cTn id="11"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38"/>
                                            </p:tgtEl>
                                            <p:attrNameLst>
                                              <p:attrName>ppt_y</p:attrName>
                                            </p:attrNameLst>
                                          </p:cBhvr>
                                          <p:tavLst>
                                            <p:tav tm="0">
                                              <p:val>
                                                <p:strVal val="#ppt_y"/>
                                              </p:val>
                                            </p:tav>
                                            <p:tav tm="100000">
                                              <p:val>
                                                <p:strVal val="#ppt_y"/>
                                              </p:val>
                                            </p:tav>
                                          </p:tavLst>
                                        </p:anim>
                                        <p:anim calcmode="lin" valueType="num">
                                          <p:cBhvr>
                                            <p:cTn id="13"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38"/>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38"/>
                                            </p:tgtEl>
                                          </p:cBhvr>
                                        </p:animEffect>
                                      </p:childTnLst>
                                    </p:cTn>
                                  </p:par>
                                </p:childTnLst>
                              </p:cTn>
                            </p:par>
                            <p:par>
                              <p:cTn id="16" fill="hold">
                                <p:stCondLst>
                                  <p:cond delay="1450"/>
                                </p:stCondLst>
                                <p:childTnLst>
                                  <p:par>
                                    <p:cTn id="17" presetID="2" presetClass="entr" presetSubtype="4" accel="61000" fill="hold" nodeType="afterEffect">
                                      <p:stCondLst>
                                        <p:cond delay="0"/>
                                      </p:stCondLst>
                                      <p:childTnLst>
                                        <p:set>
                                          <p:cBhvr>
                                            <p:cTn id="18" dur="1" fill="hold">
                                              <p:stCondLst>
                                                <p:cond delay="0"/>
                                              </p:stCondLst>
                                            </p:cTn>
                                            <p:tgtEl>
                                              <p:spTgt spid="48"/>
                                            </p:tgtEl>
                                            <p:attrNameLst>
                                              <p:attrName>style.visibility</p:attrName>
                                            </p:attrNameLst>
                                          </p:cBhvr>
                                          <p:to>
                                            <p:strVal val="visible"/>
                                          </p:to>
                                        </p:set>
                                        <p:anim calcmode="lin" valueType="num">
                                          <p:cBhvr additive="base">
                                            <p:cTn id="19" dur="1300" fill="hold"/>
                                            <p:tgtEl>
                                              <p:spTgt spid="48"/>
                                            </p:tgtEl>
                                            <p:attrNameLst>
                                              <p:attrName>ppt_x</p:attrName>
                                            </p:attrNameLst>
                                          </p:cBhvr>
                                          <p:tavLst>
                                            <p:tav tm="0">
                                              <p:val>
                                                <p:strVal val="#ppt_x"/>
                                              </p:val>
                                            </p:tav>
                                            <p:tav tm="100000">
                                              <p:val>
                                                <p:strVal val="#ppt_x"/>
                                              </p:val>
                                            </p:tav>
                                          </p:tavLst>
                                        </p:anim>
                                        <p:anim calcmode="lin" valueType="num">
                                          <p:cBhvr additive="base">
                                            <p:cTn id="20" dur="1300" fill="hold"/>
                                            <p:tgtEl>
                                              <p:spTgt spid="48"/>
                                            </p:tgtEl>
                                            <p:attrNameLst>
                                              <p:attrName>ppt_y</p:attrName>
                                            </p:attrNameLst>
                                          </p:cBhvr>
                                          <p:tavLst>
                                            <p:tav tm="0">
                                              <p:val>
                                                <p:strVal val="1+#ppt_h/2"/>
                                              </p:val>
                                            </p:tav>
                                            <p:tav tm="100000">
                                              <p:val>
                                                <p:strVal val="#ppt_y"/>
                                              </p:val>
                                            </p:tav>
                                          </p:tavLst>
                                        </p:anim>
                                      </p:childTnLst>
                                    </p:cTn>
                                  </p:par>
                                  <p:par>
                                    <p:cTn id="21" presetID="2" presetClass="entr" presetSubtype="1" accel="61000" fill="hold" nodeType="withEffect">
                                      <p:stCondLst>
                                        <p:cond delay="100"/>
                                      </p:stCondLst>
                                      <p:childTnLst>
                                        <p:set>
                                          <p:cBhvr>
                                            <p:cTn id="22" dur="1" fill="hold">
                                              <p:stCondLst>
                                                <p:cond delay="0"/>
                                              </p:stCondLst>
                                            </p:cTn>
                                            <p:tgtEl>
                                              <p:spTgt spid="53"/>
                                            </p:tgtEl>
                                            <p:attrNameLst>
                                              <p:attrName>style.visibility</p:attrName>
                                            </p:attrNameLst>
                                          </p:cBhvr>
                                          <p:to>
                                            <p:strVal val="visible"/>
                                          </p:to>
                                        </p:set>
                                        <p:anim calcmode="lin" valueType="num">
                                          <p:cBhvr additive="base">
                                            <p:cTn id="23" dur="1300" fill="hold"/>
                                            <p:tgtEl>
                                              <p:spTgt spid="53"/>
                                            </p:tgtEl>
                                            <p:attrNameLst>
                                              <p:attrName>ppt_x</p:attrName>
                                            </p:attrNameLst>
                                          </p:cBhvr>
                                          <p:tavLst>
                                            <p:tav tm="0">
                                              <p:val>
                                                <p:strVal val="#ppt_x"/>
                                              </p:val>
                                            </p:tav>
                                            <p:tav tm="100000">
                                              <p:val>
                                                <p:strVal val="#ppt_x"/>
                                              </p:val>
                                            </p:tav>
                                          </p:tavLst>
                                        </p:anim>
                                        <p:anim calcmode="lin" valueType="num">
                                          <p:cBhvr additive="base">
                                            <p:cTn id="24" dur="1300" fill="hold"/>
                                            <p:tgtEl>
                                              <p:spTgt spid="53"/>
                                            </p:tgtEl>
                                            <p:attrNameLst>
                                              <p:attrName>ppt_y</p:attrName>
                                            </p:attrNameLst>
                                          </p:cBhvr>
                                          <p:tavLst>
                                            <p:tav tm="0">
                                              <p:val>
                                                <p:strVal val="0-#ppt_h/2"/>
                                              </p:val>
                                            </p:tav>
                                            <p:tav tm="100000">
                                              <p:val>
                                                <p:strVal val="#ppt_y"/>
                                              </p:val>
                                            </p:tav>
                                          </p:tavLst>
                                        </p:anim>
                                      </p:childTnLst>
                                    </p:cTn>
                                  </p:par>
                                  <p:par>
                                    <p:cTn id="25" presetID="2" presetClass="entr" presetSubtype="1" accel="61000" fill="hold" nodeType="withEffect">
                                      <p:stCondLst>
                                        <p:cond delay="200"/>
                                      </p:stCondLst>
                                      <p:childTnLst>
                                        <p:set>
                                          <p:cBhvr>
                                            <p:cTn id="26" dur="1" fill="hold">
                                              <p:stCondLst>
                                                <p:cond delay="0"/>
                                              </p:stCondLst>
                                            </p:cTn>
                                            <p:tgtEl>
                                              <p:spTgt spid="58"/>
                                            </p:tgtEl>
                                            <p:attrNameLst>
                                              <p:attrName>style.visibility</p:attrName>
                                            </p:attrNameLst>
                                          </p:cBhvr>
                                          <p:to>
                                            <p:strVal val="visible"/>
                                          </p:to>
                                        </p:set>
                                        <p:anim calcmode="lin" valueType="num">
                                          <p:cBhvr additive="base">
                                            <p:cTn id="27" dur="1300" fill="hold"/>
                                            <p:tgtEl>
                                              <p:spTgt spid="58"/>
                                            </p:tgtEl>
                                            <p:attrNameLst>
                                              <p:attrName>ppt_x</p:attrName>
                                            </p:attrNameLst>
                                          </p:cBhvr>
                                          <p:tavLst>
                                            <p:tav tm="0">
                                              <p:val>
                                                <p:strVal val="#ppt_x"/>
                                              </p:val>
                                            </p:tav>
                                            <p:tav tm="100000">
                                              <p:val>
                                                <p:strVal val="#ppt_x"/>
                                              </p:val>
                                            </p:tav>
                                          </p:tavLst>
                                        </p:anim>
                                        <p:anim calcmode="lin" valueType="num">
                                          <p:cBhvr additive="base">
                                            <p:cTn id="28" dur="1300" fill="hold"/>
                                            <p:tgtEl>
                                              <p:spTgt spid="58"/>
                                            </p:tgtEl>
                                            <p:attrNameLst>
                                              <p:attrName>ppt_y</p:attrName>
                                            </p:attrNameLst>
                                          </p:cBhvr>
                                          <p:tavLst>
                                            <p:tav tm="0">
                                              <p:val>
                                                <p:strVal val="0-#ppt_h/2"/>
                                              </p:val>
                                            </p:tav>
                                            <p:tav tm="100000">
                                              <p:val>
                                                <p:strVal val="#ppt_y"/>
                                              </p:val>
                                            </p:tav>
                                          </p:tavLst>
                                        </p:anim>
                                      </p:childTnLst>
                                    </p:cTn>
                                  </p:par>
                                  <p:par>
                                    <p:cTn id="29" presetID="2" presetClass="entr" presetSubtype="4" accel="61000" fill="hold" nodeType="withEffect">
                                      <p:stCondLst>
                                        <p:cond delay="300"/>
                                      </p:stCondLst>
                                      <p:childTnLst>
                                        <p:set>
                                          <p:cBhvr>
                                            <p:cTn id="30" dur="1" fill="hold">
                                              <p:stCondLst>
                                                <p:cond delay="0"/>
                                              </p:stCondLst>
                                            </p:cTn>
                                            <p:tgtEl>
                                              <p:spTgt spid="63"/>
                                            </p:tgtEl>
                                            <p:attrNameLst>
                                              <p:attrName>style.visibility</p:attrName>
                                            </p:attrNameLst>
                                          </p:cBhvr>
                                          <p:to>
                                            <p:strVal val="visible"/>
                                          </p:to>
                                        </p:set>
                                        <p:anim calcmode="lin" valueType="num">
                                          <p:cBhvr additive="base">
                                            <p:cTn id="31" dur="1300" fill="hold"/>
                                            <p:tgtEl>
                                              <p:spTgt spid="63"/>
                                            </p:tgtEl>
                                            <p:attrNameLst>
                                              <p:attrName>ppt_x</p:attrName>
                                            </p:attrNameLst>
                                          </p:cBhvr>
                                          <p:tavLst>
                                            <p:tav tm="0">
                                              <p:val>
                                                <p:strVal val="#ppt_x"/>
                                              </p:val>
                                            </p:tav>
                                            <p:tav tm="100000">
                                              <p:val>
                                                <p:strVal val="#ppt_x"/>
                                              </p:val>
                                            </p:tav>
                                          </p:tavLst>
                                        </p:anim>
                                        <p:anim calcmode="lin" valueType="num">
                                          <p:cBhvr additive="base">
                                            <p:cTn id="32" dur="1300" fill="hold"/>
                                            <p:tgtEl>
                                              <p:spTgt spid="63"/>
                                            </p:tgtEl>
                                            <p:attrNameLst>
                                              <p:attrName>ppt_y</p:attrName>
                                            </p:attrNameLst>
                                          </p:cBhvr>
                                          <p:tavLst>
                                            <p:tav tm="0">
                                              <p:val>
                                                <p:strVal val="1+#ppt_h/2"/>
                                              </p:val>
                                            </p:tav>
                                            <p:tav tm="100000">
                                              <p:val>
                                                <p:strVal val="#ppt_y"/>
                                              </p:val>
                                            </p:tav>
                                          </p:tavLst>
                                        </p:anim>
                                      </p:childTnLst>
                                    </p:cTn>
                                  </p:par>
                                </p:childTnLst>
                              </p:cTn>
                            </p:par>
                            <p:par>
                              <p:cTn id="33" fill="hold">
                                <p:stCondLst>
                                  <p:cond delay="2950"/>
                                </p:stCondLst>
                                <p:childTnLst>
                                  <p:par>
                                    <p:cTn id="34" presetID="2" presetClass="entr" presetSubtype="4" accel="46100" fill="hold" grpId="0" nodeType="afterEffect">
                                      <p:stCondLst>
                                        <p:cond delay="0"/>
                                      </p:stCondLst>
                                      <p:childTnLst>
                                        <p:set>
                                          <p:cBhvr>
                                            <p:cTn id="35" dur="1" fill="hold">
                                              <p:stCondLst>
                                                <p:cond delay="0"/>
                                              </p:stCondLst>
                                            </p:cTn>
                                            <p:tgtEl>
                                              <p:spTgt spid="68"/>
                                            </p:tgtEl>
                                            <p:attrNameLst>
                                              <p:attrName>style.visibility</p:attrName>
                                            </p:attrNameLst>
                                          </p:cBhvr>
                                          <p:to>
                                            <p:strVal val="visible"/>
                                          </p:to>
                                        </p:set>
                                        <p:anim calcmode="lin" valueType="num">
                                          <p:cBhvr additive="base">
                                            <p:cTn id="36" dur="1300" fill="hold"/>
                                            <p:tgtEl>
                                              <p:spTgt spid="68"/>
                                            </p:tgtEl>
                                            <p:attrNameLst>
                                              <p:attrName>ppt_x</p:attrName>
                                            </p:attrNameLst>
                                          </p:cBhvr>
                                          <p:tavLst>
                                            <p:tav tm="0">
                                              <p:val>
                                                <p:strVal val="#ppt_x"/>
                                              </p:val>
                                            </p:tav>
                                            <p:tav tm="100000">
                                              <p:val>
                                                <p:strVal val="#ppt_x"/>
                                              </p:val>
                                            </p:tav>
                                          </p:tavLst>
                                        </p:anim>
                                        <p:anim calcmode="lin" valueType="num">
                                          <p:cBhvr additive="base">
                                            <p:cTn id="37" dur="1300" fill="hold"/>
                                            <p:tgtEl>
                                              <p:spTgt spid="68"/>
                                            </p:tgtEl>
                                            <p:attrNameLst>
                                              <p:attrName>ppt_y</p:attrName>
                                            </p:attrNameLst>
                                          </p:cBhvr>
                                          <p:tavLst>
                                            <p:tav tm="0">
                                              <p:val>
                                                <p:strVal val="1+#ppt_h/2"/>
                                              </p:val>
                                            </p:tav>
                                            <p:tav tm="100000">
                                              <p:val>
                                                <p:strVal val="#ppt_y"/>
                                              </p:val>
                                            </p:tav>
                                          </p:tavLst>
                                        </p:anim>
                                      </p:childTnLst>
                                    </p:cTn>
                                  </p:par>
                                  <p:par>
                                    <p:cTn id="38" presetID="2" presetClass="entr" presetSubtype="1" accel="46100" fill="hold" grpId="0" nodeType="withEffect">
                                      <p:stCondLst>
                                        <p:cond delay="100"/>
                                      </p:stCondLst>
                                      <p:childTnLst>
                                        <p:set>
                                          <p:cBhvr>
                                            <p:cTn id="39" dur="1" fill="hold">
                                              <p:stCondLst>
                                                <p:cond delay="0"/>
                                              </p:stCondLst>
                                            </p:cTn>
                                            <p:tgtEl>
                                              <p:spTgt spid="69"/>
                                            </p:tgtEl>
                                            <p:attrNameLst>
                                              <p:attrName>style.visibility</p:attrName>
                                            </p:attrNameLst>
                                          </p:cBhvr>
                                          <p:to>
                                            <p:strVal val="visible"/>
                                          </p:to>
                                        </p:set>
                                        <p:anim calcmode="lin" valueType="num">
                                          <p:cBhvr additive="base">
                                            <p:cTn id="40" dur="1300" fill="hold"/>
                                            <p:tgtEl>
                                              <p:spTgt spid="69"/>
                                            </p:tgtEl>
                                            <p:attrNameLst>
                                              <p:attrName>ppt_x</p:attrName>
                                            </p:attrNameLst>
                                          </p:cBhvr>
                                          <p:tavLst>
                                            <p:tav tm="0">
                                              <p:val>
                                                <p:strVal val="#ppt_x"/>
                                              </p:val>
                                            </p:tav>
                                            <p:tav tm="100000">
                                              <p:val>
                                                <p:strVal val="#ppt_x"/>
                                              </p:val>
                                            </p:tav>
                                          </p:tavLst>
                                        </p:anim>
                                        <p:anim calcmode="lin" valueType="num">
                                          <p:cBhvr additive="base">
                                            <p:cTn id="41" dur="1300" fill="hold"/>
                                            <p:tgtEl>
                                              <p:spTgt spid="69"/>
                                            </p:tgtEl>
                                            <p:attrNameLst>
                                              <p:attrName>ppt_y</p:attrName>
                                            </p:attrNameLst>
                                          </p:cBhvr>
                                          <p:tavLst>
                                            <p:tav tm="0">
                                              <p:val>
                                                <p:strVal val="0-#ppt_h/2"/>
                                              </p:val>
                                            </p:tav>
                                            <p:tav tm="100000">
                                              <p:val>
                                                <p:strVal val="#ppt_y"/>
                                              </p:val>
                                            </p:tav>
                                          </p:tavLst>
                                        </p:anim>
                                      </p:childTnLst>
                                    </p:cTn>
                                  </p:par>
                                  <p:par>
                                    <p:cTn id="42" presetID="2" presetClass="entr" presetSubtype="4" accel="46100" fill="hold" grpId="0" nodeType="withEffect">
                                      <p:stCondLst>
                                        <p:cond delay="200"/>
                                      </p:stCondLst>
                                      <p:childTnLst>
                                        <p:set>
                                          <p:cBhvr>
                                            <p:cTn id="43" dur="1" fill="hold">
                                              <p:stCondLst>
                                                <p:cond delay="0"/>
                                              </p:stCondLst>
                                            </p:cTn>
                                            <p:tgtEl>
                                              <p:spTgt spid="70"/>
                                            </p:tgtEl>
                                            <p:attrNameLst>
                                              <p:attrName>style.visibility</p:attrName>
                                            </p:attrNameLst>
                                          </p:cBhvr>
                                          <p:to>
                                            <p:strVal val="visible"/>
                                          </p:to>
                                        </p:set>
                                        <p:anim calcmode="lin" valueType="num">
                                          <p:cBhvr additive="base">
                                            <p:cTn id="44" dur="1300" fill="hold"/>
                                            <p:tgtEl>
                                              <p:spTgt spid="70"/>
                                            </p:tgtEl>
                                            <p:attrNameLst>
                                              <p:attrName>ppt_x</p:attrName>
                                            </p:attrNameLst>
                                          </p:cBhvr>
                                          <p:tavLst>
                                            <p:tav tm="0">
                                              <p:val>
                                                <p:strVal val="#ppt_x"/>
                                              </p:val>
                                            </p:tav>
                                            <p:tav tm="100000">
                                              <p:val>
                                                <p:strVal val="#ppt_x"/>
                                              </p:val>
                                            </p:tav>
                                          </p:tavLst>
                                        </p:anim>
                                        <p:anim calcmode="lin" valueType="num">
                                          <p:cBhvr additive="base">
                                            <p:cTn id="45" dur="1300" fill="hold"/>
                                            <p:tgtEl>
                                              <p:spTgt spid="70"/>
                                            </p:tgtEl>
                                            <p:attrNameLst>
                                              <p:attrName>ppt_y</p:attrName>
                                            </p:attrNameLst>
                                          </p:cBhvr>
                                          <p:tavLst>
                                            <p:tav tm="0">
                                              <p:val>
                                                <p:strVal val="1+#ppt_h/2"/>
                                              </p:val>
                                            </p:tav>
                                            <p:tav tm="100000">
                                              <p:val>
                                                <p:strVal val="#ppt_y"/>
                                              </p:val>
                                            </p:tav>
                                          </p:tavLst>
                                        </p:anim>
                                      </p:childTnLst>
                                    </p:cTn>
                                  </p:par>
                                  <p:par>
                                    <p:cTn id="46" presetID="2" presetClass="entr" presetSubtype="1" accel="46100" fill="hold" grpId="0" nodeType="withEffect">
                                      <p:stCondLst>
                                        <p:cond delay="300"/>
                                      </p:stCondLst>
                                      <p:childTnLst>
                                        <p:set>
                                          <p:cBhvr>
                                            <p:cTn id="47" dur="1" fill="hold">
                                              <p:stCondLst>
                                                <p:cond delay="0"/>
                                              </p:stCondLst>
                                            </p:cTn>
                                            <p:tgtEl>
                                              <p:spTgt spid="71"/>
                                            </p:tgtEl>
                                            <p:attrNameLst>
                                              <p:attrName>style.visibility</p:attrName>
                                            </p:attrNameLst>
                                          </p:cBhvr>
                                          <p:to>
                                            <p:strVal val="visible"/>
                                          </p:to>
                                        </p:set>
                                        <p:anim calcmode="lin" valueType="num">
                                          <p:cBhvr additive="base">
                                            <p:cTn id="48" dur="1300" fill="hold"/>
                                            <p:tgtEl>
                                              <p:spTgt spid="71"/>
                                            </p:tgtEl>
                                            <p:attrNameLst>
                                              <p:attrName>ppt_x</p:attrName>
                                            </p:attrNameLst>
                                          </p:cBhvr>
                                          <p:tavLst>
                                            <p:tav tm="0">
                                              <p:val>
                                                <p:strVal val="#ppt_x"/>
                                              </p:val>
                                            </p:tav>
                                            <p:tav tm="100000">
                                              <p:val>
                                                <p:strVal val="#ppt_x"/>
                                              </p:val>
                                            </p:tav>
                                          </p:tavLst>
                                        </p:anim>
                                        <p:anim calcmode="lin" valueType="num">
                                          <p:cBhvr additive="base">
                                            <p:cTn id="49" dur="1300" fill="hold"/>
                                            <p:tgtEl>
                                              <p:spTgt spid="71"/>
                                            </p:tgtEl>
                                            <p:attrNameLst>
                                              <p:attrName>ppt_y</p:attrName>
                                            </p:attrNameLst>
                                          </p:cBhvr>
                                          <p:tavLst>
                                            <p:tav tm="0">
                                              <p:val>
                                                <p:strVal val="0-#ppt_h/2"/>
                                              </p:val>
                                            </p:tav>
                                            <p:tav tm="100000">
                                              <p:val>
                                                <p:strVal val="#ppt_y"/>
                                              </p:val>
                                            </p:tav>
                                          </p:tavLst>
                                        </p:anim>
                                      </p:childTnLst>
                                    </p:cTn>
                                  </p:par>
                                  <p:par>
                                    <p:cTn id="50" presetID="31" presetClass="entr" presetSubtype="0" fill="hold" grpId="0" nodeType="withEffect">
                                      <p:stCondLst>
                                        <p:cond delay="400"/>
                                      </p:stCondLst>
                                      <p:childTnLst>
                                        <p:set>
                                          <p:cBhvr>
                                            <p:cTn id="51" dur="1" fill="hold">
                                              <p:stCondLst>
                                                <p:cond delay="0"/>
                                              </p:stCondLst>
                                            </p:cTn>
                                            <p:tgtEl>
                                              <p:spTgt spid="72"/>
                                            </p:tgtEl>
                                            <p:attrNameLst>
                                              <p:attrName>style.visibility</p:attrName>
                                            </p:attrNameLst>
                                          </p:cBhvr>
                                          <p:to>
                                            <p:strVal val="visible"/>
                                          </p:to>
                                        </p:set>
                                        <p:anim calcmode="lin" valueType="num">
                                          <p:cBhvr>
                                            <p:cTn id="52" dur="500" fill="hold"/>
                                            <p:tgtEl>
                                              <p:spTgt spid="72"/>
                                            </p:tgtEl>
                                            <p:attrNameLst>
                                              <p:attrName>ppt_w</p:attrName>
                                            </p:attrNameLst>
                                          </p:cBhvr>
                                          <p:tavLst>
                                            <p:tav tm="0">
                                              <p:val>
                                                <p:fltVal val="0"/>
                                              </p:val>
                                            </p:tav>
                                            <p:tav tm="100000">
                                              <p:val>
                                                <p:strVal val="#ppt_w"/>
                                              </p:val>
                                            </p:tav>
                                          </p:tavLst>
                                        </p:anim>
                                        <p:anim calcmode="lin" valueType="num">
                                          <p:cBhvr>
                                            <p:cTn id="53" dur="500" fill="hold"/>
                                            <p:tgtEl>
                                              <p:spTgt spid="72"/>
                                            </p:tgtEl>
                                            <p:attrNameLst>
                                              <p:attrName>ppt_h</p:attrName>
                                            </p:attrNameLst>
                                          </p:cBhvr>
                                          <p:tavLst>
                                            <p:tav tm="0">
                                              <p:val>
                                                <p:fltVal val="0"/>
                                              </p:val>
                                            </p:tav>
                                            <p:tav tm="100000">
                                              <p:val>
                                                <p:strVal val="#ppt_h"/>
                                              </p:val>
                                            </p:tav>
                                          </p:tavLst>
                                        </p:anim>
                                        <p:anim calcmode="lin" valueType="num">
                                          <p:cBhvr>
                                            <p:cTn id="54" dur="500" fill="hold"/>
                                            <p:tgtEl>
                                              <p:spTgt spid="72"/>
                                            </p:tgtEl>
                                            <p:attrNameLst>
                                              <p:attrName>style.rotation</p:attrName>
                                            </p:attrNameLst>
                                          </p:cBhvr>
                                          <p:tavLst>
                                            <p:tav tm="0">
                                              <p:val>
                                                <p:fltVal val="90"/>
                                              </p:val>
                                            </p:tav>
                                            <p:tav tm="100000">
                                              <p:val>
                                                <p:fltVal val="0"/>
                                              </p:val>
                                            </p:tav>
                                          </p:tavLst>
                                        </p:anim>
                                        <p:animEffect transition="in" filter="fade">
                                          <p:cBhvr>
                                            <p:cTn id="55" dur="500"/>
                                            <p:tgtEl>
                                              <p:spTgt spid="72"/>
                                            </p:tgtEl>
                                          </p:cBhvr>
                                        </p:animEffect>
                                      </p:childTnLst>
                                    </p:cTn>
                                  </p:par>
                                  <p:par>
                                    <p:cTn id="56" presetID="31" presetClass="entr" presetSubtype="0" fill="hold" grpId="0" nodeType="withEffect">
                                      <p:stCondLst>
                                        <p:cond delay="500"/>
                                      </p:stCondLst>
                                      <p:childTnLst>
                                        <p:set>
                                          <p:cBhvr>
                                            <p:cTn id="57" dur="1" fill="hold">
                                              <p:stCondLst>
                                                <p:cond delay="0"/>
                                              </p:stCondLst>
                                            </p:cTn>
                                            <p:tgtEl>
                                              <p:spTgt spid="73"/>
                                            </p:tgtEl>
                                            <p:attrNameLst>
                                              <p:attrName>style.visibility</p:attrName>
                                            </p:attrNameLst>
                                          </p:cBhvr>
                                          <p:to>
                                            <p:strVal val="visible"/>
                                          </p:to>
                                        </p:set>
                                        <p:anim calcmode="lin" valueType="num">
                                          <p:cBhvr>
                                            <p:cTn id="58" dur="500" fill="hold"/>
                                            <p:tgtEl>
                                              <p:spTgt spid="73"/>
                                            </p:tgtEl>
                                            <p:attrNameLst>
                                              <p:attrName>ppt_w</p:attrName>
                                            </p:attrNameLst>
                                          </p:cBhvr>
                                          <p:tavLst>
                                            <p:tav tm="0">
                                              <p:val>
                                                <p:fltVal val="0"/>
                                              </p:val>
                                            </p:tav>
                                            <p:tav tm="100000">
                                              <p:val>
                                                <p:strVal val="#ppt_w"/>
                                              </p:val>
                                            </p:tav>
                                          </p:tavLst>
                                        </p:anim>
                                        <p:anim calcmode="lin" valueType="num">
                                          <p:cBhvr>
                                            <p:cTn id="59" dur="500" fill="hold"/>
                                            <p:tgtEl>
                                              <p:spTgt spid="73"/>
                                            </p:tgtEl>
                                            <p:attrNameLst>
                                              <p:attrName>ppt_h</p:attrName>
                                            </p:attrNameLst>
                                          </p:cBhvr>
                                          <p:tavLst>
                                            <p:tav tm="0">
                                              <p:val>
                                                <p:fltVal val="0"/>
                                              </p:val>
                                            </p:tav>
                                            <p:tav tm="100000">
                                              <p:val>
                                                <p:strVal val="#ppt_h"/>
                                              </p:val>
                                            </p:tav>
                                          </p:tavLst>
                                        </p:anim>
                                        <p:anim calcmode="lin" valueType="num">
                                          <p:cBhvr>
                                            <p:cTn id="60" dur="500" fill="hold"/>
                                            <p:tgtEl>
                                              <p:spTgt spid="73"/>
                                            </p:tgtEl>
                                            <p:attrNameLst>
                                              <p:attrName>style.rotation</p:attrName>
                                            </p:attrNameLst>
                                          </p:cBhvr>
                                          <p:tavLst>
                                            <p:tav tm="0">
                                              <p:val>
                                                <p:fltVal val="90"/>
                                              </p:val>
                                            </p:tav>
                                            <p:tav tm="100000">
                                              <p:val>
                                                <p:fltVal val="0"/>
                                              </p:val>
                                            </p:tav>
                                          </p:tavLst>
                                        </p:anim>
                                        <p:animEffect transition="in" filter="fade">
                                          <p:cBhvr>
                                            <p:cTn id="61" dur="500"/>
                                            <p:tgtEl>
                                              <p:spTgt spid="73"/>
                                            </p:tgtEl>
                                          </p:cBhvr>
                                        </p:animEffect>
                                      </p:childTnLst>
                                    </p:cTn>
                                  </p:par>
                                  <p:par>
                                    <p:cTn id="62" presetID="31" presetClass="entr" presetSubtype="0" fill="hold" grpId="0" nodeType="withEffect">
                                      <p:stCondLst>
                                        <p:cond delay="600"/>
                                      </p:stCondLst>
                                      <p:childTnLst>
                                        <p:set>
                                          <p:cBhvr>
                                            <p:cTn id="63" dur="1" fill="hold">
                                              <p:stCondLst>
                                                <p:cond delay="0"/>
                                              </p:stCondLst>
                                            </p:cTn>
                                            <p:tgtEl>
                                              <p:spTgt spid="75"/>
                                            </p:tgtEl>
                                            <p:attrNameLst>
                                              <p:attrName>style.visibility</p:attrName>
                                            </p:attrNameLst>
                                          </p:cBhvr>
                                          <p:to>
                                            <p:strVal val="visible"/>
                                          </p:to>
                                        </p:set>
                                        <p:anim calcmode="lin" valueType="num">
                                          <p:cBhvr>
                                            <p:cTn id="64" dur="500" fill="hold"/>
                                            <p:tgtEl>
                                              <p:spTgt spid="75"/>
                                            </p:tgtEl>
                                            <p:attrNameLst>
                                              <p:attrName>ppt_w</p:attrName>
                                            </p:attrNameLst>
                                          </p:cBhvr>
                                          <p:tavLst>
                                            <p:tav tm="0">
                                              <p:val>
                                                <p:fltVal val="0"/>
                                              </p:val>
                                            </p:tav>
                                            <p:tav tm="100000">
                                              <p:val>
                                                <p:strVal val="#ppt_w"/>
                                              </p:val>
                                            </p:tav>
                                          </p:tavLst>
                                        </p:anim>
                                        <p:anim calcmode="lin" valueType="num">
                                          <p:cBhvr>
                                            <p:cTn id="65" dur="500" fill="hold"/>
                                            <p:tgtEl>
                                              <p:spTgt spid="75"/>
                                            </p:tgtEl>
                                            <p:attrNameLst>
                                              <p:attrName>ppt_h</p:attrName>
                                            </p:attrNameLst>
                                          </p:cBhvr>
                                          <p:tavLst>
                                            <p:tav tm="0">
                                              <p:val>
                                                <p:fltVal val="0"/>
                                              </p:val>
                                            </p:tav>
                                            <p:tav tm="100000">
                                              <p:val>
                                                <p:strVal val="#ppt_h"/>
                                              </p:val>
                                            </p:tav>
                                          </p:tavLst>
                                        </p:anim>
                                        <p:anim calcmode="lin" valueType="num">
                                          <p:cBhvr>
                                            <p:cTn id="66" dur="500" fill="hold"/>
                                            <p:tgtEl>
                                              <p:spTgt spid="75"/>
                                            </p:tgtEl>
                                            <p:attrNameLst>
                                              <p:attrName>style.rotation</p:attrName>
                                            </p:attrNameLst>
                                          </p:cBhvr>
                                          <p:tavLst>
                                            <p:tav tm="0">
                                              <p:val>
                                                <p:fltVal val="90"/>
                                              </p:val>
                                            </p:tav>
                                            <p:tav tm="100000">
                                              <p:val>
                                                <p:fltVal val="0"/>
                                              </p:val>
                                            </p:tav>
                                          </p:tavLst>
                                        </p:anim>
                                        <p:animEffect transition="in" filter="fade">
                                          <p:cBhvr>
                                            <p:cTn id="67" dur="500"/>
                                            <p:tgtEl>
                                              <p:spTgt spid="75"/>
                                            </p:tgtEl>
                                          </p:cBhvr>
                                        </p:animEffect>
                                      </p:childTnLst>
                                    </p:cTn>
                                  </p:par>
                                  <p:par>
                                    <p:cTn id="68" presetID="31" presetClass="entr" presetSubtype="0" fill="hold" grpId="0" nodeType="withEffect">
                                      <p:stCondLst>
                                        <p:cond delay="700"/>
                                      </p:stCondLst>
                                      <p:childTnLst>
                                        <p:set>
                                          <p:cBhvr>
                                            <p:cTn id="69" dur="1" fill="hold">
                                              <p:stCondLst>
                                                <p:cond delay="0"/>
                                              </p:stCondLst>
                                            </p:cTn>
                                            <p:tgtEl>
                                              <p:spTgt spid="74"/>
                                            </p:tgtEl>
                                            <p:attrNameLst>
                                              <p:attrName>style.visibility</p:attrName>
                                            </p:attrNameLst>
                                          </p:cBhvr>
                                          <p:to>
                                            <p:strVal val="visible"/>
                                          </p:to>
                                        </p:set>
                                        <p:anim calcmode="lin" valueType="num">
                                          <p:cBhvr>
                                            <p:cTn id="70" dur="500" fill="hold"/>
                                            <p:tgtEl>
                                              <p:spTgt spid="74"/>
                                            </p:tgtEl>
                                            <p:attrNameLst>
                                              <p:attrName>ppt_w</p:attrName>
                                            </p:attrNameLst>
                                          </p:cBhvr>
                                          <p:tavLst>
                                            <p:tav tm="0">
                                              <p:val>
                                                <p:fltVal val="0"/>
                                              </p:val>
                                            </p:tav>
                                            <p:tav tm="100000">
                                              <p:val>
                                                <p:strVal val="#ppt_w"/>
                                              </p:val>
                                            </p:tav>
                                          </p:tavLst>
                                        </p:anim>
                                        <p:anim calcmode="lin" valueType="num">
                                          <p:cBhvr>
                                            <p:cTn id="71" dur="500" fill="hold"/>
                                            <p:tgtEl>
                                              <p:spTgt spid="74"/>
                                            </p:tgtEl>
                                            <p:attrNameLst>
                                              <p:attrName>ppt_h</p:attrName>
                                            </p:attrNameLst>
                                          </p:cBhvr>
                                          <p:tavLst>
                                            <p:tav tm="0">
                                              <p:val>
                                                <p:fltVal val="0"/>
                                              </p:val>
                                            </p:tav>
                                            <p:tav tm="100000">
                                              <p:val>
                                                <p:strVal val="#ppt_h"/>
                                              </p:val>
                                            </p:tav>
                                          </p:tavLst>
                                        </p:anim>
                                        <p:anim calcmode="lin" valueType="num">
                                          <p:cBhvr>
                                            <p:cTn id="72" dur="500" fill="hold"/>
                                            <p:tgtEl>
                                              <p:spTgt spid="74"/>
                                            </p:tgtEl>
                                            <p:attrNameLst>
                                              <p:attrName>style.rotation</p:attrName>
                                            </p:attrNameLst>
                                          </p:cBhvr>
                                          <p:tavLst>
                                            <p:tav tm="0">
                                              <p:val>
                                                <p:fltVal val="90"/>
                                              </p:val>
                                            </p:tav>
                                            <p:tav tm="100000">
                                              <p:val>
                                                <p:fltVal val="0"/>
                                              </p:val>
                                            </p:tav>
                                          </p:tavLst>
                                        </p:anim>
                                        <p:animEffect transition="in" filter="fade">
                                          <p:cBhvr>
                                            <p:cTn id="73" dur="500"/>
                                            <p:tgtEl>
                                              <p:spTgt spid="74"/>
                                            </p:tgtEl>
                                          </p:cBhvr>
                                        </p:animEffect>
                                      </p:childTnLst>
                                    </p:cTn>
                                  </p:par>
                                </p:childTnLst>
                              </p:cTn>
                            </p:par>
                            <p:par>
                              <p:cTn id="74" fill="hold">
                                <p:stCondLst>
                                  <p:cond delay="4450"/>
                                </p:stCondLst>
                                <p:childTnLst>
                                  <p:par>
                                    <p:cTn id="75" presetID="22" presetClass="entr" presetSubtype="8" fill="hold" grpId="0" nodeType="afterEffect">
                                      <p:stCondLst>
                                        <p:cond delay="0"/>
                                      </p:stCondLst>
                                      <p:childTnLst>
                                        <p:set>
                                          <p:cBhvr>
                                            <p:cTn id="76" dur="1" fill="hold">
                                              <p:stCondLst>
                                                <p:cond delay="0"/>
                                              </p:stCondLst>
                                            </p:cTn>
                                            <p:tgtEl>
                                              <p:spTgt spid="47"/>
                                            </p:tgtEl>
                                            <p:attrNameLst>
                                              <p:attrName>style.visibility</p:attrName>
                                            </p:attrNameLst>
                                          </p:cBhvr>
                                          <p:to>
                                            <p:strVal val="visible"/>
                                          </p:to>
                                        </p:set>
                                        <p:animEffect transition="in" filter="wipe(left)">
                                          <p:cBhvr>
                                            <p:cTn id="77" dur="1000"/>
                                            <p:tgtEl>
                                              <p:spTgt spid="47"/>
                                            </p:tgtEl>
                                          </p:cBhvr>
                                        </p:animEffect>
                                      </p:childTnLst>
                                    </p:cTn>
                                  </p:par>
                                </p:childTnLst>
                              </p:cTn>
                            </p:par>
                            <p:par>
                              <p:cTn id="78" fill="hold">
                                <p:stCondLst>
                                  <p:cond delay="5450"/>
                                </p:stCondLst>
                                <p:childTnLst>
                                  <p:par>
                                    <p:cTn id="79" presetID="22" presetClass="entr" presetSubtype="2" fill="hold" grpId="0" nodeType="afterEffect">
                                      <p:stCondLst>
                                        <p:cond delay="0"/>
                                      </p:stCondLst>
                                      <p:childTnLst>
                                        <p:set>
                                          <p:cBhvr>
                                            <p:cTn id="80" dur="1" fill="hold">
                                              <p:stCondLst>
                                                <p:cond delay="0"/>
                                              </p:stCondLst>
                                            </p:cTn>
                                            <p:tgtEl>
                                              <p:spTgt spid="41"/>
                                            </p:tgtEl>
                                            <p:attrNameLst>
                                              <p:attrName>style.visibility</p:attrName>
                                            </p:attrNameLst>
                                          </p:cBhvr>
                                          <p:to>
                                            <p:strVal val="visible"/>
                                          </p:to>
                                        </p:set>
                                        <p:animEffect transition="in" filter="wipe(right)">
                                          <p:cBhvr>
                                            <p:cTn id="81" dur="500"/>
                                            <p:tgtEl>
                                              <p:spTgt spid="41"/>
                                            </p:tgtEl>
                                          </p:cBhvr>
                                        </p:animEffect>
                                      </p:childTnLst>
                                    </p:cTn>
                                  </p:par>
                                  <p:par>
                                    <p:cTn id="82" presetID="22" presetClass="entr" presetSubtype="2" fill="hold" grpId="0" nodeType="withEffect">
                                      <p:stCondLst>
                                        <p:cond delay="200"/>
                                      </p:stCondLst>
                                      <p:childTnLst>
                                        <p:set>
                                          <p:cBhvr>
                                            <p:cTn id="83" dur="1" fill="hold">
                                              <p:stCondLst>
                                                <p:cond delay="0"/>
                                              </p:stCondLst>
                                            </p:cTn>
                                            <p:tgtEl>
                                              <p:spTgt spid="42"/>
                                            </p:tgtEl>
                                            <p:attrNameLst>
                                              <p:attrName>style.visibility</p:attrName>
                                            </p:attrNameLst>
                                          </p:cBhvr>
                                          <p:to>
                                            <p:strVal val="visible"/>
                                          </p:to>
                                        </p:set>
                                        <p:animEffect transition="in" filter="wipe(right)">
                                          <p:cBhvr>
                                            <p:cTn id="84" dur="500"/>
                                            <p:tgtEl>
                                              <p:spTgt spid="42"/>
                                            </p:tgtEl>
                                          </p:cBhvr>
                                        </p:animEffect>
                                      </p:childTnLst>
                                    </p:cTn>
                                  </p:par>
                                  <p:par>
                                    <p:cTn id="85" presetID="22" presetClass="entr" presetSubtype="2" fill="hold" grpId="0" nodeType="withEffect">
                                      <p:stCondLst>
                                        <p:cond delay="400"/>
                                      </p:stCondLst>
                                      <p:childTnLst>
                                        <p:set>
                                          <p:cBhvr>
                                            <p:cTn id="86" dur="1" fill="hold">
                                              <p:stCondLst>
                                                <p:cond delay="0"/>
                                              </p:stCondLst>
                                            </p:cTn>
                                            <p:tgtEl>
                                              <p:spTgt spid="43"/>
                                            </p:tgtEl>
                                            <p:attrNameLst>
                                              <p:attrName>style.visibility</p:attrName>
                                            </p:attrNameLst>
                                          </p:cBhvr>
                                          <p:to>
                                            <p:strVal val="visible"/>
                                          </p:to>
                                        </p:set>
                                        <p:animEffect transition="in" filter="wipe(right)">
                                          <p:cBhvr>
                                            <p:cTn id="87" dur="500"/>
                                            <p:tgtEl>
                                              <p:spTgt spid="43"/>
                                            </p:tgtEl>
                                          </p:cBhvr>
                                        </p:animEffect>
                                      </p:childTnLst>
                                    </p:cTn>
                                  </p:par>
                                  <p:par>
                                    <p:cTn id="88" presetID="22" presetClass="entr" presetSubtype="2" fill="hold" grpId="0" nodeType="withEffect">
                                      <p:stCondLst>
                                        <p:cond delay="600"/>
                                      </p:stCondLst>
                                      <p:childTnLst>
                                        <p:set>
                                          <p:cBhvr>
                                            <p:cTn id="89" dur="1" fill="hold">
                                              <p:stCondLst>
                                                <p:cond delay="0"/>
                                              </p:stCondLst>
                                            </p:cTn>
                                            <p:tgtEl>
                                              <p:spTgt spid="46"/>
                                            </p:tgtEl>
                                            <p:attrNameLst>
                                              <p:attrName>style.visibility</p:attrName>
                                            </p:attrNameLst>
                                          </p:cBhvr>
                                          <p:to>
                                            <p:strVal val="visible"/>
                                          </p:to>
                                        </p:set>
                                        <p:animEffect transition="in" filter="wipe(right)">
                                          <p:cBhvr>
                                            <p:cTn id="90"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P spid="46" grpId="0"/>
          <p:bldP spid="47" grpId="0" animBg="1"/>
          <p:bldP spid="68" grpId="0" animBg="1"/>
          <p:bldP spid="69" grpId="0" animBg="1"/>
          <p:bldP spid="70" grpId="0" animBg="1"/>
          <p:bldP spid="71" grpId="0" animBg="1"/>
          <p:bldP spid="72" grpId="0" animBg="1"/>
          <p:bldP spid="73" grpId="0" animBg="1"/>
          <p:bldP spid="74" grpId="0" animBg="1"/>
          <p:bldP spid="75" grpId="0" animBg="1"/>
          <p:bldP spid="38" grpId="0" bldLvl="0" autoUpdateAnimBg="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2888"/>
            <a:ext cx="12858750" cy="2714459"/>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5000738" y="1425798"/>
            <a:ext cx="2571546" cy="2571546"/>
            <a:chOff x="2353153" y="1332123"/>
            <a:chExt cx="1410410" cy="1410410"/>
          </a:xfrm>
        </p:grpSpPr>
        <p:pic>
          <p:nvPicPr>
            <p:cNvPr id="27" name="Picture 4" descr="C:\Users\Administrator\Desktop\微立体创业计划\00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53153" y="1332123"/>
              <a:ext cx="1410410" cy="1410410"/>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28" name="圆角矩形 27"/>
            <p:cNvSpPr/>
            <p:nvPr/>
          </p:nvSpPr>
          <p:spPr>
            <a:xfrm rot="18929868">
              <a:off x="2753722" y="1749223"/>
              <a:ext cx="615140" cy="615140"/>
            </a:xfrm>
            <a:prstGeom prst="roundRect">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2875527" y="1760812"/>
              <a:ext cx="324599" cy="586529"/>
            </a:xfrm>
            <a:prstGeom prst="rect">
              <a:avLst/>
            </a:prstGeom>
            <a:noFill/>
          </p:spPr>
          <p:txBody>
            <a:bodyPr wrap="none" rtlCol="0">
              <a:spAutoFit/>
            </a:bodyPr>
            <a:lstStyle/>
            <a:p>
              <a:r>
                <a:rPr lang="en-US" altLang="zh-CN" sz="6350" dirty="0">
                  <a:solidFill>
                    <a:schemeClr val="bg1"/>
                  </a:solidFill>
                  <a:latin typeface="+mj-ea"/>
                  <a:ea typeface="+mj-ea"/>
                </a:rPr>
                <a:t>2</a:t>
              </a:r>
              <a:endParaRPr lang="zh-CN" altLang="en-US" sz="6350" dirty="0">
                <a:solidFill>
                  <a:schemeClr val="bg1"/>
                </a:solidFill>
                <a:latin typeface="+mj-ea"/>
                <a:ea typeface="+mj-ea"/>
              </a:endParaRPr>
            </a:p>
          </p:txBody>
        </p:sp>
      </p:grpSp>
      <p:grpSp>
        <p:nvGrpSpPr>
          <p:cNvPr id="30" name="组合 29"/>
          <p:cNvGrpSpPr/>
          <p:nvPr/>
        </p:nvGrpSpPr>
        <p:grpSpPr>
          <a:xfrm>
            <a:off x="4085461" y="3997296"/>
            <a:ext cx="4607485" cy="841957"/>
            <a:chOff x="4987766" y="306351"/>
            <a:chExt cx="3483486" cy="636561"/>
          </a:xfrm>
        </p:grpSpPr>
        <p:sp>
          <p:nvSpPr>
            <p:cNvPr id="31" name="TextBox 85"/>
            <p:cNvSpPr txBox="1"/>
            <p:nvPr/>
          </p:nvSpPr>
          <p:spPr>
            <a:xfrm>
              <a:off x="5465675" y="306351"/>
              <a:ext cx="3005577" cy="623863"/>
            </a:xfrm>
            <a:prstGeom prst="rect">
              <a:avLst/>
            </a:prstGeom>
            <a:noFill/>
          </p:spPr>
          <p:txBody>
            <a:bodyPr wrap="square">
              <a:spAutoFit/>
            </a:bodyPr>
            <a:lstStyle/>
            <a:p>
              <a:pPr defTabSz="1279525" fontAlgn="auto">
                <a:spcBef>
                  <a:spcPts val="0"/>
                </a:spcBef>
                <a:spcAft>
                  <a:spcPts val="0"/>
                </a:spcAft>
                <a:defRPr/>
              </a:pPr>
              <a:r>
                <a:rPr lang="zh-CN" altLang="en-US" sz="4760" dirty="0">
                  <a:solidFill>
                    <a:srgbClr val="0070C0"/>
                  </a:solidFill>
                  <a:latin typeface="微软雅黑" panose="020B0503020204020204" pitchFamily="34" charset="-122"/>
                  <a:ea typeface="微软雅黑" panose="020B0503020204020204" pitchFamily="34" charset="-122"/>
                </a:rPr>
                <a:t>年度工作概述</a:t>
              </a:r>
              <a:endParaRPr lang="en-US" altLang="zh-CN" sz="4760" dirty="0">
                <a:solidFill>
                  <a:srgbClr val="0070C0"/>
                </a:solidFill>
                <a:latin typeface="微软雅黑" panose="020B0503020204020204" pitchFamily="34" charset="-122"/>
                <a:ea typeface="微软雅黑" panose="020B0503020204020204" pitchFamily="34" charset="-122"/>
              </a:endParaRPr>
            </a:p>
          </p:txBody>
        </p:sp>
        <p:sp>
          <p:nvSpPr>
            <p:cNvPr id="32" name="Freeform 65"/>
            <p:cNvSpPr/>
            <p:nvPr/>
          </p:nvSpPr>
          <p:spPr bwMode="auto">
            <a:xfrm>
              <a:off x="4987766" y="384082"/>
              <a:ext cx="432048" cy="558830"/>
            </a:xfrm>
            <a:custGeom>
              <a:avLst/>
              <a:gdLst>
                <a:gd name="T0" fmla="*/ 0 w 70"/>
                <a:gd name="T1" fmla="*/ 41 h 82"/>
                <a:gd name="T2" fmla="*/ 0 w 70"/>
                <a:gd name="T3" fmla="*/ 0 h 82"/>
                <a:gd name="T4" fmla="*/ 34 w 70"/>
                <a:gd name="T5" fmla="*/ 21 h 82"/>
                <a:gd name="T6" fmla="*/ 70 w 70"/>
                <a:gd name="T7" fmla="*/ 41 h 82"/>
                <a:gd name="T8" fmla="*/ 34 w 70"/>
                <a:gd name="T9" fmla="*/ 62 h 82"/>
                <a:gd name="T10" fmla="*/ 0 w 70"/>
                <a:gd name="T11" fmla="*/ 82 h 82"/>
                <a:gd name="T12" fmla="*/ 0 w 70"/>
                <a:gd name="T13" fmla="*/ 41 h 82"/>
              </a:gdLst>
              <a:ahLst/>
              <a:cxnLst>
                <a:cxn ang="0">
                  <a:pos x="T0" y="T1"/>
                </a:cxn>
                <a:cxn ang="0">
                  <a:pos x="T2" y="T3"/>
                </a:cxn>
                <a:cxn ang="0">
                  <a:pos x="T4" y="T5"/>
                </a:cxn>
                <a:cxn ang="0">
                  <a:pos x="T6" y="T7"/>
                </a:cxn>
                <a:cxn ang="0">
                  <a:pos x="T8" y="T9"/>
                </a:cxn>
                <a:cxn ang="0">
                  <a:pos x="T10" y="T11"/>
                </a:cxn>
                <a:cxn ang="0">
                  <a:pos x="T12" y="T13"/>
                </a:cxn>
              </a:cxnLst>
              <a:rect l="0" t="0" r="r" b="b"/>
              <a:pathLst>
                <a:path w="70" h="82">
                  <a:moveTo>
                    <a:pt x="0" y="41"/>
                  </a:moveTo>
                  <a:lnTo>
                    <a:pt x="0" y="0"/>
                  </a:lnTo>
                  <a:lnTo>
                    <a:pt x="34" y="21"/>
                  </a:lnTo>
                  <a:lnTo>
                    <a:pt x="70" y="41"/>
                  </a:lnTo>
                  <a:lnTo>
                    <a:pt x="34" y="62"/>
                  </a:lnTo>
                  <a:lnTo>
                    <a:pt x="0" y="82"/>
                  </a:lnTo>
                  <a:lnTo>
                    <a:pt x="0" y="41"/>
                  </a:lnTo>
                  <a:close/>
                </a:path>
              </a:pathLst>
            </a:custGeom>
            <a:solidFill>
              <a:srgbClr val="0070C0"/>
            </a:solidFill>
            <a:ln>
              <a:noFill/>
            </a:ln>
          </p:spPr>
          <p:txBody>
            <a:bodyPr vert="horz" wrap="square" lIns="120944" tIns="60472" rIns="120944" bIns="60472" numCol="1" anchor="t" anchorCtr="0" compatLnSpc="1"/>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35" presetClass="path" presetSubtype="0" accel="50000" decel="50000" fill="hold" nodeType="withEffect">
                                  <p:stCondLst>
                                    <p:cond delay="0"/>
                                  </p:stCondLst>
                                  <p:childTnLst>
                                    <p:animMotion origin="layout" path="M -0.2629 1.82246E-7 L 3.85369E-6 1.82246E-7 " pathEditMode="relative" rAng="0" ptsTypes="AA">
                                      <p:cBhvr>
                                        <p:cTn id="9" dur="500" fill="hold"/>
                                        <p:tgtEl>
                                          <p:spTgt spid="26"/>
                                        </p:tgtEl>
                                        <p:attrNameLst>
                                          <p:attrName>ppt_x</p:attrName>
                                          <p:attrName>ppt_y</p:attrName>
                                        </p:attrNameLst>
                                      </p:cBhvr>
                                      <p:rCtr x="13145" y="0"/>
                                    </p:animMotion>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1000"/>
                                        <p:tgtEl>
                                          <p:spTgt spid="30"/>
                                        </p:tgtEl>
                                      </p:cBhvr>
                                    </p:animEffect>
                                    <p:anim calcmode="lin" valueType="num">
                                      <p:cBhvr>
                                        <p:cTn id="14" dur="1000" fill="hold"/>
                                        <p:tgtEl>
                                          <p:spTgt spid="30"/>
                                        </p:tgtEl>
                                        <p:attrNameLst>
                                          <p:attrName>ppt_x</p:attrName>
                                        </p:attrNameLst>
                                      </p:cBhvr>
                                      <p:tavLst>
                                        <p:tav tm="0">
                                          <p:val>
                                            <p:strVal val="#ppt_x"/>
                                          </p:val>
                                        </p:tav>
                                        <p:tav tm="100000">
                                          <p:val>
                                            <p:strVal val="#ppt_x"/>
                                          </p:val>
                                        </p:tav>
                                      </p:tavLst>
                                    </p:anim>
                                    <p:anim calcmode="lin" valueType="num">
                                      <p:cBhvr>
                                        <p:cTn id="15"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图表 5"/>
          <p:cNvGraphicFramePr/>
          <p:nvPr/>
        </p:nvGraphicFramePr>
        <p:xfrm>
          <a:off x="1122937" y="1373907"/>
          <a:ext cx="3911419" cy="223102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图表 6"/>
          <p:cNvGraphicFramePr/>
          <p:nvPr/>
        </p:nvGraphicFramePr>
        <p:xfrm>
          <a:off x="3356757" y="1373907"/>
          <a:ext cx="3911419" cy="223102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8" name="图表 7"/>
          <p:cNvGraphicFramePr/>
          <p:nvPr/>
        </p:nvGraphicFramePr>
        <p:xfrm>
          <a:off x="5590577" y="1373907"/>
          <a:ext cx="3911419" cy="2231029"/>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9" name="图表 8"/>
          <p:cNvGraphicFramePr/>
          <p:nvPr/>
        </p:nvGraphicFramePr>
        <p:xfrm>
          <a:off x="7824398" y="1373907"/>
          <a:ext cx="3911419" cy="2231029"/>
        </p:xfrm>
        <a:graphic>
          <a:graphicData uri="http://schemas.openxmlformats.org/drawingml/2006/chart">
            <c:chart xmlns:c="http://schemas.openxmlformats.org/drawingml/2006/chart" xmlns:r="http://schemas.openxmlformats.org/officeDocument/2006/relationships" r:id="rId6"/>
          </a:graphicData>
        </a:graphic>
      </p:graphicFrame>
      <p:sp>
        <p:nvSpPr>
          <p:cNvPr id="10" name="文本框 32"/>
          <p:cNvSpPr txBox="1"/>
          <p:nvPr/>
        </p:nvSpPr>
        <p:spPr>
          <a:xfrm>
            <a:off x="2418553" y="3471772"/>
            <a:ext cx="1192860" cy="480897"/>
          </a:xfrm>
          <a:prstGeom prst="rect">
            <a:avLst/>
          </a:prstGeom>
          <a:noFill/>
        </p:spPr>
        <p:txBody>
          <a:bodyPr wrap="square" lIns="95244" tIns="47623" rIns="95244" bIns="47623" rtlCol="0">
            <a:spAutoFit/>
          </a:bodyPr>
          <a:lstStyle/>
          <a:p>
            <a:pPr algn="ctr"/>
            <a:r>
              <a:rPr lang="en-US" altLang="zh-CN" sz="2500" dirty="0">
                <a:solidFill>
                  <a:srgbClr val="0070C0"/>
                </a:solidFill>
                <a:ea typeface="微软雅黑" panose="020B0503020204020204" pitchFamily="34" charset="-122"/>
                <a:sym typeface="Arial" panose="020B0604020202020204" pitchFamily="34" charset="0"/>
              </a:rPr>
              <a:t>30</a:t>
            </a:r>
            <a:r>
              <a:rPr lang="en-US" altLang="zh-CN" sz="1665" dirty="0">
                <a:solidFill>
                  <a:srgbClr val="0070C0"/>
                </a:solidFill>
                <a:ea typeface="微软雅黑" panose="020B0503020204020204" pitchFamily="34" charset="-122"/>
                <a:sym typeface="Arial" panose="020B0604020202020204" pitchFamily="34" charset="0"/>
              </a:rPr>
              <a:t>%</a:t>
            </a:r>
            <a:endParaRPr lang="zh-CN" altLang="en-US" sz="1530" dirty="0">
              <a:solidFill>
                <a:srgbClr val="0070C0"/>
              </a:solidFill>
              <a:ea typeface="微软雅黑" panose="020B0503020204020204" pitchFamily="34" charset="-122"/>
              <a:sym typeface="Arial" panose="020B0604020202020204" pitchFamily="34" charset="0"/>
            </a:endParaRPr>
          </a:p>
        </p:txBody>
      </p:sp>
      <p:grpSp>
        <p:nvGrpSpPr>
          <p:cNvPr id="11" name="Group 8"/>
          <p:cNvGrpSpPr>
            <a:grpSpLocks noChangeAspect="1"/>
          </p:cNvGrpSpPr>
          <p:nvPr/>
        </p:nvGrpSpPr>
        <p:grpSpPr bwMode="auto">
          <a:xfrm>
            <a:off x="2785553" y="2194458"/>
            <a:ext cx="458863" cy="502789"/>
            <a:chOff x="3437" y="2282"/>
            <a:chExt cx="679" cy="744"/>
          </a:xfrm>
          <a:solidFill>
            <a:srgbClr val="0070C0"/>
          </a:solidFill>
        </p:grpSpPr>
        <p:sp>
          <p:nvSpPr>
            <p:cNvPr id="12" name="Freeform 9"/>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6992" tIns="63496" rIns="126992" bIns="63496" numCol="1" anchor="t" anchorCtr="0" compatLnSpc="1"/>
            <a:lstStyle/>
            <a:p>
              <a:endParaRPr lang="zh-CN" altLang="en-US" sz="2500">
                <a:solidFill>
                  <a:prstClr val="black"/>
                </a:solidFill>
                <a:ea typeface="微软雅黑" panose="020B0503020204020204" pitchFamily="34" charset="-122"/>
                <a:sym typeface="Arial" panose="020B0604020202020204" pitchFamily="34" charset="0"/>
              </a:endParaRPr>
            </a:p>
          </p:txBody>
        </p:sp>
        <p:sp>
          <p:nvSpPr>
            <p:cNvPr id="13" name="Freeform 10"/>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6992" tIns="63496" rIns="126992" bIns="63496" numCol="1" anchor="t" anchorCtr="0" compatLnSpc="1"/>
            <a:lstStyle/>
            <a:p>
              <a:endParaRPr lang="zh-CN" altLang="en-US" sz="2500">
                <a:solidFill>
                  <a:prstClr val="black"/>
                </a:solidFill>
                <a:ea typeface="微软雅黑" panose="020B0503020204020204" pitchFamily="34" charset="-122"/>
                <a:sym typeface="Arial" panose="020B0604020202020204" pitchFamily="34" charset="0"/>
              </a:endParaRPr>
            </a:p>
          </p:txBody>
        </p:sp>
      </p:grpSp>
      <p:grpSp>
        <p:nvGrpSpPr>
          <p:cNvPr id="14" name="Group 13"/>
          <p:cNvGrpSpPr>
            <a:grpSpLocks noChangeAspect="1"/>
          </p:cNvGrpSpPr>
          <p:nvPr/>
        </p:nvGrpSpPr>
        <p:grpSpPr bwMode="auto">
          <a:xfrm>
            <a:off x="4986043" y="2196020"/>
            <a:ext cx="503175" cy="509116"/>
            <a:chOff x="2426" y="2781"/>
            <a:chExt cx="593" cy="600"/>
          </a:xfrm>
          <a:solidFill>
            <a:srgbClr val="00B0F0"/>
          </a:solidFill>
        </p:grpSpPr>
        <p:sp>
          <p:nvSpPr>
            <p:cNvPr id="15" name="Freeform 14"/>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6992" tIns="63496" rIns="126992" bIns="63496" numCol="1" anchor="t" anchorCtr="0" compatLnSpc="1"/>
            <a:lstStyle/>
            <a:p>
              <a:endParaRPr lang="zh-CN" altLang="en-US" sz="2500">
                <a:solidFill>
                  <a:prstClr val="black"/>
                </a:solidFill>
                <a:ea typeface="微软雅黑" panose="020B0503020204020204" pitchFamily="34" charset="-122"/>
                <a:sym typeface="Arial" panose="020B0604020202020204" pitchFamily="34" charset="0"/>
              </a:endParaRPr>
            </a:p>
          </p:txBody>
        </p:sp>
        <p:sp>
          <p:nvSpPr>
            <p:cNvPr id="16"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6992" tIns="63496" rIns="126992" bIns="63496" numCol="1" anchor="t" anchorCtr="0" compatLnSpc="1"/>
            <a:lstStyle/>
            <a:p>
              <a:endParaRPr lang="zh-CN" altLang="en-US" sz="2500">
                <a:solidFill>
                  <a:prstClr val="black"/>
                </a:solidFill>
                <a:ea typeface="微软雅黑" panose="020B0503020204020204" pitchFamily="34" charset="-122"/>
                <a:sym typeface="Arial" panose="020B0604020202020204" pitchFamily="34" charset="0"/>
              </a:endParaRPr>
            </a:p>
          </p:txBody>
        </p:sp>
      </p:grpSp>
      <p:grpSp>
        <p:nvGrpSpPr>
          <p:cNvPr id="17" name="Group 18"/>
          <p:cNvGrpSpPr>
            <a:grpSpLocks noChangeAspect="1"/>
          </p:cNvGrpSpPr>
          <p:nvPr/>
        </p:nvGrpSpPr>
        <p:grpSpPr bwMode="auto">
          <a:xfrm>
            <a:off x="7220704" y="2191788"/>
            <a:ext cx="522693" cy="487054"/>
            <a:chOff x="3802" y="2858"/>
            <a:chExt cx="616" cy="574"/>
          </a:xfrm>
          <a:solidFill>
            <a:srgbClr val="0070C0"/>
          </a:solidFill>
        </p:grpSpPr>
        <p:sp>
          <p:nvSpPr>
            <p:cNvPr id="18"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6992" tIns="63496" rIns="126992" bIns="63496" numCol="1" anchor="t" anchorCtr="0" compatLnSpc="1"/>
            <a:lstStyle/>
            <a:p>
              <a:endParaRPr lang="zh-CN" altLang="en-US" sz="2500">
                <a:solidFill>
                  <a:prstClr val="black"/>
                </a:solidFill>
                <a:ea typeface="微软雅黑" panose="020B0503020204020204" pitchFamily="34" charset="-122"/>
                <a:sym typeface="Arial" panose="020B0604020202020204" pitchFamily="34" charset="0"/>
              </a:endParaRPr>
            </a:p>
          </p:txBody>
        </p:sp>
        <p:sp>
          <p:nvSpPr>
            <p:cNvPr id="19"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6992" tIns="63496" rIns="126992" bIns="63496" numCol="1" anchor="t" anchorCtr="0" compatLnSpc="1"/>
            <a:lstStyle/>
            <a:p>
              <a:endParaRPr lang="zh-CN" altLang="en-US" sz="2500">
                <a:solidFill>
                  <a:prstClr val="black"/>
                </a:solidFill>
                <a:ea typeface="微软雅黑" panose="020B0503020204020204" pitchFamily="34" charset="-122"/>
                <a:sym typeface="Arial" panose="020B0604020202020204" pitchFamily="34" charset="0"/>
              </a:endParaRPr>
            </a:p>
          </p:txBody>
        </p:sp>
        <p:sp>
          <p:nvSpPr>
            <p:cNvPr id="20"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6992" tIns="63496" rIns="126992" bIns="63496" numCol="1" anchor="t" anchorCtr="0" compatLnSpc="1"/>
            <a:lstStyle/>
            <a:p>
              <a:endParaRPr lang="zh-CN" altLang="en-US" sz="2500">
                <a:solidFill>
                  <a:prstClr val="black"/>
                </a:solidFill>
                <a:ea typeface="微软雅黑" panose="020B0503020204020204" pitchFamily="34" charset="-122"/>
                <a:sym typeface="Arial" panose="020B0604020202020204" pitchFamily="34" charset="0"/>
              </a:endParaRPr>
            </a:p>
          </p:txBody>
        </p:sp>
        <p:sp>
          <p:nvSpPr>
            <p:cNvPr id="21"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6992" tIns="63496" rIns="126992" bIns="63496" numCol="1" anchor="t" anchorCtr="0" compatLnSpc="1"/>
            <a:lstStyle/>
            <a:p>
              <a:endParaRPr lang="zh-CN" altLang="en-US" sz="2500">
                <a:solidFill>
                  <a:prstClr val="black"/>
                </a:solidFill>
                <a:ea typeface="微软雅黑" panose="020B0503020204020204" pitchFamily="34" charset="-122"/>
                <a:sym typeface="Arial" panose="020B0604020202020204" pitchFamily="34" charset="0"/>
              </a:endParaRPr>
            </a:p>
          </p:txBody>
        </p:sp>
        <p:sp>
          <p:nvSpPr>
            <p:cNvPr id="22" name="Freeform 23"/>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6992" tIns="63496" rIns="126992" bIns="63496" numCol="1" anchor="t" anchorCtr="0" compatLnSpc="1"/>
            <a:lstStyle/>
            <a:p>
              <a:endParaRPr lang="zh-CN" altLang="en-US" sz="2500">
                <a:solidFill>
                  <a:prstClr val="black"/>
                </a:solidFill>
                <a:ea typeface="微软雅黑" panose="020B0503020204020204" pitchFamily="34" charset="-122"/>
                <a:sym typeface="Arial" panose="020B0604020202020204" pitchFamily="34" charset="0"/>
              </a:endParaRPr>
            </a:p>
          </p:txBody>
        </p:sp>
      </p:grpSp>
      <p:grpSp>
        <p:nvGrpSpPr>
          <p:cNvPr id="23" name="Group 26"/>
          <p:cNvGrpSpPr>
            <a:grpSpLocks noChangeAspect="1"/>
          </p:cNvGrpSpPr>
          <p:nvPr/>
        </p:nvGrpSpPr>
        <p:grpSpPr bwMode="auto">
          <a:xfrm>
            <a:off x="9340941" y="2311631"/>
            <a:ext cx="744040" cy="368866"/>
            <a:chOff x="5676" y="2597"/>
            <a:chExt cx="1061" cy="526"/>
          </a:xfrm>
          <a:solidFill>
            <a:srgbClr val="00B0F0"/>
          </a:solidFill>
        </p:grpSpPr>
        <p:sp>
          <p:nvSpPr>
            <p:cNvPr id="24" name="Freeform 27"/>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6992" tIns="63496" rIns="126992" bIns="63496" numCol="1" anchor="t" anchorCtr="0" compatLnSpc="1"/>
            <a:lstStyle/>
            <a:p>
              <a:endParaRPr lang="zh-CN" altLang="en-US" sz="2500">
                <a:solidFill>
                  <a:prstClr val="black"/>
                </a:solidFill>
                <a:ea typeface="微软雅黑" panose="020B0503020204020204" pitchFamily="34" charset="-122"/>
                <a:sym typeface="Arial" panose="020B0604020202020204" pitchFamily="34" charset="0"/>
              </a:endParaRPr>
            </a:p>
          </p:txBody>
        </p:sp>
        <p:sp>
          <p:nvSpPr>
            <p:cNvPr id="25"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6992" tIns="63496" rIns="126992" bIns="63496" numCol="1" anchor="t" anchorCtr="0" compatLnSpc="1"/>
            <a:lstStyle/>
            <a:p>
              <a:endParaRPr lang="zh-CN" altLang="en-US" sz="2500">
                <a:solidFill>
                  <a:prstClr val="black"/>
                </a:solidFill>
                <a:ea typeface="微软雅黑" panose="020B0503020204020204" pitchFamily="34" charset="-122"/>
                <a:sym typeface="Arial" panose="020B0604020202020204" pitchFamily="34" charset="0"/>
              </a:endParaRPr>
            </a:p>
          </p:txBody>
        </p:sp>
        <p:sp>
          <p:nvSpPr>
            <p:cNvPr id="26" name="Freeform 29"/>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6992" tIns="63496" rIns="126992" bIns="63496" numCol="1" anchor="t" anchorCtr="0" compatLnSpc="1"/>
            <a:lstStyle/>
            <a:p>
              <a:endParaRPr lang="zh-CN" altLang="en-US" sz="2500">
                <a:solidFill>
                  <a:prstClr val="black"/>
                </a:solidFill>
                <a:ea typeface="微软雅黑" panose="020B0503020204020204" pitchFamily="34" charset="-122"/>
                <a:sym typeface="Arial" panose="020B0604020202020204" pitchFamily="34" charset="0"/>
              </a:endParaRPr>
            </a:p>
          </p:txBody>
        </p:sp>
        <p:sp>
          <p:nvSpPr>
            <p:cNvPr id="27"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6992" tIns="63496" rIns="126992" bIns="63496" numCol="1" anchor="t" anchorCtr="0" compatLnSpc="1"/>
            <a:lstStyle/>
            <a:p>
              <a:endParaRPr lang="zh-CN" altLang="en-US" sz="2500">
                <a:solidFill>
                  <a:prstClr val="black"/>
                </a:solidFill>
                <a:ea typeface="微软雅黑" panose="020B0503020204020204" pitchFamily="34" charset="-122"/>
                <a:sym typeface="Arial" panose="020B0604020202020204" pitchFamily="34" charset="0"/>
              </a:endParaRPr>
            </a:p>
          </p:txBody>
        </p:sp>
        <p:sp>
          <p:nvSpPr>
            <p:cNvPr id="28"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6992" tIns="63496" rIns="126992" bIns="63496" numCol="1" anchor="t" anchorCtr="0" compatLnSpc="1"/>
            <a:lstStyle/>
            <a:p>
              <a:endParaRPr lang="zh-CN" altLang="en-US" sz="2500">
                <a:solidFill>
                  <a:prstClr val="black"/>
                </a:solidFill>
                <a:ea typeface="微软雅黑" panose="020B0503020204020204" pitchFamily="34" charset="-122"/>
                <a:sym typeface="Arial" panose="020B0604020202020204" pitchFamily="34" charset="0"/>
              </a:endParaRPr>
            </a:p>
          </p:txBody>
        </p:sp>
        <p:sp>
          <p:nvSpPr>
            <p:cNvPr id="29" name="Freeform 32"/>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6992" tIns="63496" rIns="126992" bIns="63496" numCol="1" anchor="t" anchorCtr="0" compatLnSpc="1"/>
            <a:lstStyle/>
            <a:p>
              <a:endParaRPr lang="zh-CN" altLang="en-US" sz="2500">
                <a:solidFill>
                  <a:prstClr val="black"/>
                </a:solidFill>
                <a:ea typeface="微软雅黑" panose="020B0503020204020204" pitchFamily="34" charset="-122"/>
                <a:sym typeface="Arial" panose="020B0604020202020204" pitchFamily="34" charset="0"/>
              </a:endParaRPr>
            </a:p>
          </p:txBody>
        </p:sp>
        <p:sp>
          <p:nvSpPr>
            <p:cNvPr id="30"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6992" tIns="63496" rIns="126992" bIns="63496" numCol="1" anchor="t" anchorCtr="0" compatLnSpc="1"/>
            <a:lstStyle/>
            <a:p>
              <a:endParaRPr lang="zh-CN" altLang="en-US" sz="2500">
                <a:solidFill>
                  <a:prstClr val="black"/>
                </a:solidFill>
                <a:ea typeface="微软雅黑" panose="020B0503020204020204" pitchFamily="34" charset="-122"/>
                <a:sym typeface="Arial" panose="020B0604020202020204" pitchFamily="34" charset="0"/>
              </a:endParaRPr>
            </a:p>
          </p:txBody>
        </p:sp>
        <p:sp>
          <p:nvSpPr>
            <p:cNvPr id="31" name="Freeform 34"/>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6992" tIns="63496" rIns="126992" bIns="63496" numCol="1" anchor="t" anchorCtr="0" compatLnSpc="1"/>
            <a:lstStyle/>
            <a:p>
              <a:endParaRPr lang="zh-CN" altLang="en-US" sz="2500">
                <a:solidFill>
                  <a:prstClr val="black"/>
                </a:solidFill>
                <a:ea typeface="微软雅黑" panose="020B0503020204020204" pitchFamily="34" charset="-122"/>
                <a:sym typeface="Arial" panose="020B0604020202020204" pitchFamily="34" charset="0"/>
              </a:endParaRPr>
            </a:p>
          </p:txBody>
        </p:sp>
        <p:sp>
          <p:nvSpPr>
            <p:cNvPr id="32"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6992" tIns="63496" rIns="126992" bIns="63496" numCol="1" anchor="t" anchorCtr="0" compatLnSpc="1"/>
            <a:lstStyle/>
            <a:p>
              <a:endParaRPr lang="zh-CN" altLang="en-US" sz="2500">
                <a:solidFill>
                  <a:prstClr val="black"/>
                </a:solidFill>
                <a:ea typeface="微软雅黑" panose="020B0503020204020204" pitchFamily="34" charset="-122"/>
                <a:sym typeface="Arial" panose="020B0604020202020204" pitchFamily="34" charset="0"/>
              </a:endParaRPr>
            </a:p>
          </p:txBody>
        </p:sp>
        <p:sp>
          <p:nvSpPr>
            <p:cNvPr id="33"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6992" tIns="63496" rIns="126992" bIns="63496" numCol="1" anchor="t" anchorCtr="0" compatLnSpc="1"/>
            <a:lstStyle/>
            <a:p>
              <a:endParaRPr lang="zh-CN" altLang="en-US" sz="2500">
                <a:solidFill>
                  <a:prstClr val="black"/>
                </a:solidFill>
                <a:ea typeface="微软雅黑" panose="020B0503020204020204" pitchFamily="34" charset="-122"/>
                <a:sym typeface="Arial" panose="020B0604020202020204" pitchFamily="34" charset="0"/>
              </a:endParaRPr>
            </a:p>
          </p:txBody>
        </p:sp>
        <p:sp>
          <p:nvSpPr>
            <p:cNvPr id="34" name="Freeform 37"/>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6992" tIns="63496" rIns="126992" bIns="63496" numCol="1" anchor="t" anchorCtr="0" compatLnSpc="1"/>
            <a:lstStyle/>
            <a:p>
              <a:endParaRPr lang="zh-CN" altLang="en-US" sz="2500">
                <a:solidFill>
                  <a:prstClr val="black"/>
                </a:solidFill>
                <a:ea typeface="微软雅黑" panose="020B0503020204020204" pitchFamily="34" charset="-122"/>
                <a:sym typeface="Arial" panose="020B0604020202020204" pitchFamily="34" charset="0"/>
              </a:endParaRPr>
            </a:p>
          </p:txBody>
        </p:sp>
        <p:sp>
          <p:nvSpPr>
            <p:cNvPr id="35"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6992" tIns="63496" rIns="126992" bIns="63496" numCol="1" anchor="t" anchorCtr="0" compatLnSpc="1"/>
            <a:lstStyle/>
            <a:p>
              <a:endParaRPr lang="zh-CN" altLang="en-US" sz="2500">
                <a:solidFill>
                  <a:prstClr val="black"/>
                </a:solidFill>
                <a:ea typeface="微软雅黑" panose="020B0503020204020204" pitchFamily="34" charset="-122"/>
                <a:sym typeface="Arial" panose="020B0604020202020204" pitchFamily="34" charset="0"/>
              </a:endParaRPr>
            </a:p>
          </p:txBody>
        </p:sp>
        <p:sp>
          <p:nvSpPr>
            <p:cNvPr id="36" name="Freeform 39"/>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6992" tIns="63496" rIns="126992" bIns="63496" numCol="1" anchor="t" anchorCtr="0" compatLnSpc="1"/>
            <a:lstStyle/>
            <a:p>
              <a:endParaRPr lang="zh-CN" altLang="en-US" sz="2500">
                <a:solidFill>
                  <a:prstClr val="black"/>
                </a:solidFill>
                <a:ea typeface="微软雅黑" panose="020B0503020204020204" pitchFamily="34" charset="-122"/>
                <a:sym typeface="Arial" panose="020B0604020202020204" pitchFamily="34" charset="0"/>
              </a:endParaRPr>
            </a:p>
          </p:txBody>
        </p:sp>
        <p:sp>
          <p:nvSpPr>
            <p:cNvPr id="37"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6992" tIns="63496" rIns="126992" bIns="63496" numCol="1" anchor="t" anchorCtr="0" compatLnSpc="1"/>
            <a:lstStyle/>
            <a:p>
              <a:endParaRPr lang="zh-CN" altLang="en-US" sz="2500">
                <a:solidFill>
                  <a:prstClr val="black"/>
                </a:solidFill>
                <a:ea typeface="微软雅黑" panose="020B0503020204020204" pitchFamily="34" charset="-122"/>
                <a:sym typeface="Arial" panose="020B0604020202020204" pitchFamily="34" charset="0"/>
              </a:endParaRPr>
            </a:p>
          </p:txBody>
        </p:sp>
        <p:sp>
          <p:nvSpPr>
            <p:cNvPr id="38"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6992" tIns="63496" rIns="126992" bIns="63496" numCol="1" anchor="t" anchorCtr="0" compatLnSpc="1"/>
            <a:lstStyle/>
            <a:p>
              <a:endParaRPr lang="zh-CN" altLang="en-US" sz="2500">
                <a:solidFill>
                  <a:prstClr val="black"/>
                </a:solidFill>
                <a:ea typeface="微软雅黑" panose="020B0503020204020204" pitchFamily="34" charset="-122"/>
                <a:sym typeface="Arial" panose="020B0604020202020204" pitchFamily="34" charset="0"/>
              </a:endParaRPr>
            </a:p>
          </p:txBody>
        </p:sp>
      </p:grpSp>
      <p:sp>
        <p:nvSpPr>
          <p:cNvPr id="39" name="文本框 73"/>
          <p:cNvSpPr txBox="1"/>
          <p:nvPr/>
        </p:nvSpPr>
        <p:spPr>
          <a:xfrm>
            <a:off x="4647991" y="3471772"/>
            <a:ext cx="1192860" cy="480897"/>
          </a:xfrm>
          <a:prstGeom prst="rect">
            <a:avLst/>
          </a:prstGeom>
          <a:noFill/>
        </p:spPr>
        <p:txBody>
          <a:bodyPr wrap="square" lIns="95244" tIns="47623" rIns="95244" bIns="47623" rtlCol="0">
            <a:spAutoFit/>
          </a:bodyPr>
          <a:lstStyle/>
          <a:p>
            <a:pPr algn="ctr"/>
            <a:r>
              <a:rPr lang="en-US" altLang="zh-CN" sz="2500" dirty="0">
                <a:solidFill>
                  <a:srgbClr val="00B0F0"/>
                </a:solidFill>
                <a:ea typeface="微软雅黑" panose="020B0503020204020204" pitchFamily="34" charset="-122"/>
                <a:sym typeface="Arial" panose="020B0604020202020204" pitchFamily="34" charset="0"/>
              </a:rPr>
              <a:t>50</a:t>
            </a:r>
            <a:r>
              <a:rPr lang="en-US" altLang="zh-CN" sz="1665" dirty="0">
                <a:solidFill>
                  <a:srgbClr val="00B0F0"/>
                </a:solidFill>
                <a:ea typeface="微软雅黑" panose="020B0503020204020204" pitchFamily="34" charset="-122"/>
                <a:sym typeface="Arial" panose="020B0604020202020204" pitchFamily="34" charset="0"/>
              </a:rPr>
              <a:t>%</a:t>
            </a:r>
            <a:endParaRPr lang="zh-CN" altLang="en-US" sz="1530" dirty="0">
              <a:solidFill>
                <a:srgbClr val="00B0F0"/>
              </a:solidFill>
              <a:ea typeface="微软雅黑" panose="020B0503020204020204" pitchFamily="34" charset="-122"/>
              <a:sym typeface="Arial" panose="020B0604020202020204" pitchFamily="34" charset="0"/>
            </a:endParaRPr>
          </a:p>
        </p:txBody>
      </p:sp>
      <p:sp>
        <p:nvSpPr>
          <p:cNvPr id="40" name="文本框 74"/>
          <p:cNvSpPr txBox="1"/>
          <p:nvPr/>
        </p:nvSpPr>
        <p:spPr>
          <a:xfrm>
            <a:off x="6956473" y="3471772"/>
            <a:ext cx="1192860" cy="480897"/>
          </a:xfrm>
          <a:prstGeom prst="rect">
            <a:avLst/>
          </a:prstGeom>
          <a:noFill/>
        </p:spPr>
        <p:txBody>
          <a:bodyPr wrap="square" lIns="95244" tIns="47623" rIns="95244" bIns="47623" rtlCol="0">
            <a:spAutoFit/>
          </a:bodyPr>
          <a:lstStyle/>
          <a:p>
            <a:pPr algn="ctr"/>
            <a:r>
              <a:rPr lang="en-US" altLang="zh-CN" sz="2500" dirty="0">
                <a:solidFill>
                  <a:srgbClr val="0070C0"/>
                </a:solidFill>
                <a:ea typeface="微软雅黑" panose="020B0503020204020204" pitchFamily="34" charset="-122"/>
                <a:sym typeface="Arial" panose="020B0604020202020204" pitchFamily="34" charset="0"/>
              </a:rPr>
              <a:t>80</a:t>
            </a:r>
            <a:r>
              <a:rPr lang="en-US" altLang="zh-CN" sz="1665" dirty="0">
                <a:solidFill>
                  <a:srgbClr val="0070C0"/>
                </a:solidFill>
                <a:ea typeface="微软雅黑" panose="020B0503020204020204" pitchFamily="34" charset="-122"/>
                <a:sym typeface="Arial" panose="020B0604020202020204" pitchFamily="34" charset="0"/>
              </a:rPr>
              <a:t>%</a:t>
            </a:r>
            <a:endParaRPr lang="zh-CN" altLang="en-US" sz="1530" dirty="0">
              <a:solidFill>
                <a:srgbClr val="0070C0"/>
              </a:solidFill>
              <a:ea typeface="微软雅黑" panose="020B0503020204020204" pitchFamily="34" charset="-122"/>
              <a:sym typeface="Arial" panose="020B0604020202020204" pitchFamily="34" charset="0"/>
            </a:endParaRPr>
          </a:p>
        </p:txBody>
      </p:sp>
      <p:sp>
        <p:nvSpPr>
          <p:cNvPr id="41" name="文本框 75"/>
          <p:cNvSpPr txBox="1"/>
          <p:nvPr/>
        </p:nvSpPr>
        <p:spPr>
          <a:xfrm>
            <a:off x="9206635" y="3471772"/>
            <a:ext cx="1192860" cy="480897"/>
          </a:xfrm>
          <a:prstGeom prst="rect">
            <a:avLst/>
          </a:prstGeom>
          <a:noFill/>
        </p:spPr>
        <p:txBody>
          <a:bodyPr wrap="square" lIns="95244" tIns="47623" rIns="95244" bIns="47623" rtlCol="0">
            <a:spAutoFit/>
          </a:bodyPr>
          <a:lstStyle/>
          <a:p>
            <a:pPr algn="ctr"/>
            <a:r>
              <a:rPr lang="en-US" altLang="zh-CN" sz="2500" dirty="0">
                <a:solidFill>
                  <a:srgbClr val="00B0F0"/>
                </a:solidFill>
                <a:ea typeface="微软雅黑" panose="020B0503020204020204" pitchFamily="34" charset="-122"/>
                <a:sym typeface="Arial" panose="020B0604020202020204" pitchFamily="34" charset="0"/>
              </a:rPr>
              <a:t>100</a:t>
            </a:r>
            <a:r>
              <a:rPr lang="en-US" altLang="zh-CN" sz="1665" dirty="0">
                <a:solidFill>
                  <a:srgbClr val="00B0F0"/>
                </a:solidFill>
                <a:ea typeface="微软雅黑" panose="020B0503020204020204" pitchFamily="34" charset="-122"/>
                <a:sym typeface="Arial" panose="020B0604020202020204" pitchFamily="34" charset="0"/>
              </a:rPr>
              <a:t>%</a:t>
            </a:r>
            <a:endParaRPr lang="zh-CN" altLang="en-US" sz="1530" dirty="0">
              <a:solidFill>
                <a:srgbClr val="00B0F0"/>
              </a:solidFill>
              <a:ea typeface="微软雅黑" panose="020B0503020204020204" pitchFamily="34" charset="-122"/>
              <a:sym typeface="Arial" panose="020B0604020202020204" pitchFamily="34" charset="0"/>
            </a:endParaRPr>
          </a:p>
        </p:txBody>
      </p:sp>
      <p:grpSp>
        <p:nvGrpSpPr>
          <p:cNvPr id="42" name="组合 41"/>
          <p:cNvGrpSpPr/>
          <p:nvPr/>
        </p:nvGrpSpPr>
        <p:grpSpPr>
          <a:xfrm>
            <a:off x="2271730" y="3864982"/>
            <a:ext cx="1657532" cy="1041166"/>
            <a:chOff x="3457192" y="3881040"/>
            <a:chExt cx="1591334" cy="999582"/>
          </a:xfrm>
        </p:grpSpPr>
        <p:sp>
          <p:nvSpPr>
            <p:cNvPr id="43" name="文本框 77"/>
            <p:cNvSpPr txBox="1"/>
            <p:nvPr/>
          </p:nvSpPr>
          <p:spPr>
            <a:xfrm>
              <a:off x="3457511" y="3881040"/>
              <a:ext cx="1591015" cy="334944"/>
            </a:xfrm>
            <a:prstGeom prst="rect">
              <a:avLst/>
            </a:prstGeom>
            <a:noFill/>
          </p:spPr>
          <p:txBody>
            <a:bodyPr wrap="square" rtlCol="0">
              <a:spAutoFit/>
            </a:bodyPr>
            <a:lstStyle/>
            <a:p>
              <a:r>
                <a:rPr lang="zh-CN" altLang="en-US" sz="1665" dirty="0">
                  <a:solidFill>
                    <a:srgbClr val="0070C0"/>
                  </a:solidFill>
                  <a:ea typeface="微软雅黑" panose="020B0503020204020204" pitchFamily="34" charset="-122"/>
                  <a:sym typeface="Arial" panose="020B0604020202020204" pitchFamily="34" charset="0"/>
                </a:rPr>
                <a:t>在此添加标题</a:t>
              </a:r>
            </a:p>
          </p:txBody>
        </p:sp>
        <p:sp>
          <p:nvSpPr>
            <p:cNvPr id="44" name="文本框 78"/>
            <p:cNvSpPr txBox="1"/>
            <p:nvPr/>
          </p:nvSpPr>
          <p:spPr>
            <a:xfrm>
              <a:off x="3457192" y="4135510"/>
              <a:ext cx="1398251" cy="745112"/>
            </a:xfrm>
            <a:prstGeom prst="rect">
              <a:avLst/>
            </a:prstGeom>
            <a:noFill/>
          </p:spPr>
          <p:txBody>
            <a:bodyPr wrap="square" rtlCol="0">
              <a:spAutoFit/>
            </a:bodyPr>
            <a:lstStyle/>
            <a:p>
              <a:pPr algn="just"/>
              <a:r>
                <a:rPr lang="zh-CN" altLang="en-US" sz="1110" dirty="0">
                  <a:solidFill>
                    <a:prstClr val="black">
                      <a:lumMod val="50000"/>
                      <a:lumOff val="50000"/>
                    </a:prstClr>
                  </a:solidFill>
                  <a:ea typeface="微软雅黑" panose="020B0503020204020204" pitchFamily="34" charset="-122"/>
                  <a:sym typeface="Arial" panose="020B0604020202020204" pitchFamily="34" charset="0"/>
                </a:rPr>
                <a:t>替换你的文字替换你的文字</a:t>
              </a:r>
            </a:p>
            <a:p>
              <a:pPr algn="just"/>
              <a:r>
                <a:rPr lang="zh-CN" altLang="en-US" sz="1110" dirty="0">
                  <a:solidFill>
                    <a:prstClr val="black">
                      <a:lumMod val="50000"/>
                      <a:lumOff val="50000"/>
                    </a:prstClr>
                  </a:solidFill>
                  <a:ea typeface="微软雅黑" panose="020B0503020204020204" pitchFamily="34" charset="-122"/>
                  <a:sym typeface="Arial" panose="020B0604020202020204" pitchFamily="34" charset="0"/>
                </a:rPr>
                <a:t>替换你的文字</a:t>
              </a:r>
            </a:p>
            <a:p>
              <a:pPr algn="just"/>
              <a:endParaRPr lang="zh-CN" altLang="en-US" sz="1110" dirty="0">
                <a:solidFill>
                  <a:prstClr val="black">
                    <a:lumMod val="50000"/>
                    <a:lumOff val="50000"/>
                  </a:prstClr>
                </a:solidFill>
                <a:ea typeface="微软雅黑" panose="020B0503020204020204" pitchFamily="34" charset="-122"/>
                <a:sym typeface="Arial" panose="020B0604020202020204" pitchFamily="34" charset="0"/>
              </a:endParaRPr>
            </a:p>
          </p:txBody>
        </p:sp>
      </p:grpSp>
      <p:grpSp>
        <p:nvGrpSpPr>
          <p:cNvPr id="45" name="组合 44"/>
          <p:cNvGrpSpPr/>
          <p:nvPr/>
        </p:nvGrpSpPr>
        <p:grpSpPr>
          <a:xfrm>
            <a:off x="4542587" y="3864982"/>
            <a:ext cx="1586775" cy="1041166"/>
            <a:chOff x="3457192" y="3881040"/>
            <a:chExt cx="1523402" cy="999582"/>
          </a:xfrm>
        </p:grpSpPr>
        <p:sp>
          <p:nvSpPr>
            <p:cNvPr id="46" name="文本框 80"/>
            <p:cNvSpPr txBox="1"/>
            <p:nvPr/>
          </p:nvSpPr>
          <p:spPr>
            <a:xfrm>
              <a:off x="3457511" y="3881040"/>
              <a:ext cx="1523083" cy="334944"/>
            </a:xfrm>
            <a:prstGeom prst="rect">
              <a:avLst/>
            </a:prstGeom>
            <a:noFill/>
          </p:spPr>
          <p:txBody>
            <a:bodyPr wrap="square" rtlCol="0">
              <a:spAutoFit/>
            </a:bodyPr>
            <a:lstStyle/>
            <a:p>
              <a:r>
                <a:rPr lang="zh-CN" altLang="en-US" sz="1665" dirty="0">
                  <a:solidFill>
                    <a:srgbClr val="00B0F0"/>
                  </a:solidFill>
                  <a:ea typeface="微软雅黑" panose="020B0503020204020204" pitchFamily="34" charset="-122"/>
                  <a:sym typeface="Arial" panose="020B0604020202020204" pitchFamily="34" charset="0"/>
                </a:rPr>
                <a:t>在此添加标题</a:t>
              </a:r>
            </a:p>
          </p:txBody>
        </p:sp>
        <p:sp>
          <p:nvSpPr>
            <p:cNvPr id="47" name="文本框 81"/>
            <p:cNvSpPr txBox="1"/>
            <p:nvPr/>
          </p:nvSpPr>
          <p:spPr>
            <a:xfrm>
              <a:off x="3457192" y="4135510"/>
              <a:ext cx="1398252" cy="745112"/>
            </a:xfrm>
            <a:prstGeom prst="rect">
              <a:avLst/>
            </a:prstGeom>
            <a:noFill/>
          </p:spPr>
          <p:txBody>
            <a:bodyPr wrap="square" rtlCol="0">
              <a:spAutoFit/>
            </a:bodyPr>
            <a:lstStyle/>
            <a:p>
              <a:pPr algn="just"/>
              <a:r>
                <a:rPr lang="zh-CN" altLang="en-US" sz="1110" dirty="0">
                  <a:solidFill>
                    <a:prstClr val="black">
                      <a:lumMod val="50000"/>
                      <a:lumOff val="50000"/>
                    </a:prstClr>
                  </a:solidFill>
                  <a:ea typeface="微软雅黑" panose="020B0503020204020204" pitchFamily="34" charset="-122"/>
                  <a:sym typeface="Arial" panose="020B0604020202020204" pitchFamily="34" charset="0"/>
                </a:rPr>
                <a:t>替换你的文字替换你的文字</a:t>
              </a:r>
            </a:p>
            <a:p>
              <a:pPr algn="just"/>
              <a:r>
                <a:rPr lang="zh-CN" altLang="en-US" sz="1110" dirty="0">
                  <a:solidFill>
                    <a:prstClr val="black">
                      <a:lumMod val="50000"/>
                      <a:lumOff val="50000"/>
                    </a:prstClr>
                  </a:solidFill>
                  <a:ea typeface="微软雅黑" panose="020B0503020204020204" pitchFamily="34" charset="-122"/>
                  <a:sym typeface="Arial" panose="020B0604020202020204" pitchFamily="34" charset="0"/>
                </a:rPr>
                <a:t>替换你的文字</a:t>
              </a:r>
            </a:p>
            <a:p>
              <a:pPr algn="just"/>
              <a:endParaRPr lang="zh-CN" altLang="en-US" sz="1110" dirty="0">
                <a:solidFill>
                  <a:prstClr val="black">
                    <a:lumMod val="50000"/>
                    <a:lumOff val="50000"/>
                  </a:prstClr>
                </a:solidFill>
                <a:ea typeface="微软雅黑" panose="020B0503020204020204" pitchFamily="34" charset="-122"/>
                <a:sym typeface="Arial" panose="020B0604020202020204" pitchFamily="34" charset="0"/>
              </a:endParaRPr>
            </a:p>
          </p:txBody>
        </p:sp>
      </p:grpSp>
      <p:grpSp>
        <p:nvGrpSpPr>
          <p:cNvPr id="48" name="组合 47"/>
          <p:cNvGrpSpPr/>
          <p:nvPr/>
        </p:nvGrpSpPr>
        <p:grpSpPr>
          <a:xfrm>
            <a:off x="6813451" y="3864982"/>
            <a:ext cx="1616020" cy="1041166"/>
            <a:chOff x="3457192" y="3881040"/>
            <a:chExt cx="1551480" cy="999582"/>
          </a:xfrm>
        </p:grpSpPr>
        <p:sp>
          <p:nvSpPr>
            <p:cNvPr id="49" name="文本框 83"/>
            <p:cNvSpPr txBox="1"/>
            <p:nvPr/>
          </p:nvSpPr>
          <p:spPr>
            <a:xfrm>
              <a:off x="3457511" y="3881040"/>
              <a:ext cx="1551161" cy="334944"/>
            </a:xfrm>
            <a:prstGeom prst="rect">
              <a:avLst/>
            </a:prstGeom>
            <a:noFill/>
          </p:spPr>
          <p:txBody>
            <a:bodyPr wrap="square" rtlCol="0">
              <a:spAutoFit/>
            </a:bodyPr>
            <a:lstStyle/>
            <a:p>
              <a:r>
                <a:rPr lang="zh-CN" altLang="en-US" sz="1665" dirty="0">
                  <a:solidFill>
                    <a:srgbClr val="0070C0"/>
                  </a:solidFill>
                  <a:ea typeface="微软雅黑" panose="020B0503020204020204" pitchFamily="34" charset="-122"/>
                  <a:sym typeface="Arial" panose="020B0604020202020204" pitchFamily="34" charset="0"/>
                </a:rPr>
                <a:t>在此添加标题</a:t>
              </a:r>
            </a:p>
          </p:txBody>
        </p:sp>
        <p:sp>
          <p:nvSpPr>
            <p:cNvPr id="50" name="文本框 84"/>
            <p:cNvSpPr txBox="1"/>
            <p:nvPr/>
          </p:nvSpPr>
          <p:spPr>
            <a:xfrm>
              <a:off x="3457192" y="4135510"/>
              <a:ext cx="1398251" cy="745112"/>
            </a:xfrm>
            <a:prstGeom prst="rect">
              <a:avLst/>
            </a:prstGeom>
            <a:noFill/>
          </p:spPr>
          <p:txBody>
            <a:bodyPr wrap="square" rtlCol="0">
              <a:spAutoFit/>
            </a:bodyPr>
            <a:lstStyle/>
            <a:p>
              <a:pPr algn="just"/>
              <a:r>
                <a:rPr lang="zh-CN" altLang="en-US" sz="1110" dirty="0">
                  <a:solidFill>
                    <a:prstClr val="black">
                      <a:lumMod val="50000"/>
                      <a:lumOff val="50000"/>
                    </a:prstClr>
                  </a:solidFill>
                  <a:ea typeface="微软雅黑" panose="020B0503020204020204" pitchFamily="34" charset="-122"/>
                  <a:sym typeface="Arial" panose="020B0604020202020204" pitchFamily="34" charset="0"/>
                </a:rPr>
                <a:t>替换你的文字替换你的文字</a:t>
              </a:r>
            </a:p>
            <a:p>
              <a:pPr algn="just"/>
              <a:r>
                <a:rPr lang="zh-CN" altLang="en-US" sz="1110" dirty="0">
                  <a:solidFill>
                    <a:prstClr val="black">
                      <a:lumMod val="50000"/>
                      <a:lumOff val="50000"/>
                    </a:prstClr>
                  </a:solidFill>
                  <a:ea typeface="微软雅黑" panose="020B0503020204020204" pitchFamily="34" charset="-122"/>
                  <a:sym typeface="Arial" panose="020B0604020202020204" pitchFamily="34" charset="0"/>
                </a:rPr>
                <a:t>替换你的文字</a:t>
              </a:r>
            </a:p>
            <a:p>
              <a:pPr algn="just"/>
              <a:endParaRPr lang="zh-CN" altLang="en-US" sz="1110" dirty="0">
                <a:solidFill>
                  <a:prstClr val="black">
                    <a:lumMod val="50000"/>
                    <a:lumOff val="50000"/>
                  </a:prstClr>
                </a:solidFill>
                <a:ea typeface="微软雅黑" panose="020B0503020204020204" pitchFamily="34" charset="-122"/>
                <a:sym typeface="Arial" panose="020B0604020202020204" pitchFamily="34" charset="0"/>
              </a:endParaRPr>
            </a:p>
          </p:txBody>
        </p:sp>
      </p:grpSp>
      <p:grpSp>
        <p:nvGrpSpPr>
          <p:cNvPr id="51" name="组合 50"/>
          <p:cNvGrpSpPr/>
          <p:nvPr/>
        </p:nvGrpSpPr>
        <p:grpSpPr>
          <a:xfrm>
            <a:off x="9084306" y="3864982"/>
            <a:ext cx="1742283" cy="1041166"/>
            <a:chOff x="3457192" y="3881040"/>
            <a:chExt cx="1672700" cy="999582"/>
          </a:xfrm>
        </p:grpSpPr>
        <p:sp>
          <p:nvSpPr>
            <p:cNvPr id="52" name="文本框 86"/>
            <p:cNvSpPr txBox="1"/>
            <p:nvPr/>
          </p:nvSpPr>
          <p:spPr>
            <a:xfrm>
              <a:off x="3457511" y="3881040"/>
              <a:ext cx="1672381" cy="334944"/>
            </a:xfrm>
            <a:prstGeom prst="rect">
              <a:avLst/>
            </a:prstGeom>
            <a:noFill/>
          </p:spPr>
          <p:txBody>
            <a:bodyPr wrap="square" rtlCol="0">
              <a:spAutoFit/>
            </a:bodyPr>
            <a:lstStyle/>
            <a:p>
              <a:r>
                <a:rPr lang="zh-CN" altLang="en-US" sz="1665" dirty="0">
                  <a:solidFill>
                    <a:srgbClr val="00B0F0"/>
                  </a:solidFill>
                  <a:ea typeface="微软雅黑" panose="020B0503020204020204" pitchFamily="34" charset="-122"/>
                  <a:sym typeface="Arial" panose="020B0604020202020204" pitchFamily="34" charset="0"/>
                </a:rPr>
                <a:t>在此添加标题</a:t>
              </a:r>
            </a:p>
          </p:txBody>
        </p:sp>
        <p:sp>
          <p:nvSpPr>
            <p:cNvPr id="53" name="文本框 87"/>
            <p:cNvSpPr txBox="1"/>
            <p:nvPr/>
          </p:nvSpPr>
          <p:spPr>
            <a:xfrm>
              <a:off x="3457192" y="4135510"/>
              <a:ext cx="1398251" cy="745112"/>
            </a:xfrm>
            <a:prstGeom prst="rect">
              <a:avLst/>
            </a:prstGeom>
            <a:noFill/>
          </p:spPr>
          <p:txBody>
            <a:bodyPr wrap="square" rtlCol="0">
              <a:spAutoFit/>
            </a:bodyPr>
            <a:lstStyle/>
            <a:p>
              <a:pPr algn="just"/>
              <a:r>
                <a:rPr lang="zh-CN" altLang="en-US" sz="1110" dirty="0">
                  <a:solidFill>
                    <a:prstClr val="black">
                      <a:lumMod val="50000"/>
                      <a:lumOff val="50000"/>
                    </a:prstClr>
                  </a:solidFill>
                  <a:ea typeface="微软雅黑" panose="020B0503020204020204" pitchFamily="34" charset="-122"/>
                  <a:sym typeface="Arial" panose="020B0604020202020204" pitchFamily="34" charset="0"/>
                </a:rPr>
                <a:t>替换你的文字替换你的文字</a:t>
              </a:r>
            </a:p>
            <a:p>
              <a:pPr algn="just"/>
              <a:r>
                <a:rPr lang="zh-CN" altLang="en-US" sz="1110" dirty="0">
                  <a:solidFill>
                    <a:prstClr val="black">
                      <a:lumMod val="50000"/>
                      <a:lumOff val="50000"/>
                    </a:prstClr>
                  </a:solidFill>
                  <a:ea typeface="微软雅黑" panose="020B0503020204020204" pitchFamily="34" charset="-122"/>
                  <a:sym typeface="Arial" panose="020B0604020202020204" pitchFamily="34" charset="0"/>
                </a:rPr>
                <a:t>替换你的文字</a:t>
              </a:r>
            </a:p>
            <a:p>
              <a:pPr algn="just"/>
              <a:endParaRPr lang="zh-CN" altLang="en-US" sz="1110" dirty="0">
                <a:solidFill>
                  <a:prstClr val="black">
                    <a:lumMod val="50000"/>
                    <a:lumOff val="50000"/>
                  </a:prstClr>
                </a:solidFill>
                <a:ea typeface="微软雅黑" panose="020B0503020204020204" pitchFamily="34" charset="-122"/>
                <a:sym typeface="Arial" panose="020B0604020202020204" pitchFamily="34" charset="0"/>
              </a:endParaRPr>
            </a:p>
          </p:txBody>
        </p:sp>
      </p:grpSp>
      <p:grpSp>
        <p:nvGrpSpPr>
          <p:cNvPr id="54" name="组合 53"/>
          <p:cNvGrpSpPr/>
          <p:nvPr/>
        </p:nvGrpSpPr>
        <p:grpSpPr>
          <a:xfrm>
            <a:off x="1861123" y="5437850"/>
            <a:ext cx="9136509" cy="1271583"/>
            <a:chOff x="1710190" y="5445125"/>
            <a:chExt cx="8771621" cy="1220802"/>
          </a:xfrm>
        </p:grpSpPr>
        <p:cxnSp>
          <p:nvCxnSpPr>
            <p:cNvPr id="55" name="直接连接符 54"/>
            <p:cNvCxnSpPr/>
            <p:nvPr/>
          </p:nvCxnSpPr>
          <p:spPr>
            <a:xfrm>
              <a:off x="1710190" y="5445125"/>
              <a:ext cx="8771621"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56" name="文本框 90"/>
            <p:cNvSpPr txBox="1"/>
            <p:nvPr/>
          </p:nvSpPr>
          <p:spPr>
            <a:xfrm>
              <a:off x="1874403" y="5592084"/>
              <a:ext cx="8443194" cy="1073843"/>
            </a:xfrm>
            <a:prstGeom prst="rect">
              <a:avLst/>
            </a:prstGeom>
            <a:noFill/>
          </p:spPr>
          <p:txBody>
            <a:bodyPr wrap="square" rtlCol="0">
              <a:spAutoFit/>
            </a:bodyPr>
            <a:lstStyle/>
            <a:p>
              <a:pPr algn="just"/>
              <a:r>
                <a:rPr lang="zh-CN" altLang="en-US" sz="1665" dirty="0">
                  <a:solidFill>
                    <a:prstClr val="black">
                      <a:lumMod val="50000"/>
                      <a:lumOff val="50000"/>
                    </a:prstClr>
                  </a:solidFill>
                  <a:ea typeface="微软雅黑" panose="020B0503020204020204" pitchFamily="34" charset="-122"/>
                  <a:sym typeface="Arial" panose="020B0604020202020204" pitchFamily="34" charset="0"/>
                </a:rPr>
                <a:t>替换你的文字替换你的文字替换你的文字替换你的文字替换你的文字替换你的文字替换你的</a:t>
              </a:r>
            </a:p>
            <a:p>
              <a:pPr algn="just"/>
              <a:r>
                <a:rPr lang="zh-CN" altLang="en-US" sz="1665" dirty="0">
                  <a:solidFill>
                    <a:prstClr val="black">
                      <a:lumMod val="50000"/>
                      <a:lumOff val="50000"/>
                    </a:prstClr>
                  </a:solidFill>
                  <a:ea typeface="微软雅黑" panose="020B0503020204020204" pitchFamily="34" charset="-122"/>
                  <a:sym typeface="Arial" panose="020B0604020202020204" pitchFamily="34" charset="0"/>
                </a:rPr>
                <a:t>替换你的文字替换你的文字替换你的文字替换你的文字替换你的文字替换你的文字替换你的</a:t>
              </a:r>
            </a:p>
            <a:p>
              <a:pPr algn="just"/>
              <a:endParaRPr lang="zh-CN" altLang="en-US" sz="1665" dirty="0">
                <a:solidFill>
                  <a:prstClr val="black">
                    <a:lumMod val="50000"/>
                    <a:lumOff val="50000"/>
                  </a:prstClr>
                </a:solidFill>
                <a:ea typeface="微软雅黑" panose="020B0503020204020204" pitchFamily="34" charset="-122"/>
                <a:sym typeface="Arial" panose="020B0604020202020204" pitchFamily="34" charset="0"/>
              </a:endParaRPr>
            </a:p>
            <a:p>
              <a:pPr algn="just"/>
              <a:endParaRPr lang="zh-CN" altLang="en-US" sz="1665" dirty="0">
                <a:solidFill>
                  <a:prstClr val="black">
                    <a:lumMod val="50000"/>
                    <a:lumOff val="50000"/>
                  </a:prstClr>
                </a:solidFill>
                <a:ea typeface="微软雅黑" panose="020B0503020204020204" pitchFamily="34" charset="-122"/>
                <a:sym typeface="Arial" panose="020B0604020202020204" pitchFamily="34" charset="0"/>
              </a:endParaRPr>
            </a:p>
          </p:txBody>
        </p:sp>
      </p:grpSp>
      <p:grpSp>
        <p:nvGrpSpPr>
          <p:cNvPr id="57" name="组合 56"/>
          <p:cNvGrpSpPr/>
          <p:nvPr/>
        </p:nvGrpSpPr>
        <p:grpSpPr>
          <a:xfrm>
            <a:off x="2584771" y="4916399"/>
            <a:ext cx="8744830" cy="348878"/>
            <a:chOff x="2094548" y="5327134"/>
            <a:chExt cx="7190104" cy="334944"/>
          </a:xfrm>
        </p:grpSpPr>
        <p:grpSp>
          <p:nvGrpSpPr>
            <p:cNvPr id="58" name="组合 57"/>
            <p:cNvGrpSpPr/>
            <p:nvPr/>
          </p:nvGrpSpPr>
          <p:grpSpPr>
            <a:xfrm>
              <a:off x="7631748" y="5327134"/>
              <a:ext cx="1652904" cy="334944"/>
              <a:chOff x="2080894" y="4828841"/>
              <a:chExt cx="1652904" cy="334944"/>
            </a:xfrm>
          </p:grpSpPr>
          <p:sp>
            <p:nvSpPr>
              <p:cNvPr id="68" name="圆角矩形 67"/>
              <p:cNvSpPr/>
              <p:nvPr/>
            </p:nvSpPr>
            <p:spPr>
              <a:xfrm>
                <a:off x="2080894" y="4880791"/>
                <a:ext cx="265433" cy="265433"/>
              </a:xfrm>
              <a:prstGeom prst="roundRect">
                <a:avLst/>
              </a:prstGeom>
              <a:solidFill>
                <a:srgbClr val="00B0F0"/>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文本框 103"/>
              <p:cNvSpPr txBox="1"/>
              <p:nvPr/>
            </p:nvSpPr>
            <p:spPr>
              <a:xfrm>
                <a:off x="2346327" y="4828841"/>
                <a:ext cx="1387471" cy="334944"/>
              </a:xfrm>
              <a:prstGeom prst="rect">
                <a:avLst/>
              </a:prstGeom>
              <a:noFill/>
            </p:spPr>
            <p:txBody>
              <a:bodyPr wrap="square" rtlCol="0">
                <a:spAutoFit/>
              </a:bodyPr>
              <a:lstStyle/>
              <a:p>
                <a:r>
                  <a:rPr lang="en-US" altLang="zh-CN" sz="1665" dirty="0">
                    <a:solidFill>
                      <a:prstClr val="black">
                        <a:lumMod val="50000"/>
                        <a:lumOff val="50000"/>
                      </a:prstClr>
                    </a:solidFill>
                    <a:ea typeface="微软雅黑" panose="020B0503020204020204" pitchFamily="34" charset="-122"/>
                    <a:sym typeface="Arial" panose="020B0604020202020204" pitchFamily="34" charset="0"/>
                  </a:rPr>
                  <a:t>TEXT HERE</a:t>
                </a:r>
                <a:endParaRPr lang="zh-CN" altLang="en-US" sz="1665" dirty="0">
                  <a:solidFill>
                    <a:prstClr val="black">
                      <a:lumMod val="50000"/>
                      <a:lumOff val="50000"/>
                    </a:prstClr>
                  </a:solidFill>
                  <a:ea typeface="微软雅黑" panose="020B0503020204020204" pitchFamily="34" charset="-122"/>
                  <a:sym typeface="Arial" panose="020B0604020202020204" pitchFamily="34" charset="0"/>
                </a:endParaRPr>
              </a:p>
            </p:txBody>
          </p:sp>
        </p:grpSp>
        <p:grpSp>
          <p:nvGrpSpPr>
            <p:cNvPr id="59" name="组合 58"/>
            <p:cNvGrpSpPr/>
            <p:nvPr/>
          </p:nvGrpSpPr>
          <p:grpSpPr>
            <a:xfrm>
              <a:off x="5786015" y="5327134"/>
              <a:ext cx="1652904" cy="334944"/>
              <a:chOff x="2080894" y="4828841"/>
              <a:chExt cx="1652904" cy="334944"/>
            </a:xfrm>
          </p:grpSpPr>
          <p:sp>
            <p:nvSpPr>
              <p:cNvPr id="66" name="圆角矩形 65"/>
              <p:cNvSpPr/>
              <p:nvPr/>
            </p:nvSpPr>
            <p:spPr>
              <a:xfrm>
                <a:off x="2080894" y="4880791"/>
                <a:ext cx="265433" cy="265433"/>
              </a:xfrm>
              <a:prstGeom prst="roundRect">
                <a:avLst/>
              </a:prstGeom>
              <a:solidFill>
                <a:srgbClr val="0070C0"/>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7" name="文本框 101"/>
              <p:cNvSpPr txBox="1"/>
              <p:nvPr/>
            </p:nvSpPr>
            <p:spPr>
              <a:xfrm>
                <a:off x="2346327" y="4828841"/>
                <a:ext cx="1387471" cy="334944"/>
              </a:xfrm>
              <a:prstGeom prst="rect">
                <a:avLst/>
              </a:prstGeom>
              <a:noFill/>
            </p:spPr>
            <p:txBody>
              <a:bodyPr wrap="square" rtlCol="0">
                <a:spAutoFit/>
              </a:bodyPr>
              <a:lstStyle/>
              <a:p>
                <a:r>
                  <a:rPr lang="en-US" altLang="zh-CN" sz="1665" dirty="0">
                    <a:solidFill>
                      <a:prstClr val="black">
                        <a:lumMod val="50000"/>
                        <a:lumOff val="50000"/>
                      </a:prstClr>
                    </a:solidFill>
                    <a:ea typeface="微软雅黑" panose="020B0503020204020204" pitchFamily="34" charset="-122"/>
                    <a:sym typeface="Arial" panose="020B0604020202020204" pitchFamily="34" charset="0"/>
                  </a:rPr>
                  <a:t>TEXT HERE</a:t>
                </a:r>
                <a:endParaRPr lang="zh-CN" altLang="en-US" sz="1665" dirty="0">
                  <a:solidFill>
                    <a:prstClr val="black">
                      <a:lumMod val="50000"/>
                      <a:lumOff val="50000"/>
                    </a:prstClr>
                  </a:solidFill>
                  <a:ea typeface="微软雅黑" panose="020B0503020204020204" pitchFamily="34" charset="-122"/>
                  <a:sym typeface="Arial" panose="020B0604020202020204" pitchFamily="34" charset="0"/>
                </a:endParaRPr>
              </a:p>
            </p:txBody>
          </p:sp>
        </p:grpSp>
        <p:grpSp>
          <p:nvGrpSpPr>
            <p:cNvPr id="60" name="组合 59"/>
            <p:cNvGrpSpPr/>
            <p:nvPr/>
          </p:nvGrpSpPr>
          <p:grpSpPr>
            <a:xfrm>
              <a:off x="3940281" y="5327134"/>
              <a:ext cx="1652904" cy="334944"/>
              <a:chOff x="2080894" y="4828841"/>
              <a:chExt cx="1652904" cy="334944"/>
            </a:xfrm>
          </p:grpSpPr>
          <p:sp>
            <p:nvSpPr>
              <p:cNvPr id="64" name="圆角矩形 63"/>
              <p:cNvSpPr/>
              <p:nvPr/>
            </p:nvSpPr>
            <p:spPr>
              <a:xfrm>
                <a:off x="2080894" y="4880791"/>
                <a:ext cx="265433" cy="265433"/>
              </a:xfrm>
              <a:prstGeom prst="roundRect">
                <a:avLst/>
              </a:prstGeom>
              <a:solidFill>
                <a:srgbClr val="00ADDF"/>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5" name="文本框 99"/>
              <p:cNvSpPr txBox="1"/>
              <p:nvPr/>
            </p:nvSpPr>
            <p:spPr>
              <a:xfrm>
                <a:off x="2346327" y="4828841"/>
                <a:ext cx="1387471" cy="334944"/>
              </a:xfrm>
              <a:prstGeom prst="rect">
                <a:avLst/>
              </a:prstGeom>
              <a:noFill/>
            </p:spPr>
            <p:txBody>
              <a:bodyPr wrap="square" rtlCol="0">
                <a:spAutoFit/>
              </a:bodyPr>
              <a:lstStyle/>
              <a:p>
                <a:r>
                  <a:rPr lang="en-US" altLang="zh-CN" sz="1665" dirty="0">
                    <a:solidFill>
                      <a:prstClr val="black">
                        <a:lumMod val="50000"/>
                        <a:lumOff val="50000"/>
                      </a:prstClr>
                    </a:solidFill>
                    <a:ea typeface="微软雅黑" panose="020B0503020204020204" pitchFamily="34" charset="-122"/>
                    <a:sym typeface="Arial" panose="020B0604020202020204" pitchFamily="34" charset="0"/>
                  </a:rPr>
                  <a:t>TEXT HERE</a:t>
                </a:r>
                <a:endParaRPr lang="zh-CN" altLang="en-US" sz="1665" dirty="0">
                  <a:solidFill>
                    <a:prstClr val="black">
                      <a:lumMod val="50000"/>
                      <a:lumOff val="50000"/>
                    </a:prstClr>
                  </a:solidFill>
                  <a:ea typeface="微软雅黑" panose="020B0503020204020204" pitchFamily="34" charset="-122"/>
                  <a:sym typeface="Arial" panose="020B0604020202020204" pitchFamily="34" charset="0"/>
                </a:endParaRPr>
              </a:p>
            </p:txBody>
          </p:sp>
        </p:grpSp>
        <p:grpSp>
          <p:nvGrpSpPr>
            <p:cNvPr id="61" name="组合 60"/>
            <p:cNvGrpSpPr/>
            <p:nvPr/>
          </p:nvGrpSpPr>
          <p:grpSpPr>
            <a:xfrm>
              <a:off x="2094548" y="5327134"/>
              <a:ext cx="1652904" cy="334944"/>
              <a:chOff x="2080894" y="4828841"/>
              <a:chExt cx="1652904" cy="334944"/>
            </a:xfrm>
          </p:grpSpPr>
          <p:sp>
            <p:nvSpPr>
              <p:cNvPr id="62" name="圆角矩形 61"/>
              <p:cNvSpPr/>
              <p:nvPr/>
            </p:nvSpPr>
            <p:spPr>
              <a:xfrm>
                <a:off x="2080894" y="4880791"/>
                <a:ext cx="265433" cy="265433"/>
              </a:xfrm>
              <a:prstGeom prst="roundRect">
                <a:avLst/>
              </a:prstGeom>
              <a:solidFill>
                <a:srgbClr val="0070C0"/>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文本框 97"/>
              <p:cNvSpPr txBox="1"/>
              <p:nvPr/>
            </p:nvSpPr>
            <p:spPr>
              <a:xfrm>
                <a:off x="2346327" y="4828841"/>
                <a:ext cx="1387471" cy="334944"/>
              </a:xfrm>
              <a:prstGeom prst="rect">
                <a:avLst/>
              </a:prstGeom>
              <a:noFill/>
            </p:spPr>
            <p:txBody>
              <a:bodyPr wrap="square" rtlCol="0">
                <a:spAutoFit/>
              </a:bodyPr>
              <a:lstStyle/>
              <a:p>
                <a:r>
                  <a:rPr lang="en-US" altLang="zh-CN" sz="1665" dirty="0">
                    <a:solidFill>
                      <a:prstClr val="black">
                        <a:lumMod val="50000"/>
                        <a:lumOff val="50000"/>
                      </a:prstClr>
                    </a:solidFill>
                    <a:ea typeface="微软雅黑" panose="020B0503020204020204" pitchFamily="34" charset="-122"/>
                    <a:sym typeface="Arial" panose="020B0604020202020204" pitchFamily="34" charset="0"/>
                  </a:rPr>
                  <a:t>TEXT HERE</a:t>
                </a:r>
                <a:endParaRPr lang="zh-CN" altLang="en-US" sz="1665" dirty="0">
                  <a:solidFill>
                    <a:prstClr val="black">
                      <a:lumMod val="50000"/>
                      <a:lumOff val="50000"/>
                    </a:prstClr>
                  </a:solidFill>
                  <a:ea typeface="微软雅黑" panose="020B0503020204020204" pitchFamily="34" charset="-122"/>
                  <a:sym typeface="Arial" panose="020B0604020202020204" pitchFamily="34" charset="0"/>
                </a:endParaRPr>
              </a:p>
            </p:txBody>
          </p:sp>
        </p:grpSp>
      </p:grpSp>
      <p:sp>
        <p:nvSpPr>
          <p:cNvPr id="71" name="文本框 6"/>
          <p:cNvSpPr>
            <a:spLocks noChangeArrowheads="1"/>
          </p:cNvSpPr>
          <p:nvPr/>
        </p:nvSpPr>
        <p:spPr bwMode="auto">
          <a:xfrm>
            <a:off x="4742144" y="119696"/>
            <a:ext cx="3318310" cy="457964"/>
          </a:xfrm>
          <a:prstGeom prst="rect">
            <a:avLst/>
          </a:prstGeom>
          <a:noFill/>
          <a:ln>
            <a:noFill/>
          </a:ln>
        </p:spPr>
        <p:txBody>
          <a:bodyPr wrap="square" lIns="90696" tIns="45348" rIns="90696" bIns="45348">
            <a:spAutoFit/>
          </a:bodyPr>
          <a:lstStyle/>
          <a:p>
            <a:pPr defTabSz="1279525" fontAlgn="auto">
              <a:spcBef>
                <a:spcPts val="0"/>
              </a:spcBef>
              <a:spcAft>
                <a:spcPts val="0"/>
              </a:spcAft>
              <a:defRPr/>
            </a:pPr>
            <a:r>
              <a:rPr lang="zh-CN" altLang="en-US" sz="2380" dirty="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p>
        </p:txBody>
      </p:sp>
      <p:pic>
        <p:nvPicPr>
          <p:cNvPr id="72" name="图片 7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567862" y="511615"/>
            <a:ext cx="3611821" cy="38170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fade">
                                      <p:cBhvr>
                                        <p:cTn id="7" dur="500"/>
                                        <p:tgtEl>
                                          <p:spTgt spid="7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71"/>
                                        </p:tgtEl>
                                        <p:attrNameLst>
                                          <p:attrName>style.visibility</p:attrName>
                                        </p:attrNameLst>
                                      </p:cBhvr>
                                      <p:to>
                                        <p:strVal val="visible"/>
                                      </p:to>
                                    </p:set>
                                    <p:anim calcmode="lin" valueType="num">
                                      <p:cBhvr>
                                        <p:cTn id="11" dur="500" fill="hold"/>
                                        <p:tgtEl>
                                          <p:spTgt spid="71"/>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71"/>
                                        </p:tgtEl>
                                        <p:attrNameLst>
                                          <p:attrName>ppt_y</p:attrName>
                                        </p:attrNameLst>
                                      </p:cBhvr>
                                      <p:tavLst>
                                        <p:tav tm="0">
                                          <p:val>
                                            <p:strVal val="#ppt_y"/>
                                          </p:val>
                                        </p:tav>
                                        <p:tav tm="100000">
                                          <p:val>
                                            <p:strVal val="#ppt_y"/>
                                          </p:val>
                                        </p:tav>
                                      </p:tavLst>
                                    </p:anim>
                                    <p:anim calcmode="lin" valueType="num">
                                      <p:cBhvr>
                                        <p:cTn id="13" dur="500" fill="hold"/>
                                        <p:tgtEl>
                                          <p:spTgt spid="71"/>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71"/>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71"/>
                                        </p:tgtEl>
                                      </p:cBhvr>
                                    </p:animEffect>
                                  </p:childTnLst>
                                </p:cTn>
                              </p:par>
                            </p:childTnLst>
                          </p:cTn>
                        </p:par>
                        <p:par>
                          <p:cTn id="16" fill="hold">
                            <p:stCondLst>
                              <p:cond delay="1450"/>
                            </p:stCondLst>
                            <p:childTnLst>
                              <p:par>
                                <p:cTn id="17" presetID="21" presetClass="entr" presetSubtype="1"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heel(1)">
                                      <p:cBhvr>
                                        <p:cTn id="19" dur="1000"/>
                                        <p:tgtEl>
                                          <p:spTgt spid="6"/>
                                        </p:tgtEl>
                                      </p:cBhvr>
                                    </p:animEffect>
                                  </p:childTnLst>
                                </p:cTn>
                              </p:par>
                              <p:par>
                                <p:cTn id="20" presetID="21" presetClass="entr" presetSubtype="1"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heel(1)">
                                      <p:cBhvr>
                                        <p:cTn id="22" dur="1000"/>
                                        <p:tgtEl>
                                          <p:spTgt spid="11"/>
                                        </p:tgtEl>
                                      </p:cBhvr>
                                    </p:animEffect>
                                  </p:childTnLst>
                                </p:cTn>
                              </p:par>
                            </p:childTnLst>
                          </p:cTn>
                        </p:par>
                        <p:par>
                          <p:cTn id="23" fill="hold">
                            <p:stCondLst>
                              <p:cond delay="2450"/>
                            </p:stCondLst>
                            <p:childTnLst>
                              <p:par>
                                <p:cTn id="24" presetID="16" presetClass="entr" presetSubtype="21"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barn(inVertical)">
                                      <p:cBhvr>
                                        <p:cTn id="26" dur="500"/>
                                        <p:tgtEl>
                                          <p:spTgt spid="10"/>
                                        </p:tgtEl>
                                      </p:cBhvr>
                                    </p:animEffect>
                                  </p:childTnLst>
                                </p:cTn>
                              </p:par>
                              <p:par>
                                <p:cTn id="27" presetID="16" presetClass="entr" presetSubtype="21" fill="hold" nodeType="withEffect">
                                  <p:stCondLst>
                                    <p:cond delay="0"/>
                                  </p:stCondLst>
                                  <p:childTnLst>
                                    <p:set>
                                      <p:cBhvr>
                                        <p:cTn id="28" dur="1" fill="hold">
                                          <p:stCondLst>
                                            <p:cond delay="0"/>
                                          </p:stCondLst>
                                        </p:cTn>
                                        <p:tgtEl>
                                          <p:spTgt spid="42"/>
                                        </p:tgtEl>
                                        <p:attrNameLst>
                                          <p:attrName>style.visibility</p:attrName>
                                        </p:attrNameLst>
                                      </p:cBhvr>
                                      <p:to>
                                        <p:strVal val="visible"/>
                                      </p:to>
                                    </p:set>
                                    <p:animEffect transition="in" filter="barn(inVertical)">
                                      <p:cBhvr>
                                        <p:cTn id="29" dur="500"/>
                                        <p:tgtEl>
                                          <p:spTgt spid="42"/>
                                        </p:tgtEl>
                                      </p:cBhvr>
                                    </p:animEffect>
                                  </p:childTnLst>
                                </p:cTn>
                              </p:par>
                            </p:childTnLst>
                          </p:cTn>
                        </p:par>
                        <p:par>
                          <p:cTn id="30" fill="hold">
                            <p:stCondLst>
                              <p:cond delay="2950"/>
                            </p:stCondLst>
                            <p:childTnLst>
                              <p:par>
                                <p:cTn id="31" presetID="21" presetClass="entr" presetSubtype="1" fill="hold" nodeType="after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wheel(1)">
                                      <p:cBhvr>
                                        <p:cTn id="33" dur="1000"/>
                                        <p:tgtEl>
                                          <p:spTgt spid="14"/>
                                        </p:tgtEl>
                                      </p:cBhvr>
                                    </p:animEffect>
                                  </p:childTnLst>
                                </p:cTn>
                              </p:par>
                              <p:par>
                                <p:cTn id="34" presetID="21" presetClass="entr" presetSubtype="1" fill="hold" grpId="0" nodeType="with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heel(1)">
                                      <p:cBhvr>
                                        <p:cTn id="36" dur="1000"/>
                                        <p:tgtEl>
                                          <p:spTgt spid="7"/>
                                        </p:tgtEl>
                                      </p:cBhvr>
                                    </p:animEffect>
                                  </p:childTnLst>
                                </p:cTn>
                              </p:par>
                            </p:childTnLst>
                          </p:cTn>
                        </p:par>
                        <p:par>
                          <p:cTn id="37" fill="hold">
                            <p:stCondLst>
                              <p:cond delay="3950"/>
                            </p:stCondLst>
                            <p:childTnLst>
                              <p:par>
                                <p:cTn id="38" presetID="16" presetClass="entr" presetSubtype="21" fill="hold" nodeType="afterEffect">
                                  <p:stCondLst>
                                    <p:cond delay="0"/>
                                  </p:stCondLst>
                                  <p:childTnLst>
                                    <p:set>
                                      <p:cBhvr>
                                        <p:cTn id="39" dur="1" fill="hold">
                                          <p:stCondLst>
                                            <p:cond delay="0"/>
                                          </p:stCondLst>
                                        </p:cTn>
                                        <p:tgtEl>
                                          <p:spTgt spid="45"/>
                                        </p:tgtEl>
                                        <p:attrNameLst>
                                          <p:attrName>style.visibility</p:attrName>
                                        </p:attrNameLst>
                                      </p:cBhvr>
                                      <p:to>
                                        <p:strVal val="visible"/>
                                      </p:to>
                                    </p:set>
                                    <p:animEffect transition="in" filter="barn(inVertical)">
                                      <p:cBhvr>
                                        <p:cTn id="40" dur="500"/>
                                        <p:tgtEl>
                                          <p:spTgt spid="45"/>
                                        </p:tgtEl>
                                      </p:cBhvr>
                                    </p:animEffect>
                                  </p:childTnLst>
                                </p:cTn>
                              </p:par>
                              <p:par>
                                <p:cTn id="41" presetID="16" presetClass="entr" presetSubtype="21" fill="hold" grpId="0" nodeType="with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barn(inVertical)">
                                      <p:cBhvr>
                                        <p:cTn id="43" dur="500"/>
                                        <p:tgtEl>
                                          <p:spTgt spid="39"/>
                                        </p:tgtEl>
                                      </p:cBhvr>
                                    </p:animEffect>
                                  </p:childTnLst>
                                </p:cTn>
                              </p:par>
                            </p:childTnLst>
                          </p:cTn>
                        </p:par>
                        <p:par>
                          <p:cTn id="44" fill="hold">
                            <p:stCondLst>
                              <p:cond delay="4450"/>
                            </p:stCondLst>
                            <p:childTnLst>
                              <p:par>
                                <p:cTn id="45" presetID="21" presetClass="entr" presetSubtype="1" fill="hold" grpId="0" nodeType="after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wheel(1)">
                                      <p:cBhvr>
                                        <p:cTn id="47" dur="1000"/>
                                        <p:tgtEl>
                                          <p:spTgt spid="8"/>
                                        </p:tgtEl>
                                      </p:cBhvr>
                                    </p:animEffect>
                                  </p:childTnLst>
                                </p:cTn>
                              </p:par>
                              <p:par>
                                <p:cTn id="48" presetID="21" presetClass="entr" presetSubtype="1" fill="hold" nodeType="with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wheel(1)">
                                      <p:cBhvr>
                                        <p:cTn id="50" dur="1000"/>
                                        <p:tgtEl>
                                          <p:spTgt spid="17"/>
                                        </p:tgtEl>
                                      </p:cBhvr>
                                    </p:animEffect>
                                  </p:childTnLst>
                                </p:cTn>
                              </p:par>
                            </p:childTnLst>
                          </p:cTn>
                        </p:par>
                        <p:par>
                          <p:cTn id="51" fill="hold">
                            <p:stCondLst>
                              <p:cond delay="5450"/>
                            </p:stCondLst>
                            <p:childTnLst>
                              <p:par>
                                <p:cTn id="52" presetID="16" presetClass="entr" presetSubtype="21" fill="hold" grpId="0" nodeType="afterEffect">
                                  <p:stCondLst>
                                    <p:cond delay="0"/>
                                  </p:stCondLst>
                                  <p:childTnLst>
                                    <p:set>
                                      <p:cBhvr>
                                        <p:cTn id="53" dur="1" fill="hold">
                                          <p:stCondLst>
                                            <p:cond delay="0"/>
                                          </p:stCondLst>
                                        </p:cTn>
                                        <p:tgtEl>
                                          <p:spTgt spid="40"/>
                                        </p:tgtEl>
                                        <p:attrNameLst>
                                          <p:attrName>style.visibility</p:attrName>
                                        </p:attrNameLst>
                                      </p:cBhvr>
                                      <p:to>
                                        <p:strVal val="visible"/>
                                      </p:to>
                                    </p:set>
                                    <p:animEffect transition="in" filter="barn(inVertical)">
                                      <p:cBhvr>
                                        <p:cTn id="54" dur="500"/>
                                        <p:tgtEl>
                                          <p:spTgt spid="40"/>
                                        </p:tgtEl>
                                      </p:cBhvr>
                                    </p:animEffect>
                                  </p:childTnLst>
                                </p:cTn>
                              </p:par>
                              <p:par>
                                <p:cTn id="55" presetID="16" presetClass="entr" presetSubtype="21" fill="hold" nodeType="withEffect">
                                  <p:stCondLst>
                                    <p:cond delay="0"/>
                                  </p:stCondLst>
                                  <p:childTnLst>
                                    <p:set>
                                      <p:cBhvr>
                                        <p:cTn id="56" dur="1" fill="hold">
                                          <p:stCondLst>
                                            <p:cond delay="0"/>
                                          </p:stCondLst>
                                        </p:cTn>
                                        <p:tgtEl>
                                          <p:spTgt spid="48"/>
                                        </p:tgtEl>
                                        <p:attrNameLst>
                                          <p:attrName>style.visibility</p:attrName>
                                        </p:attrNameLst>
                                      </p:cBhvr>
                                      <p:to>
                                        <p:strVal val="visible"/>
                                      </p:to>
                                    </p:set>
                                    <p:animEffect transition="in" filter="barn(inVertical)">
                                      <p:cBhvr>
                                        <p:cTn id="57" dur="500"/>
                                        <p:tgtEl>
                                          <p:spTgt spid="48"/>
                                        </p:tgtEl>
                                      </p:cBhvr>
                                    </p:animEffect>
                                  </p:childTnLst>
                                </p:cTn>
                              </p:par>
                            </p:childTnLst>
                          </p:cTn>
                        </p:par>
                        <p:par>
                          <p:cTn id="58" fill="hold">
                            <p:stCondLst>
                              <p:cond delay="5950"/>
                            </p:stCondLst>
                            <p:childTnLst>
                              <p:par>
                                <p:cTn id="59" presetID="21" presetClass="entr" presetSubtype="1" fill="hold" grpId="0" nodeType="afterEffect">
                                  <p:stCondLst>
                                    <p:cond delay="0"/>
                                  </p:stCondLst>
                                  <p:childTnLst>
                                    <p:set>
                                      <p:cBhvr>
                                        <p:cTn id="60" dur="1" fill="hold">
                                          <p:stCondLst>
                                            <p:cond delay="0"/>
                                          </p:stCondLst>
                                        </p:cTn>
                                        <p:tgtEl>
                                          <p:spTgt spid="9"/>
                                        </p:tgtEl>
                                        <p:attrNameLst>
                                          <p:attrName>style.visibility</p:attrName>
                                        </p:attrNameLst>
                                      </p:cBhvr>
                                      <p:to>
                                        <p:strVal val="visible"/>
                                      </p:to>
                                    </p:set>
                                    <p:animEffect transition="in" filter="wheel(1)">
                                      <p:cBhvr>
                                        <p:cTn id="61" dur="1000"/>
                                        <p:tgtEl>
                                          <p:spTgt spid="9"/>
                                        </p:tgtEl>
                                      </p:cBhvr>
                                    </p:animEffect>
                                  </p:childTnLst>
                                </p:cTn>
                              </p:par>
                              <p:par>
                                <p:cTn id="62" presetID="21" presetClass="entr" presetSubtype="1" fill="hold" nodeType="with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wheel(1)">
                                      <p:cBhvr>
                                        <p:cTn id="64" dur="1000"/>
                                        <p:tgtEl>
                                          <p:spTgt spid="23"/>
                                        </p:tgtEl>
                                      </p:cBhvr>
                                    </p:animEffect>
                                  </p:childTnLst>
                                </p:cTn>
                              </p:par>
                            </p:childTnLst>
                          </p:cTn>
                        </p:par>
                        <p:par>
                          <p:cTn id="65" fill="hold">
                            <p:stCondLst>
                              <p:cond delay="6950"/>
                            </p:stCondLst>
                            <p:childTnLst>
                              <p:par>
                                <p:cTn id="66" presetID="16" presetClass="entr" presetSubtype="21" fill="hold" grpId="0" nodeType="afterEffect">
                                  <p:stCondLst>
                                    <p:cond delay="0"/>
                                  </p:stCondLst>
                                  <p:childTnLst>
                                    <p:set>
                                      <p:cBhvr>
                                        <p:cTn id="67" dur="1" fill="hold">
                                          <p:stCondLst>
                                            <p:cond delay="0"/>
                                          </p:stCondLst>
                                        </p:cTn>
                                        <p:tgtEl>
                                          <p:spTgt spid="41"/>
                                        </p:tgtEl>
                                        <p:attrNameLst>
                                          <p:attrName>style.visibility</p:attrName>
                                        </p:attrNameLst>
                                      </p:cBhvr>
                                      <p:to>
                                        <p:strVal val="visible"/>
                                      </p:to>
                                    </p:set>
                                    <p:animEffect transition="in" filter="barn(inVertical)">
                                      <p:cBhvr>
                                        <p:cTn id="68" dur="500"/>
                                        <p:tgtEl>
                                          <p:spTgt spid="41"/>
                                        </p:tgtEl>
                                      </p:cBhvr>
                                    </p:animEffect>
                                  </p:childTnLst>
                                </p:cTn>
                              </p:par>
                              <p:par>
                                <p:cTn id="69" presetID="16" presetClass="entr" presetSubtype="21" fill="hold" nodeType="withEffect">
                                  <p:stCondLst>
                                    <p:cond delay="0"/>
                                  </p:stCondLst>
                                  <p:childTnLst>
                                    <p:set>
                                      <p:cBhvr>
                                        <p:cTn id="70" dur="1" fill="hold">
                                          <p:stCondLst>
                                            <p:cond delay="0"/>
                                          </p:stCondLst>
                                        </p:cTn>
                                        <p:tgtEl>
                                          <p:spTgt spid="51"/>
                                        </p:tgtEl>
                                        <p:attrNameLst>
                                          <p:attrName>style.visibility</p:attrName>
                                        </p:attrNameLst>
                                      </p:cBhvr>
                                      <p:to>
                                        <p:strVal val="visible"/>
                                      </p:to>
                                    </p:set>
                                    <p:animEffect transition="in" filter="barn(inVertical)">
                                      <p:cBhvr>
                                        <p:cTn id="71" dur="500"/>
                                        <p:tgtEl>
                                          <p:spTgt spid="51"/>
                                        </p:tgtEl>
                                      </p:cBhvr>
                                    </p:animEffect>
                                  </p:childTnLst>
                                </p:cTn>
                              </p:par>
                            </p:childTnLst>
                          </p:cTn>
                        </p:par>
                        <p:par>
                          <p:cTn id="72" fill="hold">
                            <p:stCondLst>
                              <p:cond delay="7450"/>
                            </p:stCondLst>
                            <p:childTnLst>
                              <p:par>
                                <p:cTn id="73" presetID="22" presetClass="entr" presetSubtype="8" fill="hold" nodeType="afterEffect">
                                  <p:stCondLst>
                                    <p:cond delay="0"/>
                                  </p:stCondLst>
                                  <p:childTnLst>
                                    <p:set>
                                      <p:cBhvr>
                                        <p:cTn id="74" dur="1" fill="hold">
                                          <p:stCondLst>
                                            <p:cond delay="0"/>
                                          </p:stCondLst>
                                        </p:cTn>
                                        <p:tgtEl>
                                          <p:spTgt spid="57"/>
                                        </p:tgtEl>
                                        <p:attrNameLst>
                                          <p:attrName>style.visibility</p:attrName>
                                        </p:attrNameLst>
                                      </p:cBhvr>
                                      <p:to>
                                        <p:strVal val="visible"/>
                                      </p:to>
                                    </p:set>
                                    <p:animEffect transition="in" filter="wipe(left)">
                                      <p:cBhvr>
                                        <p:cTn id="75" dur="500"/>
                                        <p:tgtEl>
                                          <p:spTgt spid="57"/>
                                        </p:tgtEl>
                                      </p:cBhvr>
                                    </p:animEffect>
                                  </p:childTnLst>
                                </p:cTn>
                              </p:par>
                            </p:childTnLst>
                          </p:cTn>
                        </p:par>
                        <p:par>
                          <p:cTn id="76" fill="hold">
                            <p:stCondLst>
                              <p:cond delay="7950"/>
                            </p:stCondLst>
                            <p:childTnLst>
                              <p:par>
                                <p:cTn id="77" presetID="16" presetClass="entr" presetSubtype="21" fill="hold" nodeType="afterEffect">
                                  <p:stCondLst>
                                    <p:cond delay="0"/>
                                  </p:stCondLst>
                                  <p:childTnLst>
                                    <p:set>
                                      <p:cBhvr>
                                        <p:cTn id="78" dur="1" fill="hold">
                                          <p:stCondLst>
                                            <p:cond delay="0"/>
                                          </p:stCondLst>
                                        </p:cTn>
                                        <p:tgtEl>
                                          <p:spTgt spid="54"/>
                                        </p:tgtEl>
                                        <p:attrNameLst>
                                          <p:attrName>style.visibility</p:attrName>
                                        </p:attrNameLst>
                                      </p:cBhvr>
                                      <p:to>
                                        <p:strVal val="visible"/>
                                      </p:to>
                                    </p:set>
                                    <p:animEffect transition="in" filter="barn(inVertical)">
                                      <p:cBhvr>
                                        <p:cTn id="79"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Graphic spid="7" grpId="0">
        <p:bldAsOne/>
      </p:bldGraphic>
      <p:bldGraphic spid="8" grpId="0">
        <p:bldAsOne/>
      </p:bldGraphic>
      <p:bldGraphic spid="9" grpId="0">
        <p:bldAsOne/>
      </p:bldGraphic>
      <p:bldP spid="10" grpId="0"/>
      <p:bldP spid="39" grpId="0"/>
      <p:bldP spid="40" grpId="0"/>
      <p:bldP spid="41" grpId="0"/>
      <p:bldP spid="71" grpId="0" bldLvl="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0126" y="1616234"/>
            <a:ext cx="3852514" cy="4812113"/>
          </a:xfrm>
          <a:prstGeom prst="rect">
            <a:avLst/>
          </a:prstGeom>
        </p:spPr>
      </p:pic>
      <p:sp>
        <p:nvSpPr>
          <p:cNvPr id="14" name="TextBox 54"/>
          <p:cNvSpPr txBox="1"/>
          <p:nvPr/>
        </p:nvSpPr>
        <p:spPr>
          <a:xfrm>
            <a:off x="5056674" y="3316312"/>
            <a:ext cx="7072963" cy="3174523"/>
          </a:xfrm>
          <a:prstGeom prst="rect">
            <a:avLst/>
          </a:prstGeom>
          <a:noFill/>
        </p:spPr>
        <p:txBody>
          <a:bodyPr wrap="square" lIns="0" tIns="0" rIns="0" bIns="0" rtlCol="0">
            <a:spAutoFit/>
          </a:bodyPr>
          <a:lstStyle/>
          <a:p>
            <a:pPr algn="just">
              <a:lnSpc>
                <a:spcPct val="150000"/>
              </a:lnSpc>
            </a:pPr>
            <a:r>
              <a:rPr lang="zh-CN" altLang="en-US" sz="1530" dirty="0">
                <a:solidFill>
                  <a:schemeClr val="tx1">
                    <a:lumMod val="75000"/>
                    <a:lumOff val="25000"/>
                  </a:schemeClr>
                </a:solidFill>
                <a:latin typeface="微软雅黑" panose="020B0503020204020204" pitchFamily="34" charset="-122"/>
                <a:ea typeface="微软雅黑" panose="020B0503020204020204" pitchFamily="34" charset="-122"/>
              </a:rPr>
              <a:t>       团队是指拥有共同目标，并且具有不同能力的一小群人有意识的协调行为或力的系统，这群人就如同人的五官一样，共同协作维持一个人的生存，缺一不可。</a:t>
            </a:r>
            <a:endParaRPr lang="en-US" altLang="zh-CN" sz="153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50000"/>
              </a:lnSpc>
            </a:pPr>
            <a:r>
              <a:rPr lang="zh-CN" altLang="en-US" sz="1530" b="1" dirty="0">
                <a:solidFill>
                  <a:schemeClr val="tx1">
                    <a:lumMod val="75000"/>
                    <a:lumOff val="25000"/>
                  </a:schemeClr>
                </a:solidFill>
                <a:latin typeface="微软雅黑" panose="020B0503020204020204" pitchFamily="34" charset="-122"/>
                <a:ea typeface="微软雅黑" panose="020B0503020204020204" pitchFamily="34" charset="-122"/>
              </a:rPr>
              <a:t>       我们是一支专业的团队。</a:t>
            </a:r>
            <a:r>
              <a:rPr lang="zh-CN" altLang="en-US" sz="1530" dirty="0">
                <a:solidFill>
                  <a:schemeClr val="tx1">
                    <a:lumMod val="75000"/>
                    <a:lumOff val="25000"/>
                  </a:schemeClr>
                </a:solidFill>
                <a:latin typeface="微软雅黑" panose="020B0503020204020204" pitchFamily="34" charset="-122"/>
                <a:ea typeface="微软雅黑" panose="020B0503020204020204" pitchFamily="34" charset="-122"/>
              </a:rPr>
              <a:t>我们的成员拥有多年的信息安全专业技术背景，来自国内知名安全公司的一线骨干。</a:t>
            </a:r>
            <a:endParaRPr lang="en-US" altLang="zh-CN" sz="153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50000"/>
              </a:lnSpc>
            </a:pPr>
            <a:r>
              <a:rPr lang="zh-CN" altLang="en-US" sz="153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530" b="1" dirty="0">
                <a:solidFill>
                  <a:schemeClr val="tx1">
                    <a:lumMod val="75000"/>
                    <a:lumOff val="25000"/>
                  </a:schemeClr>
                </a:solidFill>
                <a:latin typeface="微软雅黑" panose="020B0503020204020204" pitchFamily="34" charset="-122"/>
                <a:ea typeface="微软雅黑" panose="020B0503020204020204" pitchFamily="34" charset="-122"/>
              </a:rPr>
              <a:t>我们是一支年轻的团队</a:t>
            </a:r>
            <a:r>
              <a:rPr lang="zh-CN" altLang="en-US" sz="1530" dirty="0">
                <a:solidFill>
                  <a:schemeClr val="tx1">
                    <a:lumMod val="75000"/>
                    <a:lumOff val="25000"/>
                  </a:schemeClr>
                </a:solidFill>
                <a:latin typeface="微软雅黑" panose="020B0503020204020204" pitchFamily="34" charset="-122"/>
                <a:ea typeface="微软雅黑" panose="020B0503020204020204" pitchFamily="34" charset="-122"/>
              </a:rPr>
              <a:t>。我们的平均年龄仅有</a:t>
            </a:r>
            <a:r>
              <a:rPr lang="en-US" altLang="zh-CN" sz="1530" dirty="0">
                <a:solidFill>
                  <a:schemeClr val="tx1">
                    <a:lumMod val="75000"/>
                    <a:lumOff val="25000"/>
                  </a:schemeClr>
                </a:solidFill>
                <a:latin typeface="微软雅黑" panose="020B0503020204020204" pitchFamily="34" charset="-122"/>
                <a:ea typeface="微软雅黑" panose="020B0503020204020204" pitchFamily="34" charset="-122"/>
              </a:rPr>
              <a:t>26</a:t>
            </a:r>
            <a:r>
              <a:rPr lang="zh-CN" altLang="en-US" sz="1530" dirty="0">
                <a:solidFill>
                  <a:schemeClr val="tx1">
                    <a:lumMod val="75000"/>
                    <a:lumOff val="25000"/>
                  </a:schemeClr>
                </a:solidFill>
                <a:latin typeface="微软雅黑" panose="020B0503020204020204" pitchFamily="34" charset="-122"/>
                <a:ea typeface="微软雅黑" panose="020B0503020204020204" pitchFamily="34" charset="-122"/>
              </a:rPr>
              <a:t>岁，充满了朝气和创新精神。</a:t>
            </a:r>
            <a:endParaRPr lang="en-US" altLang="zh-CN" sz="153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50000"/>
              </a:lnSpc>
            </a:pPr>
            <a:r>
              <a:rPr lang="zh-CN" altLang="en-US" sz="153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530" b="1" dirty="0">
                <a:solidFill>
                  <a:schemeClr val="tx1">
                    <a:lumMod val="75000"/>
                    <a:lumOff val="25000"/>
                  </a:schemeClr>
                </a:solidFill>
                <a:latin typeface="微软雅黑" panose="020B0503020204020204" pitchFamily="34" charset="-122"/>
                <a:ea typeface="微软雅黑" panose="020B0503020204020204" pitchFamily="34" charset="-122"/>
              </a:rPr>
              <a:t>我们是一支专注的团队</a:t>
            </a:r>
            <a:r>
              <a:rPr lang="zh-CN" altLang="en-US" sz="1530" dirty="0">
                <a:solidFill>
                  <a:schemeClr val="tx1">
                    <a:lumMod val="75000"/>
                    <a:lumOff val="25000"/>
                  </a:schemeClr>
                </a:solidFill>
                <a:latin typeface="微软雅黑" panose="020B0503020204020204" pitchFamily="34" charset="-122"/>
                <a:ea typeface="微软雅黑" panose="020B0503020204020204" pitchFamily="34" charset="-122"/>
              </a:rPr>
              <a:t>。我们坚信，安全的品牌源自客户的信任。只有专注，才能做好安全。</a:t>
            </a:r>
            <a:endParaRPr lang="en-US" altLang="zh-CN" sz="153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50000"/>
              </a:lnSpc>
            </a:pPr>
            <a:r>
              <a:rPr lang="zh-CN" altLang="en-US" sz="153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530" b="1" dirty="0">
                <a:solidFill>
                  <a:schemeClr val="tx1">
                    <a:lumMod val="75000"/>
                    <a:lumOff val="25000"/>
                  </a:schemeClr>
                </a:solidFill>
                <a:latin typeface="微软雅黑" panose="020B0503020204020204" pitchFamily="34" charset="-122"/>
                <a:ea typeface="微软雅黑" panose="020B0503020204020204" pitchFamily="34" charset="-122"/>
              </a:rPr>
              <a:t>我们是一支有梦想的团队</a:t>
            </a:r>
            <a:r>
              <a:rPr lang="zh-CN" altLang="en-US" sz="1530" dirty="0">
                <a:solidFill>
                  <a:schemeClr val="tx1">
                    <a:lumMod val="75000"/>
                    <a:lumOff val="25000"/>
                  </a:schemeClr>
                </a:solidFill>
                <a:latin typeface="微软雅黑" panose="020B0503020204020204" pitchFamily="34" charset="-122"/>
                <a:ea typeface="微软雅黑" panose="020B0503020204020204" pitchFamily="34" charset="-122"/>
              </a:rPr>
              <a:t>。我们来自五湖四海，因为一个共同的梦想：做一家真正优秀的信息安全企业，为客户提供最可靠的互联网安全防护。</a:t>
            </a:r>
          </a:p>
        </p:txBody>
      </p:sp>
      <p:sp>
        <p:nvSpPr>
          <p:cNvPr id="19" name="斜纹 18"/>
          <p:cNvSpPr/>
          <p:nvPr/>
        </p:nvSpPr>
        <p:spPr>
          <a:xfrm>
            <a:off x="790316" y="1573243"/>
            <a:ext cx="499653" cy="499653"/>
          </a:xfrm>
          <a:prstGeom prst="diagStrip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40" dirty="0">
              <a:solidFill>
                <a:schemeClr val="tx1"/>
              </a:solidFill>
              <a:ea typeface="微软雅黑" panose="020B0503020204020204" pitchFamily="34" charset="-122"/>
            </a:endParaRPr>
          </a:p>
        </p:txBody>
      </p:sp>
      <p:sp>
        <p:nvSpPr>
          <p:cNvPr id="20" name="斜纹 19"/>
          <p:cNvSpPr/>
          <p:nvPr/>
        </p:nvSpPr>
        <p:spPr>
          <a:xfrm rot="10800000">
            <a:off x="4253148" y="5965765"/>
            <a:ext cx="499653" cy="499653"/>
          </a:xfrm>
          <a:prstGeom prst="diagStrip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40" dirty="0">
              <a:solidFill>
                <a:schemeClr val="tx1"/>
              </a:solidFill>
              <a:ea typeface="微软雅黑" panose="020B0503020204020204" pitchFamily="34" charset="-122"/>
            </a:endParaRPr>
          </a:p>
        </p:txBody>
      </p:sp>
      <p:grpSp>
        <p:nvGrpSpPr>
          <p:cNvPr id="21" name="组合 20"/>
          <p:cNvGrpSpPr/>
          <p:nvPr/>
        </p:nvGrpSpPr>
        <p:grpSpPr>
          <a:xfrm>
            <a:off x="5429329" y="1662421"/>
            <a:ext cx="1628843" cy="1253696"/>
            <a:chOff x="5027106" y="2345385"/>
            <a:chExt cx="1172844" cy="902720"/>
          </a:xfrm>
        </p:grpSpPr>
        <p:grpSp>
          <p:nvGrpSpPr>
            <p:cNvPr id="22" name="组合 21"/>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31"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40">
                  <a:solidFill>
                    <a:schemeClr val="tx1"/>
                  </a:solidFill>
                </a:endParaRPr>
              </a:p>
            </p:txBody>
          </p:sp>
          <p:sp>
            <p:nvSpPr>
              <p:cNvPr id="32"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40"/>
              </a:p>
            </p:txBody>
          </p:sp>
        </p:grpSp>
        <p:sp>
          <p:nvSpPr>
            <p:cNvPr id="25" name="TextBox 33"/>
            <p:cNvSpPr>
              <a:spLocks noChangeArrowheads="1"/>
            </p:cNvSpPr>
            <p:nvPr/>
          </p:nvSpPr>
          <p:spPr bwMode="auto">
            <a:xfrm>
              <a:off x="5141166" y="2640364"/>
              <a:ext cx="678823" cy="338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3055" b="1" dirty="0">
                  <a:solidFill>
                    <a:srgbClr val="00B0F0"/>
                  </a:solidFill>
                  <a:latin typeface="微软雅黑" panose="020B0503020204020204" pitchFamily="34" charset="-122"/>
                  <a:ea typeface="微软雅黑" panose="020B0503020204020204" pitchFamily="34" charset="-122"/>
                </a:rPr>
                <a:t>文字</a:t>
              </a:r>
            </a:p>
          </p:txBody>
        </p:sp>
      </p:grpSp>
      <p:grpSp>
        <p:nvGrpSpPr>
          <p:cNvPr id="33" name="组合 32"/>
          <p:cNvGrpSpPr/>
          <p:nvPr/>
        </p:nvGrpSpPr>
        <p:grpSpPr>
          <a:xfrm>
            <a:off x="7085836" y="1638534"/>
            <a:ext cx="1628843" cy="1253696"/>
            <a:chOff x="5027106" y="2345385"/>
            <a:chExt cx="1172844" cy="902720"/>
          </a:xfrm>
        </p:grpSpPr>
        <p:grpSp>
          <p:nvGrpSpPr>
            <p:cNvPr id="34" name="组合 33"/>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36"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40">
                  <a:solidFill>
                    <a:schemeClr val="tx1"/>
                  </a:solidFill>
                </a:endParaRPr>
              </a:p>
            </p:txBody>
          </p:sp>
          <p:sp>
            <p:nvSpPr>
              <p:cNvPr id="37"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40"/>
              </a:p>
            </p:txBody>
          </p:sp>
        </p:grpSp>
        <p:sp>
          <p:nvSpPr>
            <p:cNvPr id="35" name="TextBox 33"/>
            <p:cNvSpPr>
              <a:spLocks noChangeArrowheads="1"/>
            </p:cNvSpPr>
            <p:nvPr/>
          </p:nvSpPr>
          <p:spPr bwMode="auto">
            <a:xfrm>
              <a:off x="5141166" y="2640364"/>
              <a:ext cx="678823" cy="338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3055" b="1" dirty="0">
                  <a:solidFill>
                    <a:srgbClr val="0070C0"/>
                  </a:solidFill>
                  <a:latin typeface="微软雅黑" panose="020B0503020204020204" pitchFamily="34" charset="-122"/>
                  <a:ea typeface="微软雅黑" panose="020B0503020204020204" pitchFamily="34" charset="-122"/>
                </a:rPr>
                <a:t>文字</a:t>
              </a:r>
            </a:p>
          </p:txBody>
        </p:sp>
      </p:grpSp>
      <p:grpSp>
        <p:nvGrpSpPr>
          <p:cNvPr id="38" name="组合 37"/>
          <p:cNvGrpSpPr/>
          <p:nvPr/>
        </p:nvGrpSpPr>
        <p:grpSpPr>
          <a:xfrm>
            <a:off x="8706327" y="1680330"/>
            <a:ext cx="1628843" cy="1253696"/>
            <a:chOff x="5027106" y="2345385"/>
            <a:chExt cx="1172844" cy="902720"/>
          </a:xfrm>
        </p:grpSpPr>
        <p:grpSp>
          <p:nvGrpSpPr>
            <p:cNvPr id="39" name="组合 38"/>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41"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40">
                  <a:solidFill>
                    <a:schemeClr val="tx1"/>
                  </a:solidFill>
                </a:endParaRPr>
              </a:p>
            </p:txBody>
          </p:sp>
          <p:sp>
            <p:nvSpPr>
              <p:cNvPr id="42"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40"/>
              </a:p>
            </p:txBody>
          </p:sp>
        </p:grpSp>
        <p:sp>
          <p:nvSpPr>
            <p:cNvPr id="40" name="TextBox 33"/>
            <p:cNvSpPr>
              <a:spLocks noChangeArrowheads="1"/>
            </p:cNvSpPr>
            <p:nvPr/>
          </p:nvSpPr>
          <p:spPr bwMode="auto">
            <a:xfrm>
              <a:off x="5046808" y="2656266"/>
              <a:ext cx="842495" cy="29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640" b="1" dirty="0">
                  <a:solidFill>
                    <a:srgbClr val="00B0F0"/>
                  </a:solidFill>
                  <a:latin typeface="微软雅黑" panose="020B0503020204020204" pitchFamily="34" charset="-122"/>
                  <a:ea typeface="微软雅黑" panose="020B0503020204020204" pitchFamily="34" charset="-122"/>
                </a:rPr>
                <a:t>文字</a:t>
              </a:r>
            </a:p>
          </p:txBody>
        </p:sp>
      </p:grpSp>
      <p:grpSp>
        <p:nvGrpSpPr>
          <p:cNvPr id="43" name="组合 42"/>
          <p:cNvGrpSpPr/>
          <p:nvPr/>
        </p:nvGrpSpPr>
        <p:grpSpPr>
          <a:xfrm>
            <a:off x="10336636" y="1696388"/>
            <a:ext cx="1628843" cy="1253696"/>
            <a:chOff x="5027106" y="2345385"/>
            <a:chExt cx="1172844" cy="902720"/>
          </a:xfrm>
        </p:grpSpPr>
        <p:grpSp>
          <p:nvGrpSpPr>
            <p:cNvPr id="44" name="组合 43"/>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46"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40">
                  <a:solidFill>
                    <a:schemeClr val="tx1"/>
                  </a:solidFill>
                </a:endParaRPr>
              </a:p>
            </p:txBody>
          </p:sp>
          <p:sp>
            <p:nvSpPr>
              <p:cNvPr id="47"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40"/>
              </a:p>
            </p:txBody>
          </p:sp>
        </p:grpSp>
        <p:sp>
          <p:nvSpPr>
            <p:cNvPr id="45" name="TextBox 33"/>
            <p:cNvSpPr>
              <a:spLocks noChangeArrowheads="1"/>
            </p:cNvSpPr>
            <p:nvPr/>
          </p:nvSpPr>
          <p:spPr bwMode="auto">
            <a:xfrm>
              <a:off x="5125264" y="2525067"/>
              <a:ext cx="678823" cy="58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640" b="1" dirty="0">
                  <a:solidFill>
                    <a:srgbClr val="0070C0"/>
                  </a:solidFill>
                  <a:latin typeface="微软雅黑" panose="020B0503020204020204" pitchFamily="34" charset="-122"/>
                  <a:ea typeface="微软雅黑" panose="020B0503020204020204" pitchFamily="34" charset="-122"/>
                </a:rPr>
                <a:t>还是文字</a:t>
              </a:r>
            </a:p>
          </p:txBody>
        </p:sp>
      </p:grpSp>
      <p:sp>
        <p:nvSpPr>
          <p:cNvPr id="29" name="文本框 6"/>
          <p:cNvSpPr>
            <a:spLocks noChangeArrowheads="1"/>
          </p:cNvSpPr>
          <p:nvPr/>
        </p:nvSpPr>
        <p:spPr bwMode="auto">
          <a:xfrm>
            <a:off x="4742144" y="119696"/>
            <a:ext cx="3318310" cy="457964"/>
          </a:xfrm>
          <a:prstGeom prst="rect">
            <a:avLst/>
          </a:prstGeom>
          <a:noFill/>
          <a:ln>
            <a:noFill/>
          </a:ln>
        </p:spPr>
        <p:txBody>
          <a:bodyPr wrap="square" lIns="90696" tIns="45348" rIns="90696" bIns="45348">
            <a:spAutoFit/>
          </a:bodyPr>
          <a:lstStyle/>
          <a:p>
            <a:pPr defTabSz="1279525" fontAlgn="auto">
              <a:spcBef>
                <a:spcPts val="0"/>
              </a:spcBef>
              <a:spcAft>
                <a:spcPts val="0"/>
              </a:spcAft>
              <a:defRPr/>
            </a:pPr>
            <a:r>
              <a:rPr lang="zh-CN" altLang="en-US" sz="2380" dirty="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p>
        </p:txBody>
      </p:sp>
      <p:pic>
        <p:nvPicPr>
          <p:cNvPr id="30" name="图片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67862" y="511615"/>
            <a:ext cx="3611821" cy="38170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9"/>
                                            </p:tgtEl>
                                            <p:attrNameLst>
                                              <p:attrName>style.visibility</p:attrName>
                                            </p:attrNameLst>
                                          </p:cBhvr>
                                          <p:to>
                                            <p:strVal val="visible"/>
                                          </p:to>
                                        </p:set>
                                        <p:anim calcmode="lin" valueType="num">
                                          <p:cBhvr>
                                            <p:cTn id="11"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9"/>
                                            </p:tgtEl>
                                            <p:attrNameLst>
                                              <p:attrName>ppt_y</p:attrName>
                                            </p:attrNameLst>
                                          </p:cBhvr>
                                          <p:tavLst>
                                            <p:tav tm="0">
                                              <p:val>
                                                <p:strVal val="#ppt_y"/>
                                              </p:val>
                                            </p:tav>
                                            <p:tav tm="100000">
                                              <p:val>
                                                <p:strVal val="#ppt_y"/>
                                              </p:val>
                                            </p:tav>
                                          </p:tavLst>
                                        </p:anim>
                                        <p:anim calcmode="lin" valueType="num">
                                          <p:cBhvr>
                                            <p:cTn id="13"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9"/>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29"/>
                                            </p:tgtEl>
                                          </p:cBhvr>
                                        </p:animEffect>
                                      </p:childTnLst>
                                    </p:cTn>
                                  </p:par>
                                </p:childTnLst>
                              </p:cTn>
                            </p:par>
                            <p:par>
                              <p:cTn id="16" fill="hold">
                                <p:stCondLst>
                                  <p:cond delay="1450"/>
                                </p:stCondLst>
                                <p:childTnLst>
                                  <p:par>
                                    <p:cTn id="17" presetID="10" presetClass="entr" presetSubtype="0"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par>
                              <p:cTn id="20" fill="hold">
                                <p:stCondLst>
                                  <p:cond delay="1950"/>
                                </p:stCondLst>
                                <p:childTnLst>
                                  <p:par>
                                    <p:cTn id="21" presetID="22" presetClass="entr" presetSubtype="4"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down)">
                                          <p:cBhvr>
                                            <p:cTn id="23" dur="500"/>
                                            <p:tgtEl>
                                              <p:spTgt spid="19"/>
                                            </p:tgtEl>
                                          </p:cBhvr>
                                        </p:animEffect>
                                      </p:childTnLst>
                                    </p:cTn>
                                  </p:par>
                                </p:childTnLst>
                              </p:cTn>
                            </p:par>
                            <p:par>
                              <p:cTn id="24" fill="hold">
                                <p:stCondLst>
                                  <p:cond delay="2450"/>
                                </p:stCondLst>
                                <p:childTnLst>
                                  <p:par>
                                    <p:cTn id="25" presetID="22" presetClass="entr" presetSubtype="1"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up)">
                                          <p:cBhvr>
                                            <p:cTn id="27" dur="500"/>
                                            <p:tgtEl>
                                              <p:spTgt spid="20"/>
                                            </p:tgtEl>
                                          </p:cBhvr>
                                        </p:animEffect>
                                      </p:childTnLst>
                                    </p:cTn>
                                  </p:par>
                                </p:childTnLst>
                              </p:cTn>
                            </p:par>
                            <p:par>
                              <p:cTn id="28" fill="hold">
                                <p:stCondLst>
                                  <p:cond delay="2950"/>
                                </p:stCondLst>
                                <p:childTnLst>
                                  <p:par>
                                    <p:cTn id="29" presetID="2" presetClass="entr" presetSubtype="2" accel="58000" fill="hold" nodeType="afterEffect" p14:presetBounceEnd="58000">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14:bounceEnd="58000">
                                          <p:cBhvr additive="base">
                                            <p:cTn id="31" dur="1300" fill="hold"/>
                                            <p:tgtEl>
                                              <p:spTgt spid="21"/>
                                            </p:tgtEl>
                                            <p:attrNameLst>
                                              <p:attrName>ppt_x</p:attrName>
                                            </p:attrNameLst>
                                          </p:cBhvr>
                                          <p:tavLst>
                                            <p:tav tm="0">
                                              <p:val>
                                                <p:strVal val="1+#ppt_w/2"/>
                                              </p:val>
                                            </p:tav>
                                            <p:tav tm="100000">
                                              <p:val>
                                                <p:strVal val="#ppt_x"/>
                                              </p:val>
                                            </p:tav>
                                          </p:tavLst>
                                        </p:anim>
                                        <p:anim calcmode="lin" valueType="num" p14:bounceEnd="58000">
                                          <p:cBhvr additive="base">
                                            <p:cTn id="32" dur="1300" fill="hold"/>
                                            <p:tgtEl>
                                              <p:spTgt spid="21"/>
                                            </p:tgtEl>
                                            <p:attrNameLst>
                                              <p:attrName>ppt_y</p:attrName>
                                            </p:attrNameLst>
                                          </p:cBhvr>
                                          <p:tavLst>
                                            <p:tav tm="0">
                                              <p:val>
                                                <p:strVal val="#ppt_y"/>
                                              </p:val>
                                            </p:tav>
                                            <p:tav tm="100000">
                                              <p:val>
                                                <p:strVal val="#ppt_y"/>
                                              </p:val>
                                            </p:tav>
                                          </p:tavLst>
                                        </p:anim>
                                      </p:childTnLst>
                                    </p:cTn>
                                  </p:par>
                                  <p:par>
                                    <p:cTn id="33" presetID="2" presetClass="entr" presetSubtype="2" accel="58000" fill="hold" nodeType="withEffect" p14:presetBounceEnd="58000">
                                      <p:stCondLst>
                                        <p:cond delay="200"/>
                                      </p:stCondLst>
                                      <p:childTnLst>
                                        <p:set>
                                          <p:cBhvr>
                                            <p:cTn id="34" dur="1" fill="hold">
                                              <p:stCondLst>
                                                <p:cond delay="0"/>
                                              </p:stCondLst>
                                            </p:cTn>
                                            <p:tgtEl>
                                              <p:spTgt spid="33"/>
                                            </p:tgtEl>
                                            <p:attrNameLst>
                                              <p:attrName>style.visibility</p:attrName>
                                            </p:attrNameLst>
                                          </p:cBhvr>
                                          <p:to>
                                            <p:strVal val="visible"/>
                                          </p:to>
                                        </p:set>
                                        <p:anim calcmode="lin" valueType="num" p14:bounceEnd="58000">
                                          <p:cBhvr additive="base">
                                            <p:cTn id="35" dur="1300" fill="hold"/>
                                            <p:tgtEl>
                                              <p:spTgt spid="33"/>
                                            </p:tgtEl>
                                            <p:attrNameLst>
                                              <p:attrName>ppt_x</p:attrName>
                                            </p:attrNameLst>
                                          </p:cBhvr>
                                          <p:tavLst>
                                            <p:tav tm="0">
                                              <p:val>
                                                <p:strVal val="1+#ppt_w/2"/>
                                              </p:val>
                                            </p:tav>
                                            <p:tav tm="100000">
                                              <p:val>
                                                <p:strVal val="#ppt_x"/>
                                              </p:val>
                                            </p:tav>
                                          </p:tavLst>
                                        </p:anim>
                                        <p:anim calcmode="lin" valueType="num" p14:bounceEnd="58000">
                                          <p:cBhvr additive="base">
                                            <p:cTn id="36" dur="1300" fill="hold"/>
                                            <p:tgtEl>
                                              <p:spTgt spid="33"/>
                                            </p:tgtEl>
                                            <p:attrNameLst>
                                              <p:attrName>ppt_y</p:attrName>
                                            </p:attrNameLst>
                                          </p:cBhvr>
                                          <p:tavLst>
                                            <p:tav tm="0">
                                              <p:val>
                                                <p:strVal val="#ppt_y"/>
                                              </p:val>
                                            </p:tav>
                                            <p:tav tm="100000">
                                              <p:val>
                                                <p:strVal val="#ppt_y"/>
                                              </p:val>
                                            </p:tav>
                                          </p:tavLst>
                                        </p:anim>
                                      </p:childTnLst>
                                    </p:cTn>
                                  </p:par>
                                  <p:par>
                                    <p:cTn id="37" presetID="2" presetClass="entr" presetSubtype="2" accel="58000" fill="hold" nodeType="withEffect" p14:presetBounceEnd="58000">
                                      <p:stCondLst>
                                        <p:cond delay="500"/>
                                      </p:stCondLst>
                                      <p:childTnLst>
                                        <p:set>
                                          <p:cBhvr>
                                            <p:cTn id="38" dur="1" fill="hold">
                                              <p:stCondLst>
                                                <p:cond delay="0"/>
                                              </p:stCondLst>
                                            </p:cTn>
                                            <p:tgtEl>
                                              <p:spTgt spid="38"/>
                                            </p:tgtEl>
                                            <p:attrNameLst>
                                              <p:attrName>style.visibility</p:attrName>
                                            </p:attrNameLst>
                                          </p:cBhvr>
                                          <p:to>
                                            <p:strVal val="visible"/>
                                          </p:to>
                                        </p:set>
                                        <p:anim calcmode="lin" valueType="num" p14:bounceEnd="58000">
                                          <p:cBhvr additive="base">
                                            <p:cTn id="39" dur="1300" fill="hold"/>
                                            <p:tgtEl>
                                              <p:spTgt spid="38"/>
                                            </p:tgtEl>
                                            <p:attrNameLst>
                                              <p:attrName>ppt_x</p:attrName>
                                            </p:attrNameLst>
                                          </p:cBhvr>
                                          <p:tavLst>
                                            <p:tav tm="0">
                                              <p:val>
                                                <p:strVal val="1+#ppt_w/2"/>
                                              </p:val>
                                            </p:tav>
                                            <p:tav tm="100000">
                                              <p:val>
                                                <p:strVal val="#ppt_x"/>
                                              </p:val>
                                            </p:tav>
                                          </p:tavLst>
                                        </p:anim>
                                        <p:anim calcmode="lin" valueType="num" p14:bounceEnd="58000">
                                          <p:cBhvr additive="base">
                                            <p:cTn id="40" dur="1300" fill="hold"/>
                                            <p:tgtEl>
                                              <p:spTgt spid="38"/>
                                            </p:tgtEl>
                                            <p:attrNameLst>
                                              <p:attrName>ppt_y</p:attrName>
                                            </p:attrNameLst>
                                          </p:cBhvr>
                                          <p:tavLst>
                                            <p:tav tm="0">
                                              <p:val>
                                                <p:strVal val="#ppt_y"/>
                                              </p:val>
                                            </p:tav>
                                            <p:tav tm="100000">
                                              <p:val>
                                                <p:strVal val="#ppt_y"/>
                                              </p:val>
                                            </p:tav>
                                          </p:tavLst>
                                        </p:anim>
                                      </p:childTnLst>
                                    </p:cTn>
                                  </p:par>
                                  <p:par>
                                    <p:cTn id="41" presetID="2" presetClass="entr" presetSubtype="2" accel="58000" fill="hold" nodeType="withEffect" p14:presetBounceEnd="58000">
                                      <p:stCondLst>
                                        <p:cond delay="800"/>
                                      </p:stCondLst>
                                      <p:childTnLst>
                                        <p:set>
                                          <p:cBhvr>
                                            <p:cTn id="42" dur="1" fill="hold">
                                              <p:stCondLst>
                                                <p:cond delay="0"/>
                                              </p:stCondLst>
                                            </p:cTn>
                                            <p:tgtEl>
                                              <p:spTgt spid="43"/>
                                            </p:tgtEl>
                                            <p:attrNameLst>
                                              <p:attrName>style.visibility</p:attrName>
                                            </p:attrNameLst>
                                          </p:cBhvr>
                                          <p:to>
                                            <p:strVal val="visible"/>
                                          </p:to>
                                        </p:set>
                                        <p:anim calcmode="lin" valueType="num" p14:bounceEnd="58000">
                                          <p:cBhvr additive="base">
                                            <p:cTn id="43" dur="1300" fill="hold"/>
                                            <p:tgtEl>
                                              <p:spTgt spid="43"/>
                                            </p:tgtEl>
                                            <p:attrNameLst>
                                              <p:attrName>ppt_x</p:attrName>
                                            </p:attrNameLst>
                                          </p:cBhvr>
                                          <p:tavLst>
                                            <p:tav tm="0">
                                              <p:val>
                                                <p:strVal val="1+#ppt_w/2"/>
                                              </p:val>
                                            </p:tav>
                                            <p:tav tm="100000">
                                              <p:val>
                                                <p:strVal val="#ppt_x"/>
                                              </p:val>
                                            </p:tav>
                                          </p:tavLst>
                                        </p:anim>
                                        <p:anim calcmode="lin" valueType="num" p14:bounceEnd="58000">
                                          <p:cBhvr additive="base">
                                            <p:cTn id="44" dur="1300" fill="hold"/>
                                            <p:tgtEl>
                                              <p:spTgt spid="43"/>
                                            </p:tgtEl>
                                            <p:attrNameLst>
                                              <p:attrName>ppt_y</p:attrName>
                                            </p:attrNameLst>
                                          </p:cBhvr>
                                          <p:tavLst>
                                            <p:tav tm="0">
                                              <p:val>
                                                <p:strVal val="#ppt_y"/>
                                              </p:val>
                                            </p:tav>
                                            <p:tav tm="100000">
                                              <p:val>
                                                <p:strVal val="#ppt_y"/>
                                              </p:val>
                                            </p:tav>
                                          </p:tavLst>
                                        </p:anim>
                                      </p:childTnLst>
                                    </p:cTn>
                                  </p:par>
                                </p:childTnLst>
                              </p:cTn>
                            </p:par>
                            <p:par>
                              <p:cTn id="45" fill="hold">
                                <p:stCondLst>
                                  <p:cond delay="4450"/>
                                </p:stCondLst>
                                <p:childTnLst>
                                  <p:par>
                                    <p:cTn id="46" presetID="42" presetClass="entr" presetSubtype="0"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fade">
                                          <p:cBhvr>
                                            <p:cTn id="48" dur="1500"/>
                                            <p:tgtEl>
                                              <p:spTgt spid="14"/>
                                            </p:tgtEl>
                                          </p:cBhvr>
                                        </p:animEffect>
                                        <p:anim calcmode="lin" valueType="num">
                                          <p:cBhvr>
                                            <p:cTn id="49" dur="1500" fill="hold"/>
                                            <p:tgtEl>
                                              <p:spTgt spid="14"/>
                                            </p:tgtEl>
                                            <p:attrNameLst>
                                              <p:attrName>ppt_x</p:attrName>
                                            </p:attrNameLst>
                                          </p:cBhvr>
                                          <p:tavLst>
                                            <p:tav tm="0">
                                              <p:val>
                                                <p:strVal val="#ppt_x"/>
                                              </p:val>
                                            </p:tav>
                                            <p:tav tm="100000">
                                              <p:val>
                                                <p:strVal val="#ppt_x"/>
                                              </p:val>
                                            </p:tav>
                                          </p:tavLst>
                                        </p:anim>
                                        <p:anim calcmode="lin" valueType="num">
                                          <p:cBhvr>
                                            <p:cTn id="50" dur="15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9" grpId="0" animBg="1"/>
          <p:bldP spid="20" grpId="0" animBg="1"/>
          <p:bldP spid="29" grpId="0" bldLvl="0" autoUpdateAnimBg="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9"/>
                                            </p:tgtEl>
                                            <p:attrNameLst>
                                              <p:attrName>style.visibility</p:attrName>
                                            </p:attrNameLst>
                                          </p:cBhvr>
                                          <p:to>
                                            <p:strVal val="visible"/>
                                          </p:to>
                                        </p:set>
                                        <p:anim calcmode="lin" valueType="num">
                                          <p:cBhvr>
                                            <p:cTn id="11"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9"/>
                                            </p:tgtEl>
                                            <p:attrNameLst>
                                              <p:attrName>ppt_y</p:attrName>
                                            </p:attrNameLst>
                                          </p:cBhvr>
                                          <p:tavLst>
                                            <p:tav tm="0">
                                              <p:val>
                                                <p:strVal val="#ppt_y"/>
                                              </p:val>
                                            </p:tav>
                                            <p:tav tm="100000">
                                              <p:val>
                                                <p:strVal val="#ppt_y"/>
                                              </p:val>
                                            </p:tav>
                                          </p:tavLst>
                                        </p:anim>
                                        <p:anim calcmode="lin" valueType="num">
                                          <p:cBhvr>
                                            <p:cTn id="13"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9"/>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29"/>
                                            </p:tgtEl>
                                          </p:cBhvr>
                                        </p:animEffect>
                                      </p:childTnLst>
                                    </p:cTn>
                                  </p:par>
                                </p:childTnLst>
                              </p:cTn>
                            </p:par>
                            <p:par>
                              <p:cTn id="16" fill="hold">
                                <p:stCondLst>
                                  <p:cond delay="1450"/>
                                </p:stCondLst>
                                <p:childTnLst>
                                  <p:par>
                                    <p:cTn id="17" presetID="10" presetClass="entr" presetSubtype="0"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par>
                              <p:cTn id="20" fill="hold">
                                <p:stCondLst>
                                  <p:cond delay="1950"/>
                                </p:stCondLst>
                                <p:childTnLst>
                                  <p:par>
                                    <p:cTn id="21" presetID="22" presetClass="entr" presetSubtype="4"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down)">
                                          <p:cBhvr>
                                            <p:cTn id="23" dur="500"/>
                                            <p:tgtEl>
                                              <p:spTgt spid="19"/>
                                            </p:tgtEl>
                                          </p:cBhvr>
                                        </p:animEffect>
                                      </p:childTnLst>
                                    </p:cTn>
                                  </p:par>
                                </p:childTnLst>
                              </p:cTn>
                            </p:par>
                            <p:par>
                              <p:cTn id="24" fill="hold">
                                <p:stCondLst>
                                  <p:cond delay="2450"/>
                                </p:stCondLst>
                                <p:childTnLst>
                                  <p:par>
                                    <p:cTn id="25" presetID="22" presetClass="entr" presetSubtype="1"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up)">
                                          <p:cBhvr>
                                            <p:cTn id="27" dur="500"/>
                                            <p:tgtEl>
                                              <p:spTgt spid="20"/>
                                            </p:tgtEl>
                                          </p:cBhvr>
                                        </p:animEffect>
                                      </p:childTnLst>
                                    </p:cTn>
                                  </p:par>
                                </p:childTnLst>
                              </p:cTn>
                            </p:par>
                            <p:par>
                              <p:cTn id="28" fill="hold">
                                <p:stCondLst>
                                  <p:cond delay="2950"/>
                                </p:stCondLst>
                                <p:childTnLst>
                                  <p:par>
                                    <p:cTn id="29" presetID="2" presetClass="entr" presetSubtype="2" accel="58000"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1300" fill="hold"/>
                                            <p:tgtEl>
                                              <p:spTgt spid="21"/>
                                            </p:tgtEl>
                                            <p:attrNameLst>
                                              <p:attrName>ppt_x</p:attrName>
                                            </p:attrNameLst>
                                          </p:cBhvr>
                                          <p:tavLst>
                                            <p:tav tm="0">
                                              <p:val>
                                                <p:strVal val="1+#ppt_w/2"/>
                                              </p:val>
                                            </p:tav>
                                            <p:tav tm="100000">
                                              <p:val>
                                                <p:strVal val="#ppt_x"/>
                                              </p:val>
                                            </p:tav>
                                          </p:tavLst>
                                        </p:anim>
                                        <p:anim calcmode="lin" valueType="num">
                                          <p:cBhvr additive="base">
                                            <p:cTn id="32" dur="1300" fill="hold"/>
                                            <p:tgtEl>
                                              <p:spTgt spid="21"/>
                                            </p:tgtEl>
                                            <p:attrNameLst>
                                              <p:attrName>ppt_y</p:attrName>
                                            </p:attrNameLst>
                                          </p:cBhvr>
                                          <p:tavLst>
                                            <p:tav tm="0">
                                              <p:val>
                                                <p:strVal val="#ppt_y"/>
                                              </p:val>
                                            </p:tav>
                                            <p:tav tm="100000">
                                              <p:val>
                                                <p:strVal val="#ppt_y"/>
                                              </p:val>
                                            </p:tav>
                                          </p:tavLst>
                                        </p:anim>
                                      </p:childTnLst>
                                    </p:cTn>
                                  </p:par>
                                  <p:par>
                                    <p:cTn id="33" presetID="2" presetClass="entr" presetSubtype="2" accel="58000" fill="hold" nodeType="withEffect">
                                      <p:stCondLst>
                                        <p:cond delay="200"/>
                                      </p:stCondLst>
                                      <p:childTnLst>
                                        <p:set>
                                          <p:cBhvr>
                                            <p:cTn id="34" dur="1" fill="hold">
                                              <p:stCondLst>
                                                <p:cond delay="0"/>
                                              </p:stCondLst>
                                            </p:cTn>
                                            <p:tgtEl>
                                              <p:spTgt spid="33"/>
                                            </p:tgtEl>
                                            <p:attrNameLst>
                                              <p:attrName>style.visibility</p:attrName>
                                            </p:attrNameLst>
                                          </p:cBhvr>
                                          <p:to>
                                            <p:strVal val="visible"/>
                                          </p:to>
                                        </p:set>
                                        <p:anim calcmode="lin" valueType="num">
                                          <p:cBhvr additive="base">
                                            <p:cTn id="35" dur="1300" fill="hold"/>
                                            <p:tgtEl>
                                              <p:spTgt spid="33"/>
                                            </p:tgtEl>
                                            <p:attrNameLst>
                                              <p:attrName>ppt_x</p:attrName>
                                            </p:attrNameLst>
                                          </p:cBhvr>
                                          <p:tavLst>
                                            <p:tav tm="0">
                                              <p:val>
                                                <p:strVal val="1+#ppt_w/2"/>
                                              </p:val>
                                            </p:tav>
                                            <p:tav tm="100000">
                                              <p:val>
                                                <p:strVal val="#ppt_x"/>
                                              </p:val>
                                            </p:tav>
                                          </p:tavLst>
                                        </p:anim>
                                        <p:anim calcmode="lin" valueType="num">
                                          <p:cBhvr additive="base">
                                            <p:cTn id="36" dur="1300" fill="hold"/>
                                            <p:tgtEl>
                                              <p:spTgt spid="33"/>
                                            </p:tgtEl>
                                            <p:attrNameLst>
                                              <p:attrName>ppt_y</p:attrName>
                                            </p:attrNameLst>
                                          </p:cBhvr>
                                          <p:tavLst>
                                            <p:tav tm="0">
                                              <p:val>
                                                <p:strVal val="#ppt_y"/>
                                              </p:val>
                                            </p:tav>
                                            <p:tav tm="100000">
                                              <p:val>
                                                <p:strVal val="#ppt_y"/>
                                              </p:val>
                                            </p:tav>
                                          </p:tavLst>
                                        </p:anim>
                                      </p:childTnLst>
                                    </p:cTn>
                                  </p:par>
                                  <p:par>
                                    <p:cTn id="37" presetID="2" presetClass="entr" presetSubtype="2" accel="58000" fill="hold" nodeType="withEffect">
                                      <p:stCondLst>
                                        <p:cond delay="500"/>
                                      </p:stCondLst>
                                      <p:childTnLst>
                                        <p:set>
                                          <p:cBhvr>
                                            <p:cTn id="38" dur="1" fill="hold">
                                              <p:stCondLst>
                                                <p:cond delay="0"/>
                                              </p:stCondLst>
                                            </p:cTn>
                                            <p:tgtEl>
                                              <p:spTgt spid="38"/>
                                            </p:tgtEl>
                                            <p:attrNameLst>
                                              <p:attrName>style.visibility</p:attrName>
                                            </p:attrNameLst>
                                          </p:cBhvr>
                                          <p:to>
                                            <p:strVal val="visible"/>
                                          </p:to>
                                        </p:set>
                                        <p:anim calcmode="lin" valueType="num">
                                          <p:cBhvr additive="base">
                                            <p:cTn id="39" dur="1300" fill="hold"/>
                                            <p:tgtEl>
                                              <p:spTgt spid="38"/>
                                            </p:tgtEl>
                                            <p:attrNameLst>
                                              <p:attrName>ppt_x</p:attrName>
                                            </p:attrNameLst>
                                          </p:cBhvr>
                                          <p:tavLst>
                                            <p:tav tm="0">
                                              <p:val>
                                                <p:strVal val="1+#ppt_w/2"/>
                                              </p:val>
                                            </p:tav>
                                            <p:tav tm="100000">
                                              <p:val>
                                                <p:strVal val="#ppt_x"/>
                                              </p:val>
                                            </p:tav>
                                          </p:tavLst>
                                        </p:anim>
                                        <p:anim calcmode="lin" valueType="num">
                                          <p:cBhvr additive="base">
                                            <p:cTn id="40" dur="1300" fill="hold"/>
                                            <p:tgtEl>
                                              <p:spTgt spid="38"/>
                                            </p:tgtEl>
                                            <p:attrNameLst>
                                              <p:attrName>ppt_y</p:attrName>
                                            </p:attrNameLst>
                                          </p:cBhvr>
                                          <p:tavLst>
                                            <p:tav tm="0">
                                              <p:val>
                                                <p:strVal val="#ppt_y"/>
                                              </p:val>
                                            </p:tav>
                                            <p:tav tm="100000">
                                              <p:val>
                                                <p:strVal val="#ppt_y"/>
                                              </p:val>
                                            </p:tav>
                                          </p:tavLst>
                                        </p:anim>
                                      </p:childTnLst>
                                    </p:cTn>
                                  </p:par>
                                  <p:par>
                                    <p:cTn id="41" presetID="2" presetClass="entr" presetSubtype="2" accel="58000" fill="hold" nodeType="withEffect">
                                      <p:stCondLst>
                                        <p:cond delay="800"/>
                                      </p:stCondLst>
                                      <p:childTnLst>
                                        <p:set>
                                          <p:cBhvr>
                                            <p:cTn id="42" dur="1" fill="hold">
                                              <p:stCondLst>
                                                <p:cond delay="0"/>
                                              </p:stCondLst>
                                            </p:cTn>
                                            <p:tgtEl>
                                              <p:spTgt spid="43"/>
                                            </p:tgtEl>
                                            <p:attrNameLst>
                                              <p:attrName>style.visibility</p:attrName>
                                            </p:attrNameLst>
                                          </p:cBhvr>
                                          <p:to>
                                            <p:strVal val="visible"/>
                                          </p:to>
                                        </p:set>
                                        <p:anim calcmode="lin" valueType="num">
                                          <p:cBhvr additive="base">
                                            <p:cTn id="43" dur="1300" fill="hold"/>
                                            <p:tgtEl>
                                              <p:spTgt spid="43"/>
                                            </p:tgtEl>
                                            <p:attrNameLst>
                                              <p:attrName>ppt_x</p:attrName>
                                            </p:attrNameLst>
                                          </p:cBhvr>
                                          <p:tavLst>
                                            <p:tav tm="0">
                                              <p:val>
                                                <p:strVal val="1+#ppt_w/2"/>
                                              </p:val>
                                            </p:tav>
                                            <p:tav tm="100000">
                                              <p:val>
                                                <p:strVal val="#ppt_x"/>
                                              </p:val>
                                            </p:tav>
                                          </p:tavLst>
                                        </p:anim>
                                        <p:anim calcmode="lin" valueType="num">
                                          <p:cBhvr additive="base">
                                            <p:cTn id="44" dur="1300" fill="hold"/>
                                            <p:tgtEl>
                                              <p:spTgt spid="43"/>
                                            </p:tgtEl>
                                            <p:attrNameLst>
                                              <p:attrName>ppt_y</p:attrName>
                                            </p:attrNameLst>
                                          </p:cBhvr>
                                          <p:tavLst>
                                            <p:tav tm="0">
                                              <p:val>
                                                <p:strVal val="#ppt_y"/>
                                              </p:val>
                                            </p:tav>
                                            <p:tav tm="100000">
                                              <p:val>
                                                <p:strVal val="#ppt_y"/>
                                              </p:val>
                                            </p:tav>
                                          </p:tavLst>
                                        </p:anim>
                                      </p:childTnLst>
                                    </p:cTn>
                                  </p:par>
                                </p:childTnLst>
                              </p:cTn>
                            </p:par>
                            <p:par>
                              <p:cTn id="45" fill="hold">
                                <p:stCondLst>
                                  <p:cond delay="4450"/>
                                </p:stCondLst>
                                <p:childTnLst>
                                  <p:par>
                                    <p:cTn id="46" presetID="42" presetClass="entr" presetSubtype="0"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fade">
                                          <p:cBhvr>
                                            <p:cTn id="48" dur="1500"/>
                                            <p:tgtEl>
                                              <p:spTgt spid="14"/>
                                            </p:tgtEl>
                                          </p:cBhvr>
                                        </p:animEffect>
                                        <p:anim calcmode="lin" valueType="num">
                                          <p:cBhvr>
                                            <p:cTn id="49" dur="1500" fill="hold"/>
                                            <p:tgtEl>
                                              <p:spTgt spid="14"/>
                                            </p:tgtEl>
                                            <p:attrNameLst>
                                              <p:attrName>ppt_x</p:attrName>
                                            </p:attrNameLst>
                                          </p:cBhvr>
                                          <p:tavLst>
                                            <p:tav tm="0">
                                              <p:val>
                                                <p:strVal val="#ppt_x"/>
                                              </p:val>
                                            </p:tav>
                                            <p:tav tm="100000">
                                              <p:val>
                                                <p:strVal val="#ppt_x"/>
                                              </p:val>
                                            </p:tav>
                                          </p:tavLst>
                                        </p:anim>
                                        <p:anim calcmode="lin" valueType="num">
                                          <p:cBhvr>
                                            <p:cTn id="50" dur="15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9" grpId="0" animBg="1"/>
          <p:bldP spid="20" grpId="0" animBg="1"/>
          <p:bldP spid="29" grpId="0" bldLvl="0" autoUpdateAnimBg="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空心弧 40"/>
          <p:cNvSpPr>
            <a:spLocks noChangeArrowheads="1"/>
          </p:cNvSpPr>
          <p:nvPr/>
        </p:nvSpPr>
        <p:spPr bwMode="auto">
          <a:xfrm rot="5400000">
            <a:off x="1081181" y="2022672"/>
            <a:ext cx="4261166" cy="4262821"/>
          </a:xfrm>
          <a:custGeom>
            <a:avLst/>
            <a:gdLst>
              <a:gd name="T0" fmla="*/ 387411545 w 21600"/>
              <a:gd name="T1" fmla="*/ 0 h 21600"/>
              <a:gd name="T2" fmla="*/ 4806720 w 21600"/>
              <a:gd name="T3" fmla="*/ 387712366 h 21600"/>
              <a:gd name="T4" fmla="*/ 387411545 w 21600"/>
              <a:gd name="T5" fmla="*/ 9656961 h 21600"/>
              <a:gd name="T6" fmla="*/ 770016179 w 21600"/>
              <a:gd name="T7" fmla="*/ 387712366 h 21600"/>
              <a:gd name="T8" fmla="*/ 0 60000 65536"/>
              <a:gd name="T9" fmla="*/ 0 60000 65536"/>
              <a:gd name="T10" fmla="*/ 0 60000 65536"/>
              <a:gd name="T11" fmla="*/ 0 60000 65536"/>
              <a:gd name="T12" fmla="*/ 0 w 21600"/>
              <a:gd name="T13" fmla="*/ 0 h 21600"/>
              <a:gd name="T14" fmla="*/ 21600 w 21600"/>
              <a:gd name="T15" fmla="*/ 7713 h 21600"/>
            </a:gdLst>
            <a:ahLst/>
            <a:cxnLst>
              <a:cxn ang="T8">
                <a:pos x="T0" y="T1"/>
              </a:cxn>
              <a:cxn ang="T9">
                <a:pos x="T2" y="T3"/>
              </a:cxn>
              <a:cxn ang="T10">
                <a:pos x="T4" y="T5"/>
              </a:cxn>
              <a:cxn ang="T11">
                <a:pos x="T6" y="T7"/>
              </a:cxn>
            </a:cxnLst>
            <a:rect l="T12" t="T13" r="T14" b="T15"/>
            <a:pathLst>
              <a:path w="21600" h="21600">
                <a:moveTo>
                  <a:pt x="269" y="10800"/>
                </a:moveTo>
                <a:cubicBezTo>
                  <a:pt x="269" y="4983"/>
                  <a:pt x="4983" y="269"/>
                  <a:pt x="10800" y="269"/>
                </a:cubicBezTo>
                <a:cubicBezTo>
                  <a:pt x="16616" y="268"/>
                  <a:pt x="21330" y="4983"/>
                  <a:pt x="21331" y="10799"/>
                </a:cubicBezTo>
                <a:lnTo>
                  <a:pt x="21600" y="10800"/>
                </a:lnTo>
                <a:cubicBezTo>
                  <a:pt x="21600" y="4835"/>
                  <a:pt x="16764" y="0"/>
                  <a:pt x="10800" y="0"/>
                </a:cubicBezTo>
                <a:cubicBezTo>
                  <a:pt x="4835" y="0"/>
                  <a:pt x="0" y="4835"/>
                  <a:pt x="0" y="10800"/>
                </a:cubicBezTo>
                <a:lnTo>
                  <a:pt x="269" y="10800"/>
                </a:lnTo>
                <a:close/>
              </a:path>
            </a:pathLst>
          </a:custGeom>
          <a:solidFill>
            <a:schemeClr val="tx1">
              <a:lumMod val="65000"/>
              <a:lumOff val="35000"/>
              <a:alpha val="39999"/>
            </a:schemeClr>
          </a:solidFill>
          <a:ln>
            <a:noFill/>
          </a:ln>
        </p:spPr>
        <p:txBody>
          <a:bodyPr lIns="95235" tIns="47617" rIns="95235" bIns="47617" anchor="ctr"/>
          <a:lstStyle/>
          <a:p>
            <a:endParaRPr lang="zh-CN" altLang="en-US" sz="2500">
              <a:ea typeface="微软雅黑" panose="020B0503020204020204" pitchFamily="34" charset="-122"/>
              <a:sym typeface="Arial" panose="020B0604020202020204" pitchFamily="34" charset="0"/>
            </a:endParaRPr>
          </a:p>
        </p:txBody>
      </p:sp>
      <p:sp>
        <p:nvSpPr>
          <p:cNvPr id="5" name="直接连接符 52"/>
          <p:cNvSpPr>
            <a:spLocks noChangeShapeType="1"/>
          </p:cNvSpPr>
          <p:nvPr/>
        </p:nvSpPr>
        <p:spPr bwMode="auto">
          <a:xfrm>
            <a:off x="4559397" y="2356991"/>
            <a:ext cx="1499790" cy="1"/>
          </a:xfrm>
          <a:prstGeom prst="line">
            <a:avLst/>
          </a:prstGeom>
          <a:noFill/>
          <a:ln w="12700">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en-US" sz="2500">
              <a:ea typeface="微软雅黑" panose="020B0503020204020204" pitchFamily="34" charset="-122"/>
              <a:sym typeface="Arial" panose="020B0604020202020204" pitchFamily="34" charset="0"/>
            </a:endParaRPr>
          </a:p>
        </p:txBody>
      </p:sp>
      <p:sp>
        <p:nvSpPr>
          <p:cNvPr id="6" name="直接连接符 58"/>
          <p:cNvSpPr>
            <a:spLocks noChangeShapeType="1"/>
          </p:cNvSpPr>
          <p:nvPr/>
        </p:nvSpPr>
        <p:spPr bwMode="auto">
          <a:xfrm>
            <a:off x="4566011" y="5971319"/>
            <a:ext cx="1500389" cy="1"/>
          </a:xfrm>
          <a:prstGeom prst="line">
            <a:avLst/>
          </a:prstGeom>
          <a:noFill/>
          <a:ln w="12700">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en-US" sz="2500">
              <a:ea typeface="微软雅黑" panose="020B0503020204020204" pitchFamily="34" charset="-122"/>
              <a:sym typeface="Arial" panose="020B0604020202020204" pitchFamily="34" charset="0"/>
            </a:endParaRPr>
          </a:p>
        </p:txBody>
      </p:sp>
      <p:cxnSp>
        <p:nvCxnSpPr>
          <p:cNvPr id="7" name="直接连接符 62"/>
          <p:cNvCxnSpPr>
            <a:cxnSpLocks noChangeShapeType="1"/>
          </p:cNvCxnSpPr>
          <p:nvPr/>
        </p:nvCxnSpPr>
        <p:spPr bwMode="auto">
          <a:xfrm>
            <a:off x="5447347" y="3488534"/>
            <a:ext cx="2508148" cy="1"/>
          </a:xfrm>
          <a:prstGeom prst="line">
            <a:avLst/>
          </a:prstGeom>
          <a:noFill/>
          <a:ln w="12700">
            <a:solidFill>
              <a:schemeClr val="bg1">
                <a:lumMod val="50000"/>
              </a:schemeClr>
            </a:solidFill>
            <a:bevel/>
          </a:ln>
          <a:extLst>
            <a:ext uri="{909E8E84-426E-40DD-AFC4-6F175D3DCCD1}">
              <a14:hiddenFill xmlns:a14="http://schemas.microsoft.com/office/drawing/2010/main">
                <a:noFill/>
              </a14:hiddenFill>
            </a:ext>
          </a:extLst>
        </p:spPr>
      </p:cxnSp>
      <p:sp>
        <p:nvSpPr>
          <p:cNvPr id="8" name="直接连接符 66"/>
          <p:cNvSpPr>
            <a:spLocks noChangeShapeType="1"/>
          </p:cNvSpPr>
          <p:nvPr/>
        </p:nvSpPr>
        <p:spPr bwMode="auto">
          <a:xfrm>
            <a:off x="5460574" y="4824756"/>
            <a:ext cx="2470647" cy="1"/>
          </a:xfrm>
          <a:prstGeom prst="line">
            <a:avLst/>
          </a:prstGeom>
          <a:noFill/>
          <a:ln w="12700">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en-US" sz="2500">
              <a:ea typeface="微软雅黑" panose="020B0503020204020204" pitchFamily="34" charset="-122"/>
              <a:sym typeface="Arial" panose="020B0604020202020204" pitchFamily="34" charset="0"/>
            </a:endParaRPr>
          </a:p>
        </p:txBody>
      </p:sp>
      <p:sp>
        <p:nvSpPr>
          <p:cNvPr id="9" name="矩形 71"/>
          <p:cNvSpPr>
            <a:spLocks noChangeArrowheads="1"/>
          </p:cNvSpPr>
          <p:nvPr/>
        </p:nvSpPr>
        <p:spPr bwMode="auto">
          <a:xfrm>
            <a:off x="7102536" y="1727513"/>
            <a:ext cx="2601644" cy="416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5235" tIns="47617" rIns="95235" bIns="4761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085" dirty="0">
                <a:latin typeface="Arial" panose="020B0604020202020204" pitchFamily="34" charset="0"/>
                <a:ea typeface="微软雅黑" panose="020B0503020204020204" pitchFamily="34" charset="-122"/>
                <a:sym typeface="Arial" panose="020B0604020202020204" pitchFamily="34" charset="0"/>
              </a:rPr>
              <a:t>务实创新的服务精神</a:t>
            </a:r>
            <a:endParaRPr lang="en-US" altLang="zh-CN" sz="2085" dirty="0">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47"/>
          <p:cNvSpPr>
            <a:spLocks noChangeArrowheads="1"/>
          </p:cNvSpPr>
          <p:nvPr/>
        </p:nvSpPr>
        <p:spPr bwMode="auto">
          <a:xfrm>
            <a:off x="7105844" y="2111134"/>
            <a:ext cx="3168179" cy="872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5235" tIns="47617" rIns="95235" bIns="4761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0000"/>
              </a:lnSpc>
              <a:spcBef>
                <a:spcPct val="0"/>
              </a:spcBef>
              <a:buFont typeface="Arial" panose="020B0604020202020204" pitchFamily="34" charset="0"/>
              <a:buNone/>
            </a:pPr>
            <a:r>
              <a:rPr lang="zh-CN" altLang="en-US" sz="153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在此录入图表的描述说明，在此录入图表的描述说明，在此录入上述图表的描述说明。</a:t>
            </a:r>
            <a:endParaRPr lang="zh-CN" altLang="en-US" sz="1945"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矩形 73"/>
          <p:cNvSpPr>
            <a:spLocks noChangeArrowheads="1"/>
          </p:cNvSpPr>
          <p:nvPr/>
        </p:nvSpPr>
        <p:spPr bwMode="auto">
          <a:xfrm>
            <a:off x="7102536" y="5424823"/>
            <a:ext cx="2601644" cy="416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5235" tIns="47617" rIns="95235" bIns="4761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085" dirty="0">
                <a:latin typeface="Arial" panose="020B0604020202020204" pitchFamily="34" charset="0"/>
                <a:ea typeface="微软雅黑" panose="020B0503020204020204" pitchFamily="34" charset="-122"/>
                <a:sym typeface="Arial" panose="020B0604020202020204" pitchFamily="34" charset="0"/>
              </a:rPr>
              <a:t>洞察敏锐的服务意识</a:t>
            </a:r>
            <a:endParaRPr lang="en-US" altLang="zh-CN" sz="2085" dirty="0">
              <a:latin typeface="Arial" panose="020B0604020202020204" pitchFamily="34" charset="0"/>
              <a:ea typeface="微软雅黑" panose="020B0503020204020204" pitchFamily="34" charset="-122"/>
              <a:sym typeface="Arial" panose="020B0604020202020204" pitchFamily="34" charset="0"/>
            </a:endParaRPr>
          </a:p>
        </p:txBody>
      </p:sp>
      <p:sp>
        <p:nvSpPr>
          <p:cNvPr id="12" name="矩形 47"/>
          <p:cNvSpPr>
            <a:spLocks noChangeArrowheads="1"/>
          </p:cNvSpPr>
          <p:nvPr/>
        </p:nvSpPr>
        <p:spPr bwMode="auto">
          <a:xfrm>
            <a:off x="7105844" y="5808446"/>
            <a:ext cx="3168179" cy="872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5235" tIns="47617" rIns="95235" bIns="4761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0000"/>
              </a:lnSpc>
              <a:spcBef>
                <a:spcPct val="0"/>
              </a:spcBef>
              <a:buFont typeface="Arial" panose="020B0604020202020204" pitchFamily="34" charset="0"/>
              <a:buNone/>
            </a:pPr>
            <a:r>
              <a:rPr lang="zh-CN" altLang="en-US" sz="153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在此录入图表的描述说明，在此录入上述图表的描述说明，在此录入上述图表的描述说明。</a:t>
            </a:r>
            <a:endParaRPr lang="zh-CN" altLang="en-US" sz="1945"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矩形 75"/>
          <p:cNvSpPr>
            <a:spLocks noChangeArrowheads="1"/>
          </p:cNvSpPr>
          <p:nvPr/>
        </p:nvSpPr>
        <p:spPr bwMode="auto">
          <a:xfrm>
            <a:off x="9014028" y="2875068"/>
            <a:ext cx="2601644" cy="416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5235" tIns="47617" rIns="95235" bIns="4761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085">
                <a:latin typeface="Arial" panose="020B0604020202020204" pitchFamily="34" charset="0"/>
                <a:ea typeface="微软雅黑" panose="020B0503020204020204" pitchFamily="34" charset="-122"/>
                <a:sym typeface="Arial" panose="020B0604020202020204" pitchFamily="34" charset="0"/>
              </a:rPr>
              <a:t>谦虚谨慎的服务态度</a:t>
            </a:r>
            <a:endParaRPr lang="en-US" altLang="zh-CN" sz="2085">
              <a:latin typeface="Arial" panose="020B0604020202020204" pitchFamily="34" charset="0"/>
              <a:ea typeface="微软雅黑" panose="020B0503020204020204" pitchFamily="34" charset="-122"/>
              <a:sym typeface="Arial" panose="020B0604020202020204" pitchFamily="34" charset="0"/>
            </a:endParaRPr>
          </a:p>
        </p:txBody>
      </p:sp>
      <p:sp>
        <p:nvSpPr>
          <p:cNvPr id="14" name="矩形 47"/>
          <p:cNvSpPr>
            <a:spLocks noChangeArrowheads="1"/>
          </p:cNvSpPr>
          <p:nvPr/>
        </p:nvSpPr>
        <p:spPr bwMode="auto">
          <a:xfrm>
            <a:off x="9017335" y="3257035"/>
            <a:ext cx="2655582" cy="613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5235" tIns="47617" rIns="95235" bIns="4761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0000"/>
              </a:lnSpc>
              <a:spcBef>
                <a:spcPct val="0"/>
              </a:spcBef>
              <a:buFont typeface="Arial" panose="020B0604020202020204" pitchFamily="34" charset="0"/>
              <a:buNone/>
            </a:pPr>
            <a:r>
              <a:rPr lang="zh-CN" altLang="en-US" sz="153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在此录入图表的描述说明，在此录入图表的描述说明。</a:t>
            </a:r>
            <a:endParaRPr lang="zh-CN" altLang="en-US" sz="1945"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矩形 77"/>
          <p:cNvSpPr>
            <a:spLocks noChangeArrowheads="1"/>
          </p:cNvSpPr>
          <p:nvPr/>
        </p:nvSpPr>
        <p:spPr bwMode="auto">
          <a:xfrm>
            <a:off x="9014028" y="4234277"/>
            <a:ext cx="2601644" cy="416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5235" tIns="47617" rIns="95235" bIns="4761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085">
                <a:latin typeface="Arial" panose="020B0604020202020204" pitchFamily="34" charset="0"/>
                <a:ea typeface="微软雅黑" panose="020B0503020204020204" pitchFamily="34" charset="-122"/>
                <a:sym typeface="Arial" panose="020B0604020202020204" pitchFamily="34" charset="0"/>
              </a:rPr>
              <a:t>专业优质的服务团队</a:t>
            </a:r>
            <a:endParaRPr lang="en-US" altLang="zh-CN" sz="2085">
              <a:latin typeface="Arial" panose="020B0604020202020204" pitchFamily="34" charset="0"/>
              <a:ea typeface="微软雅黑" panose="020B0503020204020204" pitchFamily="34" charset="-122"/>
              <a:sym typeface="Arial" panose="020B0604020202020204" pitchFamily="34" charset="0"/>
            </a:endParaRPr>
          </a:p>
        </p:txBody>
      </p:sp>
      <p:sp>
        <p:nvSpPr>
          <p:cNvPr id="16" name="矩形 47"/>
          <p:cNvSpPr>
            <a:spLocks noChangeArrowheads="1"/>
          </p:cNvSpPr>
          <p:nvPr/>
        </p:nvSpPr>
        <p:spPr bwMode="auto">
          <a:xfrm>
            <a:off x="9017335" y="4616244"/>
            <a:ext cx="2655582" cy="613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5235" tIns="47617" rIns="95235" bIns="4761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0000"/>
              </a:lnSpc>
              <a:spcBef>
                <a:spcPct val="0"/>
              </a:spcBef>
              <a:buFont typeface="Arial" panose="020B0604020202020204" pitchFamily="34" charset="0"/>
              <a:buNone/>
            </a:pPr>
            <a:r>
              <a:rPr lang="zh-CN" altLang="en-US" sz="153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在此录入图表的描述说明，在此录入图表的描述说明。</a:t>
            </a:r>
            <a:endParaRPr lang="zh-CN" altLang="en-US" sz="1945"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7" name="组合 16"/>
          <p:cNvGrpSpPr/>
          <p:nvPr/>
        </p:nvGrpSpPr>
        <p:grpSpPr>
          <a:xfrm>
            <a:off x="1256030" y="2419872"/>
            <a:ext cx="3468415" cy="3468415"/>
            <a:chOff x="-112105" y="2839261"/>
            <a:chExt cx="2497422" cy="2497422"/>
          </a:xfrm>
        </p:grpSpPr>
        <p:grpSp>
          <p:nvGrpSpPr>
            <p:cNvPr id="18" name="组合 17"/>
            <p:cNvGrpSpPr/>
            <p:nvPr/>
          </p:nvGrpSpPr>
          <p:grpSpPr>
            <a:xfrm>
              <a:off x="-112105" y="2839261"/>
              <a:ext cx="2497422" cy="2497422"/>
              <a:chOff x="304800" y="673100"/>
              <a:chExt cx="4000500" cy="4000500"/>
            </a:xfrm>
            <a:effectLst>
              <a:outerShdw blurRad="444500" dist="2540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椭圆 2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latin typeface="Arial" panose="020B0604020202020204" pitchFamily="34" charset="0"/>
                  <a:ea typeface="微软雅黑" panose="020B0503020204020204" pitchFamily="34" charset="-122"/>
                  <a:sym typeface="Arial" panose="020B0604020202020204" pitchFamily="34" charset="0"/>
                </a:endParaRPr>
              </a:p>
            </p:txBody>
          </p:sp>
        </p:grpSp>
        <p:sp>
          <p:nvSpPr>
            <p:cNvPr id="19" name="椭圆 81"/>
            <p:cNvSpPr>
              <a:spLocks noChangeArrowheads="1"/>
            </p:cNvSpPr>
            <p:nvPr/>
          </p:nvSpPr>
          <p:spPr bwMode="auto">
            <a:xfrm>
              <a:off x="75318" y="3038785"/>
              <a:ext cx="2104717" cy="2104715"/>
            </a:xfrm>
            <a:prstGeom prst="ellipse">
              <a:avLst/>
            </a:prstGeom>
            <a:blipFill dpi="0" rotWithShape="1">
              <a:blip r:embed="rId3"/>
              <a:srcRect/>
              <a:stretch>
                <a:fillRect/>
              </a:stretch>
            </a:blipFill>
            <a:ln>
              <a:noFill/>
            </a:ln>
            <a:effectLst>
              <a:innerShdw blurRad="63500" dist="50800" dir="18900000">
                <a:prstClr val="black">
                  <a:alpha val="50000"/>
                </a:prstClr>
              </a:innerShdw>
            </a:effectLst>
            <a:extLst>
              <a:ext uri="{91240B29-F687-4F45-9708-019B960494DF}">
                <a14:hiddenLine xmlns:a14="http://schemas.microsoft.com/office/drawing/2010/main" w="12700">
                  <a:solidFill>
                    <a:srgbClr val="42719B"/>
                  </a:solidFill>
                  <a:bevel/>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945">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2" name="椭圆 21"/>
          <p:cNvSpPr/>
          <p:nvPr/>
        </p:nvSpPr>
        <p:spPr>
          <a:xfrm>
            <a:off x="4164229" y="2175013"/>
            <a:ext cx="480522" cy="480522"/>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latin typeface="Arial" panose="020B0604020202020204" pitchFamily="34" charset="0"/>
              <a:ea typeface="微软雅黑" panose="020B0503020204020204" pitchFamily="34" charset="-122"/>
              <a:sym typeface="Arial" panose="020B0604020202020204" pitchFamily="34" charset="0"/>
            </a:endParaRPr>
          </a:p>
        </p:txBody>
      </p:sp>
      <p:sp>
        <p:nvSpPr>
          <p:cNvPr id="23" name="椭圆 22"/>
          <p:cNvSpPr/>
          <p:nvPr/>
        </p:nvSpPr>
        <p:spPr>
          <a:xfrm>
            <a:off x="4980053" y="3300909"/>
            <a:ext cx="480522" cy="480522"/>
          </a:xfrm>
          <a:prstGeom prst="ellipse">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latin typeface="Arial" panose="020B0604020202020204" pitchFamily="34" charset="0"/>
              <a:ea typeface="微软雅黑" panose="020B0503020204020204" pitchFamily="34" charset="-122"/>
              <a:sym typeface="Arial" panose="020B0604020202020204" pitchFamily="34" charset="0"/>
            </a:endParaRPr>
          </a:p>
        </p:txBody>
      </p:sp>
      <p:sp>
        <p:nvSpPr>
          <p:cNvPr id="24" name="椭圆 23"/>
          <p:cNvSpPr/>
          <p:nvPr/>
        </p:nvSpPr>
        <p:spPr>
          <a:xfrm>
            <a:off x="4966825" y="4585502"/>
            <a:ext cx="480522" cy="480522"/>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latin typeface="Arial" panose="020B0604020202020204" pitchFamily="34" charset="0"/>
              <a:ea typeface="微软雅黑" panose="020B0503020204020204" pitchFamily="34" charset="-122"/>
              <a:sym typeface="Arial" panose="020B0604020202020204" pitchFamily="34" charset="0"/>
            </a:endParaRPr>
          </a:p>
        </p:txBody>
      </p:sp>
      <p:sp>
        <p:nvSpPr>
          <p:cNvPr id="25" name="椭圆 24"/>
          <p:cNvSpPr/>
          <p:nvPr/>
        </p:nvSpPr>
        <p:spPr>
          <a:xfrm>
            <a:off x="4124016" y="5731056"/>
            <a:ext cx="480522" cy="480522"/>
          </a:xfrm>
          <a:prstGeom prst="ellipse">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latin typeface="Arial" panose="020B0604020202020204" pitchFamily="34" charset="0"/>
              <a:ea typeface="微软雅黑" panose="020B0503020204020204" pitchFamily="34" charset="-122"/>
              <a:sym typeface="Arial" panose="020B0604020202020204" pitchFamily="34" charset="0"/>
            </a:endParaRPr>
          </a:p>
        </p:txBody>
      </p:sp>
      <p:grpSp>
        <p:nvGrpSpPr>
          <p:cNvPr id="26" name="组合 25"/>
          <p:cNvGrpSpPr/>
          <p:nvPr/>
        </p:nvGrpSpPr>
        <p:grpSpPr>
          <a:xfrm>
            <a:off x="5960801" y="1935859"/>
            <a:ext cx="937148" cy="937148"/>
            <a:chOff x="4144744" y="632511"/>
            <a:chExt cx="674791" cy="674791"/>
          </a:xfrm>
        </p:grpSpPr>
        <p:grpSp>
          <p:nvGrpSpPr>
            <p:cNvPr id="27" name="组合 26"/>
            <p:cNvGrpSpPr/>
            <p:nvPr/>
          </p:nvGrpSpPr>
          <p:grpSpPr>
            <a:xfrm>
              <a:off x="4144744" y="632511"/>
              <a:ext cx="674791" cy="674791"/>
              <a:chOff x="304800" y="673100"/>
              <a:chExt cx="4000500" cy="4000500"/>
            </a:xfrm>
            <a:effectLst>
              <a:outerShdw blurRad="444500" dist="2540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椭圆 3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8" name="组合 54"/>
            <p:cNvGrpSpPr/>
            <p:nvPr/>
          </p:nvGrpSpPr>
          <p:grpSpPr bwMode="auto">
            <a:xfrm>
              <a:off x="4291856" y="741324"/>
              <a:ext cx="380564" cy="457163"/>
              <a:chOff x="0" y="0"/>
              <a:chExt cx="239649" cy="288000"/>
            </a:xfrm>
            <a:solidFill>
              <a:srgbClr val="C00000"/>
            </a:solidFill>
          </p:grpSpPr>
          <p:sp>
            <p:nvSpPr>
              <p:cNvPr id="29" name="Freeform 846"/>
              <p:cNvSpPr>
                <a:spLocks noChangeArrowheads="1"/>
              </p:cNvSpPr>
              <p:nvPr/>
            </p:nvSpPr>
            <p:spPr bwMode="auto">
              <a:xfrm>
                <a:off x="0" y="54657"/>
                <a:ext cx="239649" cy="233343"/>
              </a:xfrm>
              <a:custGeom>
                <a:avLst/>
                <a:gdLst>
                  <a:gd name="T0" fmla="*/ 722881238 w 48"/>
                  <a:gd name="T1" fmla="*/ 0 h 47"/>
                  <a:gd name="T2" fmla="*/ 722881238 w 48"/>
                  <a:gd name="T3" fmla="*/ 172539772 h 47"/>
                  <a:gd name="T4" fmla="*/ 1022003131 w 48"/>
                  <a:gd name="T5" fmla="*/ 566919230 h 47"/>
                  <a:gd name="T6" fmla="*/ 598248780 w 48"/>
                  <a:gd name="T7" fmla="*/ 1010598604 h 47"/>
                  <a:gd name="T8" fmla="*/ 149560947 w 48"/>
                  <a:gd name="T9" fmla="*/ 566919230 h 47"/>
                  <a:gd name="T10" fmla="*/ 448682840 w 48"/>
                  <a:gd name="T11" fmla="*/ 172539772 h 47"/>
                  <a:gd name="T12" fmla="*/ 448682840 w 48"/>
                  <a:gd name="T13" fmla="*/ 0 h 47"/>
                  <a:gd name="T14" fmla="*/ 0 w 48"/>
                  <a:gd name="T15" fmla="*/ 566919230 h 47"/>
                  <a:gd name="T16" fmla="*/ 598248780 w 48"/>
                  <a:gd name="T17" fmla="*/ 1158488418 h 47"/>
                  <a:gd name="T18" fmla="*/ 1196492567 w 48"/>
                  <a:gd name="T19" fmla="*/ 566919230 h 47"/>
                  <a:gd name="T20" fmla="*/ 722881238 w 48"/>
                  <a:gd name="T21" fmla="*/ 0 h 4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8"/>
                  <a:gd name="T34" fmla="*/ 0 h 47"/>
                  <a:gd name="T35" fmla="*/ 48 w 48"/>
                  <a:gd name="T36" fmla="*/ 47 h 4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8" h="47">
                    <a:moveTo>
                      <a:pt x="29" y="0"/>
                    </a:moveTo>
                    <a:cubicBezTo>
                      <a:pt x="29" y="7"/>
                      <a:pt x="29" y="7"/>
                      <a:pt x="29" y="7"/>
                    </a:cubicBezTo>
                    <a:cubicBezTo>
                      <a:pt x="36" y="9"/>
                      <a:pt x="41" y="16"/>
                      <a:pt x="41" y="23"/>
                    </a:cubicBezTo>
                    <a:cubicBezTo>
                      <a:pt x="41" y="33"/>
                      <a:pt x="33" y="41"/>
                      <a:pt x="24" y="41"/>
                    </a:cubicBezTo>
                    <a:cubicBezTo>
                      <a:pt x="14" y="41"/>
                      <a:pt x="6" y="33"/>
                      <a:pt x="6" y="23"/>
                    </a:cubicBezTo>
                    <a:cubicBezTo>
                      <a:pt x="6" y="16"/>
                      <a:pt x="11" y="9"/>
                      <a:pt x="18" y="7"/>
                    </a:cubicBezTo>
                    <a:cubicBezTo>
                      <a:pt x="18" y="0"/>
                      <a:pt x="18" y="0"/>
                      <a:pt x="18" y="0"/>
                    </a:cubicBezTo>
                    <a:cubicBezTo>
                      <a:pt x="7" y="2"/>
                      <a:pt x="0" y="12"/>
                      <a:pt x="0" y="23"/>
                    </a:cubicBezTo>
                    <a:cubicBezTo>
                      <a:pt x="0" y="37"/>
                      <a:pt x="10" y="47"/>
                      <a:pt x="24" y="47"/>
                    </a:cubicBezTo>
                    <a:cubicBezTo>
                      <a:pt x="37" y="47"/>
                      <a:pt x="48" y="37"/>
                      <a:pt x="48" y="23"/>
                    </a:cubicBezTo>
                    <a:cubicBezTo>
                      <a:pt x="48" y="12"/>
                      <a:pt x="40" y="2"/>
                      <a:pt x="29" y="0"/>
                    </a:cubicBezTo>
                    <a:close/>
                  </a:path>
                </a:pathLst>
              </a:custGeom>
              <a:solidFill>
                <a:srgbClr val="0070C0"/>
              </a:solidFill>
              <a:ln>
                <a:noFill/>
              </a:ln>
              <a:extLst>
                <a:ext uri="{91240B29-F687-4F45-9708-019B960494DF}">
                  <a14:hiddenLine xmlns:a14="http://schemas.microsoft.com/office/drawing/2010/main" w="9525">
                    <a:solidFill>
                      <a:srgbClr val="000000"/>
                    </a:solidFill>
                    <a:bevel/>
                  </a14:hiddenLine>
                </a:ext>
              </a:extLst>
            </p:spPr>
            <p:txBody>
              <a:bodyPr lIns="169322" tIns="84661" rIns="169322" bIns="84661"/>
              <a:lstStyle/>
              <a:p>
                <a:endParaRPr lang="zh-CN" altLang="en-US" sz="2500">
                  <a:ea typeface="微软雅黑" panose="020B0503020204020204" pitchFamily="34" charset="-122"/>
                  <a:sym typeface="Arial" panose="020B0604020202020204" pitchFamily="34" charset="0"/>
                </a:endParaRPr>
              </a:p>
            </p:txBody>
          </p:sp>
          <p:sp>
            <p:nvSpPr>
              <p:cNvPr id="30" name="Freeform 847"/>
              <p:cNvSpPr>
                <a:spLocks noChangeArrowheads="1"/>
              </p:cNvSpPr>
              <p:nvPr/>
            </p:nvSpPr>
            <p:spPr bwMode="auto">
              <a:xfrm>
                <a:off x="94599" y="0"/>
                <a:ext cx="44147" cy="138744"/>
              </a:xfrm>
              <a:custGeom>
                <a:avLst/>
                <a:gdLst>
                  <a:gd name="T0" fmla="*/ 168430615 w 9"/>
                  <a:gd name="T1" fmla="*/ 0 h 28"/>
                  <a:gd name="T2" fmla="*/ 48120230 w 9"/>
                  <a:gd name="T3" fmla="*/ 0 h 28"/>
                  <a:gd name="T4" fmla="*/ 0 w 9"/>
                  <a:gd name="T5" fmla="*/ 49105466 h 28"/>
                  <a:gd name="T6" fmla="*/ 0 w 9"/>
                  <a:gd name="T7" fmla="*/ 245532284 h 28"/>
                  <a:gd name="T8" fmla="*/ 0 w 9"/>
                  <a:gd name="T9" fmla="*/ 392853636 h 28"/>
                  <a:gd name="T10" fmla="*/ 0 w 9"/>
                  <a:gd name="T11" fmla="*/ 638390875 h 28"/>
                  <a:gd name="T12" fmla="*/ 48120230 w 9"/>
                  <a:gd name="T13" fmla="*/ 687496341 h 28"/>
                  <a:gd name="T14" fmla="*/ 168430615 w 9"/>
                  <a:gd name="T15" fmla="*/ 687496341 h 28"/>
                  <a:gd name="T16" fmla="*/ 216550845 w 9"/>
                  <a:gd name="T17" fmla="*/ 638390875 h 28"/>
                  <a:gd name="T18" fmla="*/ 216550845 w 9"/>
                  <a:gd name="T19" fmla="*/ 392853636 h 28"/>
                  <a:gd name="T20" fmla="*/ 216550845 w 9"/>
                  <a:gd name="T21" fmla="*/ 245532284 h 28"/>
                  <a:gd name="T22" fmla="*/ 216550845 w 9"/>
                  <a:gd name="T23" fmla="*/ 49105466 h 28"/>
                  <a:gd name="T24" fmla="*/ 168430615 w 9"/>
                  <a:gd name="T25" fmla="*/ 0 h 2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
                  <a:gd name="T40" fmla="*/ 0 h 28"/>
                  <a:gd name="T41" fmla="*/ 9 w 9"/>
                  <a:gd name="T42" fmla="*/ 28 h 2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 h="28">
                    <a:moveTo>
                      <a:pt x="7" y="0"/>
                    </a:moveTo>
                    <a:cubicBezTo>
                      <a:pt x="2" y="0"/>
                      <a:pt x="2" y="0"/>
                      <a:pt x="2" y="0"/>
                    </a:cubicBezTo>
                    <a:cubicBezTo>
                      <a:pt x="1" y="0"/>
                      <a:pt x="0" y="1"/>
                      <a:pt x="0" y="2"/>
                    </a:cubicBezTo>
                    <a:cubicBezTo>
                      <a:pt x="0" y="10"/>
                      <a:pt x="0" y="10"/>
                      <a:pt x="0" y="10"/>
                    </a:cubicBezTo>
                    <a:cubicBezTo>
                      <a:pt x="0" y="16"/>
                      <a:pt x="0" y="16"/>
                      <a:pt x="0" y="16"/>
                    </a:cubicBezTo>
                    <a:cubicBezTo>
                      <a:pt x="0" y="26"/>
                      <a:pt x="0" y="26"/>
                      <a:pt x="0" y="26"/>
                    </a:cubicBezTo>
                    <a:cubicBezTo>
                      <a:pt x="0" y="27"/>
                      <a:pt x="1" y="28"/>
                      <a:pt x="2" y="28"/>
                    </a:cubicBezTo>
                    <a:cubicBezTo>
                      <a:pt x="7" y="28"/>
                      <a:pt x="7" y="28"/>
                      <a:pt x="7" y="28"/>
                    </a:cubicBezTo>
                    <a:cubicBezTo>
                      <a:pt x="8" y="28"/>
                      <a:pt x="9" y="27"/>
                      <a:pt x="9" y="26"/>
                    </a:cubicBezTo>
                    <a:cubicBezTo>
                      <a:pt x="9" y="16"/>
                      <a:pt x="9" y="16"/>
                      <a:pt x="9" y="16"/>
                    </a:cubicBezTo>
                    <a:cubicBezTo>
                      <a:pt x="9" y="10"/>
                      <a:pt x="9" y="10"/>
                      <a:pt x="9" y="10"/>
                    </a:cubicBezTo>
                    <a:cubicBezTo>
                      <a:pt x="9" y="2"/>
                      <a:pt x="9" y="2"/>
                      <a:pt x="9" y="2"/>
                    </a:cubicBezTo>
                    <a:cubicBezTo>
                      <a:pt x="9" y="1"/>
                      <a:pt x="8" y="0"/>
                      <a:pt x="7" y="0"/>
                    </a:cubicBezTo>
                    <a:close/>
                  </a:path>
                </a:pathLst>
              </a:custGeom>
              <a:solidFill>
                <a:srgbClr val="0070C0"/>
              </a:solidFill>
              <a:ln>
                <a:noFill/>
              </a:ln>
              <a:extLst>
                <a:ext uri="{91240B29-F687-4F45-9708-019B960494DF}">
                  <a14:hiddenLine xmlns:a14="http://schemas.microsoft.com/office/drawing/2010/main" w="9525">
                    <a:solidFill>
                      <a:srgbClr val="000000"/>
                    </a:solidFill>
                    <a:bevel/>
                  </a14:hiddenLine>
                </a:ext>
              </a:extLst>
            </p:spPr>
            <p:txBody>
              <a:bodyPr lIns="169322" tIns="84661" rIns="169322" bIns="84661"/>
              <a:lstStyle/>
              <a:p>
                <a:endParaRPr lang="zh-CN" altLang="en-US" sz="2500">
                  <a:ea typeface="微软雅黑" panose="020B0503020204020204" pitchFamily="34" charset="-122"/>
                  <a:sym typeface="Arial" panose="020B0604020202020204" pitchFamily="34" charset="0"/>
                </a:endParaRPr>
              </a:p>
            </p:txBody>
          </p:sp>
        </p:grpSp>
      </p:grpSp>
      <p:grpSp>
        <p:nvGrpSpPr>
          <p:cNvPr id="33" name="组合 32"/>
          <p:cNvGrpSpPr/>
          <p:nvPr/>
        </p:nvGrpSpPr>
        <p:grpSpPr>
          <a:xfrm>
            <a:off x="7820291" y="3019959"/>
            <a:ext cx="937148" cy="937148"/>
            <a:chOff x="5433376" y="607668"/>
            <a:chExt cx="674791" cy="674791"/>
          </a:xfrm>
        </p:grpSpPr>
        <p:grpSp>
          <p:nvGrpSpPr>
            <p:cNvPr id="34" name="组合 33"/>
            <p:cNvGrpSpPr/>
            <p:nvPr/>
          </p:nvGrpSpPr>
          <p:grpSpPr>
            <a:xfrm>
              <a:off x="5433376" y="607668"/>
              <a:ext cx="674791" cy="674791"/>
              <a:chOff x="304800" y="673100"/>
              <a:chExt cx="4000500" cy="4000500"/>
            </a:xfrm>
            <a:effectLst>
              <a:outerShdw blurRad="444500" dist="254000" dir="8100000" algn="tr" rotWithShape="0">
                <a:prstClr val="black">
                  <a:alpha val="50000"/>
                </a:prstClr>
              </a:outerShdw>
            </a:effectLst>
          </p:grpSpPr>
          <p:sp>
            <p:nvSpPr>
              <p:cNvPr id="36" name="同心圆 3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椭圆 3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latin typeface="Arial" panose="020B0604020202020204" pitchFamily="34" charset="0"/>
                  <a:ea typeface="微软雅黑" panose="020B0503020204020204" pitchFamily="34" charset="-122"/>
                  <a:sym typeface="Arial" panose="020B0604020202020204" pitchFamily="34" charset="0"/>
                </a:endParaRPr>
              </a:p>
            </p:txBody>
          </p:sp>
        </p:grpSp>
        <p:sp>
          <p:nvSpPr>
            <p:cNvPr id="35" name="Freeform 168"/>
            <p:cNvSpPr>
              <a:spLocks noChangeAspect="1" noEditPoints="1" noChangeArrowheads="1"/>
            </p:cNvSpPr>
            <p:nvPr/>
          </p:nvSpPr>
          <p:spPr bwMode="auto">
            <a:xfrm>
              <a:off x="5562519" y="781790"/>
              <a:ext cx="381357" cy="326545"/>
            </a:xfrm>
            <a:custGeom>
              <a:avLst/>
              <a:gdLst>
                <a:gd name="T0" fmla="*/ 96767825 w 94"/>
                <a:gd name="T1" fmla="*/ 454124000 h 81"/>
                <a:gd name="T2" fmla="*/ 1112844741 w 94"/>
                <a:gd name="T3" fmla="*/ 454124000 h 81"/>
                <a:gd name="T4" fmla="*/ 1209612566 w 94"/>
                <a:gd name="T5" fmla="*/ 382418667 h 81"/>
                <a:gd name="T6" fmla="*/ 1766034936 w 94"/>
                <a:gd name="T7" fmla="*/ 0 h 81"/>
                <a:gd name="T8" fmla="*/ 1766034936 w 94"/>
                <a:gd name="T9" fmla="*/ 788739111 h 81"/>
                <a:gd name="T10" fmla="*/ 1766034936 w 94"/>
                <a:gd name="T11" fmla="*/ 1577483111 h 81"/>
                <a:gd name="T12" fmla="*/ 1209612566 w 94"/>
                <a:gd name="T13" fmla="*/ 1171162667 h 81"/>
                <a:gd name="T14" fmla="*/ 1112844741 w 94"/>
                <a:gd name="T15" fmla="*/ 1123359111 h 81"/>
                <a:gd name="T16" fmla="*/ 798346851 w 94"/>
                <a:gd name="T17" fmla="*/ 1123359111 h 81"/>
                <a:gd name="T18" fmla="*/ 967693004 w 94"/>
                <a:gd name="T19" fmla="*/ 1673085333 h 81"/>
                <a:gd name="T20" fmla="*/ 1088650325 w 94"/>
                <a:gd name="T21" fmla="*/ 1673085333 h 81"/>
                <a:gd name="T22" fmla="*/ 1088650325 w 94"/>
                <a:gd name="T23" fmla="*/ 1936000000 h 81"/>
                <a:gd name="T24" fmla="*/ 1040266413 w 94"/>
                <a:gd name="T25" fmla="*/ 1936000000 h 81"/>
                <a:gd name="T26" fmla="*/ 508038458 w 94"/>
                <a:gd name="T27" fmla="*/ 1936000000 h 81"/>
                <a:gd name="T28" fmla="*/ 266113977 w 94"/>
                <a:gd name="T29" fmla="*/ 1123359111 h 81"/>
                <a:gd name="T30" fmla="*/ 96767825 w 94"/>
                <a:gd name="T31" fmla="*/ 1123359111 h 81"/>
                <a:gd name="T32" fmla="*/ 96767825 w 94"/>
                <a:gd name="T33" fmla="*/ 454124000 h 81"/>
                <a:gd name="T34" fmla="*/ 2104727241 w 94"/>
                <a:gd name="T35" fmla="*/ 549726222 h 81"/>
                <a:gd name="T36" fmla="*/ 2147483647 w 94"/>
                <a:gd name="T37" fmla="*/ 788739111 h 81"/>
                <a:gd name="T38" fmla="*/ 2104727241 w 94"/>
                <a:gd name="T39" fmla="*/ 1027752000 h 81"/>
                <a:gd name="T40" fmla="*/ 2104727241 w 94"/>
                <a:gd name="T41" fmla="*/ 1577483111 h 81"/>
                <a:gd name="T42" fmla="*/ 1886997176 w 94"/>
                <a:gd name="T43" fmla="*/ 1577483111 h 81"/>
                <a:gd name="T44" fmla="*/ 1886997176 w 94"/>
                <a:gd name="T45" fmla="*/ 0 h 81"/>
                <a:gd name="T46" fmla="*/ 2104727241 w 94"/>
                <a:gd name="T47" fmla="*/ 0 h 81"/>
                <a:gd name="T48" fmla="*/ 2104727241 w 94"/>
                <a:gd name="T49" fmla="*/ 549726222 h 81"/>
                <a:gd name="T50" fmla="*/ 1112844741 w 94"/>
                <a:gd name="T51" fmla="*/ 1171162667 h 81"/>
                <a:gd name="T52" fmla="*/ 895114676 w 94"/>
                <a:gd name="T53" fmla="*/ 1171162667 h 81"/>
                <a:gd name="T54" fmla="*/ 967693004 w 94"/>
                <a:gd name="T55" fmla="*/ 1457974222 h 81"/>
                <a:gd name="T56" fmla="*/ 1040266413 w 94"/>
                <a:gd name="T57" fmla="*/ 1457974222 h 81"/>
                <a:gd name="T58" fmla="*/ 1040266413 w 94"/>
                <a:gd name="T59" fmla="*/ 1362372000 h 81"/>
                <a:gd name="T60" fmla="*/ 1112844741 w 94"/>
                <a:gd name="T61" fmla="*/ 1171162667 h 8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94"/>
                <a:gd name="T94" fmla="*/ 0 h 81"/>
                <a:gd name="T95" fmla="*/ 94 w 94"/>
                <a:gd name="T96" fmla="*/ 81 h 8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rgbClr val="00B0F0"/>
            </a:solidFill>
            <a:ln>
              <a:noFill/>
            </a:ln>
          </p:spPr>
          <p:txBody>
            <a:bodyPr lIns="169322" tIns="84661" rIns="169322" bIns="84661"/>
            <a:lstStyle/>
            <a:p>
              <a:endParaRPr lang="zh-CN" altLang="en-US" sz="2500">
                <a:ea typeface="微软雅黑" panose="020B0503020204020204" pitchFamily="34" charset="-122"/>
                <a:sym typeface="Arial" panose="020B0604020202020204" pitchFamily="34" charset="0"/>
              </a:endParaRPr>
            </a:p>
          </p:txBody>
        </p:sp>
      </p:grpSp>
      <p:grpSp>
        <p:nvGrpSpPr>
          <p:cNvPr id="38" name="组合 37"/>
          <p:cNvGrpSpPr/>
          <p:nvPr/>
        </p:nvGrpSpPr>
        <p:grpSpPr>
          <a:xfrm>
            <a:off x="7863054" y="4357189"/>
            <a:ext cx="937148" cy="937148"/>
            <a:chOff x="6312694" y="592940"/>
            <a:chExt cx="674791" cy="674791"/>
          </a:xfrm>
        </p:grpSpPr>
        <p:grpSp>
          <p:nvGrpSpPr>
            <p:cNvPr id="39" name="组合 38"/>
            <p:cNvGrpSpPr/>
            <p:nvPr/>
          </p:nvGrpSpPr>
          <p:grpSpPr>
            <a:xfrm>
              <a:off x="6312694" y="592940"/>
              <a:ext cx="674791" cy="674791"/>
              <a:chOff x="304800" y="673100"/>
              <a:chExt cx="4000500" cy="4000500"/>
            </a:xfrm>
            <a:effectLst>
              <a:outerShdw blurRad="444500" dist="254000" dir="8100000" algn="tr" rotWithShape="0">
                <a:prstClr val="black">
                  <a:alpha val="50000"/>
                </a:prstClr>
              </a:outerShdw>
            </a:effectLst>
          </p:grpSpPr>
          <p:sp>
            <p:nvSpPr>
              <p:cNvPr id="41" name="同心圆 4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椭圆 4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latin typeface="Arial" panose="020B0604020202020204" pitchFamily="34" charset="0"/>
                  <a:ea typeface="微软雅黑" panose="020B0503020204020204" pitchFamily="34" charset="-122"/>
                  <a:sym typeface="Arial" panose="020B0604020202020204" pitchFamily="34" charset="0"/>
                </a:endParaRPr>
              </a:p>
            </p:txBody>
          </p:sp>
        </p:grpSp>
        <p:sp>
          <p:nvSpPr>
            <p:cNvPr id="40" name="Freeform 203"/>
            <p:cNvSpPr>
              <a:spLocks noChangeAspect="1" noEditPoints="1" noChangeArrowheads="1"/>
            </p:cNvSpPr>
            <p:nvPr/>
          </p:nvSpPr>
          <p:spPr bwMode="auto">
            <a:xfrm>
              <a:off x="6456630" y="753802"/>
              <a:ext cx="374788" cy="359200"/>
            </a:xfrm>
            <a:custGeom>
              <a:avLst/>
              <a:gdLst>
                <a:gd name="T0" fmla="*/ 315922254 w 218"/>
                <a:gd name="T1" fmla="*/ 154371789 h 209"/>
                <a:gd name="T2" fmla="*/ 129239802 w 218"/>
                <a:gd name="T3" fmla="*/ 154371789 h 209"/>
                <a:gd name="T4" fmla="*/ 93340278 w 218"/>
                <a:gd name="T5" fmla="*/ 204631579 h 209"/>
                <a:gd name="T6" fmla="*/ 129239802 w 218"/>
                <a:gd name="T7" fmla="*/ 254891368 h 209"/>
                <a:gd name="T8" fmla="*/ 315922254 w 218"/>
                <a:gd name="T9" fmla="*/ 254891368 h 209"/>
                <a:gd name="T10" fmla="*/ 315922254 w 218"/>
                <a:gd name="T11" fmla="*/ 154371789 h 209"/>
                <a:gd name="T12" fmla="*/ 315922254 w 218"/>
                <a:gd name="T13" fmla="*/ 154371789 h 209"/>
                <a:gd name="T14" fmla="*/ 452341203 w 218"/>
                <a:gd name="T15" fmla="*/ 254891368 h 209"/>
                <a:gd name="T16" fmla="*/ 671332658 w 218"/>
                <a:gd name="T17" fmla="*/ 254891368 h 209"/>
                <a:gd name="T18" fmla="*/ 696462514 w 218"/>
                <a:gd name="T19" fmla="*/ 254891368 h 209"/>
                <a:gd name="T20" fmla="*/ 707234076 w 218"/>
                <a:gd name="T21" fmla="*/ 272842105 h 209"/>
                <a:gd name="T22" fmla="*/ 764672936 w 218"/>
                <a:gd name="T23" fmla="*/ 366182526 h 209"/>
                <a:gd name="T24" fmla="*/ 782623645 w 218"/>
                <a:gd name="T25" fmla="*/ 391312421 h 209"/>
                <a:gd name="T26" fmla="*/ 764672936 w 218"/>
                <a:gd name="T27" fmla="*/ 409263158 h 209"/>
                <a:gd name="T28" fmla="*/ 707234076 w 218"/>
                <a:gd name="T29" fmla="*/ 502603579 h 209"/>
                <a:gd name="T30" fmla="*/ 696462514 w 218"/>
                <a:gd name="T31" fmla="*/ 527733474 h 209"/>
                <a:gd name="T32" fmla="*/ 671332658 w 218"/>
                <a:gd name="T33" fmla="*/ 527733474 h 209"/>
                <a:gd name="T34" fmla="*/ 452341203 w 218"/>
                <a:gd name="T35" fmla="*/ 527733474 h 209"/>
                <a:gd name="T36" fmla="*/ 452341203 w 218"/>
                <a:gd name="T37" fmla="*/ 646205684 h 209"/>
                <a:gd name="T38" fmla="*/ 646202801 w 218"/>
                <a:gd name="T39" fmla="*/ 646205684 h 209"/>
                <a:gd name="T40" fmla="*/ 646202801 w 218"/>
                <a:gd name="T41" fmla="*/ 750315789 h 209"/>
                <a:gd name="T42" fmla="*/ 143599991 w 218"/>
                <a:gd name="T43" fmla="*/ 750315789 h 209"/>
                <a:gd name="T44" fmla="*/ 143599991 w 218"/>
                <a:gd name="T45" fmla="*/ 646205684 h 209"/>
                <a:gd name="T46" fmla="*/ 323101401 w 218"/>
                <a:gd name="T47" fmla="*/ 646205684 h 209"/>
                <a:gd name="T48" fmla="*/ 323101401 w 218"/>
                <a:gd name="T49" fmla="*/ 341052632 h 209"/>
                <a:gd name="T50" fmla="*/ 104109946 w 218"/>
                <a:gd name="T51" fmla="*/ 341052632 h 209"/>
                <a:gd name="T52" fmla="*/ 78980090 w 218"/>
                <a:gd name="T53" fmla="*/ 341052632 h 209"/>
                <a:gd name="T54" fmla="*/ 68210422 w 218"/>
                <a:gd name="T55" fmla="*/ 315922737 h 209"/>
                <a:gd name="T56" fmla="*/ 10769668 w 218"/>
                <a:gd name="T57" fmla="*/ 222582316 h 209"/>
                <a:gd name="T58" fmla="*/ 0 w 218"/>
                <a:gd name="T59" fmla="*/ 204631579 h 209"/>
                <a:gd name="T60" fmla="*/ 10769668 w 218"/>
                <a:gd name="T61" fmla="*/ 179501684 h 209"/>
                <a:gd name="T62" fmla="*/ 68210422 w 218"/>
                <a:gd name="T63" fmla="*/ 86161263 h 209"/>
                <a:gd name="T64" fmla="*/ 78980090 w 218"/>
                <a:gd name="T65" fmla="*/ 68210526 h 209"/>
                <a:gd name="T66" fmla="*/ 104109946 w 218"/>
                <a:gd name="T67" fmla="*/ 68210526 h 209"/>
                <a:gd name="T68" fmla="*/ 323101401 w 218"/>
                <a:gd name="T69" fmla="*/ 68210526 h 209"/>
                <a:gd name="T70" fmla="*/ 323101401 w 218"/>
                <a:gd name="T71" fmla="*/ 53850316 h 209"/>
                <a:gd name="T72" fmla="*/ 391311823 w 218"/>
                <a:gd name="T73" fmla="*/ 0 h 209"/>
                <a:gd name="T74" fmla="*/ 452341203 w 218"/>
                <a:gd name="T75" fmla="*/ 53850316 h 209"/>
                <a:gd name="T76" fmla="*/ 452341203 w 218"/>
                <a:gd name="T77" fmla="*/ 254891368 h 209"/>
                <a:gd name="T78" fmla="*/ 452341203 w 218"/>
                <a:gd name="T79" fmla="*/ 254891368 h 209"/>
                <a:gd name="T80" fmla="*/ 653383843 w 218"/>
                <a:gd name="T81" fmla="*/ 333873474 h 209"/>
                <a:gd name="T82" fmla="*/ 459522245 w 218"/>
                <a:gd name="T83" fmla="*/ 333873474 h 209"/>
                <a:gd name="T84" fmla="*/ 459522245 w 218"/>
                <a:gd name="T85" fmla="*/ 441574105 h 209"/>
                <a:gd name="T86" fmla="*/ 653383843 w 218"/>
                <a:gd name="T87" fmla="*/ 441574105 h 209"/>
                <a:gd name="T88" fmla="*/ 689283367 w 218"/>
                <a:gd name="T89" fmla="*/ 391312421 h 209"/>
                <a:gd name="T90" fmla="*/ 653383843 w 218"/>
                <a:gd name="T91" fmla="*/ 333873474 h 20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18"/>
                <a:gd name="T139" fmla="*/ 0 h 209"/>
                <a:gd name="T140" fmla="*/ 218 w 218"/>
                <a:gd name="T141" fmla="*/ 209 h 20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18" h="209">
                  <a:moveTo>
                    <a:pt x="88" y="43"/>
                  </a:moveTo>
                  <a:lnTo>
                    <a:pt x="36" y="43"/>
                  </a:lnTo>
                  <a:lnTo>
                    <a:pt x="26" y="57"/>
                  </a:lnTo>
                  <a:lnTo>
                    <a:pt x="36" y="71"/>
                  </a:lnTo>
                  <a:lnTo>
                    <a:pt x="88" y="71"/>
                  </a:lnTo>
                  <a:lnTo>
                    <a:pt x="88" y="43"/>
                  </a:lnTo>
                  <a:close/>
                  <a:moveTo>
                    <a:pt x="126" y="71"/>
                  </a:moveTo>
                  <a:lnTo>
                    <a:pt x="187" y="71"/>
                  </a:lnTo>
                  <a:lnTo>
                    <a:pt x="194" y="71"/>
                  </a:lnTo>
                  <a:lnTo>
                    <a:pt x="197" y="76"/>
                  </a:lnTo>
                  <a:lnTo>
                    <a:pt x="213" y="102"/>
                  </a:lnTo>
                  <a:lnTo>
                    <a:pt x="218" y="109"/>
                  </a:lnTo>
                  <a:lnTo>
                    <a:pt x="213" y="114"/>
                  </a:lnTo>
                  <a:lnTo>
                    <a:pt x="197" y="140"/>
                  </a:lnTo>
                  <a:lnTo>
                    <a:pt x="194" y="147"/>
                  </a:lnTo>
                  <a:lnTo>
                    <a:pt x="187" y="147"/>
                  </a:lnTo>
                  <a:lnTo>
                    <a:pt x="126" y="147"/>
                  </a:lnTo>
                  <a:lnTo>
                    <a:pt x="126" y="180"/>
                  </a:lnTo>
                  <a:lnTo>
                    <a:pt x="180" y="180"/>
                  </a:lnTo>
                  <a:lnTo>
                    <a:pt x="180" y="209"/>
                  </a:lnTo>
                  <a:lnTo>
                    <a:pt x="40" y="209"/>
                  </a:lnTo>
                  <a:lnTo>
                    <a:pt x="40" y="180"/>
                  </a:lnTo>
                  <a:lnTo>
                    <a:pt x="90" y="180"/>
                  </a:lnTo>
                  <a:lnTo>
                    <a:pt x="90" y="95"/>
                  </a:lnTo>
                  <a:lnTo>
                    <a:pt x="29" y="95"/>
                  </a:lnTo>
                  <a:lnTo>
                    <a:pt x="22" y="95"/>
                  </a:lnTo>
                  <a:lnTo>
                    <a:pt x="19" y="88"/>
                  </a:lnTo>
                  <a:lnTo>
                    <a:pt x="3" y="62"/>
                  </a:lnTo>
                  <a:lnTo>
                    <a:pt x="0" y="57"/>
                  </a:lnTo>
                  <a:lnTo>
                    <a:pt x="3" y="50"/>
                  </a:lnTo>
                  <a:lnTo>
                    <a:pt x="19" y="24"/>
                  </a:lnTo>
                  <a:lnTo>
                    <a:pt x="22" y="19"/>
                  </a:lnTo>
                  <a:lnTo>
                    <a:pt x="29" y="19"/>
                  </a:lnTo>
                  <a:lnTo>
                    <a:pt x="90" y="19"/>
                  </a:lnTo>
                  <a:lnTo>
                    <a:pt x="90" y="15"/>
                  </a:lnTo>
                  <a:lnTo>
                    <a:pt x="109" y="0"/>
                  </a:lnTo>
                  <a:lnTo>
                    <a:pt x="126" y="15"/>
                  </a:lnTo>
                  <a:lnTo>
                    <a:pt x="126" y="71"/>
                  </a:lnTo>
                  <a:close/>
                  <a:moveTo>
                    <a:pt x="182" y="93"/>
                  </a:moveTo>
                  <a:lnTo>
                    <a:pt x="128" y="93"/>
                  </a:lnTo>
                  <a:lnTo>
                    <a:pt x="128" y="123"/>
                  </a:lnTo>
                  <a:lnTo>
                    <a:pt x="182" y="123"/>
                  </a:lnTo>
                  <a:lnTo>
                    <a:pt x="192" y="109"/>
                  </a:lnTo>
                  <a:lnTo>
                    <a:pt x="182" y="93"/>
                  </a:lnTo>
                  <a:close/>
                </a:path>
              </a:pathLst>
            </a:custGeom>
            <a:solidFill>
              <a:srgbClr val="0070C0"/>
            </a:solidFill>
            <a:ln>
              <a:noFill/>
            </a:ln>
          </p:spPr>
          <p:txBody>
            <a:bodyPr lIns="169322" tIns="84661" rIns="169322" bIns="84661"/>
            <a:lstStyle/>
            <a:p>
              <a:endParaRPr lang="zh-CN" altLang="en-US" sz="2500">
                <a:ea typeface="微软雅黑" panose="020B0503020204020204" pitchFamily="34" charset="-122"/>
                <a:sym typeface="Arial" panose="020B0604020202020204" pitchFamily="34" charset="0"/>
              </a:endParaRPr>
            </a:p>
          </p:txBody>
        </p:sp>
      </p:grpSp>
      <p:grpSp>
        <p:nvGrpSpPr>
          <p:cNvPr id="43" name="组合 42"/>
          <p:cNvGrpSpPr/>
          <p:nvPr/>
        </p:nvGrpSpPr>
        <p:grpSpPr>
          <a:xfrm>
            <a:off x="6059186" y="5502745"/>
            <a:ext cx="937148" cy="937148"/>
            <a:chOff x="7074694" y="598563"/>
            <a:chExt cx="674791" cy="674791"/>
          </a:xfrm>
        </p:grpSpPr>
        <p:grpSp>
          <p:nvGrpSpPr>
            <p:cNvPr id="44" name="组合 43"/>
            <p:cNvGrpSpPr/>
            <p:nvPr/>
          </p:nvGrpSpPr>
          <p:grpSpPr>
            <a:xfrm>
              <a:off x="7074694" y="598563"/>
              <a:ext cx="674791" cy="674791"/>
              <a:chOff x="304800" y="673100"/>
              <a:chExt cx="4000500" cy="4000500"/>
            </a:xfrm>
            <a:effectLst>
              <a:outerShdw blurRad="444500" dist="254000" dir="8100000" algn="tr" rotWithShape="0">
                <a:prstClr val="black">
                  <a:alpha val="50000"/>
                </a:prstClr>
              </a:outerShdw>
            </a:effectLst>
          </p:grpSpPr>
          <p:sp>
            <p:nvSpPr>
              <p:cNvPr id="46" name="同心圆 4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椭圆 4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latin typeface="Arial" panose="020B0604020202020204" pitchFamily="34" charset="0"/>
                  <a:ea typeface="微软雅黑" panose="020B0503020204020204" pitchFamily="34" charset="-122"/>
                  <a:sym typeface="Arial" panose="020B0604020202020204" pitchFamily="34" charset="0"/>
                </a:endParaRPr>
              </a:p>
            </p:txBody>
          </p:sp>
        </p:grpSp>
        <p:sp>
          <p:nvSpPr>
            <p:cNvPr id="45" name="Freeform 110"/>
            <p:cNvSpPr>
              <a:spLocks noChangeAspect="1" noEditPoints="1" noChangeArrowheads="1"/>
            </p:cNvSpPr>
            <p:nvPr/>
          </p:nvSpPr>
          <p:spPr bwMode="auto">
            <a:xfrm>
              <a:off x="7209124" y="750436"/>
              <a:ext cx="405928" cy="359796"/>
            </a:xfrm>
            <a:custGeom>
              <a:avLst/>
              <a:gdLst>
                <a:gd name="T0" fmla="*/ 1099726970 w 100"/>
                <a:gd name="T1" fmla="*/ 81000000 h 88"/>
                <a:gd name="T2" fmla="*/ 1519621747 w 100"/>
                <a:gd name="T3" fmla="*/ 830250000 h 88"/>
                <a:gd name="T4" fmla="*/ 1519621747 w 100"/>
                <a:gd name="T5" fmla="*/ 830250000 h 88"/>
                <a:gd name="T6" fmla="*/ 1959513430 w 100"/>
                <a:gd name="T7" fmla="*/ 1599750000 h 88"/>
                <a:gd name="T8" fmla="*/ 1919524090 w 100"/>
                <a:gd name="T9" fmla="*/ 1761750000 h 88"/>
                <a:gd name="T10" fmla="*/ 1839540938 w 100"/>
                <a:gd name="T11" fmla="*/ 1782000000 h 88"/>
                <a:gd name="T12" fmla="*/ 1839540938 w 100"/>
                <a:gd name="T13" fmla="*/ 1782000000 h 88"/>
                <a:gd name="T14" fmla="*/ 979754479 w 100"/>
                <a:gd name="T15" fmla="*/ 1782000000 h 88"/>
                <a:gd name="T16" fmla="*/ 139964926 w 100"/>
                <a:gd name="T17" fmla="*/ 1782000000 h 88"/>
                <a:gd name="T18" fmla="*/ 0 w 100"/>
                <a:gd name="T19" fmla="*/ 1660500000 h 88"/>
                <a:gd name="T20" fmla="*/ 19996906 w 100"/>
                <a:gd name="T21" fmla="*/ 1579500000 h 88"/>
                <a:gd name="T22" fmla="*/ 459884117 w 100"/>
                <a:gd name="T23" fmla="*/ 830250000 h 88"/>
                <a:gd name="T24" fmla="*/ 459884117 w 100"/>
                <a:gd name="T25" fmla="*/ 830250000 h 88"/>
                <a:gd name="T26" fmla="*/ 879783365 w 100"/>
                <a:gd name="T27" fmla="*/ 81000000 h 88"/>
                <a:gd name="T28" fmla="*/ 1059737631 w 100"/>
                <a:gd name="T29" fmla="*/ 40500000 h 88"/>
                <a:gd name="T30" fmla="*/ 1099726970 w 100"/>
                <a:gd name="T31" fmla="*/ 81000000 h 88"/>
                <a:gd name="T32" fmla="*/ 879783365 w 100"/>
                <a:gd name="T33" fmla="*/ 688500000 h 88"/>
                <a:gd name="T34" fmla="*/ 879783365 w 100"/>
                <a:gd name="T35" fmla="*/ 749250000 h 88"/>
                <a:gd name="T36" fmla="*/ 919772705 w 100"/>
                <a:gd name="T37" fmla="*/ 1255500000 h 88"/>
                <a:gd name="T38" fmla="*/ 1039740725 w 100"/>
                <a:gd name="T39" fmla="*/ 1255500000 h 88"/>
                <a:gd name="T40" fmla="*/ 1079730065 w 100"/>
                <a:gd name="T41" fmla="*/ 749250000 h 88"/>
                <a:gd name="T42" fmla="*/ 1079730065 w 100"/>
                <a:gd name="T43" fmla="*/ 688500000 h 88"/>
                <a:gd name="T44" fmla="*/ 879783365 w 100"/>
                <a:gd name="T45" fmla="*/ 688500000 h 88"/>
                <a:gd name="T46" fmla="*/ 979754479 w 100"/>
                <a:gd name="T47" fmla="*/ 1458000000 h 88"/>
                <a:gd name="T48" fmla="*/ 1059737631 w 100"/>
                <a:gd name="T49" fmla="*/ 1397250000 h 88"/>
                <a:gd name="T50" fmla="*/ 979754479 w 100"/>
                <a:gd name="T51" fmla="*/ 1316250000 h 88"/>
                <a:gd name="T52" fmla="*/ 899775799 w 100"/>
                <a:gd name="T53" fmla="*/ 1397250000 h 88"/>
                <a:gd name="T54" fmla="*/ 979754479 w 100"/>
                <a:gd name="T55" fmla="*/ 1458000000 h 88"/>
                <a:gd name="T56" fmla="*/ 1299678142 w 100"/>
                <a:gd name="T57" fmla="*/ 972000000 h 88"/>
                <a:gd name="T58" fmla="*/ 979754479 w 100"/>
                <a:gd name="T59" fmla="*/ 405000000 h 88"/>
                <a:gd name="T60" fmla="*/ 679832194 w 100"/>
                <a:gd name="T61" fmla="*/ 951750000 h 88"/>
                <a:gd name="T62" fmla="*/ 659835288 w 100"/>
                <a:gd name="T63" fmla="*/ 972000000 h 88"/>
                <a:gd name="T64" fmla="*/ 339916097 w 100"/>
                <a:gd name="T65" fmla="*/ 1518750000 h 88"/>
                <a:gd name="T66" fmla="*/ 979754479 w 100"/>
                <a:gd name="T67" fmla="*/ 1518750000 h 88"/>
                <a:gd name="T68" fmla="*/ 1619597333 w 100"/>
                <a:gd name="T69" fmla="*/ 1518750000 h 88"/>
                <a:gd name="T70" fmla="*/ 1299678142 w 100"/>
                <a:gd name="T71" fmla="*/ 972000000 h 88"/>
                <a:gd name="T72" fmla="*/ 1299678142 w 100"/>
                <a:gd name="T73" fmla="*/ 972000000 h 8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00"/>
                <a:gd name="T112" fmla="*/ 0 h 88"/>
                <a:gd name="T113" fmla="*/ 100 w 100"/>
                <a:gd name="T114" fmla="*/ 88 h 8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00" h="88">
                  <a:moveTo>
                    <a:pt x="55" y="4"/>
                  </a:moveTo>
                  <a:cubicBezTo>
                    <a:pt x="76" y="41"/>
                    <a:pt x="76" y="41"/>
                    <a:pt x="76" y="41"/>
                  </a:cubicBezTo>
                  <a:cubicBezTo>
                    <a:pt x="76" y="41"/>
                    <a:pt x="76" y="41"/>
                    <a:pt x="76" y="41"/>
                  </a:cubicBezTo>
                  <a:cubicBezTo>
                    <a:pt x="98" y="79"/>
                    <a:pt x="98" y="79"/>
                    <a:pt x="98" y="79"/>
                  </a:cubicBezTo>
                  <a:cubicBezTo>
                    <a:pt x="100" y="82"/>
                    <a:pt x="99" y="85"/>
                    <a:pt x="96" y="87"/>
                  </a:cubicBezTo>
                  <a:cubicBezTo>
                    <a:pt x="95" y="88"/>
                    <a:pt x="93" y="88"/>
                    <a:pt x="92" y="88"/>
                  </a:cubicBezTo>
                  <a:cubicBezTo>
                    <a:pt x="92" y="88"/>
                    <a:pt x="92" y="88"/>
                    <a:pt x="92" y="88"/>
                  </a:cubicBezTo>
                  <a:cubicBezTo>
                    <a:pt x="49" y="88"/>
                    <a:pt x="49" y="88"/>
                    <a:pt x="49" y="88"/>
                  </a:cubicBezTo>
                  <a:cubicBezTo>
                    <a:pt x="7" y="88"/>
                    <a:pt x="7" y="88"/>
                    <a:pt x="7" y="88"/>
                  </a:cubicBezTo>
                  <a:cubicBezTo>
                    <a:pt x="3" y="88"/>
                    <a:pt x="0" y="85"/>
                    <a:pt x="0" y="82"/>
                  </a:cubicBezTo>
                  <a:cubicBezTo>
                    <a:pt x="0" y="80"/>
                    <a:pt x="1" y="79"/>
                    <a:pt x="1" y="78"/>
                  </a:cubicBezTo>
                  <a:cubicBezTo>
                    <a:pt x="23" y="41"/>
                    <a:pt x="23" y="41"/>
                    <a:pt x="23" y="41"/>
                  </a:cubicBezTo>
                  <a:cubicBezTo>
                    <a:pt x="23" y="41"/>
                    <a:pt x="23" y="41"/>
                    <a:pt x="23" y="41"/>
                  </a:cubicBezTo>
                  <a:cubicBezTo>
                    <a:pt x="44" y="4"/>
                    <a:pt x="44" y="4"/>
                    <a:pt x="44" y="4"/>
                  </a:cubicBezTo>
                  <a:cubicBezTo>
                    <a:pt x="46" y="1"/>
                    <a:pt x="50" y="0"/>
                    <a:pt x="53" y="2"/>
                  </a:cubicBezTo>
                  <a:cubicBezTo>
                    <a:pt x="54" y="3"/>
                    <a:pt x="54" y="3"/>
                    <a:pt x="55" y="4"/>
                  </a:cubicBezTo>
                  <a:close/>
                  <a:moveTo>
                    <a:pt x="44" y="34"/>
                  </a:moveTo>
                  <a:cubicBezTo>
                    <a:pt x="44" y="37"/>
                    <a:pt x="44" y="37"/>
                    <a:pt x="44" y="37"/>
                  </a:cubicBezTo>
                  <a:cubicBezTo>
                    <a:pt x="46" y="62"/>
                    <a:pt x="46" y="62"/>
                    <a:pt x="46" y="62"/>
                  </a:cubicBezTo>
                  <a:cubicBezTo>
                    <a:pt x="52" y="62"/>
                    <a:pt x="52" y="62"/>
                    <a:pt x="52" y="62"/>
                  </a:cubicBezTo>
                  <a:cubicBezTo>
                    <a:pt x="54" y="37"/>
                    <a:pt x="54" y="37"/>
                    <a:pt x="54" y="37"/>
                  </a:cubicBezTo>
                  <a:cubicBezTo>
                    <a:pt x="54" y="34"/>
                    <a:pt x="54" y="34"/>
                    <a:pt x="54" y="34"/>
                  </a:cubicBezTo>
                  <a:cubicBezTo>
                    <a:pt x="44" y="34"/>
                    <a:pt x="44" y="34"/>
                    <a:pt x="44" y="34"/>
                  </a:cubicBezTo>
                  <a:close/>
                  <a:moveTo>
                    <a:pt x="49" y="72"/>
                  </a:moveTo>
                  <a:cubicBezTo>
                    <a:pt x="52" y="72"/>
                    <a:pt x="53" y="71"/>
                    <a:pt x="53" y="69"/>
                  </a:cubicBezTo>
                  <a:cubicBezTo>
                    <a:pt x="53" y="66"/>
                    <a:pt x="51" y="65"/>
                    <a:pt x="49" y="65"/>
                  </a:cubicBezTo>
                  <a:cubicBezTo>
                    <a:pt x="47" y="65"/>
                    <a:pt x="45" y="66"/>
                    <a:pt x="45" y="69"/>
                  </a:cubicBezTo>
                  <a:cubicBezTo>
                    <a:pt x="45" y="71"/>
                    <a:pt x="47" y="72"/>
                    <a:pt x="49" y="72"/>
                  </a:cubicBezTo>
                  <a:close/>
                  <a:moveTo>
                    <a:pt x="65" y="48"/>
                  </a:moveTo>
                  <a:cubicBezTo>
                    <a:pt x="49" y="20"/>
                    <a:pt x="49" y="20"/>
                    <a:pt x="49" y="20"/>
                  </a:cubicBezTo>
                  <a:cubicBezTo>
                    <a:pt x="34" y="47"/>
                    <a:pt x="34" y="47"/>
                    <a:pt x="34" y="47"/>
                  </a:cubicBezTo>
                  <a:cubicBezTo>
                    <a:pt x="34" y="48"/>
                    <a:pt x="34" y="48"/>
                    <a:pt x="33" y="48"/>
                  </a:cubicBezTo>
                  <a:cubicBezTo>
                    <a:pt x="17" y="75"/>
                    <a:pt x="17" y="75"/>
                    <a:pt x="17" y="75"/>
                  </a:cubicBezTo>
                  <a:cubicBezTo>
                    <a:pt x="49" y="75"/>
                    <a:pt x="49" y="75"/>
                    <a:pt x="49" y="75"/>
                  </a:cubicBezTo>
                  <a:cubicBezTo>
                    <a:pt x="81" y="75"/>
                    <a:pt x="81" y="75"/>
                    <a:pt x="81" y="75"/>
                  </a:cubicBezTo>
                  <a:cubicBezTo>
                    <a:pt x="65" y="48"/>
                    <a:pt x="65" y="48"/>
                    <a:pt x="65" y="48"/>
                  </a:cubicBezTo>
                  <a:cubicBezTo>
                    <a:pt x="65" y="48"/>
                    <a:pt x="65" y="48"/>
                    <a:pt x="65" y="48"/>
                  </a:cubicBezTo>
                  <a:close/>
                </a:path>
              </a:pathLst>
            </a:custGeom>
            <a:solidFill>
              <a:srgbClr val="00B0F0"/>
            </a:solidFill>
            <a:ln>
              <a:noFill/>
            </a:ln>
          </p:spPr>
          <p:txBody>
            <a:bodyPr lIns="169322" tIns="84661" rIns="169322" bIns="84661"/>
            <a:lstStyle/>
            <a:p>
              <a:endParaRPr lang="zh-CN" altLang="en-US" sz="2500">
                <a:ea typeface="微软雅黑" panose="020B0503020204020204" pitchFamily="34" charset="-122"/>
                <a:sym typeface="Arial" panose="020B0604020202020204" pitchFamily="34" charset="0"/>
              </a:endParaRPr>
            </a:p>
          </p:txBody>
        </p:sp>
      </p:grpSp>
      <p:sp>
        <p:nvSpPr>
          <p:cNvPr id="51" name="文本框 6"/>
          <p:cNvSpPr>
            <a:spLocks noChangeArrowheads="1"/>
          </p:cNvSpPr>
          <p:nvPr/>
        </p:nvSpPr>
        <p:spPr bwMode="auto">
          <a:xfrm>
            <a:off x="4742144" y="119696"/>
            <a:ext cx="3318310" cy="457964"/>
          </a:xfrm>
          <a:prstGeom prst="rect">
            <a:avLst/>
          </a:prstGeom>
          <a:noFill/>
          <a:ln>
            <a:noFill/>
          </a:ln>
        </p:spPr>
        <p:txBody>
          <a:bodyPr wrap="square" lIns="90696" tIns="45348" rIns="90696" bIns="45348">
            <a:spAutoFit/>
          </a:bodyPr>
          <a:lstStyle/>
          <a:p>
            <a:pPr defTabSz="1279525" fontAlgn="auto">
              <a:spcBef>
                <a:spcPts val="0"/>
              </a:spcBef>
              <a:spcAft>
                <a:spcPts val="0"/>
              </a:spcAft>
              <a:defRPr/>
            </a:pPr>
            <a:r>
              <a:rPr lang="zh-CN" altLang="en-US" sz="2380" dirty="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p>
        </p:txBody>
      </p:sp>
      <p:pic>
        <p:nvPicPr>
          <p:cNvPr id="52" name="图片 5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67862" y="511615"/>
            <a:ext cx="3611821" cy="38170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1"/>
                                        </p:tgtEl>
                                        <p:attrNameLst>
                                          <p:attrName>style.visibility</p:attrName>
                                        </p:attrNameLst>
                                      </p:cBhvr>
                                      <p:to>
                                        <p:strVal val="visible"/>
                                      </p:to>
                                    </p:set>
                                    <p:anim calcmode="lin" valueType="num">
                                      <p:cBhvr>
                                        <p:cTn id="11" dur="500" fill="hold"/>
                                        <p:tgtEl>
                                          <p:spTgt spid="51"/>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1"/>
                                        </p:tgtEl>
                                        <p:attrNameLst>
                                          <p:attrName>ppt_y</p:attrName>
                                        </p:attrNameLst>
                                      </p:cBhvr>
                                      <p:tavLst>
                                        <p:tav tm="0">
                                          <p:val>
                                            <p:strVal val="#ppt_y"/>
                                          </p:val>
                                        </p:tav>
                                        <p:tav tm="100000">
                                          <p:val>
                                            <p:strVal val="#ppt_y"/>
                                          </p:val>
                                        </p:tav>
                                      </p:tavLst>
                                    </p:anim>
                                    <p:anim calcmode="lin" valueType="num">
                                      <p:cBhvr>
                                        <p:cTn id="13" dur="500" fill="hold"/>
                                        <p:tgtEl>
                                          <p:spTgt spid="51"/>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1"/>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51"/>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nodeType="click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wheel(1)">
                                      <p:cBhvr>
                                        <p:cTn id="20" dur="2000"/>
                                        <p:tgtEl>
                                          <p:spTgt spid="17"/>
                                        </p:tgtEl>
                                      </p:cBhvr>
                                    </p:animEffect>
                                  </p:childTnLst>
                                </p:cTn>
                              </p:par>
                              <p:par>
                                <p:cTn id="21" presetID="21" presetClass="entr" presetSubtype="1"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heel(1)">
                                      <p:cBhvr>
                                        <p:cTn id="23" dur="20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500"/>
                                        <p:tgtEl>
                                          <p:spTgt spid="22"/>
                                        </p:tgtEl>
                                      </p:cBhvr>
                                    </p:animEffect>
                                  </p:childTnLst>
                                </p:cTn>
                              </p:par>
                              <p:par>
                                <p:cTn id="29" presetID="10" presetClass="entr" presetSubtype="0" fill="hold" grpId="0" nodeType="withEffect">
                                  <p:stCondLst>
                                    <p:cond delay="30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500"/>
                                        <p:tgtEl>
                                          <p:spTgt spid="23"/>
                                        </p:tgtEl>
                                      </p:cBhvr>
                                    </p:animEffect>
                                  </p:childTnLst>
                                </p:cTn>
                              </p:par>
                              <p:par>
                                <p:cTn id="32" presetID="10" presetClass="entr" presetSubtype="0" fill="hold" grpId="0" nodeType="withEffect">
                                  <p:stCondLst>
                                    <p:cond delay="600"/>
                                  </p:stCondLst>
                                  <p:childTnLst>
                                    <p:set>
                                      <p:cBhvr>
                                        <p:cTn id="33" dur="1" fill="hold">
                                          <p:stCondLst>
                                            <p:cond delay="0"/>
                                          </p:stCondLst>
                                        </p:cTn>
                                        <p:tgtEl>
                                          <p:spTgt spid="24"/>
                                        </p:tgtEl>
                                        <p:attrNameLst>
                                          <p:attrName>style.visibility</p:attrName>
                                        </p:attrNameLst>
                                      </p:cBhvr>
                                      <p:to>
                                        <p:strVal val="visible"/>
                                      </p:to>
                                    </p:set>
                                    <p:animEffect transition="in" filter="fade">
                                      <p:cBhvr>
                                        <p:cTn id="34" dur="500"/>
                                        <p:tgtEl>
                                          <p:spTgt spid="24"/>
                                        </p:tgtEl>
                                      </p:cBhvr>
                                    </p:animEffect>
                                  </p:childTnLst>
                                </p:cTn>
                              </p:par>
                              <p:par>
                                <p:cTn id="35" presetID="10" presetClass="entr" presetSubtype="0" fill="hold" grpId="0" nodeType="withEffect">
                                  <p:stCondLst>
                                    <p:cond delay="90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500"/>
                                        <p:tgtEl>
                                          <p:spTgt spid="25"/>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wipe(left)">
                                      <p:cBhvr>
                                        <p:cTn id="42" dur="500"/>
                                        <p:tgtEl>
                                          <p:spTgt spid="5"/>
                                        </p:tgtEl>
                                      </p:cBhvr>
                                    </p:animEffect>
                                  </p:childTnLst>
                                </p:cTn>
                              </p:par>
                              <p:par>
                                <p:cTn id="43" presetID="22" presetClass="entr" presetSubtype="8" fill="hold" nodeType="with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wipe(left)">
                                      <p:cBhvr>
                                        <p:cTn id="45" dur="500"/>
                                        <p:tgtEl>
                                          <p:spTgt spid="7"/>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wipe(left)">
                                      <p:cBhvr>
                                        <p:cTn id="48" dur="500"/>
                                        <p:tgtEl>
                                          <p:spTgt spid="8"/>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wipe(left)">
                                      <p:cBhvr>
                                        <p:cTn id="51" dur="500"/>
                                        <p:tgtEl>
                                          <p:spTgt spid="6"/>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300"/>
                                  </p:stCondLst>
                                  <p:childTnLst>
                                    <p:set>
                                      <p:cBhvr>
                                        <p:cTn id="55" dur="1" fill="hold">
                                          <p:stCondLst>
                                            <p:cond delay="0"/>
                                          </p:stCondLst>
                                        </p:cTn>
                                        <p:tgtEl>
                                          <p:spTgt spid="26"/>
                                        </p:tgtEl>
                                        <p:attrNameLst>
                                          <p:attrName>style.visibility</p:attrName>
                                        </p:attrNameLst>
                                      </p:cBhvr>
                                      <p:to>
                                        <p:strVal val="visible"/>
                                      </p:to>
                                    </p:set>
                                    <p:animEffect transition="in" filter="fade">
                                      <p:cBhvr>
                                        <p:cTn id="56" dur="500"/>
                                        <p:tgtEl>
                                          <p:spTgt spid="26"/>
                                        </p:tgtEl>
                                      </p:cBhvr>
                                    </p:animEffect>
                                  </p:childTnLst>
                                </p:cTn>
                              </p:par>
                              <p:par>
                                <p:cTn id="57" presetID="10" presetClass="entr" presetSubtype="0" fill="hold" nodeType="withEffect">
                                  <p:stCondLst>
                                    <p:cond delay="600"/>
                                  </p:stCondLst>
                                  <p:childTnLst>
                                    <p:set>
                                      <p:cBhvr>
                                        <p:cTn id="58" dur="1" fill="hold">
                                          <p:stCondLst>
                                            <p:cond delay="0"/>
                                          </p:stCondLst>
                                        </p:cTn>
                                        <p:tgtEl>
                                          <p:spTgt spid="33"/>
                                        </p:tgtEl>
                                        <p:attrNameLst>
                                          <p:attrName>style.visibility</p:attrName>
                                        </p:attrNameLst>
                                      </p:cBhvr>
                                      <p:to>
                                        <p:strVal val="visible"/>
                                      </p:to>
                                    </p:set>
                                    <p:animEffect transition="in" filter="fade">
                                      <p:cBhvr>
                                        <p:cTn id="59" dur="500"/>
                                        <p:tgtEl>
                                          <p:spTgt spid="33"/>
                                        </p:tgtEl>
                                      </p:cBhvr>
                                    </p:animEffect>
                                  </p:childTnLst>
                                </p:cTn>
                              </p:par>
                              <p:par>
                                <p:cTn id="60" presetID="10" presetClass="entr" presetSubtype="0" fill="hold" nodeType="withEffect">
                                  <p:stCondLst>
                                    <p:cond delay="900"/>
                                  </p:stCondLst>
                                  <p:childTnLst>
                                    <p:set>
                                      <p:cBhvr>
                                        <p:cTn id="61" dur="1" fill="hold">
                                          <p:stCondLst>
                                            <p:cond delay="0"/>
                                          </p:stCondLst>
                                        </p:cTn>
                                        <p:tgtEl>
                                          <p:spTgt spid="38"/>
                                        </p:tgtEl>
                                        <p:attrNameLst>
                                          <p:attrName>style.visibility</p:attrName>
                                        </p:attrNameLst>
                                      </p:cBhvr>
                                      <p:to>
                                        <p:strVal val="visible"/>
                                      </p:to>
                                    </p:set>
                                    <p:animEffect transition="in" filter="fade">
                                      <p:cBhvr>
                                        <p:cTn id="62" dur="500"/>
                                        <p:tgtEl>
                                          <p:spTgt spid="38"/>
                                        </p:tgtEl>
                                      </p:cBhvr>
                                    </p:animEffect>
                                  </p:childTnLst>
                                </p:cTn>
                              </p:par>
                              <p:par>
                                <p:cTn id="63" presetID="10" presetClass="entr" presetSubtype="0" fill="hold" nodeType="withEffect">
                                  <p:stCondLst>
                                    <p:cond delay="1200"/>
                                  </p:stCondLst>
                                  <p:childTnLst>
                                    <p:set>
                                      <p:cBhvr>
                                        <p:cTn id="64" dur="1" fill="hold">
                                          <p:stCondLst>
                                            <p:cond delay="0"/>
                                          </p:stCondLst>
                                        </p:cTn>
                                        <p:tgtEl>
                                          <p:spTgt spid="43"/>
                                        </p:tgtEl>
                                        <p:attrNameLst>
                                          <p:attrName>style.visibility</p:attrName>
                                        </p:attrNameLst>
                                      </p:cBhvr>
                                      <p:to>
                                        <p:strVal val="visible"/>
                                      </p:to>
                                    </p:set>
                                    <p:animEffect transition="in" filter="fade">
                                      <p:cBhvr>
                                        <p:cTn id="65" dur="500"/>
                                        <p:tgtEl>
                                          <p:spTgt spid="43"/>
                                        </p:tgtEl>
                                      </p:cBhvr>
                                    </p:animEffect>
                                  </p:childTnLst>
                                </p:cTn>
                              </p:par>
                            </p:childTnLst>
                          </p:cTn>
                        </p:par>
                      </p:childTnLst>
                    </p:cTn>
                  </p:par>
                  <p:par>
                    <p:cTn id="66" fill="hold">
                      <p:stCondLst>
                        <p:cond delay="indefinite"/>
                      </p:stCondLst>
                      <p:childTnLst>
                        <p:par>
                          <p:cTn id="67" fill="hold">
                            <p:stCondLst>
                              <p:cond delay="0"/>
                            </p:stCondLst>
                            <p:childTnLst>
                              <p:par>
                                <p:cTn id="68" presetID="2" presetClass="entr" presetSubtype="2" fill="hold" grpId="0" nodeType="clickEffect">
                                  <p:stCondLst>
                                    <p:cond delay="0"/>
                                  </p:stCondLst>
                                  <p:iterate type="lt">
                                    <p:tmPct val="15000"/>
                                  </p:iterate>
                                  <p:childTnLst>
                                    <p:set>
                                      <p:cBhvr>
                                        <p:cTn id="69" dur="1" fill="hold">
                                          <p:stCondLst>
                                            <p:cond delay="0"/>
                                          </p:stCondLst>
                                        </p:cTn>
                                        <p:tgtEl>
                                          <p:spTgt spid="9"/>
                                        </p:tgtEl>
                                        <p:attrNameLst>
                                          <p:attrName>style.visibility</p:attrName>
                                        </p:attrNameLst>
                                      </p:cBhvr>
                                      <p:to>
                                        <p:strVal val="visible"/>
                                      </p:to>
                                    </p:set>
                                    <p:anim calcmode="lin" valueType="num">
                                      <p:cBhvr additive="base">
                                        <p:cTn id="70" dur="500" fill="hold"/>
                                        <p:tgtEl>
                                          <p:spTgt spid="9"/>
                                        </p:tgtEl>
                                        <p:attrNameLst>
                                          <p:attrName>ppt_x</p:attrName>
                                        </p:attrNameLst>
                                      </p:cBhvr>
                                      <p:tavLst>
                                        <p:tav tm="0">
                                          <p:val>
                                            <p:strVal val="1+#ppt_w/2"/>
                                          </p:val>
                                        </p:tav>
                                        <p:tav tm="100000">
                                          <p:val>
                                            <p:strVal val="#ppt_x"/>
                                          </p:val>
                                        </p:tav>
                                      </p:tavLst>
                                    </p:anim>
                                    <p:anim calcmode="lin" valueType="num">
                                      <p:cBhvr additive="base">
                                        <p:cTn id="71" dur="500" fill="hold"/>
                                        <p:tgtEl>
                                          <p:spTgt spid="9"/>
                                        </p:tgtEl>
                                        <p:attrNameLst>
                                          <p:attrName>ppt_y</p:attrName>
                                        </p:attrNameLst>
                                      </p:cBhvr>
                                      <p:tavLst>
                                        <p:tav tm="0">
                                          <p:val>
                                            <p:strVal val="#ppt_y"/>
                                          </p:val>
                                        </p:tav>
                                        <p:tav tm="100000">
                                          <p:val>
                                            <p:strVal val="#ppt_y"/>
                                          </p:val>
                                        </p:tav>
                                      </p:tavLst>
                                    </p:anim>
                                  </p:childTnLst>
                                </p:cTn>
                              </p:par>
                              <p:par>
                                <p:cTn id="72" presetID="2" presetClass="entr" presetSubtype="2" fill="hold" grpId="0" nodeType="withEffect">
                                  <p:stCondLst>
                                    <p:cond delay="200"/>
                                  </p:stCondLst>
                                  <p:iterate type="lt">
                                    <p:tmPct val="15000"/>
                                  </p:iterate>
                                  <p:childTnLst>
                                    <p:set>
                                      <p:cBhvr>
                                        <p:cTn id="73" dur="1" fill="hold">
                                          <p:stCondLst>
                                            <p:cond delay="0"/>
                                          </p:stCondLst>
                                        </p:cTn>
                                        <p:tgtEl>
                                          <p:spTgt spid="15"/>
                                        </p:tgtEl>
                                        <p:attrNameLst>
                                          <p:attrName>style.visibility</p:attrName>
                                        </p:attrNameLst>
                                      </p:cBhvr>
                                      <p:to>
                                        <p:strVal val="visible"/>
                                      </p:to>
                                    </p:set>
                                    <p:anim calcmode="lin" valueType="num">
                                      <p:cBhvr additive="base">
                                        <p:cTn id="74" dur="500" fill="hold"/>
                                        <p:tgtEl>
                                          <p:spTgt spid="15"/>
                                        </p:tgtEl>
                                        <p:attrNameLst>
                                          <p:attrName>ppt_x</p:attrName>
                                        </p:attrNameLst>
                                      </p:cBhvr>
                                      <p:tavLst>
                                        <p:tav tm="0">
                                          <p:val>
                                            <p:strVal val="1+#ppt_w/2"/>
                                          </p:val>
                                        </p:tav>
                                        <p:tav tm="100000">
                                          <p:val>
                                            <p:strVal val="#ppt_x"/>
                                          </p:val>
                                        </p:tav>
                                      </p:tavLst>
                                    </p:anim>
                                    <p:anim calcmode="lin" valueType="num">
                                      <p:cBhvr additive="base">
                                        <p:cTn id="75" dur="500" fill="hold"/>
                                        <p:tgtEl>
                                          <p:spTgt spid="15"/>
                                        </p:tgtEl>
                                        <p:attrNameLst>
                                          <p:attrName>ppt_y</p:attrName>
                                        </p:attrNameLst>
                                      </p:cBhvr>
                                      <p:tavLst>
                                        <p:tav tm="0">
                                          <p:val>
                                            <p:strVal val="#ppt_y"/>
                                          </p:val>
                                        </p:tav>
                                        <p:tav tm="100000">
                                          <p:val>
                                            <p:strVal val="#ppt_y"/>
                                          </p:val>
                                        </p:tav>
                                      </p:tavLst>
                                    </p:anim>
                                  </p:childTnLst>
                                </p:cTn>
                              </p:par>
                              <p:par>
                                <p:cTn id="76" presetID="2" presetClass="entr" presetSubtype="2" fill="hold" grpId="0" nodeType="withEffect">
                                  <p:stCondLst>
                                    <p:cond delay="400"/>
                                  </p:stCondLst>
                                  <p:iterate type="lt">
                                    <p:tmPct val="15000"/>
                                  </p:iterate>
                                  <p:childTnLst>
                                    <p:set>
                                      <p:cBhvr>
                                        <p:cTn id="77" dur="1" fill="hold">
                                          <p:stCondLst>
                                            <p:cond delay="0"/>
                                          </p:stCondLst>
                                        </p:cTn>
                                        <p:tgtEl>
                                          <p:spTgt spid="13"/>
                                        </p:tgtEl>
                                        <p:attrNameLst>
                                          <p:attrName>style.visibility</p:attrName>
                                        </p:attrNameLst>
                                      </p:cBhvr>
                                      <p:to>
                                        <p:strVal val="visible"/>
                                      </p:to>
                                    </p:set>
                                    <p:anim calcmode="lin" valueType="num">
                                      <p:cBhvr additive="base">
                                        <p:cTn id="78" dur="500" fill="hold"/>
                                        <p:tgtEl>
                                          <p:spTgt spid="13"/>
                                        </p:tgtEl>
                                        <p:attrNameLst>
                                          <p:attrName>ppt_x</p:attrName>
                                        </p:attrNameLst>
                                      </p:cBhvr>
                                      <p:tavLst>
                                        <p:tav tm="0">
                                          <p:val>
                                            <p:strVal val="1+#ppt_w/2"/>
                                          </p:val>
                                        </p:tav>
                                        <p:tav tm="100000">
                                          <p:val>
                                            <p:strVal val="#ppt_x"/>
                                          </p:val>
                                        </p:tav>
                                      </p:tavLst>
                                    </p:anim>
                                    <p:anim calcmode="lin" valueType="num">
                                      <p:cBhvr additive="base">
                                        <p:cTn id="79" dur="500" fill="hold"/>
                                        <p:tgtEl>
                                          <p:spTgt spid="13"/>
                                        </p:tgtEl>
                                        <p:attrNameLst>
                                          <p:attrName>ppt_y</p:attrName>
                                        </p:attrNameLst>
                                      </p:cBhvr>
                                      <p:tavLst>
                                        <p:tav tm="0">
                                          <p:val>
                                            <p:strVal val="#ppt_y"/>
                                          </p:val>
                                        </p:tav>
                                        <p:tav tm="100000">
                                          <p:val>
                                            <p:strVal val="#ppt_y"/>
                                          </p:val>
                                        </p:tav>
                                      </p:tavLst>
                                    </p:anim>
                                  </p:childTnLst>
                                </p:cTn>
                              </p:par>
                              <p:par>
                                <p:cTn id="80" presetID="2" presetClass="entr" presetSubtype="2" fill="hold" grpId="0" nodeType="withEffect">
                                  <p:stCondLst>
                                    <p:cond delay="600"/>
                                  </p:stCondLst>
                                  <p:iterate type="lt">
                                    <p:tmPct val="15000"/>
                                  </p:iterate>
                                  <p:childTnLst>
                                    <p:set>
                                      <p:cBhvr>
                                        <p:cTn id="81" dur="1" fill="hold">
                                          <p:stCondLst>
                                            <p:cond delay="0"/>
                                          </p:stCondLst>
                                        </p:cTn>
                                        <p:tgtEl>
                                          <p:spTgt spid="11"/>
                                        </p:tgtEl>
                                        <p:attrNameLst>
                                          <p:attrName>style.visibility</p:attrName>
                                        </p:attrNameLst>
                                      </p:cBhvr>
                                      <p:to>
                                        <p:strVal val="visible"/>
                                      </p:to>
                                    </p:set>
                                    <p:anim calcmode="lin" valueType="num">
                                      <p:cBhvr additive="base">
                                        <p:cTn id="82" dur="500" fill="hold"/>
                                        <p:tgtEl>
                                          <p:spTgt spid="11"/>
                                        </p:tgtEl>
                                        <p:attrNameLst>
                                          <p:attrName>ppt_x</p:attrName>
                                        </p:attrNameLst>
                                      </p:cBhvr>
                                      <p:tavLst>
                                        <p:tav tm="0">
                                          <p:val>
                                            <p:strVal val="1+#ppt_w/2"/>
                                          </p:val>
                                        </p:tav>
                                        <p:tav tm="100000">
                                          <p:val>
                                            <p:strVal val="#ppt_x"/>
                                          </p:val>
                                        </p:tav>
                                      </p:tavLst>
                                    </p:anim>
                                    <p:anim calcmode="lin" valueType="num">
                                      <p:cBhvr additive="base">
                                        <p:cTn id="83"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16" presetClass="entr" presetSubtype="21" fill="hold" grpId="0" nodeType="clickEffect">
                                  <p:stCondLst>
                                    <p:cond delay="0"/>
                                  </p:stCondLst>
                                  <p:childTnLst>
                                    <p:set>
                                      <p:cBhvr>
                                        <p:cTn id="87" dur="1" fill="hold">
                                          <p:stCondLst>
                                            <p:cond delay="0"/>
                                          </p:stCondLst>
                                        </p:cTn>
                                        <p:tgtEl>
                                          <p:spTgt spid="10"/>
                                        </p:tgtEl>
                                        <p:attrNameLst>
                                          <p:attrName>style.visibility</p:attrName>
                                        </p:attrNameLst>
                                      </p:cBhvr>
                                      <p:to>
                                        <p:strVal val="visible"/>
                                      </p:to>
                                    </p:set>
                                    <p:animEffect transition="in" filter="barn(inVertical)">
                                      <p:cBhvr>
                                        <p:cTn id="88" dur="500"/>
                                        <p:tgtEl>
                                          <p:spTgt spid="10"/>
                                        </p:tgtEl>
                                      </p:cBhvr>
                                    </p:animEffect>
                                  </p:childTnLst>
                                </p:cTn>
                              </p:par>
                              <p:par>
                                <p:cTn id="89" presetID="16" presetClass="entr" presetSubtype="21" fill="hold" grpId="0" nodeType="withEffect">
                                  <p:stCondLst>
                                    <p:cond delay="300"/>
                                  </p:stCondLst>
                                  <p:childTnLst>
                                    <p:set>
                                      <p:cBhvr>
                                        <p:cTn id="90" dur="1" fill="hold">
                                          <p:stCondLst>
                                            <p:cond delay="0"/>
                                          </p:stCondLst>
                                        </p:cTn>
                                        <p:tgtEl>
                                          <p:spTgt spid="14"/>
                                        </p:tgtEl>
                                        <p:attrNameLst>
                                          <p:attrName>style.visibility</p:attrName>
                                        </p:attrNameLst>
                                      </p:cBhvr>
                                      <p:to>
                                        <p:strVal val="visible"/>
                                      </p:to>
                                    </p:set>
                                    <p:animEffect transition="in" filter="barn(inVertical)">
                                      <p:cBhvr>
                                        <p:cTn id="91" dur="500"/>
                                        <p:tgtEl>
                                          <p:spTgt spid="14"/>
                                        </p:tgtEl>
                                      </p:cBhvr>
                                    </p:animEffect>
                                  </p:childTnLst>
                                </p:cTn>
                              </p:par>
                              <p:par>
                                <p:cTn id="92" presetID="16" presetClass="entr" presetSubtype="21" fill="hold" grpId="0" nodeType="withEffect">
                                  <p:stCondLst>
                                    <p:cond delay="600"/>
                                  </p:stCondLst>
                                  <p:childTnLst>
                                    <p:set>
                                      <p:cBhvr>
                                        <p:cTn id="93" dur="1" fill="hold">
                                          <p:stCondLst>
                                            <p:cond delay="0"/>
                                          </p:stCondLst>
                                        </p:cTn>
                                        <p:tgtEl>
                                          <p:spTgt spid="16"/>
                                        </p:tgtEl>
                                        <p:attrNameLst>
                                          <p:attrName>style.visibility</p:attrName>
                                        </p:attrNameLst>
                                      </p:cBhvr>
                                      <p:to>
                                        <p:strVal val="visible"/>
                                      </p:to>
                                    </p:set>
                                    <p:animEffect transition="in" filter="barn(inVertical)">
                                      <p:cBhvr>
                                        <p:cTn id="94" dur="500"/>
                                        <p:tgtEl>
                                          <p:spTgt spid="16"/>
                                        </p:tgtEl>
                                      </p:cBhvr>
                                    </p:animEffect>
                                  </p:childTnLst>
                                </p:cTn>
                              </p:par>
                              <p:par>
                                <p:cTn id="95" presetID="16" presetClass="entr" presetSubtype="21" fill="hold" grpId="0" nodeType="withEffect">
                                  <p:stCondLst>
                                    <p:cond delay="900"/>
                                  </p:stCondLst>
                                  <p:childTnLst>
                                    <p:set>
                                      <p:cBhvr>
                                        <p:cTn id="96" dur="1" fill="hold">
                                          <p:stCondLst>
                                            <p:cond delay="0"/>
                                          </p:stCondLst>
                                        </p:cTn>
                                        <p:tgtEl>
                                          <p:spTgt spid="12"/>
                                        </p:tgtEl>
                                        <p:attrNameLst>
                                          <p:attrName>style.visibility</p:attrName>
                                        </p:attrNameLst>
                                      </p:cBhvr>
                                      <p:to>
                                        <p:strVal val="visible"/>
                                      </p:to>
                                    </p:set>
                                    <p:animEffect transition="in" filter="barn(inVertical)">
                                      <p:cBhvr>
                                        <p:cTn id="9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animBg="1"/>
      <p:bldP spid="9" grpId="0"/>
      <p:bldP spid="10" grpId="0"/>
      <p:bldP spid="11" grpId="0"/>
      <p:bldP spid="12" grpId="0"/>
      <p:bldP spid="13" grpId="0"/>
      <p:bldP spid="14" grpId="0"/>
      <p:bldP spid="15" grpId="0"/>
      <p:bldP spid="16" grpId="0"/>
      <p:bldP spid="22" grpId="0" animBg="1"/>
      <p:bldP spid="23" grpId="0" animBg="1"/>
      <p:bldP spid="24" grpId="0" animBg="1"/>
      <p:bldP spid="25" grpId="0" animBg="1"/>
      <p:bldP spid="51" grpId="0" bldLvl="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肘形连接符 3"/>
          <p:cNvCxnSpPr>
            <a:cxnSpLocks noChangeShapeType="1"/>
          </p:cNvCxnSpPr>
          <p:nvPr/>
        </p:nvCxnSpPr>
        <p:spPr bwMode="auto">
          <a:xfrm flipV="1">
            <a:off x="2295531" y="1995860"/>
            <a:ext cx="3786602" cy="568817"/>
          </a:xfrm>
          <a:prstGeom prst="bentConnector3">
            <a:avLst>
              <a:gd name="adj1" fmla="val 218"/>
            </a:avLst>
          </a:prstGeom>
          <a:noFill/>
          <a:ln w="19050">
            <a:solidFill>
              <a:schemeClr val="bg1">
                <a:lumMod val="50000"/>
              </a:schemeClr>
            </a:solidFill>
            <a:bevel/>
            <a:headEnd type="oval" w="med" len="med"/>
            <a:tailEnd type="oval" w="med" len="med"/>
          </a:ln>
          <a:extLst>
            <a:ext uri="{909E8E84-426E-40DD-AFC4-6F175D3DCCD1}">
              <a14:hiddenFill xmlns:a14="http://schemas.microsoft.com/office/drawing/2010/main">
                <a:noFill/>
              </a14:hiddenFill>
            </a:ext>
          </a:extLst>
        </p:spPr>
      </p:cxnSp>
      <p:cxnSp>
        <p:nvCxnSpPr>
          <p:cNvPr id="7" name="肘形连接符 6"/>
          <p:cNvCxnSpPr>
            <a:cxnSpLocks noChangeShapeType="1"/>
          </p:cNvCxnSpPr>
          <p:nvPr/>
        </p:nvCxnSpPr>
        <p:spPr bwMode="auto">
          <a:xfrm flipH="1" flipV="1">
            <a:off x="6720400" y="1995860"/>
            <a:ext cx="3927152" cy="568817"/>
          </a:xfrm>
          <a:prstGeom prst="bentConnector3">
            <a:avLst>
              <a:gd name="adj1" fmla="val 218"/>
            </a:avLst>
          </a:prstGeom>
          <a:noFill/>
          <a:ln w="19050">
            <a:solidFill>
              <a:schemeClr val="bg1">
                <a:lumMod val="50000"/>
              </a:schemeClr>
            </a:solidFill>
            <a:bevel/>
            <a:headEnd type="oval" w="med" len="med"/>
            <a:tailEnd type="oval" w="med" len="med"/>
          </a:ln>
          <a:extLst>
            <a:ext uri="{909E8E84-426E-40DD-AFC4-6F175D3DCCD1}">
              <a14:hiddenFill xmlns:a14="http://schemas.microsoft.com/office/drawing/2010/main">
                <a:noFill/>
              </a14:hiddenFill>
            </a:ext>
          </a:extLst>
        </p:spPr>
      </p:cxnSp>
      <p:cxnSp>
        <p:nvCxnSpPr>
          <p:cNvPr id="8" name="肘形连接符 2"/>
          <p:cNvCxnSpPr>
            <a:cxnSpLocks noChangeShapeType="1"/>
          </p:cNvCxnSpPr>
          <p:nvPr/>
        </p:nvCxnSpPr>
        <p:spPr bwMode="auto">
          <a:xfrm flipH="1">
            <a:off x="6720400" y="5567502"/>
            <a:ext cx="3927152" cy="567164"/>
          </a:xfrm>
          <a:prstGeom prst="bentConnector3">
            <a:avLst>
              <a:gd name="adj1" fmla="val 218"/>
            </a:avLst>
          </a:prstGeom>
          <a:noFill/>
          <a:ln w="19050">
            <a:solidFill>
              <a:schemeClr val="bg1">
                <a:lumMod val="50000"/>
              </a:schemeClr>
            </a:solidFill>
            <a:bevel/>
            <a:headEnd type="oval" w="med" len="med"/>
            <a:tailEnd type="oval" w="med" len="med"/>
          </a:ln>
          <a:extLst>
            <a:ext uri="{909E8E84-426E-40DD-AFC4-6F175D3DCCD1}">
              <a14:hiddenFill xmlns:a14="http://schemas.microsoft.com/office/drawing/2010/main">
                <a:noFill/>
              </a14:hiddenFill>
            </a:ext>
          </a:extLst>
        </p:spPr>
      </p:cxnSp>
      <p:cxnSp>
        <p:nvCxnSpPr>
          <p:cNvPr id="9" name="肘形连接符 4"/>
          <p:cNvCxnSpPr>
            <a:cxnSpLocks noChangeShapeType="1"/>
          </p:cNvCxnSpPr>
          <p:nvPr/>
        </p:nvCxnSpPr>
        <p:spPr bwMode="auto">
          <a:xfrm>
            <a:off x="2295531" y="5567502"/>
            <a:ext cx="3786602" cy="567164"/>
          </a:xfrm>
          <a:prstGeom prst="bentConnector3">
            <a:avLst>
              <a:gd name="adj1" fmla="val 218"/>
            </a:avLst>
          </a:prstGeom>
          <a:noFill/>
          <a:ln w="19050">
            <a:solidFill>
              <a:schemeClr val="bg1">
                <a:lumMod val="50000"/>
              </a:schemeClr>
            </a:solidFill>
            <a:bevel/>
            <a:headEnd type="oval" w="med" len="med"/>
            <a:tailEnd type="oval" w="med" len="med"/>
          </a:ln>
          <a:extLst>
            <a:ext uri="{909E8E84-426E-40DD-AFC4-6F175D3DCCD1}">
              <a14:hiddenFill xmlns:a14="http://schemas.microsoft.com/office/drawing/2010/main">
                <a:noFill/>
              </a14:hiddenFill>
            </a:ext>
          </a:extLst>
        </p:spPr>
      </p:cxnSp>
      <p:sp>
        <p:nvSpPr>
          <p:cNvPr id="10" name="文本框 5"/>
          <p:cNvSpPr>
            <a:spLocks noChangeArrowheads="1"/>
          </p:cNvSpPr>
          <p:nvPr/>
        </p:nvSpPr>
        <p:spPr bwMode="auto">
          <a:xfrm>
            <a:off x="3085921" y="5192148"/>
            <a:ext cx="2996212" cy="734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244" tIns="47623" rIns="95244" bIns="47623"/>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53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94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1" name="组合 10"/>
          <p:cNvGrpSpPr/>
          <p:nvPr/>
        </p:nvGrpSpPr>
        <p:grpSpPr>
          <a:xfrm>
            <a:off x="1569880" y="4051129"/>
            <a:ext cx="1361490" cy="1361490"/>
            <a:chOff x="1072935" y="2884829"/>
            <a:chExt cx="980337" cy="980337"/>
          </a:xfrm>
        </p:grpSpPr>
        <p:grpSp>
          <p:nvGrpSpPr>
            <p:cNvPr id="12" name="组合 11"/>
            <p:cNvGrpSpPr/>
            <p:nvPr/>
          </p:nvGrpSpPr>
          <p:grpSpPr>
            <a:xfrm>
              <a:off x="1072935" y="2884829"/>
              <a:ext cx="980337" cy="980337"/>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椭圆 1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组合 9"/>
            <p:cNvGrpSpPr/>
            <p:nvPr/>
          </p:nvGrpSpPr>
          <p:grpSpPr bwMode="auto">
            <a:xfrm>
              <a:off x="1421984" y="3213744"/>
              <a:ext cx="282243" cy="476079"/>
              <a:chOff x="0" y="0"/>
              <a:chExt cx="292099" cy="492124"/>
            </a:xfrm>
            <a:solidFill>
              <a:srgbClr val="C00000"/>
            </a:solidFill>
          </p:grpSpPr>
          <p:sp>
            <p:nvSpPr>
              <p:cNvPr id="14" name="Freeform 15"/>
              <p:cNvSpPr>
                <a:spLocks noEditPoints="1" noChangeArrowheads="1"/>
              </p:cNvSpPr>
              <p:nvPr/>
            </p:nvSpPr>
            <p:spPr bwMode="auto">
              <a:xfrm>
                <a:off x="0" y="0"/>
                <a:ext cx="292099" cy="492124"/>
              </a:xfrm>
              <a:custGeom>
                <a:avLst/>
                <a:gdLst>
                  <a:gd name="T0" fmla="*/ 0 w 166"/>
                  <a:gd name="T1" fmla="*/ 2147483647 h 280"/>
                  <a:gd name="T2" fmla="*/ 2147483647 w 166"/>
                  <a:gd name="T3" fmla="*/ 2147483647 h 280"/>
                  <a:gd name="T4" fmla="*/ 2147483647 w 166"/>
                  <a:gd name="T5" fmla="*/ 2147483647 h 280"/>
                  <a:gd name="T6" fmla="*/ 2147483647 w 166"/>
                  <a:gd name="T7" fmla="*/ 2147483647 h 280"/>
                  <a:gd name="T8" fmla="*/ 2147483647 w 166"/>
                  <a:gd name="T9" fmla="*/ 2147483647 h 280"/>
                  <a:gd name="T10" fmla="*/ 2147483647 w 166"/>
                  <a:gd name="T11" fmla="*/ 2147483647 h 280"/>
                  <a:gd name="T12" fmla="*/ 2147483647 w 166"/>
                  <a:gd name="T13" fmla="*/ 2147483647 h 280"/>
                  <a:gd name="T14" fmla="*/ 2147483647 w 166"/>
                  <a:gd name="T15" fmla="*/ 2147483647 h 280"/>
                  <a:gd name="T16" fmla="*/ 2147483647 w 166"/>
                  <a:gd name="T17" fmla="*/ 2147483647 h 280"/>
                  <a:gd name="T18" fmla="*/ 0 w 166"/>
                  <a:gd name="T19" fmla="*/ 2147483647 h 280"/>
                  <a:gd name="T20" fmla="*/ 0 w 166"/>
                  <a:gd name="T21" fmla="*/ 2147483647 h 280"/>
                  <a:gd name="T22" fmla="*/ 0 w 166"/>
                  <a:gd name="T23" fmla="*/ 2147483647 h 280"/>
                  <a:gd name="T24" fmla="*/ 0 w 166"/>
                  <a:gd name="T25" fmla="*/ 0 h 280"/>
                  <a:gd name="T26" fmla="*/ 2147483647 w 166"/>
                  <a:gd name="T27" fmla="*/ 0 h 280"/>
                  <a:gd name="T28" fmla="*/ 2147483647 w 166"/>
                  <a:gd name="T29" fmla="*/ 2147483647 h 280"/>
                  <a:gd name="T30" fmla="*/ 2147483647 w 166"/>
                  <a:gd name="T31" fmla="*/ 2147483647 h 280"/>
                  <a:gd name="T32" fmla="*/ 2147483647 w 166"/>
                  <a:gd name="T33" fmla="*/ 2147483647 h 280"/>
                  <a:gd name="T34" fmla="*/ 2147483647 w 166"/>
                  <a:gd name="T35" fmla="*/ 2147483647 h 280"/>
                  <a:gd name="T36" fmla="*/ 2147483647 w 166"/>
                  <a:gd name="T37" fmla="*/ 2147483647 h 280"/>
                  <a:gd name="T38" fmla="*/ 2147483647 w 166"/>
                  <a:gd name="T39" fmla="*/ 2147483647 h 280"/>
                  <a:gd name="T40" fmla="*/ 2147483647 w 166"/>
                  <a:gd name="T41" fmla="*/ 2147483647 h 280"/>
                  <a:gd name="T42" fmla="*/ 0 w 166"/>
                  <a:gd name="T43" fmla="*/ 2147483647 h 280"/>
                  <a:gd name="T44" fmla="*/ 0 w 166"/>
                  <a:gd name="T45" fmla="*/ 0 h 2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6"/>
                  <a:gd name="T70" fmla="*/ 0 h 280"/>
                  <a:gd name="T71" fmla="*/ 166 w 166"/>
                  <a:gd name="T72" fmla="*/ 280 h 28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6" h="280">
                    <a:moveTo>
                      <a:pt x="0" y="280"/>
                    </a:moveTo>
                    <a:lnTo>
                      <a:pt x="166" y="280"/>
                    </a:lnTo>
                    <a:lnTo>
                      <a:pt x="166" y="268"/>
                    </a:lnTo>
                    <a:lnTo>
                      <a:pt x="164" y="264"/>
                    </a:lnTo>
                    <a:lnTo>
                      <a:pt x="160" y="262"/>
                    </a:lnTo>
                    <a:lnTo>
                      <a:pt x="6" y="262"/>
                    </a:lnTo>
                    <a:lnTo>
                      <a:pt x="2" y="264"/>
                    </a:lnTo>
                    <a:lnTo>
                      <a:pt x="0" y="268"/>
                    </a:lnTo>
                    <a:lnTo>
                      <a:pt x="0" y="280"/>
                    </a:lnTo>
                    <a:close/>
                    <a:moveTo>
                      <a:pt x="0" y="0"/>
                    </a:moveTo>
                    <a:lnTo>
                      <a:pt x="166" y="0"/>
                    </a:lnTo>
                    <a:lnTo>
                      <a:pt x="166" y="12"/>
                    </a:lnTo>
                    <a:lnTo>
                      <a:pt x="164" y="16"/>
                    </a:lnTo>
                    <a:lnTo>
                      <a:pt x="160" y="18"/>
                    </a:lnTo>
                    <a:lnTo>
                      <a:pt x="6" y="18"/>
                    </a:lnTo>
                    <a:lnTo>
                      <a:pt x="2" y="16"/>
                    </a:lnTo>
                    <a:lnTo>
                      <a:pt x="0" y="12"/>
                    </a:lnTo>
                    <a:lnTo>
                      <a:pt x="0" y="0"/>
                    </a:lnTo>
                    <a:close/>
                  </a:path>
                </a:pathLst>
              </a:custGeom>
              <a:solidFill>
                <a:srgbClr val="00B0F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500">
                  <a:ea typeface="微软雅黑" panose="020B0503020204020204" pitchFamily="34" charset="-122"/>
                  <a:sym typeface="Arial" panose="020B0604020202020204" pitchFamily="34" charset="0"/>
                </a:endParaRPr>
              </a:p>
            </p:txBody>
          </p:sp>
          <p:sp>
            <p:nvSpPr>
              <p:cNvPr id="15" name="Freeform 16"/>
              <p:cNvSpPr>
                <a:spLocks noEditPoints="1" noChangeArrowheads="1"/>
              </p:cNvSpPr>
              <p:nvPr/>
            </p:nvSpPr>
            <p:spPr bwMode="auto">
              <a:xfrm>
                <a:off x="23812" y="46039"/>
                <a:ext cx="244476" cy="400050"/>
              </a:xfrm>
              <a:custGeom>
                <a:avLst/>
                <a:gdLst>
                  <a:gd name="T0" fmla="*/ 2147483647 w 138"/>
                  <a:gd name="T1" fmla="*/ 2147483647 h 228"/>
                  <a:gd name="T2" fmla="*/ 2147483647 w 138"/>
                  <a:gd name="T3" fmla="*/ 2147483647 h 228"/>
                  <a:gd name="T4" fmla="*/ 2147483647 w 138"/>
                  <a:gd name="T5" fmla="*/ 2147483647 h 228"/>
                  <a:gd name="T6" fmla="*/ 2147483647 w 138"/>
                  <a:gd name="T7" fmla="*/ 2147483647 h 228"/>
                  <a:gd name="T8" fmla="*/ 2147483647 w 138"/>
                  <a:gd name="T9" fmla="*/ 2147483647 h 228"/>
                  <a:gd name="T10" fmla="*/ 2147483647 w 138"/>
                  <a:gd name="T11" fmla="*/ 2147483647 h 228"/>
                  <a:gd name="T12" fmla="*/ 2147483647 w 138"/>
                  <a:gd name="T13" fmla="*/ 2147483647 h 228"/>
                  <a:gd name="T14" fmla="*/ 2147483647 w 138"/>
                  <a:gd name="T15" fmla="*/ 2147483647 h 228"/>
                  <a:gd name="T16" fmla="*/ 2147483647 w 138"/>
                  <a:gd name="T17" fmla="*/ 2147483647 h 228"/>
                  <a:gd name="T18" fmla="*/ 2147483647 w 138"/>
                  <a:gd name="T19" fmla="*/ 2147483647 h 228"/>
                  <a:gd name="T20" fmla="*/ 0 w 138"/>
                  <a:gd name="T21" fmla="*/ 2147483647 h 228"/>
                  <a:gd name="T22" fmla="*/ 0 w 138"/>
                  <a:gd name="T23" fmla="*/ 2147483647 h 228"/>
                  <a:gd name="T24" fmla="*/ 2147483647 w 138"/>
                  <a:gd name="T25" fmla="*/ 2147483647 h 228"/>
                  <a:gd name="T26" fmla="*/ 2147483647 w 138"/>
                  <a:gd name="T27" fmla="*/ 2147483647 h 228"/>
                  <a:gd name="T28" fmla="*/ 2147483647 w 138"/>
                  <a:gd name="T29" fmla="*/ 2147483647 h 228"/>
                  <a:gd name="T30" fmla="*/ 2147483647 w 138"/>
                  <a:gd name="T31" fmla="*/ 2147483647 h 228"/>
                  <a:gd name="T32" fmla="*/ 2147483647 w 138"/>
                  <a:gd name="T33" fmla="*/ 2147483647 h 228"/>
                  <a:gd name="T34" fmla="*/ 2147483647 w 138"/>
                  <a:gd name="T35" fmla="*/ 2147483647 h 228"/>
                  <a:gd name="T36" fmla="*/ 2147483647 w 138"/>
                  <a:gd name="T37" fmla="*/ 2147483647 h 228"/>
                  <a:gd name="T38" fmla="*/ 0 w 138"/>
                  <a:gd name="T39" fmla="*/ 2147483647 h 228"/>
                  <a:gd name="T40" fmla="*/ 2147483647 w 138"/>
                  <a:gd name="T41" fmla="*/ 0 h 228"/>
                  <a:gd name="T42" fmla="*/ 2147483647 w 138"/>
                  <a:gd name="T43" fmla="*/ 2147483647 h 228"/>
                  <a:gd name="T44" fmla="*/ 2147483647 w 138"/>
                  <a:gd name="T45" fmla="*/ 2147483647 h 228"/>
                  <a:gd name="T46" fmla="*/ 2147483647 w 138"/>
                  <a:gd name="T47" fmla="*/ 2147483647 h 228"/>
                  <a:gd name="T48" fmla="*/ 2147483647 w 138"/>
                  <a:gd name="T49" fmla="*/ 2147483647 h 228"/>
                  <a:gd name="T50" fmla="*/ 2147483647 w 138"/>
                  <a:gd name="T51" fmla="*/ 2147483647 h 228"/>
                  <a:gd name="T52" fmla="*/ 2147483647 w 138"/>
                  <a:gd name="T53" fmla="*/ 2147483647 h 228"/>
                  <a:gd name="T54" fmla="*/ 2147483647 w 138"/>
                  <a:gd name="T55" fmla="*/ 2147483647 h 228"/>
                  <a:gd name="T56" fmla="*/ 2147483647 w 138"/>
                  <a:gd name="T57" fmla="*/ 2147483647 h 228"/>
                  <a:gd name="T58" fmla="*/ 2147483647 w 138"/>
                  <a:gd name="T59" fmla="*/ 2147483647 h 228"/>
                  <a:gd name="T60" fmla="*/ 2147483647 w 138"/>
                  <a:gd name="T61" fmla="*/ 2147483647 h 228"/>
                  <a:gd name="T62" fmla="*/ 2147483647 w 138"/>
                  <a:gd name="T63" fmla="*/ 0 h 228"/>
                  <a:gd name="T64" fmla="*/ 2147483647 w 138"/>
                  <a:gd name="T65" fmla="*/ 2147483647 h 228"/>
                  <a:gd name="T66" fmla="*/ 2147483647 w 138"/>
                  <a:gd name="T67" fmla="*/ 2147483647 h 228"/>
                  <a:gd name="T68" fmla="*/ 2147483647 w 138"/>
                  <a:gd name="T69" fmla="*/ 2147483647 h 228"/>
                  <a:gd name="T70" fmla="*/ 2147483647 w 138"/>
                  <a:gd name="T71" fmla="*/ 2147483647 h 228"/>
                  <a:gd name="T72" fmla="*/ 2147483647 w 138"/>
                  <a:gd name="T73" fmla="*/ 2147483647 h 228"/>
                  <a:gd name="T74" fmla="*/ 2147483647 w 138"/>
                  <a:gd name="T75" fmla="*/ 2147483647 h 228"/>
                  <a:gd name="T76" fmla="*/ 2147483647 w 138"/>
                  <a:gd name="T77" fmla="*/ 2147483647 h 228"/>
                  <a:gd name="T78" fmla="*/ 2147483647 w 138"/>
                  <a:gd name="T79" fmla="*/ 2147483647 h 228"/>
                  <a:gd name="T80" fmla="*/ 2147483647 w 138"/>
                  <a:gd name="T81" fmla="*/ 2147483647 h 228"/>
                  <a:gd name="T82" fmla="*/ 2147483647 w 138"/>
                  <a:gd name="T83" fmla="*/ 2147483647 h 2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38"/>
                  <a:gd name="T127" fmla="*/ 0 h 228"/>
                  <a:gd name="T128" fmla="*/ 138 w 138"/>
                  <a:gd name="T129" fmla="*/ 228 h 22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38" h="228">
                    <a:moveTo>
                      <a:pt x="14" y="0"/>
                    </a:moveTo>
                    <a:lnTo>
                      <a:pt x="14" y="50"/>
                    </a:lnTo>
                    <a:lnTo>
                      <a:pt x="14" y="58"/>
                    </a:lnTo>
                    <a:lnTo>
                      <a:pt x="16" y="66"/>
                    </a:lnTo>
                    <a:lnTo>
                      <a:pt x="20" y="70"/>
                    </a:lnTo>
                    <a:lnTo>
                      <a:pt x="24" y="76"/>
                    </a:lnTo>
                    <a:lnTo>
                      <a:pt x="48" y="96"/>
                    </a:lnTo>
                    <a:lnTo>
                      <a:pt x="56" y="104"/>
                    </a:lnTo>
                    <a:lnTo>
                      <a:pt x="58" y="110"/>
                    </a:lnTo>
                    <a:lnTo>
                      <a:pt x="58" y="114"/>
                    </a:lnTo>
                    <a:lnTo>
                      <a:pt x="56" y="122"/>
                    </a:lnTo>
                    <a:lnTo>
                      <a:pt x="48" y="132"/>
                    </a:lnTo>
                    <a:lnTo>
                      <a:pt x="24" y="152"/>
                    </a:lnTo>
                    <a:lnTo>
                      <a:pt x="20" y="156"/>
                    </a:lnTo>
                    <a:lnTo>
                      <a:pt x="16" y="162"/>
                    </a:lnTo>
                    <a:lnTo>
                      <a:pt x="14" y="168"/>
                    </a:lnTo>
                    <a:lnTo>
                      <a:pt x="14" y="176"/>
                    </a:lnTo>
                    <a:lnTo>
                      <a:pt x="14" y="228"/>
                    </a:lnTo>
                    <a:lnTo>
                      <a:pt x="0" y="228"/>
                    </a:lnTo>
                    <a:lnTo>
                      <a:pt x="0" y="172"/>
                    </a:lnTo>
                    <a:lnTo>
                      <a:pt x="0" y="162"/>
                    </a:lnTo>
                    <a:lnTo>
                      <a:pt x="2" y="154"/>
                    </a:lnTo>
                    <a:lnTo>
                      <a:pt x="8" y="148"/>
                    </a:lnTo>
                    <a:lnTo>
                      <a:pt x="14" y="142"/>
                    </a:lnTo>
                    <a:lnTo>
                      <a:pt x="36" y="122"/>
                    </a:lnTo>
                    <a:lnTo>
                      <a:pt x="40" y="118"/>
                    </a:lnTo>
                    <a:lnTo>
                      <a:pt x="42" y="114"/>
                    </a:lnTo>
                    <a:lnTo>
                      <a:pt x="40" y="110"/>
                    </a:lnTo>
                    <a:lnTo>
                      <a:pt x="36" y="106"/>
                    </a:lnTo>
                    <a:lnTo>
                      <a:pt x="14" y="86"/>
                    </a:lnTo>
                    <a:lnTo>
                      <a:pt x="8" y="80"/>
                    </a:lnTo>
                    <a:lnTo>
                      <a:pt x="2" y="72"/>
                    </a:lnTo>
                    <a:lnTo>
                      <a:pt x="0" y="66"/>
                    </a:lnTo>
                    <a:lnTo>
                      <a:pt x="0" y="56"/>
                    </a:lnTo>
                    <a:lnTo>
                      <a:pt x="0" y="0"/>
                    </a:lnTo>
                    <a:lnTo>
                      <a:pt x="14" y="0"/>
                    </a:lnTo>
                    <a:close/>
                    <a:moveTo>
                      <a:pt x="124" y="228"/>
                    </a:moveTo>
                    <a:lnTo>
                      <a:pt x="124" y="176"/>
                    </a:lnTo>
                    <a:lnTo>
                      <a:pt x="124" y="168"/>
                    </a:lnTo>
                    <a:lnTo>
                      <a:pt x="122" y="162"/>
                    </a:lnTo>
                    <a:lnTo>
                      <a:pt x="118" y="156"/>
                    </a:lnTo>
                    <a:lnTo>
                      <a:pt x="114" y="152"/>
                    </a:lnTo>
                    <a:lnTo>
                      <a:pt x="90" y="132"/>
                    </a:lnTo>
                    <a:lnTo>
                      <a:pt x="82" y="122"/>
                    </a:lnTo>
                    <a:lnTo>
                      <a:pt x="80" y="114"/>
                    </a:lnTo>
                    <a:lnTo>
                      <a:pt x="80" y="110"/>
                    </a:lnTo>
                    <a:lnTo>
                      <a:pt x="82" y="104"/>
                    </a:lnTo>
                    <a:lnTo>
                      <a:pt x="90" y="96"/>
                    </a:lnTo>
                    <a:lnTo>
                      <a:pt x="114" y="76"/>
                    </a:lnTo>
                    <a:lnTo>
                      <a:pt x="118" y="70"/>
                    </a:lnTo>
                    <a:lnTo>
                      <a:pt x="122" y="66"/>
                    </a:lnTo>
                    <a:lnTo>
                      <a:pt x="124" y="58"/>
                    </a:lnTo>
                    <a:lnTo>
                      <a:pt x="124" y="50"/>
                    </a:lnTo>
                    <a:lnTo>
                      <a:pt x="124" y="0"/>
                    </a:lnTo>
                    <a:lnTo>
                      <a:pt x="138" y="0"/>
                    </a:lnTo>
                    <a:lnTo>
                      <a:pt x="138" y="56"/>
                    </a:lnTo>
                    <a:lnTo>
                      <a:pt x="138" y="66"/>
                    </a:lnTo>
                    <a:lnTo>
                      <a:pt x="136" y="72"/>
                    </a:lnTo>
                    <a:lnTo>
                      <a:pt x="132" y="80"/>
                    </a:lnTo>
                    <a:lnTo>
                      <a:pt x="124" y="86"/>
                    </a:lnTo>
                    <a:lnTo>
                      <a:pt x="102" y="106"/>
                    </a:lnTo>
                    <a:lnTo>
                      <a:pt x="98" y="110"/>
                    </a:lnTo>
                    <a:lnTo>
                      <a:pt x="96" y="114"/>
                    </a:lnTo>
                    <a:lnTo>
                      <a:pt x="98" y="118"/>
                    </a:lnTo>
                    <a:lnTo>
                      <a:pt x="102" y="122"/>
                    </a:lnTo>
                    <a:lnTo>
                      <a:pt x="124" y="142"/>
                    </a:lnTo>
                    <a:lnTo>
                      <a:pt x="132" y="148"/>
                    </a:lnTo>
                    <a:lnTo>
                      <a:pt x="136" y="154"/>
                    </a:lnTo>
                    <a:lnTo>
                      <a:pt x="138" y="162"/>
                    </a:lnTo>
                    <a:lnTo>
                      <a:pt x="138" y="172"/>
                    </a:lnTo>
                    <a:lnTo>
                      <a:pt x="138" y="228"/>
                    </a:lnTo>
                    <a:lnTo>
                      <a:pt x="124" y="228"/>
                    </a:lnTo>
                    <a:close/>
                  </a:path>
                </a:pathLst>
              </a:custGeom>
              <a:solidFill>
                <a:srgbClr val="00B0F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500">
                  <a:ea typeface="微软雅黑" panose="020B0503020204020204" pitchFamily="34" charset="-122"/>
                  <a:sym typeface="Arial" panose="020B0604020202020204" pitchFamily="34" charset="0"/>
                </a:endParaRPr>
              </a:p>
            </p:txBody>
          </p:sp>
          <p:sp>
            <p:nvSpPr>
              <p:cNvPr id="16" name="Freeform 17"/>
              <p:cNvSpPr>
                <a:spLocks noChangeArrowheads="1"/>
              </p:cNvSpPr>
              <p:nvPr/>
            </p:nvSpPr>
            <p:spPr bwMode="auto">
              <a:xfrm>
                <a:off x="63499" y="166689"/>
                <a:ext cx="165100" cy="279400"/>
              </a:xfrm>
              <a:custGeom>
                <a:avLst/>
                <a:gdLst>
                  <a:gd name="T0" fmla="*/ 0 w 94"/>
                  <a:gd name="T1" fmla="*/ 2147483647 h 160"/>
                  <a:gd name="T2" fmla="*/ 2147483647 w 94"/>
                  <a:gd name="T3" fmla="*/ 2147483647 h 160"/>
                  <a:gd name="T4" fmla="*/ 2147483647 w 94"/>
                  <a:gd name="T5" fmla="*/ 2147483647 h 160"/>
                  <a:gd name="T6" fmla="*/ 2147483647 w 94"/>
                  <a:gd name="T7" fmla="*/ 2147483647 h 160"/>
                  <a:gd name="T8" fmla="*/ 2147483647 w 94"/>
                  <a:gd name="T9" fmla="*/ 2147483647 h 160"/>
                  <a:gd name="T10" fmla="*/ 2147483647 w 94"/>
                  <a:gd name="T11" fmla="*/ 2147483647 h 160"/>
                  <a:gd name="T12" fmla="*/ 2147483647 w 94"/>
                  <a:gd name="T13" fmla="*/ 2147483647 h 160"/>
                  <a:gd name="T14" fmla="*/ 2147483647 w 94"/>
                  <a:gd name="T15" fmla="*/ 2147483647 h 160"/>
                  <a:gd name="T16" fmla="*/ 2147483647 w 94"/>
                  <a:gd name="T17" fmla="*/ 2147483647 h 160"/>
                  <a:gd name="T18" fmla="*/ 2147483647 w 94"/>
                  <a:gd name="T19" fmla="*/ 2147483647 h 160"/>
                  <a:gd name="T20" fmla="*/ 2147483647 w 94"/>
                  <a:gd name="T21" fmla="*/ 2147483647 h 160"/>
                  <a:gd name="T22" fmla="*/ 2147483647 w 94"/>
                  <a:gd name="T23" fmla="*/ 2147483647 h 160"/>
                  <a:gd name="T24" fmla="*/ 2147483647 w 94"/>
                  <a:gd name="T25" fmla="*/ 2147483647 h 160"/>
                  <a:gd name="T26" fmla="*/ 2147483647 w 94"/>
                  <a:gd name="T27" fmla="*/ 2147483647 h 160"/>
                  <a:gd name="T28" fmla="*/ 2147483647 w 94"/>
                  <a:gd name="T29" fmla="*/ 2147483647 h 160"/>
                  <a:gd name="T30" fmla="*/ 2147483647 w 94"/>
                  <a:gd name="T31" fmla="*/ 2147483647 h 160"/>
                  <a:gd name="T32" fmla="*/ 2147483647 w 94"/>
                  <a:gd name="T33" fmla="*/ 2147483647 h 160"/>
                  <a:gd name="T34" fmla="*/ 2147483647 w 94"/>
                  <a:gd name="T35" fmla="*/ 0 h 160"/>
                  <a:gd name="T36" fmla="*/ 2147483647 w 94"/>
                  <a:gd name="T37" fmla="*/ 0 h 160"/>
                  <a:gd name="T38" fmla="*/ 2147483647 w 94"/>
                  <a:gd name="T39" fmla="*/ 0 h 160"/>
                  <a:gd name="T40" fmla="*/ 2147483647 w 94"/>
                  <a:gd name="T41" fmla="*/ 0 h 160"/>
                  <a:gd name="T42" fmla="*/ 2147483647 w 94"/>
                  <a:gd name="T43" fmla="*/ 2147483647 h 160"/>
                  <a:gd name="T44" fmla="*/ 2147483647 w 94"/>
                  <a:gd name="T45" fmla="*/ 2147483647 h 160"/>
                  <a:gd name="T46" fmla="*/ 2147483647 w 94"/>
                  <a:gd name="T47" fmla="*/ 2147483647 h 160"/>
                  <a:gd name="T48" fmla="*/ 2147483647 w 94"/>
                  <a:gd name="T49" fmla="*/ 2147483647 h 160"/>
                  <a:gd name="T50" fmla="*/ 2147483647 w 94"/>
                  <a:gd name="T51" fmla="*/ 2147483647 h 160"/>
                  <a:gd name="T52" fmla="*/ 2147483647 w 94"/>
                  <a:gd name="T53" fmla="*/ 2147483647 h 160"/>
                  <a:gd name="T54" fmla="*/ 2147483647 w 94"/>
                  <a:gd name="T55" fmla="*/ 2147483647 h 160"/>
                  <a:gd name="T56" fmla="*/ 2147483647 w 94"/>
                  <a:gd name="T57" fmla="*/ 2147483647 h 160"/>
                  <a:gd name="T58" fmla="*/ 2147483647 w 94"/>
                  <a:gd name="T59" fmla="*/ 2147483647 h 160"/>
                  <a:gd name="T60" fmla="*/ 2147483647 w 94"/>
                  <a:gd name="T61" fmla="*/ 2147483647 h 160"/>
                  <a:gd name="T62" fmla="*/ 2147483647 w 94"/>
                  <a:gd name="T63" fmla="*/ 2147483647 h 160"/>
                  <a:gd name="T64" fmla="*/ 2147483647 w 94"/>
                  <a:gd name="T65" fmla="*/ 2147483647 h 160"/>
                  <a:gd name="T66" fmla="*/ 0 w 94"/>
                  <a:gd name="T67" fmla="*/ 2147483647 h 160"/>
                  <a:gd name="T68" fmla="*/ 0 w 94"/>
                  <a:gd name="T69" fmla="*/ 2147483647 h 1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4"/>
                  <a:gd name="T106" fmla="*/ 0 h 160"/>
                  <a:gd name="T107" fmla="*/ 94 w 94"/>
                  <a:gd name="T108" fmla="*/ 160 h 1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4" h="160">
                    <a:moveTo>
                      <a:pt x="0" y="160"/>
                    </a:moveTo>
                    <a:lnTo>
                      <a:pt x="48" y="160"/>
                    </a:lnTo>
                    <a:lnTo>
                      <a:pt x="94" y="160"/>
                    </a:lnTo>
                    <a:lnTo>
                      <a:pt x="94" y="134"/>
                    </a:lnTo>
                    <a:lnTo>
                      <a:pt x="58" y="98"/>
                    </a:lnTo>
                    <a:lnTo>
                      <a:pt x="54" y="94"/>
                    </a:lnTo>
                    <a:lnTo>
                      <a:pt x="52" y="90"/>
                    </a:lnTo>
                    <a:lnTo>
                      <a:pt x="52" y="78"/>
                    </a:lnTo>
                    <a:lnTo>
                      <a:pt x="52" y="44"/>
                    </a:lnTo>
                    <a:lnTo>
                      <a:pt x="52" y="38"/>
                    </a:lnTo>
                    <a:lnTo>
                      <a:pt x="54" y="32"/>
                    </a:lnTo>
                    <a:lnTo>
                      <a:pt x="62" y="22"/>
                    </a:lnTo>
                    <a:lnTo>
                      <a:pt x="76" y="10"/>
                    </a:lnTo>
                    <a:lnTo>
                      <a:pt x="82" y="6"/>
                    </a:lnTo>
                    <a:lnTo>
                      <a:pt x="88" y="0"/>
                    </a:lnTo>
                    <a:lnTo>
                      <a:pt x="48" y="0"/>
                    </a:lnTo>
                    <a:lnTo>
                      <a:pt x="6" y="0"/>
                    </a:lnTo>
                    <a:lnTo>
                      <a:pt x="12" y="6"/>
                    </a:lnTo>
                    <a:lnTo>
                      <a:pt x="18" y="10"/>
                    </a:lnTo>
                    <a:lnTo>
                      <a:pt x="32" y="22"/>
                    </a:lnTo>
                    <a:lnTo>
                      <a:pt x="38" y="32"/>
                    </a:lnTo>
                    <a:lnTo>
                      <a:pt x="42" y="38"/>
                    </a:lnTo>
                    <a:lnTo>
                      <a:pt x="42" y="44"/>
                    </a:lnTo>
                    <a:lnTo>
                      <a:pt x="42" y="78"/>
                    </a:lnTo>
                    <a:lnTo>
                      <a:pt x="42" y="90"/>
                    </a:lnTo>
                    <a:lnTo>
                      <a:pt x="40" y="94"/>
                    </a:lnTo>
                    <a:lnTo>
                      <a:pt x="38" y="98"/>
                    </a:lnTo>
                    <a:lnTo>
                      <a:pt x="0" y="134"/>
                    </a:lnTo>
                    <a:lnTo>
                      <a:pt x="0" y="160"/>
                    </a:lnTo>
                    <a:close/>
                  </a:path>
                </a:pathLst>
              </a:custGeom>
              <a:solidFill>
                <a:srgbClr val="00B0F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500">
                  <a:ea typeface="微软雅黑" panose="020B0503020204020204" pitchFamily="34" charset="-122"/>
                  <a:sym typeface="Arial" panose="020B0604020202020204" pitchFamily="34" charset="0"/>
                </a:endParaRPr>
              </a:p>
            </p:txBody>
          </p:sp>
        </p:grpSp>
      </p:grpSp>
      <p:sp>
        <p:nvSpPr>
          <p:cNvPr id="19" name="文本框 13"/>
          <p:cNvSpPr>
            <a:spLocks noChangeArrowheads="1"/>
          </p:cNvSpPr>
          <p:nvPr/>
        </p:nvSpPr>
        <p:spPr bwMode="auto">
          <a:xfrm>
            <a:off x="6798115" y="5175612"/>
            <a:ext cx="2984636" cy="734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244" tIns="47623" rIns="95244" bIns="47623"/>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53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945">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文本框 16"/>
          <p:cNvSpPr>
            <a:spLocks noChangeArrowheads="1"/>
          </p:cNvSpPr>
          <p:nvPr/>
        </p:nvSpPr>
        <p:spPr bwMode="auto">
          <a:xfrm>
            <a:off x="3092537" y="1569244"/>
            <a:ext cx="1795351" cy="480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5244" tIns="47623" rIns="95244" bIns="47623">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500" dirty="0">
                <a:solidFill>
                  <a:srgbClr val="0070C0"/>
                </a:solidFill>
                <a:latin typeface="Arial" panose="020B0604020202020204" pitchFamily="34" charset="0"/>
                <a:ea typeface="微软雅黑" panose="020B0503020204020204" pitchFamily="34" charset="-122"/>
                <a:sym typeface="Arial" panose="020B0604020202020204" pitchFamily="34" charset="0"/>
              </a:rPr>
              <a:t>完成项目一</a:t>
            </a:r>
          </a:p>
        </p:txBody>
      </p:sp>
      <p:sp>
        <p:nvSpPr>
          <p:cNvPr id="21" name="文本框 17"/>
          <p:cNvSpPr>
            <a:spLocks noChangeArrowheads="1"/>
          </p:cNvSpPr>
          <p:nvPr/>
        </p:nvSpPr>
        <p:spPr bwMode="auto">
          <a:xfrm>
            <a:off x="6798115" y="2065307"/>
            <a:ext cx="2984636" cy="1212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244" tIns="47623" rIns="95244" bIns="47623"/>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53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p>
          <a:p>
            <a:pPr eaLnBrk="1" hangingPunct="1">
              <a:lnSpc>
                <a:spcPct val="120000"/>
              </a:lnSpc>
              <a:spcBef>
                <a:spcPct val="0"/>
              </a:spcBef>
              <a:buFont typeface="Arial" panose="020B0604020202020204" pitchFamily="34" charset="0"/>
              <a:buNone/>
            </a:pPr>
            <a:endParaRPr lang="zh-CN" altLang="en-US" sz="153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2" name="组合 21"/>
          <p:cNvGrpSpPr/>
          <p:nvPr/>
        </p:nvGrpSpPr>
        <p:grpSpPr>
          <a:xfrm>
            <a:off x="9966806" y="4092539"/>
            <a:ext cx="1361490" cy="1361490"/>
            <a:chOff x="7119116" y="2914646"/>
            <a:chExt cx="980337" cy="980337"/>
          </a:xfrm>
        </p:grpSpPr>
        <p:grpSp>
          <p:nvGrpSpPr>
            <p:cNvPr id="23" name="组合 22"/>
            <p:cNvGrpSpPr/>
            <p:nvPr/>
          </p:nvGrpSpPr>
          <p:grpSpPr>
            <a:xfrm>
              <a:off x="7119116" y="2914646"/>
              <a:ext cx="980337" cy="980337"/>
              <a:chOff x="304800" y="673100"/>
              <a:chExt cx="4000500" cy="4000500"/>
            </a:xfrm>
            <a:effectLst>
              <a:outerShdw blurRad="444500" dist="254000" dir="8100000" algn="tr" rotWithShape="0">
                <a:prstClr val="black">
                  <a:alpha val="50000"/>
                </a:prstClr>
              </a:outerShdw>
            </a:effectLst>
          </p:grpSpPr>
          <p:sp>
            <p:nvSpPr>
              <p:cNvPr id="25" name="同心圆 2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椭圆 2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latin typeface="Arial" panose="020B0604020202020204" pitchFamily="34" charset="0"/>
                  <a:ea typeface="微软雅黑" panose="020B0503020204020204" pitchFamily="34" charset="-122"/>
                  <a:sym typeface="Arial" panose="020B0604020202020204" pitchFamily="34" charset="0"/>
                </a:endParaRPr>
              </a:p>
            </p:txBody>
          </p:sp>
        </p:grpSp>
        <p:sp>
          <p:nvSpPr>
            <p:cNvPr id="24" name="Freeform 12"/>
            <p:cNvSpPr>
              <a:spLocks noEditPoints="1" noChangeArrowheads="1"/>
            </p:cNvSpPr>
            <p:nvPr/>
          </p:nvSpPr>
          <p:spPr bwMode="auto">
            <a:xfrm>
              <a:off x="7417283" y="3213744"/>
              <a:ext cx="339092" cy="479306"/>
            </a:xfrm>
            <a:custGeom>
              <a:avLst/>
              <a:gdLst>
                <a:gd name="T0" fmla="*/ 2147483647 w 408"/>
                <a:gd name="T1" fmla="*/ 2147483647 h 578"/>
                <a:gd name="T2" fmla="*/ 2147483647 w 408"/>
                <a:gd name="T3" fmla="*/ 2147483647 h 578"/>
                <a:gd name="T4" fmla="*/ 2147483647 w 408"/>
                <a:gd name="T5" fmla="*/ 2147483647 h 578"/>
                <a:gd name="T6" fmla="*/ 2147483647 w 408"/>
                <a:gd name="T7" fmla="*/ 2147483647 h 578"/>
                <a:gd name="T8" fmla="*/ 2147483647 w 408"/>
                <a:gd name="T9" fmla="*/ 2147483647 h 578"/>
                <a:gd name="T10" fmla="*/ 2147483647 w 408"/>
                <a:gd name="T11" fmla="*/ 2147483647 h 578"/>
                <a:gd name="T12" fmla="*/ 2147483647 w 408"/>
                <a:gd name="T13" fmla="*/ 2147483647 h 578"/>
                <a:gd name="T14" fmla="*/ 2147483647 w 408"/>
                <a:gd name="T15" fmla="*/ 2147483647 h 578"/>
                <a:gd name="T16" fmla="*/ 2147483647 w 408"/>
                <a:gd name="T17" fmla="*/ 2147483647 h 578"/>
                <a:gd name="T18" fmla="*/ 2147483647 w 408"/>
                <a:gd name="T19" fmla="*/ 2147483647 h 578"/>
                <a:gd name="T20" fmla="*/ 2147483647 w 408"/>
                <a:gd name="T21" fmla="*/ 2147483647 h 578"/>
                <a:gd name="T22" fmla="*/ 2147483647 w 408"/>
                <a:gd name="T23" fmla="*/ 2147483647 h 578"/>
                <a:gd name="T24" fmla="*/ 2147483647 w 408"/>
                <a:gd name="T25" fmla="*/ 2147483647 h 578"/>
                <a:gd name="T26" fmla="*/ 2147483647 w 408"/>
                <a:gd name="T27" fmla="*/ 2147483647 h 578"/>
                <a:gd name="T28" fmla="*/ 2147483647 w 408"/>
                <a:gd name="T29" fmla="*/ 2147483647 h 578"/>
                <a:gd name="T30" fmla="*/ 2147483647 w 408"/>
                <a:gd name="T31" fmla="*/ 2147483647 h 578"/>
                <a:gd name="T32" fmla="*/ 2147483647 w 408"/>
                <a:gd name="T33" fmla="*/ 2147483647 h 578"/>
                <a:gd name="T34" fmla="*/ 0 w 408"/>
                <a:gd name="T35" fmla="*/ 2147483647 h 578"/>
                <a:gd name="T36" fmla="*/ 2147483647 w 408"/>
                <a:gd name="T37" fmla="*/ 2147483647 h 578"/>
                <a:gd name="T38" fmla="*/ 2147483647 w 408"/>
                <a:gd name="T39" fmla="*/ 2147483647 h 578"/>
                <a:gd name="T40" fmla="*/ 2147483647 w 408"/>
                <a:gd name="T41" fmla="*/ 2147483647 h 578"/>
                <a:gd name="T42" fmla="*/ 2147483647 w 408"/>
                <a:gd name="T43" fmla="*/ 2147483647 h 578"/>
                <a:gd name="T44" fmla="*/ 2147483647 w 408"/>
                <a:gd name="T45" fmla="*/ 0 h 578"/>
                <a:gd name="T46" fmla="*/ 2147483647 w 408"/>
                <a:gd name="T47" fmla="*/ 2147483647 h 578"/>
                <a:gd name="T48" fmla="*/ 2147483647 w 408"/>
                <a:gd name="T49" fmla="*/ 2147483647 h 578"/>
                <a:gd name="T50" fmla="*/ 2147483647 w 408"/>
                <a:gd name="T51" fmla="*/ 2147483647 h 578"/>
                <a:gd name="T52" fmla="*/ 2147483647 w 408"/>
                <a:gd name="T53" fmla="*/ 2147483647 h 578"/>
                <a:gd name="T54" fmla="*/ 2147483647 w 408"/>
                <a:gd name="T55" fmla="*/ 2147483647 h 578"/>
                <a:gd name="T56" fmla="*/ 2147483647 w 408"/>
                <a:gd name="T57" fmla="*/ 2147483647 h 578"/>
                <a:gd name="T58" fmla="*/ 2147483647 w 408"/>
                <a:gd name="T59" fmla="*/ 2147483647 h 578"/>
                <a:gd name="T60" fmla="*/ 2147483647 w 408"/>
                <a:gd name="T61" fmla="*/ 2147483647 h 578"/>
                <a:gd name="T62" fmla="*/ 2147483647 w 408"/>
                <a:gd name="T63" fmla="*/ 2147483647 h 578"/>
                <a:gd name="T64" fmla="*/ 2147483647 w 408"/>
                <a:gd name="T65" fmla="*/ 2147483647 h 578"/>
                <a:gd name="T66" fmla="*/ 2147483647 w 408"/>
                <a:gd name="T67" fmla="*/ 2147483647 h 578"/>
                <a:gd name="T68" fmla="*/ 2147483647 w 408"/>
                <a:gd name="T69" fmla="*/ 2147483647 h 578"/>
                <a:gd name="T70" fmla="*/ 2147483647 w 408"/>
                <a:gd name="T71" fmla="*/ 2147483647 h 578"/>
                <a:gd name="T72" fmla="*/ 2147483647 w 408"/>
                <a:gd name="T73" fmla="*/ 2147483647 h 578"/>
                <a:gd name="T74" fmla="*/ 2147483647 w 408"/>
                <a:gd name="T75" fmla="*/ 2147483647 h 578"/>
                <a:gd name="T76" fmla="*/ 2147483647 w 408"/>
                <a:gd name="T77" fmla="*/ 2147483647 h 578"/>
                <a:gd name="T78" fmla="*/ 2147483647 w 408"/>
                <a:gd name="T79" fmla="*/ 2147483647 h 578"/>
                <a:gd name="T80" fmla="*/ 2147483647 w 408"/>
                <a:gd name="T81" fmla="*/ 2147483647 h 578"/>
                <a:gd name="T82" fmla="*/ 2147483647 w 408"/>
                <a:gd name="T83" fmla="*/ 2147483647 h 578"/>
                <a:gd name="T84" fmla="*/ 2147483647 w 408"/>
                <a:gd name="T85" fmla="*/ 2147483647 h 578"/>
                <a:gd name="T86" fmla="*/ 2147483647 w 408"/>
                <a:gd name="T87" fmla="*/ 2147483647 h 5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08"/>
                <a:gd name="T133" fmla="*/ 0 h 578"/>
                <a:gd name="T134" fmla="*/ 408 w 408"/>
                <a:gd name="T135" fmla="*/ 578 h 5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08" h="578">
                  <a:moveTo>
                    <a:pt x="248" y="430"/>
                  </a:moveTo>
                  <a:lnTo>
                    <a:pt x="166" y="430"/>
                  </a:lnTo>
                  <a:lnTo>
                    <a:pt x="158" y="430"/>
                  </a:lnTo>
                  <a:lnTo>
                    <a:pt x="154" y="426"/>
                  </a:lnTo>
                  <a:lnTo>
                    <a:pt x="150" y="422"/>
                  </a:lnTo>
                  <a:lnTo>
                    <a:pt x="148" y="414"/>
                  </a:lnTo>
                  <a:lnTo>
                    <a:pt x="148" y="404"/>
                  </a:lnTo>
                  <a:lnTo>
                    <a:pt x="150" y="382"/>
                  </a:lnTo>
                  <a:lnTo>
                    <a:pt x="152" y="360"/>
                  </a:lnTo>
                  <a:lnTo>
                    <a:pt x="158" y="342"/>
                  </a:lnTo>
                  <a:lnTo>
                    <a:pt x="164" y="326"/>
                  </a:lnTo>
                  <a:lnTo>
                    <a:pt x="174" y="308"/>
                  </a:lnTo>
                  <a:lnTo>
                    <a:pt x="188" y="292"/>
                  </a:lnTo>
                  <a:lnTo>
                    <a:pt x="206" y="274"/>
                  </a:lnTo>
                  <a:lnTo>
                    <a:pt x="228" y="254"/>
                  </a:lnTo>
                  <a:lnTo>
                    <a:pt x="268" y="222"/>
                  </a:lnTo>
                  <a:lnTo>
                    <a:pt x="286" y="204"/>
                  </a:lnTo>
                  <a:lnTo>
                    <a:pt x="292" y="194"/>
                  </a:lnTo>
                  <a:lnTo>
                    <a:pt x="296" y="184"/>
                  </a:lnTo>
                  <a:lnTo>
                    <a:pt x="300" y="172"/>
                  </a:lnTo>
                  <a:lnTo>
                    <a:pt x="300" y="162"/>
                  </a:lnTo>
                  <a:lnTo>
                    <a:pt x="298" y="146"/>
                  </a:lnTo>
                  <a:lnTo>
                    <a:pt x="294" y="132"/>
                  </a:lnTo>
                  <a:lnTo>
                    <a:pt x="286" y="118"/>
                  </a:lnTo>
                  <a:lnTo>
                    <a:pt x="276" y="106"/>
                  </a:lnTo>
                  <a:lnTo>
                    <a:pt x="262" y="96"/>
                  </a:lnTo>
                  <a:lnTo>
                    <a:pt x="244" y="90"/>
                  </a:lnTo>
                  <a:lnTo>
                    <a:pt x="226" y="86"/>
                  </a:lnTo>
                  <a:lnTo>
                    <a:pt x="206" y="84"/>
                  </a:lnTo>
                  <a:lnTo>
                    <a:pt x="186" y="86"/>
                  </a:lnTo>
                  <a:lnTo>
                    <a:pt x="168" y="90"/>
                  </a:lnTo>
                  <a:lnTo>
                    <a:pt x="152" y="98"/>
                  </a:lnTo>
                  <a:lnTo>
                    <a:pt x="136" y="108"/>
                  </a:lnTo>
                  <a:lnTo>
                    <a:pt x="124" y="122"/>
                  </a:lnTo>
                  <a:lnTo>
                    <a:pt x="112" y="138"/>
                  </a:lnTo>
                  <a:lnTo>
                    <a:pt x="104" y="158"/>
                  </a:lnTo>
                  <a:lnTo>
                    <a:pt x="98" y="180"/>
                  </a:lnTo>
                  <a:lnTo>
                    <a:pt x="12" y="170"/>
                  </a:lnTo>
                  <a:lnTo>
                    <a:pt x="6" y="168"/>
                  </a:lnTo>
                  <a:lnTo>
                    <a:pt x="2" y="164"/>
                  </a:lnTo>
                  <a:lnTo>
                    <a:pt x="0" y="158"/>
                  </a:lnTo>
                  <a:lnTo>
                    <a:pt x="0" y="152"/>
                  </a:lnTo>
                  <a:lnTo>
                    <a:pt x="4" y="140"/>
                  </a:lnTo>
                  <a:lnTo>
                    <a:pt x="14" y="112"/>
                  </a:lnTo>
                  <a:lnTo>
                    <a:pt x="22" y="96"/>
                  </a:lnTo>
                  <a:lnTo>
                    <a:pt x="32" y="78"/>
                  </a:lnTo>
                  <a:lnTo>
                    <a:pt x="44" y="62"/>
                  </a:lnTo>
                  <a:lnTo>
                    <a:pt x="56" y="50"/>
                  </a:lnTo>
                  <a:lnTo>
                    <a:pt x="70" y="38"/>
                  </a:lnTo>
                  <a:lnTo>
                    <a:pt x="86" y="28"/>
                  </a:lnTo>
                  <a:lnTo>
                    <a:pt x="102" y="20"/>
                  </a:lnTo>
                  <a:lnTo>
                    <a:pt x="120" y="12"/>
                  </a:lnTo>
                  <a:lnTo>
                    <a:pt x="138" y="8"/>
                  </a:lnTo>
                  <a:lnTo>
                    <a:pt x="158" y="4"/>
                  </a:lnTo>
                  <a:lnTo>
                    <a:pt x="180" y="2"/>
                  </a:lnTo>
                  <a:lnTo>
                    <a:pt x="202" y="0"/>
                  </a:lnTo>
                  <a:lnTo>
                    <a:pt x="224" y="2"/>
                  </a:lnTo>
                  <a:lnTo>
                    <a:pt x="246" y="4"/>
                  </a:lnTo>
                  <a:lnTo>
                    <a:pt x="266" y="8"/>
                  </a:lnTo>
                  <a:lnTo>
                    <a:pt x="286" y="12"/>
                  </a:lnTo>
                  <a:lnTo>
                    <a:pt x="304" y="20"/>
                  </a:lnTo>
                  <a:lnTo>
                    <a:pt x="322" y="28"/>
                  </a:lnTo>
                  <a:lnTo>
                    <a:pt x="338" y="38"/>
                  </a:lnTo>
                  <a:lnTo>
                    <a:pt x="352" y="50"/>
                  </a:lnTo>
                  <a:lnTo>
                    <a:pt x="364" y="62"/>
                  </a:lnTo>
                  <a:lnTo>
                    <a:pt x="376" y="76"/>
                  </a:lnTo>
                  <a:lnTo>
                    <a:pt x="386" y="88"/>
                  </a:lnTo>
                  <a:lnTo>
                    <a:pt x="394" y="104"/>
                  </a:lnTo>
                  <a:lnTo>
                    <a:pt x="400" y="118"/>
                  </a:lnTo>
                  <a:lnTo>
                    <a:pt x="404" y="132"/>
                  </a:lnTo>
                  <a:lnTo>
                    <a:pt x="406" y="148"/>
                  </a:lnTo>
                  <a:lnTo>
                    <a:pt x="408" y="164"/>
                  </a:lnTo>
                  <a:lnTo>
                    <a:pt x="406" y="182"/>
                  </a:lnTo>
                  <a:lnTo>
                    <a:pt x="402" y="200"/>
                  </a:lnTo>
                  <a:lnTo>
                    <a:pt x="396" y="216"/>
                  </a:lnTo>
                  <a:lnTo>
                    <a:pt x="388" y="234"/>
                  </a:lnTo>
                  <a:lnTo>
                    <a:pt x="374" y="250"/>
                  </a:lnTo>
                  <a:lnTo>
                    <a:pt x="354" y="272"/>
                  </a:lnTo>
                  <a:lnTo>
                    <a:pt x="330" y="296"/>
                  </a:lnTo>
                  <a:lnTo>
                    <a:pt x="300" y="322"/>
                  </a:lnTo>
                  <a:lnTo>
                    <a:pt x="272" y="348"/>
                  </a:lnTo>
                  <a:lnTo>
                    <a:pt x="262" y="358"/>
                  </a:lnTo>
                  <a:lnTo>
                    <a:pt x="256" y="368"/>
                  </a:lnTo>
                  <a:lnTo>
                    <a:pt x="252" y="378"/>
                  </a:lnTo>
                  <a:lnTo>
                    <a:pt x="250" y="392"/>
                  </a:lnTo>
                  <a:lnTo>
                    <a:pt x="248" y="410"/>
                  </a:lnTo>
                  <a:lnTo>
                    <a:pt x="248" y="430"/>
                  </a:lnTo>
                  <a:close/>
                  <a:moveTo>
                    <a:pt x="166" y="578"/>
                  </a:moveTo>
                  <a:lnTo>
                    <a:pt x="166" y="578"/>
                  </a:lnTo>
                  <a:lnTo>
                    <a:pt x="158" y="578"/>
                  </a:lnTo>
                  <a:lnTo>
                    <a:pt x="154" y="574"/>
                  </a:lnTo>
                  <a:lnTo>
                    <a:pt x="150" y="568"/>
                  </a:lnTo>
                  <a:lnTo>
                    <a:pt x="150" y="562"/>
                  </a:lnTo>
                  <a:lnTo>
                    <a:pt x="150" y="484"/>
                  </a:lnTo>
                  <a:lnTo>
                    <a:pt x="150" y="478"/>
                  </a:lnTo>
                  <a:lnTo>
                    <a:pt x="154" y="474"/>
                  </a:lnTo>
                  <a:lnTo>
                    <a:pt x="158" y="470"/>
                  </a:lnTo>
                  <a:lnTo>
                    <a:pt x="166" y="468"/>
                  </a:lnTo>
                  <a:lnTo>
                    <a:pt x="242" y="468"/>
                  </a:lnTo>
                  <a:lnTo>
                    <a:pt x="250" y="470"/>
                  </a:lnTo>
                  <a:lnTo>
                    <a:pt x="254" y="474"/>
                  </a:lnTo>
                  <a:lnTo>
                    <a:pt x="258" y="478"/>
                  </a:lnTo>
                  <a:lnTo>
                    <a:pt x="258" y="484"/>
                  </a:lnTo>
                  <a:lnTo>
                    <a:pt x="258" y="562"/>
                  </a:lnTo>
                  <a:lnTo>
                    <a:pt x="258" y="568"/>
                  </a:lnTo>
                  <a:lnTo>
                    <a:pt x="254" y="574"/>
                  </a:lnTo>
                  <a:lnTo>
                    <a:pt x="250" y="578"/>
                  </a:lnTo>
                  <a:lnTo>
                    <a:pt x="242" y="578"/>
                  </a:lnTo>
                  <a:lnTo>
                    <a:pt x="166" y="578"/>
                  </a:lnTo>
                  <a:close/>
                </a:path>
              </a:pathLst>
            </a:custGeom>
            <a:solidFill>
              <a:srgbClr val="0070C0"/>
            </a:solidFill>
            <a:ln>
              <a:noFill/>
            </a:ln>
          </p:spPr>
          <p:txBody>
            <a:bodyPr/>
            <a:lstStyle/>
            <a:p>
              <a:endParaRPr lang="zh-CN" altLang="en-US" sz="2500">
                <a:ea typeface="微软雅黑" panose="020B0503020204020204" pitchFamily="34" charset="-122"/>
                <a:sym typeface="Arial" panose="020B0604020202020204" pitchFamily="34" charset="0"/>
              </a:endParaRPr>
            </a:p>
          </p:txBody>
        </p:sp>
      </p:grpSp>
      <p:grpSp>
        <p:nvGrpSpPr>
          <p:cNvPr id="27" name="组合 26"/>
          <p:cNvGrpSpPr/>
          <p:nvPr/>
        </p:nvGrpSpPr>
        <p:grpSpPr>
          <a:xfrm>
            <a:off x="1599598" y="2504951"/>
            <a:ext cx="1361490" cy="1361490"/>
            <a:chOff x="1094333" y="1771508"/>
            <a:chExt cx="980337" cy="980337"/>
          </a:xfrm>
        </p:grpSpPr>
        <p:grpSp>
          <p:nvGrpSpPr>
            <p:cNvPr id="28" name="组合 27"/>
            <p:cNvGrpSpPr/>
            <p:nvPr/>
          </p:nvGrpSpPr>
          <p:grpSpPr>
            <a:xfrm>
              <a:off x="1094333" y="1771508"/>
              <a:ext cx="980337" cy="980337"/>
              <a:chOff x="304800" y="673100"/>
              <a:chExt cx="4000500" cy="4000500"/>
            </a:xfrm>
            <a:effectLst>
              <a:outerShdw blurRad="444500" dist="2540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椭圆 3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9" name="组合 24"/>
            <p:cNvGrpSpPr/>
            <p:nvPr/>
          </p:nvGrpSpPr>
          <p:grpSpPr bwMode="auto">
            <a:xfrm>
              <a:off x="1276025" y="2059328"/>
              <a:ext cx="574161" cy="525498"/>
              <a:chOff x="0" y="0"/>
              <a:chExt cx="550987" cy="504288"/>
            </a:xfrm>
            <a:solidFill>
              <a:srgbClr val="C00000"/>
            </a:solidFill>
          </p:grpSpPr>
          <p:sp>
            <p:nvSpPr>
              <p:cNvPr id="30" name="Freeform 26"/>
              <p:cNvSpPr>
                <a:spLocks noEditPoints="1" noChangeArrowheads="1"/>
              </p:cNvSpPr>
              <p:nvPr/>
            </p:nvSpPr>
            <p:spPr bwMode="auto">
              <a:xfrm>
                <a:off x="0" y="0"/>
                <a:ext cx="357759" cy="359114"/>
              </a:xfrm>
              <a:custGeom>
                <a:avLst/>
                <a:gdLst>
                  <a:gd name="T0" fmla="*/ 2147483647 w 52"/>
                  <a:gd name="T1" fmla="*/ 1287720650 h 52"/>
                  <a:gd name="T2" fmla="*/ 2147483647 w 52"/>
                  <a:gd name="T3" fmla="*/ 1096948243 h 52"/>
                  <a:gd name="T4" fmla="*/ 2147483647 w 52"/>
                  <a:gd name="T5" fmla="*/ 953868938 h 52"/>
                  <a:gd name="T6" fmla="*/ 2147483647 w 52"/>
                  <a:gd name="T7" fmla="*/ 620017227 h 52"/>
                  <a:gd name="T8" fmla="*/ 2147483647 w 52"/>
                  <a:gd name="T9" fmla="*/ 572317219 h 52"/>
                  <a:gd name="T10" fmla="*/ 1893363828 w 52"/>
                  <a:gd name="T11" fmla="*/ 620017227 h 52"/>
                  <a:gd name="T12" fmla="*/ 2035366631 w 52"/>
                  <a:gd name="T13" fmla="*/ 333851711 h 52"/>
                  <a:gd name="T14" fmla="*/ 1751361025 w 52"/>
                  <a:gd name="T15" fmla="*/ 95386203 h 52"/>
                  <a:gd name="T16" fmla="*/ 1514689686 w 52"/>
                  <a:gd name="T17" fmla="*/ 333851711 h 52"/>
                  <a:gd name="T18" fmla="*/ 1372686883 w 52"/>
                  <a:gd name="T19" fmla="*/ 47693102 h 52"/>
                  <a:gd name="T20" fmla="*/ 1278018348 w 52"/>
                  <a:gd name="T21" fmla="*/ 0 h 52"/>
                  <a:gd name="T22" fmla="*/ 899351086 w 52"/>
                  <a:gd name="T23" fmla="*/ 95386203 h 52"/>
                  <a:gd name="T24" fmla="*/ 852016818 w 52"/>
                  <a:gd name="T25" fmla="*/ 429237915 h 52"/>
                  <a:gd name="T26" fmla="*/ 568011212 w 52"/>
                  <a:gd name="T27" fmla="*/ 190772406 h 52"/>
                  <a:gd name="T28" fmla="*/ 284005606 w 52"/>
                  <a:gd name="T29" fmla="*/ 476931016 h 52"/>
                  <a:gd name="T30" fmla="*/ 473342677 w 52"/>
                  <a:gd name="T31" fmla="*/ 715403430 h 52"/>
                  <a:gd name="T32" fmla="*/ 142002803 w 52"/>
                  <a:gd name="T33" fmla="*/ 763096532 h 52"/>
                  <a:gd name="T34" fmla="*/ 94668535 w 52"/>
                  <a:gd name="T35" fmla="*/ 810789634 h 52"/>
                  <a:gd name="T36" fmla="*/ 0 w 52"/>
                  <a:gd name="T37" fmla="*/ 1192334446 h 52"/>
                  <a:gd name="T38" fmla="*/ 331339874 w 52"/>
                  <a:gd name="T39" fmla="*/ 1287720650 h 52"/>
                  <a:gd name="T40" fmla="*/ 94668535 w 52"/>
                  <a:gd name="T41" fmla="*/ 1478493056 h 52"/>
                  <a:gd name="T42" fmla="*/ 189337071 w 52"/>
                  <a:gd name="T43" fmla="*/ 1860044775 h 52"/>
                  <a:gd name="T44" fmla="*/ 284005606 w 52"/>
                  <a:gd name="T45" fmla="*/ 1907737877 h 52"/>
                  <a:gd name="T46" fmla="*/ 568011212 w 52"/>
                  <a:gd name="T47" fmla="*/ 1907737877 h 52"/>
                  <a:gd name="T48" fmla="*/ 473342677 w 52"/>
                  <a:gd name="T49" fmla="*/ 2147483647 h 52"/>
                  <a:gd name="T50" fmla="*/ 804682551 w 52"/>
                  <a:gd name="T51" fmla="*/ 2147483647 h 52"/>
                  <a:gd name="T52" fmla="*/ 994019622 w 52"/>
                  <a:gd name="T53" fmla="*/ 2146203385 h 52"/>
                  <a:gd name="T54" fmla="*/ 1088688157 w 52"/>
                  <a:gd name="T55" fmla="*/ 2147483647 h 52"/>
                  <a:gd name="T56" fmla="*/ 1136022425 w 52"/>
                  <a:gd name="T57" fmla="*/ 2147483647 h 52"/>
                  <a:gd name="T58" fmla="*/ 1514689686 w 52"/>
                  <a:gd name="T59" fmla="*/ 2147483647 h 52"/>
                  <a:gd name="T60" fmla="*/ 1562023954 w 52"/>
                  <a:gd name="T61" fmla="*/ 2147483647 h 52"/>
                  <a:gd name="T62" fmla="*/ 1656692489 w 52"/>
                  <a:gd name="T63" fmla="*/ 2098510283 h 52"/>
                  <a:gd name="T64" fmla="*/ 1893363828 w 52"/>
                  <a:gd name="T65" fmla="*/ 2147483647 h 52"/>
                  <a:gd name="T66" fmla="*/ 2147483647 w 52"/>
                  <a:gd name="T67" fmla="*/ 2050817182 h 52"/>
                  <a:gd name="T68" fmla="*/ 2147483647 w 52"/>
                  <a:gd name="T69" fmla="*/ 1955430978 h 52"/>
                  <a:gd name="T70" fmla="*/ 2035366631 w 52"/>
                  <a:gd name="T71" fmla="*/ 1669265463 h 52"/>
                  <a:gd name="T72" fmla="*/ 2147483647 w 52"/>
                  <a:gd name="T73" fmla="*/ 1716958564 h 52"/>
                  <a:gd name="T74" fmla="*/ 2147483647 w 52"/>
                  <a:gd name="T75" fmla="*/ 1383106853 h 52"/>
                  <a:gd name="T76" fmla="*/ 1562023954 w 52"/>
                  <a:gd name="T77" fmla="*/ 1335413751 h 52"/>
                  <a:gd name="T78" fmla="*/ 899351086 w 52"/>
                  <a:gd name="T79" fmla="*/ 1192334446 h 52"/>
                  <a:gd name="T80" fmla="*/ 1562023954 w 52"/>
                  <a:gd name="T81" fmla="*/ 1335413751 h 5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2"/>
                  <a:gd name="T124" fmla="*/ 0 h 52"/>
                  <a:gd name="T125" fmla="*/ 52 w 52"/>
                  <a:gd name="T126" fmla="*/ 52 h 5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rgbClr val="0070C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500">
                  <a:ea typeface="微软雅黑" panose="020B0503020204020204" pitchFamily="34" charset="-122"/>
                  <a:sym typeface="Arial" panose="020B0604020202020204" pitchFamily="34" charset="0"/>
                </a:endParaRPr>
              </a:p>
            </p:txBody>
          </p:sp>
          <p:sp>
            <p:nvSpPr>
              <p:cNvPr id="31" name="Freeform 27"/>
              <p:cNvSpPr>
                <a:spLocks noEditPoints="1" noChangeArrowheads="1"/>
              </p:cNvSpPr>
              <p:nvPr/>
            </p:nvSpPr>
            <p:spPr bwMode="auto">
              <a:xfrm>
                <a:off x="296538" y="248324"/>
                <a:ext cx="254449" cy="255964"/>
              </a:xfrm>
              <a:custGeom>
                <a:avLst/>
                <a:gdLst>
                  <a:gd name="T0" fmla="*/ 1560673257 w 37"/>
                  <a:gd name="T1" fmla="*/ 1387878316 h 37"/>
                  <a:gd name="T2" fmla="*/ 1466086999 w 37"/>
                  <a:gd name="T3" fmla="*/ 1148593483 h 37"/>
                  <a:gd name="T4" fmla="*/ 1702552644 w 37"/>
                  <a:gd name="T5" fmla="*/ 1196451833 h 37"/>
                  <a:gd name="T6" fmla="*/ 1749845773 w 37"/>
                  <a:gd name="T7" fmla="*/ 957160083 h 37"/>
                  <a:gd name="T8" fmla="*/ 1702552644 w 37"/>
                  <a:gd name="T9" fmla="*/ 861443383 h 37"/>
                  <a:gd name="T10" fmla="*/ 1513380128 w 37"/>
                  <a:gd name="T11" fmla="*/ 765726683 h 37"/>
                  <a:gd name="T12" fmla="*/ 1749845773 w 37"/>
                  <a:gd name="T13" fmla="*/ 670009983 h 37"/>
                  <a:gd name="T14" fmla="*/ 1655259515 w 37"/>
                  <a:gd name="T15" fmla="*/ 430725150 h 37"/>
                  <a:gd name="T16" fmla="*/ 1418793870 w 37"/>
                  <a:gd name="T17" fmla="*/ 478576583 h 37"/>
                  <a:gd name="T18" fmla="*/ 1466086999 w 37"/>
                  <a:gd name="T19" fmla="*/ 239291750 h 37"/>
                  <a:gd name="T20" fmla="*/ 1418793870 w 37"/>
                  <a:gd name="T21" fmla="*/ 191433400 h 37"/>
                  <a:gd name="T22" fmla="*/ 1135035096 w 37"/>
                  <a:gd name="T23" fmla="*/ 95716700 h 37"/>
                  <a:gd name="T24" fmla="*/ 993155709 w 37"/>
                  <a:gd name="T25" fmla="*/ 239291750 h 37"/>
                  <a:gd name="T26" fmla="*/ 898569451 w 37"/>
                  <a:gd name="T27" fmla="*/ 0 h 37"/>
                  <a:gd name="T28" fmla="*/ 662103806 w 37"/>
                  <a:gd name="T29" fmla="*/ 47858350 h 37"/>
                  <a:gd name="T30" fmla="*/ 662103806 w 37"/>
                  <a:gd name="T31" fmla="*/ 239291750 h 37"/>
                  <a:gd name="T32" fmla="*/ 472931290 w 37"/>
                  <a:gd name="T33" fmla="*/ 143575050 h 37"/>
                  <a:gd name="T34" fmla="*/ 378345032 w 37"/>
                  <a:gd name="T35" fmla="*/ 143575050 h 37"/>
                  <a:gd name="T36" fmla="*/ 189172516 w 37"/>
                  <a:gd name="T37" fmla="*/ 335008450 h 37"/>
                  <a:gd name="T38" fmla="*/ 331051903 w 37"/>
                  <a:gd name="T39" fmla="*/ 526434933 h 37"/>
                  <a:gd name="T40" fmla="*/ 141879387 w 37"/>
                  <a:gd name="T41" fmla="*/ 526434933 h 37"/>
                  <a:gd name="T42" fmla="*/ 0 w 37"/>
                  <a:gd name="T43" fmla="*/ 813585033 h 37"/>
                  <a:gd name="T44" fmla="*/ 47293129 w 37"/>
                  <a:gd name="T45" fmla="*/ 861443383 h 37"/>
                  <a:gd name="T46" fmla="*/ 236465645 w 37"/>
                  <a:gd name="T47" fmla="*/ 957160083 h 37"/>
                  <a:gd name="T48" fmla="*/ 47293129 w 37"/>
                  <a:gd name="T49" fmla="*/ 1100735133 h 37"/>
                  <a:gd name="T50" fmla="*/ 189172516 w 37"/>
                  <a:gd name="T51" fmla="*/ 1340019966 h 37"/>
                  <a:gd name="T52" fmla="*/ 378345032 w 37"/>
                  <a:gd name="T53" fmla="*/ 1292168534 h 37"/>
                  <a:gd name="T54" fmla="*/ 331051903 w 37"/>
                  <a:gd name="T55" fmla="*/ 1483595016 h 37"/>
                  <a:gd name="T56" fmla="*/ 331051903 w 37"/>
                  <a:gd name="T57" fmla="*/ 1579311716 h 37"/>
                  <a:gd name="T58" fmla="*/ 567517548 w 37"/>
                  <a:gd name="T59" fmla="*/ 1675028416 h 37"/>
                  <a:gd name="T60" fmla="*/ 614810677 w 37"/>
                  <a:gd name="T61" fmla="*/ 1675028416 h 37"/>
                  <a:gd name="T62" fmla="*/ 803983193 w 37"/>
                  <a:gd name="T63" fmla="*/ 1531453366 h 37"/>
                  <a:gd name="T64" fmla="*/ 803983193 w 37"/>
                  <a:gd name="T65" fmla="*/ 1770745116 h 37"/>
                  <a:gd name="T66" fmla="*/ 1087741967 w 37"/>
                  <a:gd name="T67" fmla="*/ 1722886766 h 37"/>
                  <a:gd name="T68" fmla="*/ 1135035096 w 37"/>
                  <a:gd name="T69" fmla="*/ 1675028416 h 37"/>
                  <a:gd name="T70" fmla="*/ 1182328225 w 37"/>
                  <a:gd name="T71" fmla="*/ 1483595016 h 37"/>
                  <a:gd name="T72" fmla="*/ 1324207612 w 37"/>
                  <a:gd name="T73" fmla="*/ 1627170066 h 37"/>
                  <a:gd name="T74" fmla="*/ 1560673257 w 37"/>
                  <a:gd name="T75" fmla="*/ 1435736666 h 37"/>
                  <a:gd name="T76" fmla="*/ 1040448838 w 37"/>
                  <a:gd name="T77" fmla="*/ 1052876783 h 37"/>
                  <a:gd name="T78" fmla="*/ 709396935 w 37"/>
                  <a:gd name="T79" fmla="*/ 717868333 h 37"/>
                  <a:gd name="T80" fmla="*/ 1040448838 w 37"/>
                  <a:gd name="T81" fmla="*/ 1052876783 h 3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7"/>
                  <a:gd name="T124" fmla="*/ 0 h 37"/>
                  <a:gd name="T125" fmla="*/ 37 w 37"/>
                  <a:gd name="T126" fmla="*/ 37 h 3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rgbClr val="0070C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500">
                  <a:ea typeface="微软雅黑" panose="020B0503020204020204" pitchFamily="34" charset="-122"/>
                  <a:sym typeface="Arial" panose="020B0604020202020204" pitchFamily="34" charset="0"/>
                </a:endParaRPr>
              </a:p>
            </p:txBody>
          </p:sp>
        </p:grpSp>
      </p:grpSp>
      <p:grpSp>
        <p:nvGrpSpPr>
          <p:cNvPr id="34" name="组合 33"/>
          <p:cNvGrpSpPr/>
          <p:nvPr/>
        </p:nvGrpSpPr>
        <p:grpSpPr>
          <a:xfrm>
            <a:off x="9937089" y="2589478"/>
            <a:ext cx="1361490" cy="1361490"/>
            <a:chOff x="7097719" y="1832372"/>
            <a:chExt cx="980337" cy="980337"/>
          </a:xfrm>
        </p:grpSpPr>
        <p:grpSp>
          <p:nvGrpSpPr>
            <p:cNvPr id="35" name="组合 34"/>
            <p:cNvGrpSpPr/>
            <p:nvPr/>
          </p:nvGrpSpPr>
          <p:grpSpPr>
            <a:xfrm>
              <a:off x="7097719" y="1832372"/>
              <a:ext cx="980337" cy="980337"/>
              <a:chOff x="304800" y="673100"/>
              <a:chExt cx="4000500" cy="4000500"/>
            </a:xfrm>
            <a:effectLst>
              <a:outerShdw blurRad="444500" dist="254000" dir="8100000" algn="tr" rotWithShape="0">
                <a:prstClr val="black">
                  <a:alpha val="50000"/>
                </a:prstClr>
              </a:outerShdw>
            </a:effectLst>
          </p:grpSpPr>
          <p:sp>
            <p:nvSpPr>
              <p:cNvPr id="37" name="同心圆 3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椭圆 3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latin typeface="Arial" panose="020B0604020202020204" pitchFamily="34" charset="0"/>
                  <a:ea typeface="微软雅黑" panose="020B0503020204020204" pitchFamily="34" charset="-122"/>
                  <a:sym typeface="Arial" panose="020B0604020202020204" pitchFamily="34" charset="0"/>
                </a:endParaRPr>
              </a:p>
            </p:txBody>
          </p:sp>
        </p:grpSp>
        <p:sp>
          <p:nvSpPr>
            <p:cNvPr id="36" name="Freeform 41"/>
            <p:cNvSpPr>
              <a:spLocks noEditPoints="1" noChangeArrowheads="1"/>
            </p:cNvSpPr>
            <p:nvPr/>
          </p:nvSpPr>
          <p:spPr bwMode="auto">
            <a:xfrm>
              <a:off x="7334035" y="2103125"/>
              <a:ext cx="476079" cy="381999"/>
            </a:xfrm>
            <a:custGeom>
              <a:avLst/>
              <a:gdLst>
                <a:gd name="T0" fmla="*/ 2147483647 w 72"/>
                <a:gd name="T1" fmla="*/ 2147483647 h 58"/>
                <a:gd name="T2" fmla="*/ 2147483647 w 72"/>
                <a:gd name="T3" fmla="*/ 2147483647 h 58"/>
                <a:gd name="T4" fmla="*/ 2147483647 w 72"/>
                <a:gd name="T5" fmla="*/ 2147483647 h 58"/>
                <a:gd name="T6" fmla="*/ 2147483647 w 72"/>
                <a:gd name="T7" fmla="*/ 2147483647 h 58"/>
                <a:gd name="T8" fmla="*/ 2147483647 w 72"/>
                <a:gd name="T9" fmla="*/ 2147483647 h 58"/>
                <a:gd name="T10" fmla="*/ 2147483647 w 72"/>
                <a:gd name="T11" fmla="*/ 0 h 58"/>
                <a:gd name="T12" fmla="*/ 2147483647 w 72"/>
                <a:gd name="T13" fmla="*/ 0 h 58"/>
                <a:gd name="T14" fmla="*/ 2147483647 w 72"/>
                <a:gd name="T15" fmla="*/ 2147483647 h 58"/>
                <a:gd name="T16" fmla="*/ 2147483647 w 72"/>
                <a:gd name="T17" fmla="*/ 2147483647 h 58"/>
                <a:gd name="T18" fmla="*/ 2147483647 w 72"/>
                <a:gd name="T19" fmla="*/ 2147483647 h 58"/>
                <a:gd name="T20" fmla="*/ 2147483647 w 72"/>
                <a:gd name="T21" fmla="*/ 2147483647 h 58"/>
                <a:gd name="T22" fmla="*/ 0 w 72"/>
                <a:gd name="T23" fmla="*/ 2147483647 h 58"/>
                <a:gd name="T24" fmla="*/ 0 w 72"/>
                <a:gd name="T25" fmla="*/ 2147483647 h 58"/>
                <a:gd name="T26" fmla="*/ 2147483647 w 72"/>
                <a:gd name="T27" fmla="*/ 2147483647 h 58"/>
                <a:gd name="T28" fmla="*/ 2147483647 w 72"/>
                <a:gd name="T29" fmla="*/ 2147483647 h 58"/>
                <a:gd name="T30" fmla="*/ 2147483647 w 72"/>
                <a:gd name="T31" fmla="*/ 2147483647 h 58"/>
                <a:gd name="T32" fmla="*/ 2147483647 w 72"/>
                <a:gd name="T33" fmla="*/ 2147483647 h 58"/>
                <a:gd name="T34" fmla="*/ 0 w 72"/>
                <a:gd name="T35" fmla="*/ 2147483647 h 58"/>
                <a:gd name="T36" fmla="*/ 2147483647 w 72"/>
                <a:gd name="T37" fmla="*/ 2147483647 h 58"/>
                <a:gd name="T38" fmla="*/ 2147483647 w 72"/>
                <a:gd name="T39" fmla="*/ 2147483647 h 58"/>
                <a:gd name="T40" fmla="*/ 2147483647 w 72"/>
                <a:gd name="T41" fmla="*/ 2147483647 h 58"/>
                <a:gd name="T42" fmla="*/ 2147483647 w 72"/>
                <a:gd name="T43" fmla="*/ 2147483647 h 58"/>
                <a:gd name="T44" fmla="*/ 2147483647 w 72"/>
                <a:gd name="T45" fmla="*/ 2147483647 h 58"/>
                <a:gd name="T46" fmla="*/ 2147483647 w 72"/>
                <a:gd name="T47" fmla="*/ 2147483647 h 58"/>
                <a:gd name="T48" fmla="*/ 2147483647 w 72"/>
                <a:gd name="T49" fmla="*/ 2147483647 h 58"/>
                <a:gd name="T50" fmla="*/ 2147483647 w 72"/>
                <a:gd name="T51" fmla="*/ 2147483647 h 58"/>
                <a:gd name="T52" fmla="*/ 2147483647 w 72"/>
                <a:gd name="T53" fmla="*/ 2147483647 h 58"/>
                <a:gd name="T54" fmla="*/ 2147483647 w 72"/>
                <a:gd name="T55" fmla="*/ 2147483647 h 58"/>
                <a:gd name="T56" fmla="*/ 2147483647 w 72"/>
                <a:gd name="T57" fmla="*/ 2147483647 h 58"/>
                <a:gd name="T58" fmla="*/ 2147483647 w 72"/>
                <a:gd name="T59" fmla="*/ 2147483647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rgbClr val="00B0F0"/>
            </a:solidFill>
            <a:ln>
              <a:noFill/>
            </a:ln>
          </p:spPr>
          <p:txBody>
            <a:bodyPr/>
            <a:lstStyle/>
            <a:p>
              <a:endParaRPr lang="zh-CN" altLang="en-US" sz="2500">
                <a:ea typeface="微软雅黑" panose="020B0503020204020204" pitchFamily="34" charset="-122"/>
                <a:sym typeface="Arial" panose="020B0604020202020204" pitchFamily="34" charset="0"/>
              </a:endParaRPr>
            </a:p>
          </p:txBody>
        </p:sp>
      </p:grpSp>
      <p:sp>
        <p:nvSpPr>
          <p:cNvPr id="39" name="矩形 47"/>
          <p:cNvSpPr>
            <a:spLocks noChangeArrowheads="1"/>
          </p:cNvSpPr>
          <p:nvPr/>
        </p:nvSpPr>
        <p:spPr bwMode="auto">
          <a:xfrm>
            <a:off x="3691116" y="3608058"/>
            <a:ext cx="5476518" cy="120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71425" tIns="35713" rIns="71425" bIns="35713">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530" dirty="0">
                <a:solidFill>
                  <a:srgbClr val="0070C0"/>
                </a:solidFill>
                <a:latin typeface="Arial" panose="020B0604020202020204" pitchFamily="34" charset="0"/>
                <a:ea typeface="微软雅黑" panose="020B0503020204020204" pitchFamily="34" charset="-122"/>
                <a:sym typeface="Arial" panose="020B0604020202020204" pitchFamily="34" charset="0"/>
              </a:rPr>
              <a:t>在此录入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945" dirty="0">
              <a:solidFill>
                <a:srgbClr val="0070C0"/>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文本框 44"/>
          <p:cNvSpPr>
            <a:spLocks noChangeArrowheads="1"/>
          </p:cNvSpPr>
          <p:nvPr/>
        </p:nvSpPr>
        <p:spPr bwMode="auto">
          <a:xfrm>
            <a:off x="3079309" y="2068616"/>
            <a:ext cx="2996212" cy="1049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244" tIns="47623" rIns="95244" bIns="47623"/>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53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94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文本框 16"/>
          <p:cNvSpPr>
            <a:spLocks noChangeArrowheads="1"/>
          </p:cNvSpPr>
          <p:nvPr/>
        </p:nvSpPr>
        <p:spPr bwMode="auto">
          <a:xfrm>
            <a:off x="7786352" y="1569244"/>
            <a:ext cx="1795351" cy="480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5244" tIns="47623" rIns="95244" bIns="47623">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500" dirty="0">
                <a:solidFill>
                  <a:srgbClr val="00B0F0"/>
                </a:solidFill>
                <a:latin typeface="Arial" panose="020B0604020202020204" pitchFamily="34" charset="0"/>
                <a:ea typeface="微软雅黑" panose="020B0503020204020204" pitchFamily="34" charset="-122"/>
                <a:sym typeface="Arial" panose="020B0604020202020204" pitchFamily="34" charset="0"/>
              </a:rPr>
              <a:t>完成项目二</a:t>
            </a:r>
          </a:p>
        </p:txBody>
      </p:sp>
      <p:sp>
        <p:nvSpPr>
          <p:cNvPr id="43" name="文本框 16"/>
          <p:cNvSpPr>
            <a:spLocks noChangeArrowheads="1"/>
          </p:cNvSpPr>
          <p:nvPr/>
        </p:nvSpPr>
        <p:spPr bwMode="auto">
          <a:xfrm>
            <a:off x="7786352" y="6167074"/>
            <a:ext cx="1795351" cy="480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5244" tIns="47623" rIns="95244" bIns="47623">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500" dirty="0">
                <a:solidFill>
                  <a:srgbClr val="0070C0"/>
                </a:solidFill>
                <a:latin typeface="Arial" panose="020B0604020202020204" pitchFamily="34" charset="0"/>
                <a:ea typeface="微软雅黑" panose="020B0503020204020204" pitchFamily="34" charset="-122"/>
                <a:sym typeface="Arial" panose="020B0604020202020204" pitchFamily="34" charset="0"/>
              </a:rPr>
              <a:t>完成项目四</a:t>
            </a:r>
          </a:p>
        </p:txBody>
      </p:sp>
      <p:sp>
        <p:nvSpPr>
          <p:cNvPr id="44" name="文本框 16"/>
          <p:cNvSpPr>
            <a:spLocks noChangeArrowheads="1"/>
          </p:cNvSpPr>
          <p:nvPr/>
        </p:nvSpPr>
        <p:spPr bwMode="auto">
          <a:xfrm>
            <a:off x="3182903" y="6167074"/>
            <a:ext cx="1795351" cy="480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5244" tIns="47623" rIns="95244" bIns="47623">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500" dirty="0">
                <a:solidFill>
                  <a:srgbClr val="00B0F0"/>
                </a:solidFill>
                <a:latin typeface="Arial" panose="020B0604020202020204" pitchFamily="34" charset="0"/>
                <a:ea typeface="微软雅黑" panose="020B0503020204020204" pitchFamily="34" charset="-122"/>
                <a:sym typeface="Arial" panose="020B0604020202020204" pitchFamily="34" charset="0"/>
              </a:rPr>
              <a:t>完成项目三</a:t>
            </a:r>
          </a:p>
        </p:txBody>
      </p:sp>
      <p:sp>
        <p:nvSpPr>
          <p:cNvPr id="46" name="文本框 6"/>
          <p:cNvSpPr>
            <a:spLocks noChangeArrowheads="1"/>
          </p:cNvSpPr>
          <p:nvPr/>
        </p:nvSpPr>
        <p:spPr bwMode="auto">
          <a:xfrm>
            <a:off x="4742144" y="119696"/>
            <a:ext cx="3318310" cy="457964"/>
          </a:xfrm>
          <a:prstGeom prst="rect">
            <a:avLst/>
          </a:prstGeom>
          <a:noFill/>
          <a:ln>
            <a:noFill/>
          </a:ln>
        </p:spPr>
        <p:txBody>
          <a:bodyPr wrap="square" lIns="90696" tIns="45348" rIns="90696" bIns="45348">
            <a:spAutoFit/>
          </a:bodyPr>
          <a:lstStyle/>
          <a:p>
            <a:pPr defTabSz="1279525" fontAlgn="auto">
              <a:spcBef>
                <a:spcPts val="0"/>
              </a:spcBef>
              <a:spcAft>
                <a:spcPts val="0"/>
              </a:spcAft>
              <a:defRPr/>
            </a:pPr>
            <a:r>
              <a:rPr lang="zh-CN" altLang="en-US" sz="2380" dirty="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p>
        </p:txBody>
      </p:sp>
      <p:pic>
        <p:nvPicPr>
          <p:cNvPr id="47" name="图片 4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67862" y="511615"/>
            <a:ext cx="3611821" cy="38170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6"/>
                                        </p:tgtEl>
                                        <p:attrNameLst>
                                          <p:attrName>ppt_y</p:attrName>
                                        </p:attrNameLst>
                                      </p:cBhvr>
                                      <p:tavLst>
                                        <p:tav tm="0">
                                          <p:val>
                                            <p:strVal val="#ppt_y"/>
                                          </p:val>
                                        </p:tav>
                                        <p:tav tm="100000">
                                          <p:val>
                                            <p:strVal val="#ppt_y"/>
                                          </p:val>
                                        </p:tav>
                                      </p:tavLst>
                                    </p:anim>
                                    <p:anim calcmode="lin" valueType="num">
                                      <p:cBhvr>
                                        <p:cTn id="13"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6"/>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46"/>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nodeType="clickEffect">
                                  <p:stCondLst>
                                    <p:cond delay="30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800" fill="hold"/>
                                        <p:tgtEl>
                                          <p:spTgt spid="11"/>
                                        </p:tgtEl>
                                        <p:attrNameLst>
                                          <p:attrName>ppt_x</p:attrName>
                                        </p:attrNameLst>
                                      </p:cBhvr>
                                      <p:tavLst>
                                        <p:tav tm="0">
                                          <p:val>
                                            <p:strVal val="0-#ppt_w/2"/>
                                          </p:val>
                                        </p:tav>
                                        <p:tav tm="100000">
                                          <p:val>
                                            <p:strVal val="#ppt_x"/>
                                          </p:val>
                                        </p:tav>
                                      </p:tavLst>
                                    </p:anim>
                                    <p:anim calcmode="lin" valueType="num">
                                      <p:cBhvr additive="base">
                                        <p:cTn id="21" dur="800" fill="hold"/>
                                        <p:tgtEl>
                                          <p:spTgt spid="11"/>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additive="base">
                                        <p:cTn id="24" dur="800" fill="hold"/>
                                        <p:tgtEl>
                                          <p:spTgt spid="27"/>
                                        </p:tgtEl>
                                        <p:attrNameLst>
                                          <p:attrName>ppt_x</p:attrName>
                                        </p:attrNameLst>
                                      </p:cBhvr>
                                      <p:tavLst>
                                        <p:tav tm="0">
                                          <p:val>
                                            <p:strVal val="0-#ppt_w/2"/>
                                          </p:val>
                                        </p:tav>
                                        <p:tav tm="100000">
                                          <p:val>
                                            <p:strVal val="#ppt_x"/>
                                          </p:val>
                                        </p:tav>
                                      </p:tavLst>
                                    </p:anim>
                                    <p:anim calcmode="lin" valueType="num">
                                      <p:cBhvr additive="base">
                                        <p:cTn id="25" dur="800" fill="hold"/>
                                        <p:tgtEl>
                                          <p:spTgt spid="27"/>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300"/>
                                  </p:stCondLst>
                                  <p:childTnLst>
                                    <p:set>
                                      <p:cBhvr>
                                        <p:cTn id="27" dur="1" fill="hold">
                                          <p:stCondLst>
                                            <p:cond delay="0"/>
                                          </p:stCondLst>
                                        </p:cTn>
                                        <p:tgtEl>
                                          <p:spTgt spid="22"/>
                                        </p:tgtEl>
                                        <p:attrNameLst>
                                          <p:attrName>style.visibility</p:attrName>
                                        </p:attrNameLst>
                                      </p:cBhvr>
                                      <p:to>
                                        <p:strVal val="visible"/>
                                      </p:to>
                                    </p:set>
                                    <p:anim calcmode="lin" valueType="num">
                                      <p:cBhvr additive="base">
                                        <p:cTn id="28" dur="800" fill="hold"/>
                                        <p:tgtEl>
                                          <p:spTgt spid="22"/>
                                        </p:tgtEl>
                                        <p:attrNameLst>
                                          <p:attrName>ppt_x</p:attrName>
                                        </p:attrNameLst>
                                      </p:cBhvr>
                                      <p:tavLst>
                                        <p:tav tm="0">
                                          <p:val>
                                            <p:strVal val="1+#ppt_w/2"/>
                                          </p:val>
                                        </p:tav>
                                        <p:tav tm="100000">
                                          <p:val>
                                            <p:strVal val="#ppt_x"/>
                                          </p:val>
                                        </p:tav>
                                      </p:tavLst>
                                    </p:anim>
                                    <p:anim calcmode="lin" valueType="num">
                                      <p:cBhvr additive="base">
                                        <p:cTn id="29" dur="800" fill="hold"/>
                                        <p:tgtEl>
                                          <p:spTgt spid="22"/>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stCondLst>
                                    <p:cond delay="0"/>
                                  </p:stCondLst>
                                  <p:childTnLst>
                                    <p:set>
                                      <p:cBhvr>
                                        <p:cTn id="31" dur="1" fill="hold">
                                          <p:stCondLst>
                                            <p:cond delay="0"/>
                                          </p:stCondLst>
                                        </p:cTn>
                                        <p:tgtEl>
                                          <p:spTgt spid="34"/>
                                        </p:tgtEl>
                                        <p:attrNameLst>
                                          <p:attrName>style.visibility</p:attrName>
                                        </p:attrNameLst>
                                      </p:cBhvr>
                                      <p:to>
                                        <p:strVal val="visible"/>
                                      </p:to>
                                    </p:set>
                                    <p:anim calcmode="lin" valueType="num">
                                      <p:cBhvr additive="base">
                                        <p:cTn id="32" dur="800" fill="hold"/>
                                        <p:tgtEl>
                                          <p:spTgt spid="34"/>
                                        </p:tgtEl>
                                        <p:attrNameLst>
                                          <p:attrName>ppt_x</p:attrName>
                                        </p:attrNameLst>
                                      </p:cBhvr>
                                      <p:tavLst>
                                        <p:tav tm="0">
                                          <p:val>
                                            <p:strVal val="1+#ppt_w/2"/>
                                          </p:val>
                                        </p:tav>
                                        <p:tav tm="100000">
                                          <p:val>
                                            <p:strVal val="#ppt_x"/>
                                          </p:val>
                                        </p:tav>
                                      </p:tavLst>
                                    </p:anim>
                                    <p:anim calcmode="lin" valueType="num">
                                      <p:cBhvr additive="base">
                                        <p:cTn id="33" dur="800" fill="hold"/>
                                        <p:tgtEl>
                                          <p:spTgt spid="34"/>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2" presetClass="entr" presetSubtype="2" fill="hold" nodeType="click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wipe(right)">
                                      <p:cBhvr>
                                        <p:cTn id="38" dur="500"/>
                                        <p:tgtEl>
                                          <p:spTgt spid="7"/>
                                        </p:tgtEl>
                                      </p:cBhvr>
                                    </p:animEffect>
                                  </p:childTnLst>
                                </p:cTn>
                              </p:par>
                              <p:par>
                                <p:cTn id="39" presetID="22" presetClass="entr" presetSubtype="8" fill="hold" nodeType="with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left)">
                                      <p:cBhvr>
                                        <p:cTn id="41" dur="500"/>
                                        <p:tgtEl>
                                          <p:spTgt spid="6"/>
                                        </p:tgtEl>
                                      </p:cBhvr>
                                    </p:animEffect>
                                  </p:childTnLst>
                                </p:cTn>
                              </p:par>
                              <p:par>
                                <p:cTn id="42" presetID="22" presetClass="entr" presetSubtype="8" fill="hold" nodeType="withEffect">
                                  <p:stCondLst>
                                    <p:cond delay="300"/>
                                  </p:stCondLst>
                                  <p:childTnLst>
                                    <p:set>
                                      <p:cBhvr>
                                        <p:cTn id="43" dur="1" fill="hold">
                                          <p:stCondLst>
                                            <p:cond delay="0"/>
                                          </p:stCondLst>
                                        </p:cTn>
                                        <p:tgtEl>
                                          <p:spTgt spid="9"/>
                                        </p:tgtEl>
                                        <p:attrNameLst>
                                          <p:attrName>style.visibility</p:attrName>
                                        </p:attrNameLst>
                                      </p:cBhvr>
                                      <p:to>
                                        <p:strVal val="visible"/>
                                      </p:to>
                                    </p:set>
                                    <p:animEffect transition="in" filter="wipe(left)">
                                      <p:cBhvr>
                                        <p:cTn id="44" dur="500"/>
                                        <p:tgtEl>
                                          <p:spTgt spid="9"/>
                                        </p:tgtEl>
                                      </p:cBhvr>
                                    </p:animEffect>
                                  </p:childTnLst>
                                </p:cTn>
                              </p:par>
                              <p:par>
                                <p:cTn id="45" presetID="22" presetClass="entr" presetSubtype="2" fill="hold" nodeType="withEffect">
                                  <p:stCondLst>
                                    <p:cond delay="300"/>
                                  </p:stCondLst>
                                  <p:childTnLst>
                                    <p:set>
                                      <p:cBhvr>
                                        <p:cTn id="46" dur="1" fill="hold">
                                          <p:stCondLst>
                                            <p:cond delay="0"/>
                                          </p:stCondLst>
                                        </p:cTn>
                                        <p:tgtEl>
                                          <p:spTgt spid="8"/>
                                        </p:tgtEl>
                                        <p:attrNameLst>
                                          <p:attrName>style.visibility</p:attrName>
                                        </p:attrNameLst>
                                      </p:cBhvr>
                                      <p:to>
                                        <p:strVal val="visible"/>
                                      </p:to>
                                    </p:set>
                                    <p:animEffect transition="in" filter="wipe(right)">
                                      <p:cBhvr>
                                        <p:cTn id="47" dur="500"/>
                                        <p:tgtEl>
                                          <p:spTgt spid="8"/>
                                        </p:tgtEl>
                                      </p:cBhvr>
                                    </p:animEffect>
                                  </p:childTnLst>
                                </p:cTn>
                              </p:par>
                            </p:childTnLst>
                          </p:cTn>
                        </p:par>
                      </p:childTnLst>
                    </p:cTn>
                  </p:par>
                  <p:par>
                    <p:cTn id="48" fill="hold">
                      <p:stCondLst>
                        <p:cond delay="indefinite"/>
                      </p:stCondLst>
                      <p:childTnLst>
                        <p:par>
                          <p:cTn id="49" fill="hold">
                            <p:stCondLst>
                              <p:cond delay="0"/>
                            </p:stCondLst>
                            <p:childTnLst>
                              <p:par>
                                <p:cTn id="50" presetID="47" presetClass="entr" presetSubtype="0" fill="hold" grpId="0" nodeType="clickEffect">
                                  <p:stCondLst>
                                    <p:cond delay="0"/>
                                  </p:stCondLst>
                                  <p:iterate type="lt">
                                    <p:tmPct val="12000"/>
                                  </p:iterate>
                                  <p:childTnLst>
                                    <p:set>
                                      <p:cBhvr>
                                        <p:cTn id="51" dur="1" fill="hold">
                                          <p:stCondLst>
                                            <p:cond delay="0"/>
                                          </p:stCondLst>
                                        </p:cTn>
                                        <p:tgtEl>
                                          <p:spTgt spid="20"/>
                                        </p:tgtEl>
                                        <p:attrNameLst>
                                          <p:attrName>style.visibility</p:attrName>
                                        </p:attrNameLst>
                                      </p:cBhvr>
                                      <p:to>
                                        <p:strVal val="visible"/>
                                      </p:to>
                                    </p:set>
                                    <p:animEffect transition="in" filter="fade">
                                      <p:cBhvr>
                                        <p:cTn id="52" dur="800"/>
                                        <p:tgtEl>
                                          <p:spTgt spid="20"/>
                                        </p:tgtEl>
                                      </p:cBhvr>
                                    </p:animEffect>
                                    <p:anim calcmode="lin" valueType="num">
                                      <p:cBhvr>
                                        <p:cTn id="53" dur="800" fill="hold"/>
                                        <p:tgtEl>
                                          <p:spTgt spid="20"/>
                                        </p:tgtEl>
                                        <p:attrNameLst>
                                          <p:attrName>ppt_x</p:attrName>
                                        </p:attrNameLst>
                                      </p:cBhvr>
                                      <p:tavLst>
                                        <p:tav tm="0">
                                          <p:val>
                                            <p:strVal val="#ppt_x"/>
                                          </p:val>
                                        </p:tav>
                                        <p:tav tm="100000">
                                          <p:val>
                                            <p:strVal val="#ppt_x"/>
                                          </p:val>
                                        </p:tav>
                                      </p:tavLst>
                                    </p:anim>
                                    <p:anim calcmode="lin" valueType="num">
                                      <p:cBhvr>
                                        <p:cTn id="54" dur="800" fill="hold"/>
                                        <p:tgtEl>
                                          <p:spTgt spid="20"/>
                                        </p:tgtEl>
                                        <p:attrNameLst>
                                          <p:attrName>ppt_y</p:attrName>
                                        </p:attrNameLst>
                                      </p:cBhvr>
                                      <p:tavLst>
                                        <p:tav tm="0">
                                          <p:val>
                                            <p:strVal val="#ppt_y-.1"/>
                                          </p:val>
                                        </p:tav>
                                        <p:tav tm="100000">
                                          <p:val>
                                            <p:strVal val="#ppt_y"/>
                                          </p:val>
                                        </p:tav>
                                      </p:tavLst>
                                    </p:anim>
                                  </p:childTnLst>
                                </p:cTn>
                              </p:par>
                              <p:par>
                                <p:cTn id="55" presetID="47" presetClass="entr" presetSubtype="0" fill="hold" grpId="0" nodeType="withEffect">
                                  <p:stCondLst>
                                    <p:cond delay="0"/>
                                  </p:stCondLst>
                                  <p:iterate type="lt">
                                    <p:tmPct val="12000"/>
                                  </p:iterate>
                                  <p:childTnLst>
                                    <p:set>
                                      <p:cBhvr>
                                        <p:cTn id="56" dur="1" fill="hold">
                                          <p:stCondLst>
                                            <p:cond delay="0"/>
                                          </p:stCondLst>
                                        </p:cTn>
                                        <p:tgtEl>
                                          <p:spTgt spid="42"/>
                                        </p:tgtEl>
                                        <p:attrNameLst>
                                          <p:attrName>style.visibility</p:attrName>
                                        </p:attrNameLst>
                                      </p:cBhvr>
                                      <p:to>
                                        <p:strVal val="visible"/>
                                      </p:to>
                                    </p:set>
                                    <p:animEffect transition="in" filter="fade">
                                      <p:cBhvr>
                                        <p:cTn id="57" dur="800"/>
                                        <p:tgtEl>
                                          <p:spTgt spid="42"/>
                                        </p:tgtEl>
                                      </p:cBhvr>
                                    </p:animEffect>
                                    <p:anim calcmode="lin" valueType="num">
                                      <p:cBhvr>
                                        <p:cTn id="58" dur="800" fill="hold"/>
                                        <p:tgtEl>
                                          <p:spTgt spid="42"/>
                                        </p:tgtEl>
                                        <p:attrNameLst>
                                          <p:attrName>ppt_x</p:attrName>
                                        </p:attrNameLst>
                                      </p:cBhvr>
                                      <p:tavLst>
                                        <p:tav tm="0">
                                          <p:val>
                                            <p:strVal val="#ppt_x"/>
                                          </p:val>
                                        </p:tav>
                                        <p:tav tm="100000">
                                          <p:val>
                                            <p:strVal val="#ppt_x"/>
                                          </p:val>
                                        </p:tav>
                                      </p:tavLst>
                                    </p:anim>
                                    <p:anim calcmode="lin" valueType="num">
                                      <p:cBhvr>
                                        <p:cTn id="59" dur="800" fill="hold"/>
                                        <p:tgtEl>
                                          <p:spTgt spid="42"/>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300"/>
                                  </p:stCondLst>
                                  <p:iterate type="lt">
                                    <p:tmPct val="12000"/>
                                  </p:iterate>
                                  <p:childTnLst>
                                    <p:set>
                                      <p:cBhvr>
                                        <p:cTn id="61" dur="1" fill="hold">
                                          <p:stCondLst>
                                            <p:cond delay="0"/>
                                          </p:stCondLst>
                                        </p:cTn>
                                        <p:tgtEl>
                                          <p:spTgt spid="44"/>
                                        </p:tgtEl>
                                        <p:attrNameLst>
                                          <p:attrName>style.visibility</p:attrName>
                                        </p:attrNameLst>
                                      </p:cBhvr>
                                      <p:to>
                                        <p:strVal val="visible"/>
                                      </p:to>
                                    </p:set>
                                    <p:animEffect transition="in" filter="fade">
                                      <p:cBhvr>
                                        <p:cTn id="62" dur="800"/>
                                        <p:tgtEl>
                                          <p:spTgt spid="44"/>
                                        </p:tgtEl>
                                      </p:cBhvr>
                                    </p:animEffect>
                                    <p:anim calcmode="lin" valueType="num">
                                      <p:cBhvr>
                                        <p:cTn id="63" dur="800" fill="hold"/>
                                        <p:tgtEl>
                                          <p:spTgt spid="44"/>
                                        </p:tgtEl>
                                        <p:attrNameLst>
                                          <p:attrName>ppt_x</p:attrName>
                                        </p:attrNameLst>
                                      </p:cBhvr>
                                      <p:tavLst>
                                        <p:tav tm="0">
                                          <p:val>
                                            <p:strVal val="#ppt_x"/>
                                          </p:val>
                                        </p:tav>
                                        <p:tav tm="100000">
                                          <p:val>
                                            <p:strVal val="#ppt_x"/>
                                          </p:val>
                                        </p:tav>
                                      </p:tavLst>
                                    </p:anim>
                                    <p:anim calcmode="lin" valueType="num">
                                      <p:cBhvr>
                                        <p:cTn id="64" dur="800" fill="hold"/>
                                        <p:tgtEl>
                                          <p:spTgt spid="44"/>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300"/>
                                  </p:stCondLst>
                                  <p:iterate type="lt">
                                    <p:tmPct val="12000"/>
                                  </p:iterate>
                                  <p:childTnLst>
                                    <p:set>
                                      <p:cBhvr>
                                        <p:cTn id="66" dur="1" fill="hold">
                                          <p:stCondLst>
                                            <p:cond delay="0"/>
                                          </p:stCondLst>
                                        </p:cTn>
                                        <p:tgtEl>
                                          <p:spTgt spid="43"/>
                                        </p:tgtEl>
                                        <p:attrNameLst>
                                          <p:attrName>style.visibility</p:attrName>
                                        </p:attrNameLst>
                                      </p:cBhvr>
                                      <p:to>
                                        <p:strVal val="visible"/>
                                      </p:to>
                                    </p:set>
                                    <p:animEffect transition="in" filter="fade">
                                      <p:cBhvr>
                                        <p:cTn id="67" dur="800"/>
                                        <p:tgtEl>
                                          <p:spTgt spid="43"/>
                                        </p:tgtEl>
                                      </p:cBhvr>
                                    </p:animEffect>
                                    <p:anim calcmode="lin" valueType="num">
                                      <p:cBhvr>
                                        <p:cTn id="68" dur="800" fill="hold"/>
                                        <p:tgtEl>
                                          <p:spTgt spid="43"/>
                                        </p:tgtEl>
                                        <p:attrNameLst>
                                          <p:attrName>ppt_x</p:attrName>
                                        </p:attrNameLst>
                                      </p:cBhvr>
                                      <p:tavLst>
                                        <p:tav tm="0">
                                          <p:val>
                                            <p:strVal val="#ppt_x"/>
                                          </p:val>
                                        </p:tav>
                                        <p:tav tm="100000">
                                          <p:val>
                                            <p:strVal val="#ppt_x"/>
                                          </p:val>
                                        </p:tav>
                                      </p:tavLst>
                                    </p:anim>
                                    <p:anim calcmode="lin" valueType="num">
                                      <p:cBhvr>
                                        <p:cTn id="69" dur="800" fill="hold"/>
                                        <p:tgtEl>
                                          <p:spTgt spid="43"/>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16" presetClass="entr" presetSubtype="21" fill="hold" grpId="0" nodeType="clickEffect">
                                  <p:stCondLst>
                                    <p:cond delay="0"/>
                                  </p:stCondLst>
                                  <p:childTnLst>
                                    <p:set>
                                      <p:cBhvr>
                                        <p:cTn id="73" dur="1" fill="hold">
                                          <p:stCondLst>
                                            <p:cond delay="0"/>
                                          </p:stCondLst>
                                        </p:cTn>
                                        <p:tgtEl>
                                          <p:spTgt spid="40"/>
                                        </p:tgtEl>
                                        <p:attrNameLst>
                                          <p:attrName>style.visibility</p:attrName>
                                        </p:attrNameLst>
                                      </p:cBhvr>
                                      <p:to>
                                        <p:strVal val="visible"/>
                                      </p:to>
                                    </p:set>
                                    <p:animEffect transition="in" filter="barn(inVertical)">
                                      <p:cBhvr>
                                        <p:cTn id="74" dur="500"/>
                                        <p:tgtEl>
                                          <p:spTgt spid="40"/>
                                        </p:tgtEl>
                                      </p:cBhvr>
                                    </p:animEffect>
                                  </p:childTnLst>
                                </p:cTn>
                              </p:par>
                              <p:par>
                                <p:cTn id="75" presetID="16" presetClass="entr" presetSubtype="21" fill="hold" grpId="0" nodeType="with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barn(inVertical)">
                                      <p:cBhvr>
                                        <p:cTn id="77" dur="500"/>
                                        <p:tgtEl>
                                          <p:spTgt spid="21"/>
                                        </p:tgtEl>
                                      </p:cBhvr>
                                    </p:animEffect>
                                  </p:childTnLst>
                                </p:cTn>
                              </p:par>
                              <p:par>
                                <p:cTn id="78" presetID="16" presetClass="entr" presetSubtype="21" fill="hold" grpId="0" nodeType="withEffect">
                                  <p:stCondLst>
                                    <p:cond delay="300"/>
                                  </p:stCondLst>
                                  <p:childTnLst>
                                    <p:set>
                                      <p:cBhvr>
                                        <p:cTn id="79" dur="1" fill="hold">
                                          <p:stCondLst>
                                            <p:cond delay="0"/>
                                          </p:stCondLst>
                                        </p:cTn>
                                        <p:tgtEl>
                                          <p:spTgt spid="19"/>
                                        </p:tgtEl>
                                        <p:attrNameLst>
                                          <p:attrName>style.visibility</p:attrName>
                                        </p:attrNameLst>
                                      </p:cBhvr>
                                      <p:to>
                                        <p:strVal val="visible"/>
                                      </p:to>
                                    </p:set>
                                    <p:animEffect transition="in" filter="barn(inVertical)">
                                      <p:cBhvr>
                                        <p:cTn id="80" dur="500"/>
                                        <p:tgtEl>
                                          <p:spTgt spid="19"/>
                                        </p:tgtEl>
                                      </p:cBhvr>
                                    </p:animEffect>
                                  </p:childTnLst>
                                </p:cTn>
                              </p:par>
                              <p:par>
                                <p:cTn id="81" presetID="16" presetClass="entr" presetSubtype="21" fill="hold" grpId="0" nodeType="withEffect">
                                  <p:stCondLst>
                                    <p:cond delay="300"/>
                                  </p:stCondLst>
                                  <p:childTnLst>
                                    <p:set>
                                      <p:cBhvr>
                                        <p:cTn id="82" dur="1" fill="hold">
                                          <p:stCondLst>
                                            <p:cond delay="0"/>
                                          </p:stCondLst>
                                        </p:cTn>
                                        <p:tgtEl>
                                          <p:spTgt spid="10"/>
                                        </p:tgtEl>
                                        <p:attrNameLst>
                                          <p:attrName>style.visibility</p:attrName>
                                        </p:attrNameLst>
                                      </p:cBhvr>
                                      <p:to>
                                        <p:strVal val="visible"/>
                                      </p:to>
                                    </p:set>
                                    <p:animEffect transition="in" filter="barn(inVertical)">
                                      <p:cBhvr>
                                        <p:cTn id="83" dur="500"/>
                                        <p:tgtEl>
                                          <p:spTgt spid="10"/>
                                        </p:tgtEl>
                                      </p:cBhvr>
                                    </p:animEffect>
                                  </p:childTnLst>
                                </p:cTn>
                              </p:par>
                            </p:childTnLst>
                          </p:cTn>
                        </p:par>
                      </p:childTnLst>
                    </p:cTn>
                  </p:par>
                  <p:par>
                    <p:cTn id="84" fill="hold">
                      <p:stCondLst>
                        <p:cond delay="indefinite"/>
                      </p:stCondLst>
                      <p:childTnLst>
                        <p:par>
                          <p:cTn id="85" fill="hold">
                            <p:stCondLst>
                              <p:cond delay="0"/>
                            </p:stCondLst>
                            <p:childTnLst>
                              <p:par>
                                <p:cTn id="86" presetID="6" presetClass="entr" presetSubtype="32" fill="hold" grpId="0" nodeType="clickEffect">
                                  <p:stCondLst>
                                    <p:cond delay="0"/>
                                  </p:stCondLst>
                                  <p:childTnLst>
                                    <p:set>
                                      <p:cBhvr>
                                        <p:cTn id="87" dur="1" fill="hold">
                                          <p:stCondLst>
                                            <p:cond delay="0"/>
                                          </p:stCondLst>
                                        </p:cTn>
                                        <p:tgtEl>
                                          <p:spTgt spid="39"/>
                                        </p:tgtEl>
                                        <p:attrNameLst>
                                          <p:attrName>style.visibility</p:attrName>
                                        </p:attrNameLst>
                                      </p:cBhvr>
                                      <p:to>
                                        <p:strVal val="visible"/>
                                      </p:to>
                                    </p:set>
                                    <p:animEffect transition="in" filter="circle(out)">
                                      <p:cBhvr>
                                        <p:cTn id="88" dur="2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9" grpId="0"/>
      <p:bldP spid="20" grpId="0"/>
      <p:bldP spid="21" grpId="0"/>
      <p:bldP spid="39" grpId="0"/>
      <p:bldP spid="40" grpId="0"/>
      <p:bldP spid="42" grpId="0"/>
      <p:bldP spid="43" grpId="0"/>
      <p:bldP spid="44" grpId="0"/>
      <p:bldP spid="46" grpId="0" bldLvl="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2888"/>
            <a:ext cx="12858750" cy="2714459"/>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5000738" y="1425798"/>
            <a:ext cx="2571546" cy="2571546"/>
            <a:chOff x="2353153" y="1332123"/>
            <a:chExt cx="1410410" cy="1410410"/>
          </a:xfrm>
        </p:grpSpPr>
        <p:pic>
          <p:nvPicPr>
            <p:cNvPr id="27" name="Picture 4" descr="C:\Users\Administrator\Desktop\微立体创业计划\00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53153" y="1332123"/>
              <a:ext cx="1410410" cy="1410410"/>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28" name="圆角矩形 27"/>
            <p:cNvSpPr/>
            <p:nvPr/>
          </p:nvSpPr>
          <p:spPr>
            <a:xfrm rot="18929868">
              <a:off x="2753722" y="1749223"/>
              <a:ext cx="615140" cy="615140"/>
            </a:xfrm>
            <a:prstGeom prst="roundRect">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2875527" y="1760812"/>
              <a:ext cx="324599" cy="586529"/>
            </a:xfrm>
            <a:prstGeom prst="rect">
              <a:avLst/>
            </a:prstGeom>
            <a:noFill/>
          </p:spPr>
          <p:txBody>
            <a:bodyPr wrap="none" rtlCol="0">
              <a:spAutoFit/>
            </a:bodyPr>
            <a:lstStyle/>
            <a:p>
              <a:r>
                <a:rPr lang="en-US" altLang="zh-CN" sz="6350" dirty="0">
                  <a:solidFill>
                    <a:schemeClr val="bg1"/>
                  </a:solidFill>
                  <a:latin typeface="+mj-ea"/>
                  <a:ea typeface="+mj-ea"/>
                </a:rPr>
                <a:t>3</a:t>
              </a:r>
              <a:endParaRPr lang="zh-CN" altLang="en-US" sz="6350" dirty="0">
                <a:solidFill>
                  <a:schemeClr val="bg1"/>
                </a:solidFill>
                <a:latin typeface="+mj-ea"/>
                <a:ea typeface="+mj-ea"/>
              </a:endParaRPr>
            </a:p>
          </p:txBody>
        </p:sp>
      </p:grpSp>
      <p:grpSp>
        <p:nvGrpSpPr>
          <p:cNvPr id="30" name="组合 29"/>
          <p:cNvGrpSpPr/>
          <p:nvPr/>
        </p:nvGrpSpPr>
        <p:grpSpPr>
          <a:xfrm>
            <a:off x="3713221" y="3997344"/>
            <a:ext cx="5201188" cy="841957"/>
            <a:chOff x="4987766" y="306351"/>
            <a:chExt cx="3932355" cy="636561"/>
          </a:xfrm>
        </p:grpSpPr>
        <p:sp>
          <p:nvSpPr>
            <p:cNvPr id="31" name="TextBox 85"/>
            <p:cNvSpPr txBox="1"/>
            <p:nvPr/>
          </p:nvSpPr>
          <p:spPr>
            <a:xfrm>
              <a:off x="5465675" y="306351"/>
              <a:ext cx="3454446" cy="623863"/>
            </a:xfrm>
            <a:prstGeom prst="rect">
              <a:avLst/>
            </a:prstGeom>
            <a:noFill/>
          </p:spPr>
          <p:txBody>
            <a:bodyPr wrap="square">
              <a:spAutoFit/>
            </a:bodyPr>
            <a:lstStyle/>
            <a:p>
              <a:pPr defTabSz="1279525" fontAlgn="auto">
                <a:spcBef>
                  <a:spcPts val="0"/>
                </a:spcBef>
                <a:spcAft>
                  <a:spcPts val="0"/>
                </a:spcAft>
                <a:defRPr/>
              </a:pPr>
              <a:r>
                <a:rPr lang="zh-CN" altLang="en-US" sz="4760" dirty="0">
                  <a:solidFill>
                    <a:srgbClr val="00B0F0"/>
                  </a:solidFill>
                  <a:latin typeface="微软雅黑" panose="020B0503020204020204" pitchFamily="34" charset="-122"/>
                  <a:ea typeface="微软雅黑" panose="020B0503020204020204" pitchFamily="34" charset="-122"/>
                </a:rPr>
                <a:t>经验总结与不足</a:t>
              </a:r>
              <a:endParaRPr lang="en-US" altLang="zh-CN" sz="4760" dirty="0">
                <a:solidFill>
                  <a:srgbClr val="00B0F0"/>
                </a:solidFill>
                <a:latin typeface="微软雅黑" panose="020B0503020204020204" pitchFamily="34" charset="-122"/>
                <a:ea typeface="微软雅黑" panose="020B0503020204020204" pitchFamily="34" charset="-122"/>
              </a:endParaRPr>
            </a:p>
          </p:txBody>
        </p:sp>
        <p:sp>
          <p:nvSpPr>
            <p:cNvPr id="32" name="Freeform 65"/>
            <p:cNvSpPr/>
            <p:nvPr/>
          </p:nvSpPr>
          <p:spPr bwMode="auto">
            <a:xfrm>
              <a:off x="4987766" y="384082"/>
              <a:ext cx="432048" cy="558830"/>
            </a:xfrm>
            <a:custGeom>
              <a:avLst/>
              <a:gdLst>
                <a:gd name="T0" fmla="*/ 0 w 70"/>
                <a:gd name="T1" fmla="*/ 41 h 82"/>
                <a:gd name="T2" fmla="*/ 0 w 70"/>
                <a:gd name="T3" fmla="*/ 0 h 82"/>
                <a:gd name="T4" fmla="*/ 34 w 70"/>
                <a:gd name="T5" fmla="*/ 21 h 82"/>
                <a:gd name="T6" fmla="*/ 70 w 70"/>
                <a:gd name="T7" fmla="*/ 41 h 82"/>
                <a:gd name="T8" fmla="*/ 34 w 70"/>
                <a:gd name="T9" fmla="*/ 62 h 82"/>
                <a:gd name="T10" fmla="*/ 0 w 70"/>
                <a:gd name="T11" fmla="*/ 82 h 82"/>
                <a:gd name="T12" fmla="*/ 0 w 70"/>
                <a:gd name="T13" fmla="*/ 41 h 82"/>
              </a:gdLst>
              <a:ahLst/>
              <a:cxnLst>
                <a:cxn ang="0">
                  <a:pos x="T0" y="T1"/>
                </a:cxn>
                <a:cxn ang="0">
                  <a:pos x="T2" y="T3"/>
                </a:cxn>
                <a:cxn ang="0">
                  <a:pos x="T4" y="T5"/>
                </a:cxn>
                <a:cxn ang="0">
                  <a:pos x="T6" y="T7"/>
                </a:cxn>
                <a:cxn ang="0">
                  <a:pos x="T8" y="T9"/>
                </a:cxn>
                <a:cxn ang="0">
                  <a:pos x="T10" y="T11"/>
                </a:cxn>
                <a:cxn ang="0">
                  <a:pos x="T12" y="T13"/>
                </a:cxn>
              </a:cxnLst>
              <a:rect l="0" t="0" r="r" b="b"/>
              <a:pathLst>
                <a:path w="70" h="82">
                  <a:moveTo>
                    <a:pt x="0" y="41"/>
                  </a:moveTo>
                  <a:lnTo>
                    <a:pt x="0" y="0"/>
                  </a:lnTo>
                  <a:lnTo>
                    <a:pt x="34" y="21"/>
                  </a:lnTo>
                  <a:lnTo>
                    <a:pt x="70" y="41"/>
                  </a:lnTo>
                  <a:lnTo>
                    <a:pt x="34" y="62"/>
                  </a:lnTo>
                  <a:lnTo>
                    <a:pt x="0" y="82"/>
                  </a:lnTo>
                  <a:lnTo>
                    <a:pt x="0" y="41"/>
                  </a:lnTo>
                  <a:close/>
                </a:path>
              </a:pathLst>
            </a:custGeom>
            <a:solidFill>
              <a:srgbClr val="00B0F0"/>
            </a:solidFill>
            <a:ln>
              <a:noFill/>
            </a:ln>
          </p:spPr>
          <p:txBody>
            <a:bodyPr vert="horz" wrap="square" lIns="120944" tIns="60472" rIns="120944" bIns="60472" numCol="1" anchor="t" anchorCtr="0" compatLnSpc="1"/>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35" presetClass="path" presetSubtype="0" accel="50000" decel="50000" fill="hold" nodeType="withEffect">
                                  <p:stCondLst>
                                    <p:cond delay="0"/>
                                  </p:stCondLst>
                                  <p:childTnLst>
                                    <p:animMotion origin="layout" path="M -0.2629 1.82246E-7 L 3.85369E-6 1.82246E-7 " pathEditMode="relative" rAng="0" ptsTypes="AA">
                                      <p:cBhvr>
                                        <p:cTn id="9" dur="500" fill="hold"/>
                                        <p:tgtEl>
                                          <p:spTgt spid="26"/>
                                        </p:tgtEl>
                                        <p:attrNameLst>
                                          <p:attrName>ppt_x</p:attrName>
                                          <p:attrName>ppt_y</p:attrName>
                                        </p:attrNameLst>
                                      </p:cBhvr>
                                      <p:rCtr x="13145" y="0"/>
                                    </p:animMotion>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1000"/>
                                        <p:tgtEl>
                                          <p:spTgt spid="30"/>
                                        </p:tgtEl>
                                      </p:cBhvr>
                                    </p:animEffect>
                                    <p:anim calcmode="lin" valueType="num">
                                      <p:cBhvr>
                                        <p:cTn id="14" dur="1000" fill="hold"/>
                                        <p:tgtEl>
                                          <p:spTgt spid="30"/>
                                        </p:tgtEl>
                                        <p:attrNameLst>
                                          <p:attrName>ppt_x</p:attrName>
                                        </p:attrNameLst>
                                      </p:cBhvr>
                                      <p:tavLst>
                                        <p:tav tm="0">
                                          <p:val>
                                            <p:strVal val="#ppt_x"/>
                                          </p:val>
                                        </p:tav>
                                        <p:tav tm="100000">
                                          <p:val>
                                            <p:strVal val="#ppt_x"/>
                                          </p:val>
                                        </p:tav>
                                      </p:tavLst>
                                    </p:anim>
                                    <p:anim calcmode="lin" valueType="num">
                                      <p:cBhvr>
                                        <p:cTn id="15"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2156457" y="3806810"/>
            <a:ext cx="2002203" cy="1725930"/>
            <a:chOff x="849314" y="2545158"/>
            <a:chExt cx="1441680" cy="1242751"/>
          </a:xfrm>
        </p:grpSpPr>
        <p:sp>
          <p:nvSpPr>
            <p:cNvPr id="31" name="六边形 30"/>
            <p:cNvSpPr/>
            <p:nvPr/>
          </p:nvSpPr>
          <p:spPr>
            <a:xfrm>
              <a:off x="849314" y="2545158"/>
              <a:ext cx="1441680" cy="1242751"/>
            </a:xfrm>
            <a:prstGeom prst="hexagon">
              <a:avLst/>
            </a:prstGeom>
            <a:solidFill>
              <a:srgbClr val="00B0F0"/>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solidFill>
                  <a:prstClr val="white"/>
                </a:solidFill>
                <a:latin typeface="微软雅黑" panose="020B0503020204020204" pitchFamily="34" charset="-122"/>
              </a:endParaRPr>
            </a:p>
          </p:txBody>
        </p:sp>
        <p:sp>
          <p:nvSpPr>
            <p:cNvPr id="32" name="Freeform 2345"/>
            <p:cNvSpPr>
              <a:spLocks noEditPoints="1"/>
            </p:cNvSpPr>
            <p:nvPr/>
          </p:nvSpPr>
          <p:spPr bwMode="auto">
            <a:xfrm>
              <a:off x="1368989" y="2843553"/>
              <a:ext cx="412388" cy="763308"/>
            </a:xfrm>
            <a:custGeom>
              <a:avLst/>
              <a:gdLst>
                <a:gd name="T0" fmla="*/ 292714 w 86"/>
                <a:gd name="T1" fmla="*/ 0 h 164"/>
                <a:gd name="T2" fmla="*/ 197411 w 86"/>
                <a:gd name="T3" fmla="*/ 72758 h 164"/>
                <a:gd name="T4" fmla="*/ 81687 w 86"/>
                <a:gd name="T5" fmla="*/ 85987 h 164"/>
                <a:gd name="T6" fmla="*/ 68073 w 86"/>
                <a:gd name="T7" fmla="*/ 198432 h 164"/>
                <a:gd name="T8" fmla="*/ 0 w 86"/>
                <a:gd name="T9" fmla="*/ 291034 h 164"/>
                <a:gd name="T10" fmla="*/ 68073 w 86"/>
                <a:gd name="T11" fmla="*/ 377021 h 164"/>
                <a:gd name="T12" fmla="*/ 81687 w 86"/>
                <a:gd name="T13" fmla="*/ 489466 h 164"/>
                <a:gd name="T14" fmla="*/ 197411 w 86"/>
                <a:gd name="T15" fmla="*/ 509309 h 164"/>
                <a:gd name="T16" fmla="*/ 292714 w 86"/>
                <a:gd name="T17" fmla="*/ 575453 h 164"/>
                <a:gd name="T18" fmla="*/ 388016 w 86"/>
                <a:gd name="T19" fmla="*/ 509309 h 164"/>
                <a:gd name="T20" fmla="*/ 503740 w 86"/>
                <a:gd name="T21" fmla="*/ 489466 h 164"/>
                <a:gd name="T22" fmla="*/ 517354 w 86"/>
                <a:gd name="T23" fmla="*/ 377021 h 164"/>
                <a:gd name="T24" fmla="*/ 585427 w 86"/>
                <a:gd name="T25" fmla="*/ 291034 h 164"/>
                <a:gd name="T26" fmla="*/ 517354 w 86"/>
                <a:gd name="T27" fmla="*/ 198432 h 164"/>
                <a:gd name="T28" fmla="*/ 503740 w 86"/>
                <a:gd name="T29" fmla="*/ 85987 h 164"/>
                <a:gd name="T30" fmla="*/ 388016 w 86"/>
                <a:gd name="T31" fmla="*/ 72758 h 164"/>
                <a:gd name="T32" fmla="*/ 292714 w 86"/>
                <a:gd name="T33" fmla="*/ 0 h 164"/>
                <a:gd name="T34" fmla="*/ 292714 w 86"/>
                <a:gd name="T35" fmla="*/ 158746 h 164"/>
                <a:gd name="T36" fmla="*/ 422052 w 86"/>
                <a:gd name="T37" fmla="*/ 291034 h 164"/>
                <a:gd name="T38" fmla="*/ 292714 w 86"/>
                <a:gd name="T39" fmla="*/ 416707 h 164"/>
                <a:gd name="T40" fmla="*/ 163375 w 86"/>
                <a:gd name="T41" fmla="*/ 291034 h 164"/>
                <a:gd name="T42" fmla="*/ 292714 w 86"/>
                <a:gd name="T43" fmla="*/ 158746 h 164"/>
                <a:gd name="T44" fmla="*/ 197411 w 86"/>
                <a:gd name="T45" fmla="*/ 601911 h 164"/>
                <a:gd name="T46" fmla="*/ 129339 w 86"/>
                <a:gd name="T47" fmla="*/ 608525 h 164"/>
                <a:gd name="T48" fmla="*/ 129339 w 86"/>
                <a:gd name="T49" fmla="*/ 1084762 h 164"/>
                <a:gd name="T50" fmla="*/ 456089 w 86"/>
                <a:gd name="T51" fmla="*/ 1084762 h 164"/>
                <a:gd name="T52" fmla="*/ 456089 w 86"/>
                <a:gd name="T53" fmla="*/ 608525 h 164"/>
                <a:gd name="T54" fmla="*/ 388016 w 86"/>
                <a:gd name="T55" fmla="*/ 601911 h 164"/>
                <a:gd name="T56" fmla="*/ 292714 w 86"/>
                <a:gd name="T57" fmla="*/ 668055 h 164"/>
                <a:gd name="T58" fmla="*/ 197411 w 86"/>
                <a:gd name="T59" fmla="*/ 601911 h 16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6"/>
                <a:gd name="T91" fmla="*/ 0 h 164"/>
                <a:gd name="T92" fmla="*/ 86 w 86"/>
                <a:gd name="T93" fmla="*/ 164 h 16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6" h="164">
                  <a:moveTo>
                    <a:pt x="43" y="0"/>
                  </a:moveTo>
                  <a:cubicBezTo>
                    <a:pt x="37" y="0"/>
                    <a:pt x="31" y="5"/>
                    <a:pt x="29" y="11"/>
                  </a:cubicBezTo>
                  <a:cubicBezTo>
                    <a:pt x="24" y="8"/>
                    <a:pt x="17" y="8"/>
                    <a:pt x="12" y="13"/>
                  </a:cubicBezTo>
                  <a:cubicBezTo>
                    <a:pt x="8" y="18"/>
                    <a:pt x="7" y="25"/>
                    <a:pt x="10" y="30"/>
                  </a:cubicBezTo>
                  <a:cubicBezTo>
                    <a:pt x="4" y="32"/>
                    <a:pt x="0" y="37"/>
                    <a:pt x="0" y="44"/>
                  </a:cubicBezTo>
                  <a:cubicBezTo>
                    <a:pt x="0" y="50"/>
                    <a:pt x="4" y="55"/>
                    <a:pt x="10" y="57"/>
                  </a:cubicBezTo>
                  <a:cubicBezTo>
                    <a:pt x="7" y="63"/>
                    <a:pt x="8" y="70"/>
                    <a:pt x="12" y="74"/>
                  </a:cubicBezTo>
                  <a:cubicBezTo>
                    <a:pt x="17" y="79"/>
                    <a:pt x="24" y="80"/>
                    <a:pt x="29" y="77"/>
                  </a:cubicBezTo>
                  <a:cubicBezTo>
                    <a:pt x="31" y="82"/>
                    <a:pt x="37" y="87"/>
                    <a:pt x="43" y="87"/>
                  </a:cubicBezTo>
                  <a:cubicBezTo>
                    <a:pt x="49" y="87"/>
                    <a:pt x="55" y="82"/>
                    <a:pt x="57" y="77"/>
                  </a:cubicBezTo>
                  <a:cubicBezTo>
                    <a:pt x="62" y="80"/>
                    <a:pt x="69" y="79"/>
                    <a:pt x="74" y="74"/>
                  </a:cubicBezTo>
                  <a:cubicBezTo>
                    <a:pt x="78" y="70"/>
                    <a:pt x="79" y="63"/>
                    <a:pt x="76" y="57"/>
                  </a:cubicBezTo>
                  <a:cubicBezTo>
                    <a:pt x="82" y="55"/>
                    <a:pt x="86" y="50"/>
                    <a:pt x="86" y="44"/>
                  </a:cubicBezTo>
                  <a:cubicBezTo>
                    <a:pt x="86" y="37"/>
                    <a:pt x="82" y="32"/>
                    <a:pt x="76" y="30"/>
                  </a:cubicBezTo>
                  <a:cubicBezTo>
                    <a:pt x="79" y="25"/>
                    <a:pt x="78" y="18"/>
                    <a:pt x="74" y="13"/>
                  </a:cubicBezTo>
                  <a:cubicBezTo>
                    <a:pt x="69" y="8"/>
                    <a:pt x="62" y="8"/>
                    <a:pt x="57" y="11"/>
                  </a:cubicBezTo>
                  <a:cubicBezTo>
                    <a:pt x="55" y="5"/>
                    <a:pt x="49" y="0"/>
                    <a:pt x="43" y="0"/>
                  </a:cubicBezTo>
                  <a:close/>
                  <a:moveTo>
                    <a:pt x="43" y="24"/>
                  </a:moveTo>
                  <a:cubicBezTo>
                    <a:pt x="54" y="24"/>
                    <a:pt x="62" y="33"/>
                    <a:pt x="62" y="44"/>
                  </a:cubicBezTo>
                  <a:cubicBezTo>
                    <a:pt x="62" y="54"/>
                    <a:pt x="54" y="63"/>
                    <a:pt x="43" y="63"/>
                  </a:cubicBezTo>
                  <a:cubicBezTo>
                    <a:pt x="32" y="63"/>
                    <a:pt x="24" y="54"/>
                    <a:pt x="24" y="44"/>
                  </a:cubicBezTo>
                  <a:cubicBezTo>
                    <a:pt x="24" y="33"/>
                    <a:pt x="32" y="24"/>
                    <a:pt x="43" y="24"/>
                  </a:cubicBezTo>
                  <a:close/>
                  <a:moveTo>
                    <a:pt x="29" y="91"/>
                  </a:moveTo>
                  <a:cubicBezTo>
                    <a:pt x="26" y="93"/>
                    <a:pt x="22" y="93"/>
                    <a:pt x="19" y="92"/>
                  </a:cubicBezTo>
                  <a:cubicBezTo>
                    <a:pt x="19" y="164"/>
                    <a:pt x="19" y="164"/>
                    <a:pt x="19" y="164"/>
                  </a:cubicBezTo>
                  <a:cubicBezTo>
                    <a:pt x="45" y="136"/>
                    <a:pt x="42" y="138"/>
                    <a:pt x="67" y="164"/>
                  </a:cubicBezTo>
                  <a:cubicBezTo>
                    <a:pt x="67" y="92"/>
                    <a:pt x="67" y="92"/>
                    <a:pt x="67" y="92"/>
                  </a:cubicBezTo>
                  <a:cubicBezTo>
                    <a:pt x="64" y="93"/>
                    <a:pt x="60" y="93"/>
                    <a:pt x="57" y="91"/>
                  </a:cubicBezTo>
                  <a:cubicBezTo>
                    <a:pt x="55" y="97"/>
                    <a:pt x="49" y="101"/>
                    <a:pt x="43" y="101"/>
                  </a:cubicBezTo>
                  <a:cubicBezTo>
                    <a:pt x="37" y="101"/>
                    <a:pt x="31" y="97"/>
                    <a:pt x="29" y="91"/>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solidFill>
                  <a:prstClr val="white"/>
                </a:solidFill>
                <a:latin typeface="微软雅黑" panose="020B0503020204020204" pitchFamily="34" charset="-122"/>
              </a:endParaRPr>
            </a:p>
          </p:txBody>
        </p:sp>
      </p:grpSp>
      <p:grpSp>
        <p:nvGrpSpPr>
          <p:cNvPr id="33" name="组合 32"/>
          <p:cNvGrpSpPr/>
          <p:nvPr/>
        </p:nvGrpSpPr>
        <p:grpSpPr>
          <a:xfrm>
            <a:off x="8705038" y="3806810"/>
            <a:ext cx="2002203" cy="1725930"/>
            <a:chOff x="6740086" y="1941664"/>
            <a:chExt cx="1441680" cy="1242751"/>
          </a:xfrm>
        </p:grpSpPr>
        <p:sp>
          <p:nvSpPr>
            <p:cNvPr id="34" name="六边形 33"/>
            <p:cNvSpPr/>
            <p:nvPr/>
          </p:nvSpPr>
          <p:spPr>
            <a:xfrm>
              <a:off x="6740086" y="1941664"/>
              <a:ext cx="1441680" cy="1242751"/>
            </a:xfrm>
            <a:prstGeom prst="hexagon">
              <a:avLst/>
            </a:prstGeom>
            <a:solidFill>
              <a:srgbClr val="0070C0"/>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solidFill>
                  <a:prstClr val="white"/>
                </a:solidFill>
                <a:latin typeface="微软雅黑" panose="020B0503020204020204" pitchFamily="34" charset="-122"/>
              </a:endParaRPr>
            </a:p>
          </p:txBody>
        </p:sp>
        <p:sp>
          <p:nvSpPr>
            <p:cNvPr id="35" name="Freeform 2345"/>
            <p:cNvSpPr>
              <a:spLocks noEditPoints="1"/>
            </p:cNvSpPr>
            <p:nvPr/>
          </p:nvSpPr>
          <p:spPr bwMode="auto">
            <a:xfrm>
              <a:off x="7244116" y="2213237"/>
              <a:ext cx="411270" cy="763308"/>
            </a:xfrm>
            <a:custGeom>
              <a:avLst/>
              <a:gdLst>
                <a:gd name="T0" fmla="*/ 292714 w 86"/>
                <a:gd name="T1" fmla="*/ 0 h 164"/>
                <a:gd name="T2" fmla="*/ 197411 w 86"/>
                <a:gd name="T3" fmla="*/ 72758 h 164"/>
                <a:gd name="T4" fmla="*/ 81687 w 86"/>
                <a:gd name="T5" fmla="*/ 85987 h 164"/>
                <a:gd name="T6" fmla="*/ 68073 w 86"/>
                <a:gd name="T7" fmla="*/ 198432 h 164"/>
                <a:gd name="T8" fmla="*/ 0 w 86"/>
                <a:gd name="T9" fmla="*/ 291034 h 164"/>
                <a:gd name="T10" fmla="*/ 68073 w 86"/>
                <a:gd name="T11" fmla="*/ 377021 h 164"/>
                <a:gd name="T12" fmla="*/ 81687 w 86"/>
                <a:gd name="T13" fmla="*/ 489466 h 164"/>
                <a:gd name="T14" fmla="*/ 197411 w 86"/>
                <a:gd name="T15" fmla="*/ 509309 h 164"/>
                <a:gd name="T16" fmla="*/ 292714 w 86"/>
                <a:gd name="T17" fmla="*/ 575453 h 164"/>
                <a:gd name="T18" fmla="*/ 388016 w 86"/>
                <a:gd name="T19" fmla="*/ 509309 h 164"/>
                <a:gd name="T20" fmla="*/ 503740 w 86"/>
                <a:gd name="T21" fmla="*/ 489466 h 164"/>
                <a:gd name="T22" fmla="*/ 517354 w 86"/>
                <a:gd name="T23" fmla="*/ 377021 h 164"/>
                <a:gd name="T24" fmla="*/ 585427 w 86"/>
                <a:gd name="T25" fmla="*/ 291034 h 164"/>
                <a:gd name="T26" fmla="*/ 517354 w 86"/>
                <a:gd name="T27" fmla="*/ 198432 h 164"/>
                <a:gd name="T28" fmla="*/ 503740 w 86"/>
                <a:gd name="T29" fmla="*/ 85987 h 164"/>
                <a:gd name="T30" fmla="*/ 388016 w 86"/>
                <a:gd name="T31" fmla="*/ 72758 h 164"/>
                <a:gd name="T32" fmla="*/ 292714 w 86"/>
                <a:gd name="T33" fmla="*/ 0 h 164"/>
                <a:gd name="T34" fmla="*/ 292714 w 86"/>
                <a:gd name="T35" fmla="*/ 158746 h 164"/>
                <a:gd name="T36" fmla="*/ 422052 w 86"/>
                <a:gd name="T37" fmla="*/ 291034 h 164"/>
                <a:gd name="T38" fmla="*/ 292714 w 86"/>
                <a:gd name="T39" fmla="*/ 416707 h 164"/>
                <a:gd name="T40" fmla="*/ 163375 w 86"/>
                <a:gd name="T41" fmla="*/ 291034 h 164"/>
                <a:gd name="T42" fmla="*/ 292714 w 86"/>
                <a:gd name="T43" fmla="*/ 158746 h 164"/>
                <a:gd name="T44" fmla="*/ 197411 w 86"/>
                <a:gd name="T45" fmla="*/ 601911 h 164"/>
                <a:gd name="T46" fmla="*/ 129339 w 86"/>
                <a:gd name="T47" fmla="*/ 608525 h 164"/>
                <a:gd name="T48" fmla="*/ 129339 w 86"/>
                <a:gd name="T49" fmla="*/ 1084762 h 164"/>
                <a:gd name="T50" fmla="*/ 456089 w 86"/>
                <a:gd name="T51" fmla="*/ 1084762 h 164"/>
                <a:gd name="T52" fmla="*/ 456089 w 86"/>
                <a:gd name="T53" fmla="*/ 608525 h 164"/>
                <a:gd name="T54" fmla="*/ 388016 w 86"/>
                <a:gd name="T55" fmla="*/ 601911 h 164"/>
                <a:gd name="T56" fmla="*/ 292714 w 86"/>
                <a:gd name="T57" fmla="*/ 668055 h 164"/>
                <a:gd name="T58" fmla="*/ 197411 w 86"/>
                <a:gd name="T59" fmla="*/ 601911 h 16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6"/>
                <a:gd name="T91" fmla="*/ 0 h 164"/>
                <a:gd name="T92" fmla="*/ 86 w 86"/>
                <a:gd name="T93" fmla="*/ 164 h 16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6" h="164">
                  <a:moveTo>
                    <a:pt x="43" y="0"/>
                  </a:moveTo>
                  <a:cubicBezTo>
                    <a:pt x="37" y="0"/>
                    <a:pt x="31" y="5"/>
                    <a:pt x="29" y="11"/>
                  </a:cubicBezTo>
                  <a:cubicBezTo>
                    <a:pt x="24" y="8"/>
                    <a:pt x="17" y="8"/>
                    <a:pt x="12" y="13"/>
                  </a:cubicBezTo>
                  <a:cubicBezTo>
                    <a:pt x="8" y="18"/>
                    <a:pt x="7" y="25"/>
                    <a:pt x="10" y="30"/>
                  </a:cubicBezTo>
                  <a:cubicBezTo>
                    <a:pt x="4" y="32"/>
                    <a:pt x="0" y="37"/>
                    <a:pt x="0" y="44"/>
                  </a:cubicBezTo>
                  <a:cubicBezTo>
                    <a:pt x="0" y="50"/>
                    <a:pt x="4" y="55"/>
                    <a:pt x="10" y="57"/>
                  </a:cubicBezTo>
                  <a:cubicBezTo>
                    <a:pt x="7" y="63"/>
                    <a:pt x="8" y="70"/>
                    <a:pt x="12" y="74"/>
                  </a:cubicBezTo>
                  <a:cubicBezTo>
                    <a:pt x="17" y="79"/>
                    <a:pt x="24" y="80"/>
                    <a:pt x="29" y="77"/>
                  </a:cubicBezTo>
                  <a:cubicBezTo>
                    <a:pt x="31" y="82"/>
                    <a:pt x="37" y="87"/>
                    <a:pt x="43" y="87"/>
                  </a:cubicBezTo>
                  <a:cubicBezTo>
                    <a:pt x="49" y="87"/>
                    <a:pt x="55" y="82"/>
                    <a:pt x="57" y="77"/>
                  </a:cubicBezTo>
                  <a:cubicBezTo>
                    <a:pt x="62" y="80"/>
                    <a:pt x="69" y="79"/>
                    <a:pt x="74" y="74"/>
                  </a:cubicBezTo>
                  <a:cubicBezTo>
                    <a:pt x="78" y="70"/>
                    <a:pt x="79" y="63"/>
                    <a:pt x="76" y="57"/>
                  </a:cubicBezTo>
                  <a:cubicBezTo>
                    <a:pt x="82" y="55"/>
                    <a:pt x="86" y="50"/>
                    <a:pt x="86" y="44"/>
                  </a:cubicBezTo>
                  <a:cubicBezTo>
                    <a:pt x="86" y="37"/>
                    <a:pt x="82" y="32"/>
                    <a:pt x="76" y="30"/>
                  </a:cubicBezTo>
                  <a:cubicBezTo>
                    <a:pt x="79" y="25"/>
                    <a:pt x="78" y="18"/>
                    <a:pt x="74" y="13"/>
                  </a:cubicBezTo>
                  <a:cubicBezTo>
                    <a:pt x="69" y="8"/>
                    <a:pt x="62" y="8"/>
                    <a:pt x="57" y="11"/>
                  </a:cubicBezTo>
                  <a:cubicBezTo>
                    <a:pt x="55" y="5"/>
                    <a:pt x="49" y="0"/>
                    <a:pt x="43" y="0"/>
                  </a:cubicBezTo>
                  <a:close/>
                  <a:moveTo>
                    <a:pt x="43" y="24"/>
                  </a:moveTo>
                  <a:cubicBezTo>
                    <a:pt x="54" y="24"/>
                    <a:pt x="62" y="33"/>
                    <a:pt x="62" y="44"/>
                  </a:cubicBezTo>
                  <a:cubicBezTo>
                    <a:pt x="62" y="54"/>
                    <a:pt x="54" y="63"/>
                    <a:pt x="43" y="63"/>
                  </a:cubicBezTo>
                  <a:cubicBezTo>
                    <a:pt x="32" y="63"/>
                    <a:pt x="24" y="54"/>
                    <a:pt x="24" y="44"/>
                  </a:cubicBezTo>
                  <a:cubicBezTo>
                    <a:pt x="24" y="33"/>
                    <a:pt x="32" y="24"/>
                    <a:pt x="43" y="24"/>
                  </a:cubicBezTo>
                  <a:close/>
                  <a:moveTo>
                    <a:pt x="29" y="91"/>
                  </a:moveTo>
                  <a:cubicBezTo>
                    <a:pt x="26" y="93"/>
                    <a:pt x="22" y="93"/>
                    <a:pt x="19" y="92"/>
                  </a:cubicBezTo>
                  <a:cubicBezTo>
                    <a:pt x="19" y="164"/>
                    <a:pt x="19" y="164"/>
                    <a:pt x="19" y="164"/>
                  </a:cubicBezTo>
                  <a:cubicBezTo>
                    <a:pt x="45" y="136"/>
                    <a:pt x="42" y="138"/>
                    <a:pt x="67" y="164"/>
                  </a:cubicBezTo>
                  <a:cubicBezTo>
                    <a:pt x="67" y="92"/>
                    <a:pt x="67" y="92"/>
                    <a:pt x="67" y="92"/>
                  </a:cubicBezTo>
                  <a:cubicBezTo>
                    <a:pt x="64" y="93"/>
                    <a:pt x="60" y="93"/>
                    <a:pt x="57" y="91"/>
                  </a:cubicBezTo>
                  <a:cubicBezTo>
                    <a:pt x="55" y="97"/>
                    <a:pt x="49" y="101"/>
                    <a:pt x="43" y="101"/>
                  </a:cubicBezTo>
                  <a:cubicBezTo>
                    <a:pt x="37" y="101"/>
                    <a:pt x="31" y="97"/>
                    <a:pt x="29" y="91"/>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solidFill>
                  <a:prstClr val="white"/>
                </a:solidFill>
                <a:latin typeface="微软雅黑" panose="020B0503020204020204" pitchFamily="34" charset="-122"/>
              </a:endParaRPr>
            </a:p>
          </p:txBody>
        </p:sp>
      </p:grpSp>
      <p:grpSp>
        <p:nvGrpSpPr>
          <p:cNvPr id="36" name="组合 35"/>
          <p:cNvGrpSpPr/>
          <p:nvPr/>
        </p:nvGrpSpPr>
        <p:grpSpPr>
          <a:xfrm>
            <a:off x="3792364" y="2943845"/>
            <a:ext cx="2002203" cy="1725930"/>
            <a:chOff x="2027245" y="1923783"/>
            <a:chExt cx="1441680" cy="1242751"/>
          </a:xfrm>
        </p:grpSpPr>
        <p:sp>
          <p:nvSpPr>
            <p:cNvPr id="37" name="六边形 36"/>
            <p:cNvSpPr/>
            <p:nvPr/>
          </p:nvSpPr>
          <p:spPr bwMode="auto">
            <a:xfrm>
              <a:off x="2027245" y="1923783"/>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solidFill>
                  <a:srgbClr val="005696"/>
                </a:solidFill>
                <a:latin typeface="微软雅黑" panose="020B0503020204020204" pitchFamily="34" charset="-122"/>
              </a:endParaRPr>
            </a:p>
          </p:txBody>
        </p:sp>
        <p:sp>
          <p:nvSpPr>
            <p:cNvPr id="38" name="矩形 37"/>
            <p:cNvSpPr/>
            <p:nvPr/>
          </p:nvSpPr>
          <p:spPr>
            <a:xfrm>
              <a:off x="2406094" y="2239194"/>
              <a:ext cx="594663" cy="620518"/>
            </a:xfrm>
            <a:prstGeom prst="rect">
              <a:avLst/>
            </a:prstGeom>
          </p:spPr>
          <p:txBody>
            <a:bodyPr wrap="none">
              <a:spAutoFit/>
            </a:bodyPr>
            <a:lstStyle/>
            <a:p>
              <a:r>
                <a:rPr lang="zh-CN" altLang="en-US" sz="2500" dirty="0">
                  <a:solidFill>
                    <a:schemeClr val="tx1">
                      <a:lumMod val="95000"/>
                      <a:lumOff val="5000"/>
                    </a:schemeClr>
                  </a:solidFill>
                  <a:latin typeface="微软雅黑" panose="020B0503020204020204" pitchFamily="34" charset="-122"/>
                </a:rPr>
                <a:t>标题</a:t>
              </a:r>
              <a:endParaRPr lang="en-US" altLang="zh-CN" sz="2500" dirty="0">
                <a:solidFill>
                  <a:schemeClr val="tx1">
                    <a:lumMod val="95000"/>
                    <a:lumOff val="5000"/>
                  </a:schemeClr>
                </a:solidFill>
                <a:latin typeface="微软雅黑" panose="020B0503020204020204" pitchFamily="34" charset="-122"/>
              </a:endParaRPr>
            </a:p>
            <a:p>
              <a:r>
                <a:rPr lang="zh-CN" altLang="en-US" sz="2500" dirty="0">
                  <a:solidFill>
                    <a:schemeClr val="tx1">
                      <a:lumMod val="95000"/>
                      <a:lumOff val="5000"/>
                    </a:schemeClr>
                  </a:solidFill>
                  <a:latin typeface="微软雅黑" panose="020B0503020204020204" pitchFamily="34" charset="-122"/>
                </a:rPr>
                <a:t>文字</a:t>
              </a:r>
            </a:p>
          </p:txBody>
        </p:sp>
      </p:grpSp>
      <p:grpSp>
        <p:nvGrpSpPr>
          <p:cNvPr id="39" name="组合 38"/>
          <p:cNvGrpSpPr/>
          <p:nvPr/>
        </p:nvGrpSpPr>
        <p:grpSpPr>
          <a:xfrm>
            <a:off x="7064183" y="2943845"/>
            <a:ext cx="2002203" cy="1725930"/>
            <a:chOff x="4383107" y="1923783"/>
            <a:chExt cx="1441680" cy="1242751"/>
          </a:xfrm>
        </p:grpSpPr>
        <p:sp>
          <p:nvSpPr>
            <p:cNvPr id="43" name="六边形 42"/>
            <p:cNvSpPr/>
            <p:nvPr/>
          </p:nvSpPr>
          <p:spPr bwMode="auto">
            <a:xfrm>
              <a:off x="4383107" y="1923783"/>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solidFill>
                  <a:srgbClr val="005696"/>
                </a:solidFill>
                <a:latin typeface="微软雅黑" panose="020B0503020204020204" pitchFamily="34" charset="-122"/>
              </a:endParaRPr>
            </a:p>
          </p:txBody>
        </p:sp>
        <p:sp>
          <p:nvSpPr>
            <p:cNvPr id="44" name="矩形 43"/>
            <p:cNvSpPr/>
            <p:nvPr/>
          </p:nvSpPr>
          <p:spPr>
            <a:xfrm>
              <a:off x="4780781" y="2239194"/>
              <a:ext cx="594663" cy="620518"/>
            </a:xfrm>
            <a:prstGeom prst="rect">
              <a:avLst/>
            </a:prstGeom>
          </p:spPr>
          <p:txBody>
            <a:bodyPr wrap="none">
              <a:spAutoFit/>
            </a:bodyPr>
            <a:lstStyle/>
            <a:p>
              <a:r>
                <a:rPr lang="zh-CN" altLang="en-US" sz="2500" dirty="0">
                  <a:solidFill>
                    <a:schemeClr val="tx1">
                      <a:lumMod val="95000"/>
                      <a:lumOff val="5000"/>
                    </a:schemeClr>
                  </a:solidFill>
                  <a:latin typeface="微软雅黑" panose="020B0503020204020204" pitchFamily="34" charset="-122"/>
                </a:rPr>
                <a:t>标题</a:t>
              </a:r>
              <a:endParaRPr lang="en-US" altLang="zh-CN" sz="2500" dirty="0">
                <a:solidFill>
                  <a:schemeClr val="tx1">
                    <a:lumMod val="95000"/>
                    <a:lumOff val="5000"/>
                  </a:schemeClr>
                </a:solidFill>
                <a:latin typeface="微软雅黑" panose="020B0503020204020204" pitchFamily="34" charset="-122"/>
              </a:endParaRPr>
            </a:p>
            <a:p>
              <a:r>
                <a:rPr lang="zh-CN" altLang="en-US" sz="2500" dirty="0">
                  <a:solidFill>
                    <a:schemeClr val="tx1">
                      <a:lumMod val="95000"/>
                      <a:lumOff val="5000"/>
                    </a:schemeClr>
                  </a:solidFill>
                  <a:latin typeface="微软雅黑" panose="020B0503020204020204" pitchFamily="34" charset="-122"/>
                </a:rPr>
                <a:t>文字</a:t>
              </a:r>
            </a:p>
          </p:txBody>
        </p:sp>
      </p:grpSp>
      <p:grpSp>
        <p:nvGrpSpPr>
          <p:cNvPr id="48" name="组合 47"/>
          <p:cNvGrpSpPr/>
          <p:nvPr/>
        </p:nvGrpSpPr>
        <p:grpSpPr>
          <a:xfrm>
            <a:off x="5428274" y="3806810"/>
            <a:ext cx="2002203" cy="1725930"/>
            <a:chOff x="3205176" y="2545158"/>
            <a:chExt cx="1441680" cy="1242751"/>
          </a:xfrm>
        </p:grpSpPr>
        <p:sp>
          <p:nvSpPr>
            <p:cNvPr id="49" name="六边形 48"/>
            <p:cNvSpPr/>
            <p:nvPr/>
          </p:nvSpPr>
          <p:spPr bwMode="auto">
            <a:xfrm>
              <a:off x="3205176" y="2545158"/>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solidFill>
                  <a:srgbClr val="005696"/>
                </a:solidFill>
                <a:latin typeface="微软雅黑" panose="020B0503020204020204" pitchFamily="34" charset="-122"/>
              </a:endParaRPr>
            </a:p>
          </p:txBody>
        </p:sp>
        <p:sp>
          <p:nvSpPr>
            <p:cNvPr id="54" name="矩形 53"/>
            <p:cNvSpPr/>
            <p:nvPr/>
          </p:nvSpPr>
          <p:spPr>
            <a:xfrm>
              <a:off x="3602850" y="2843367"/>
              <a:ext cx="594663" cy="620518"/>
            </a:xfrm>
            <a:prstGeom prst="rect">
              <a:avLst/>
            </a:prstGeom>
          </p:spPr>
          <p:txBody>
            <a:bodyPr wrap="none">
              <a:spAutoFit/>
            </a:bodyPr>
            <a:lstStyle/>
            <a:p>
              <a:r>
                <a:rPr lang="zh-CN" altLang="en-US" sz="2500" dirty="0">
                  <a:solidFill>
                    <a:schemeClr val="tx1">
                      <a:lumMod val="95000"/>
                      <a:lumOff val="5000"/>
                    </a:schemeClr>
                  </a:solidFill>
                  <a:latin typeface="微软雅黑" panose="020B0503020204020204" pitchFamily="34" charset="-122"/>
                </a:rPr>
                <a:t>标题</a:t>
              </a:r>
              <a:endParaRPr lang="en-US" altLang="zh-CN" sz="2500" dirty="0">
                <a:solidFill>
                  <a:schemeClr val="tx1">
                    <a:lumMod val="95000"/>
                    <a:lumOff val="5000"/>
                  </a:schemeClr>
                </a:solidFill>
                <a:latin typeface="微软雅黑" panose="020B0503020204020204" pitchFamily="34" charset="-122"/>
              </a:endParaRPr>
            </a:p>
            <a:p>
              <a:r>
                <a:rPr lang="zh-CN" altLang="en-US" sz="2500" dirty="0">
                  <a:solidFill>
                    <a:schemeClr val="tx1">
                      <a:lumMod val="95000"/>
                      <a:lumOff val="5000"/>
                    </a:schemeClr>
                  </a:solidFill>
                  <a:latin typeface="微软雅黑" panose="020B0503020204020204" pitchFamily="34" charset="-122"/>
                </a:rPr>
                <a:t>文字</a:t>
              </a:r>
            </a:p>
          </p:txBody>
        </p:sp>
      </p:grpSp>
      <p:grpSp>
        <p:nvGrpSpPr>
          <p:cNvPr id="55" name="组合 54"/>
          <p:cNvGrpSpPr/>
          <p:nvPr/>
        </p:nvGrpSpPr>
        <p:grpSpPr>
          <a:xfrm>
            <a:off x="2194221" y="5799980"/>
            <a:ext cx="2455707" cy="1067553"/>
            <a:chOff x="1256119" y="1638320"/>
            <a:chExt cx="1923767" cy="768688"/>
          </a:xfrm>
        </p:grpSpPr>
        <p:sp>
          <p:nvSpPr>
            <p:cNvPr id="56" name="TextBox 82"/>
            <p:cNvSpPr txBox="1"/>
            <p:nvPr/>
          </p:nvSpPr>
          <p:spPr>
            <a:xfrm>
              <a:off x="1256119" y="1958240"/>
              <a:ext cx="1923767" cy="448768"/>
            </a:xfrm>
            <a:prstGeom prst="rect">
              <a:avLst/>
            </a:prstGeom>
            <a:noFill/>
          </p:spPr>
          <p:txBody>
            <a:bodyPr wrap="square" lIns="0" tIns="0" rtlCol="0" anchor="t">
              <a:spAutoFit/>
            </a:bodyPr>
            <a:lstStyle/>
            <a:p>
              <a:r>
                <a:rPr lang="zh-CN" altLang="en-US" sz="1250" dirty="0">
                  <a:solidFill>
                    <a:schemeClr val="tx1">
                      <a:lumMod val="85000"/>
                      <a:lumOff val="15000"/>
                    </a:schemeClr>
                  </a:solidFill>
                  <a:latin typeface="微软雅黑" panose="020B0503020204020204" pitchFamily="34" charset="-122"/>
                </a:rPr>
                <a:t>单击此处添加文本单击此处添加</a:t>
              </a:r>
              <a:endParaRPr lang="en-US" altLang="zh-CN" sz="1250" dirty="0">
                <a:solidFill>
                  <a:schemeClr val="tx1">
                    <a:lumMod val="85000"/>
                    <a:lumOff val="15000"/>
                  </a:schemeClr>
                </a:solidFill>
                <a:latin typeface="微软雅黑" panose="020B0503020204020204" pitchFamily="34" charset="-122"/>
              </a:endParaRPr>
            </a:p>
            <a:p>
              <a:r>
                <a:rPr lang="zh-CN" altLang="en-US" sz="1250" dirty="0">
                  <a:solidFill>
                    <a:schemeClr val="tx1">
                      <a:lumMod val="85000"/>
                      <a:lumOff val="15000"/>
                    </a:schemeClr>
                  </a:solidFill>
                  <a:latin typeface="微软雅黑" panose="020B0503020204020204" pitchFamily="34" charset="-122"/>
                </a:rPr>
                <a:t>单击此处添加文本单击此处添加</a:t>
              </a:r>
              <a:endParaRPr lang="en-US" altLang="zh-CN" sz="1250" dirty="0">
                <a:solidFill>
                  <a:schemeClr val="tx1">
                    <a:lumMod val="85000"/>
                    <a:lumOff val="15000"/>
                  </a:schemeClr>
                </a:solidFill>
                <a:latin typeface="微软雅黑" panose="020B0503020204020204" pitchFamily="34" charset="-122"/>
              </a:endParaRPr>
            </a:p>
            <a:p>
              <a:r>
                <a:rPr lang="zh-CN" altLang="en-US" sz="1250" dirty="0">
                  <a:solidFill>
                    <a:schemeClr val="tx1">
                      <a:lumMod val="85000"/>
                      <a:lumOff val="15000"/>
                    </a:schemeClr>
                  </a:solidFill>
                  <a:latin typeface="微软雅黑" panose="020B0503020204020204" pitchFamily="34" charset="-122"/>
                </a:rPr>
                <a:t>单击此处添加文本单击此处添加</a:t>
              </a:r>
              <a:endParaRPr lang="en-US" altLang="zh-CN" sz="1250" dirty="0">
                <a:solidFill>
                  <a:schemeClr val="tx1">
                    <a:lumMod val="85000"/>
                    <a:lumOff val="15000"/>
                  </a:schemeClr>
                </a:solidFill>
                <a:latin typeface="微软雅黑" panose="020B0503020204020204" pitchFamily="34" charset="-122"/>
              </a:endParaRPr>
            </a:p>
          </p:txBody>
        </p:sp>
        <p:sp>
          <p:nvSpPr>
            <p:cNvPr id="57" name="TextBox 83"/>
            <p:cNvSpPr txBox="1"/>
            <p:nvPr/>
          </p:nvSpPr>
          <p:spPr>
            <a:xfrm>
              <a:off x="1571963" y="1638320"/>
              <a:ext cx="894108" cy="246222"/>
            </a:xfrm>
            <a:prstGeom prst="rect">
              <a:avLst/>
            </a:prstGeom>
            <a:noFill/>
          </p:spPr>
          <p:txBody>
            <a:bodyPr wrap="none" lIns="0" tIns="0" rIns="0" bIns="0" rtlCol="0" anchor="t">
              <a:spAutoFit/>
            </a:bodyPr>
            <a:lstStyle/>
            <a:p>
              <a:pPr algn="ctr"/>
              <a:r>
                <a:rPr lang="zh-CN" altLang="en-US" sz="2220" dirty="0">
                  <a:solidFill>
                    <a:schemeClr val="tx1">
                      <a:lumMod val="95000"/>
                      <a:lumOff val="5000"/>
                    </a:schemeClr>
                  </a:solidFill>
                  <a:latin typeface="微软雅黑" panose="020B0503020204020204" pitchFamily="34" charset="-122"/>
                </a:rPr>
                <a:t>标题文字</a:t>
              </a:r>
              <a:endParaRPr lang="en-US" sz="2220" dirty="0">
                <a:solidFill>
                  <a:schemeClr val="tx1">
                    <a:lumMod val="95000"/>
                    <a:lumOff val="5000"/>
                  </a:schemeClr>
                </a:solidFill>
                <a:latin typeface="微软雅黑" panose="020B0503020204020204" pitchFamily="34" charset="-122"/>
              </a:endParaRPr>
            </a:p>
          </p:txBody>
        </p:sp>
      </p:grpSp>
      <p:grpSp>
        <p:nvGrpSpPr>
          <p:cNvPr id="58" name="组合 57"/>
          <p:cNvGrpSpPr/>
          <p:nvPr/>
        </p:nvGrpSpPr>
        <p:grpSpPr>
          <a:xfrm>
            <a:off x="5428275" y="5799980"/>
            <a:ext cx="2455707" cy="1067553"/>
            <a:chOff x="1256119" y="1638320"/>
            <a:chExt cx="1923767" cy="768688"/>
          </a:xfrm>
        </p:grpSpPr>
        <p:sp>
          <p:nvSpPr>
            <p:cNvPr id="59" name="TextBox 85"/>
            <p:cNvSpPr txBox="1"/>
            <p:nvPr/>
          </p:nvSpPr>
          <p:spPr>
            <a:xfrm>
              <a:off x="1256119" y="1958240"/>
              <a:ext cx="1923767" cy="448768"/>
            </a:xfrm>
            <a:prstGeom prst="rect">
              <a:avLst/>
            </a:prstGeom>
            <a:noFill/>
          </p:spPr>
          <p:txBody>
            <a:bodyPr wrap="square" lIns="0" tIns="0" rtlCol="0" anchor="t">
              <a:spAutoFit/>
            </a:bodyPr>
            <a:lstStyle/>
            <a:p>
              <a:r>
                <a:rPr lang="zh-CN" altLang="en-US" sz="1250" dirty="0">
                  <a:solidFill>
                    <a:schemeClr val="tx1">
                      <a:lumMod val="85000"/>
                      <a:lumOff val="15000"/>
                    </a:schemeClr>
                  </a:solidFill>
                  <a:latin typeface="微软雅黑" panose="020B0503020204020204" pitchFamily="34" charset="-122"/>
                </a:rPr>
                <a:t>单击此处添加文本单击此处添加</a:t>
              </a:r>
              <a:endParaRPr lang="en-US" altLang="zh-CN" sz="1250" dirty="0">
                <a:solidFill>
                  <a:schemeClr val="tx1">
                    <a:lumMod val="85000"/>
                    <a:lumOff val="15000"/>
                  </a:schemeClr>
                </a:solidFill>
                <a:latin typeface="微软雅黑" panose="020B0503020204020204" pitchFamily="34" charset="-122"/>
              </a:endParaRPr>
            </a:p>
            <a:p>
              <a:r>
                <a:rPr lang="zh-CN" altLang="en-US" sz="1250" dirty="0">
                  <a:solidFill>
                    <a:schemeClr val="tx1">
                      <a:lumMod val="85000"/>
                      <a:lumOff val="15000"/>
                    </a:schemeClr>
                  </a:solidFill>
                  <a:latin typeface="微软雅黑" panose="020B0503020204020204" pitchFamily="34" charset="-122"/>
                </a:rPr>
                <a:t>单击此处添加文本单击此处添加</a:t>
              </a:r>
              <a:endParaRPr lang="en-US" altLang="zh-CN" sz="1250" dirty="0">
                <a:solidFill>
                  <a:schemeClr val="tx1">
                    <a:lumMod val="85000"/>
                    <a:lumOff val="15000"/>
                  </a:schemeClr>
                </a:solidFill>
                <a:latin typeface="微软雅黑" panose="020B0503020204020204" pitchFamily="34" charset="-122"/>
              </a:endParaRPr>
            </a:p>
            <a:p>
              <a:r>
                <a:rPr lang="zh-CN" altLang="en-US" sz="1250" dirty="0">
                  <a:solidFill>
                    <a:schemeClr val="tx1">
                      <a:lumMod val="85000"/>
                      <a:lumOff val="15000"/>
                    </a:schemeClr>
                  </a:solidFill>
                  <a:latin typeface="微软雅黑" panose="020B0503020204020204" pitchFamily="34" charset="-122"/>
                </a:rPr>
                <a:t>单击此处添加文本单击此处添加</a:t>
              </a:r>
              <a:endParaRPr lang="en-US" altLang="zh-CN" sz="1250" dirty="0">
                <a:solidFill>
                  <a:schemeClr val="tx1">
                    <a:lumMod val="85000"/>
                    <a:lumOff val="15000"/>
                  </a:schemeClr>
                </a:solidFill>
                <a:latin typeface="微软雅黑" panose="020B0503020204020204" pitchFamily="34" charset="-122"/>
              </a:endParaRPr>
            </a:p>
          </p:txBody>
        </p:sp>
        <p:sp>
          <p:nvSpPr>
            <p:cNvPr id="60" name="TextBox 86"/>
            <p:cNvSpPr txBox="1"/>
            <p:nvPr/>
          </p:nvSpPr>
          <p:spPr>
            <a:xfrm>
              <a:off x="1571963" y="1638320"/>
              <a:ext cx="894108" cy="246222"/>
            </a:xfrm>
            <a:prstGeom prst="rect">
              <a:avLst/>
            </a:prstGeom>
            <a:noFill/>
          </p:spPr>
          <p:txBody>
            <a:bodyPr wrap="none" lIns="0" tIns="0" rIns="0" bIns="0" rtlCol="0" anchor="t">
              <a:spAutoFit/>
            </a:bodyPr>
            <a:lstStyle/>
            <a:p>
              <a:pPr algn="ctr"/>
              <a:r>
                <a:rPr lang="zh-CN" altLang="en-US" sz="2220" dirty="0">
                  <a:solidFill>
                    <a:schemeClr val="tx1">
                      <a:lumMod val="95000"/>
                      <a:lumOff val="5000"/>
                    </a:schemeClr>
                  </a:solidFill>
                  <a:latin typeface="微软雅黑" panose="020B0503020204020204" pitchFamily="34" charset="-122"/>
                </a:rPr>
                <a:t>标题文字</a:t>
              </a:r>
              <a:endParaRPr lang="en-US" sz="2220" dirty="0">
                <a:solidFill>
                  <a:schemeClr val="tx1">
                    <a:lumMod val="95000"/>
                    <a:lumOff val="5000"/>
                  </a:schemeClr>
                </a:solidFill>
                <a:latin typeface="微软雅黑" panose="020B0503020204020204" pitchFamily="34" charset="-122"/>
              </a:endParaRPr>
            </a:p>
          </p:txBody>
        </p:sp>
      </p:grpSp>
      <p:grpSp>
        <p:nvGrpSpPr>
          <p:cNvPr id="61" name="组合 60"/>
          <p:cNvGrpSpPr/>
          <p:nvPr/>
        </p:nvGrpSpPr>
        <p:grpSpPr>
          <a:xfrm>
            <a:off x="8700092" y="5799980"/>
            <a:ext cx="2455707" cy="1067553"/>
            <a:chOff x="1256119" y="1638320"/>
            <a:chExt cx="1923767" cy="768688"/>
          </a:xfrm>
        </p:grpSpPr>
        <p:sp>
          <p:nvSpPr>
            <p:cNvPr id="62" name="TextBox 88"/>
            <p:cNvSpPr txBox="1"/>
            <p:nvPr/>
          </p:nvSpPr>
          <p:spPr>
            <a:xfrm>
              <a:off x="1256119" y="1958240"/>
              <a:ext cx="1923767" cy="448768"/>
            </a:xfrm>
            <a:prstGeom prst="rect">
              <a:avLst/>
            </a:prstGeom>
            <a:noFill/>
          </p:spPr>
          <p:txBody>
            <a:bodyPr wrap="square" lIns="0" tIns="0" rtlCol="0" anchor="t">
              <a:spAutoFit/>
            </a:bodyPr>
            <a:lstStyle/>
            <a:p>
              <a:r>
                <a:rPr lang="zh-CN" altLang="en-US" sz="1250" dirty="0">
                  <a:solidFill>
                    <a:schemeClr val="tx1">
                      <a:lumMod val="85000"/>
                      <a:lumOff val="15000"/>
                    </a:schemeClr>
                  </a:solidFill>
                  <a:latin typeface="微软雅黑" panose="020B0503020204020204" pitchFamily="34" charset="-122"/>
                </a:rPr>
                <a:t>单击此处添加文本单击此处添加</a:t>
              </a:r>
              <a:endParaRPr lang="en-US" altLang="zh-CN" sz="1250" dirty="0">
                <a:solidFill>
                  <a:schemeClr val="tx1">
                    <a:lumMod val="85000"/>
                    <a:lumOff val="15000"/>
                  </a:schemeClr>
                </a:solidFill>
                <a:latin typeface="微软雅黑" panose="020B0503020204020204" pitchFamily="34" charset="-122"/>
              </a:endParaRPr>
            </a:p>
            <a:p>
              <a:r>
                <a:rPr lang="zh-CN" altLang="en-US" sz="1250" dirty="0">
                  <a:solidFill>
                    <a:schemeClr val="tx1">
                      <a:lumMod val="85000"/>
                      <a:lumOff val="15000"/>
                    </a:schemeClr>
                  </a:solidFill>
                  <a:latin typeface="微软雅黑" panose="020B0503020204020204" pitchFamily="34" charset="-122"/>
                </a:rPr>
                <a:t>单击此处添加文本单击此处添加</a:t>
              </a:r>
              <a:endParaRPr lang="en-US" altLang="zh-CN" sz="1250" dirty="0">
                <a:solidFill>
                  <a:schemeClr val="tx1">
                    <a:lumMod val="85000"/>
                    <a:lumOff val="15000"/>
                  </a:schemeClr>
                </a:solidFill>
                <a:latin typeface="微软雅黑" panose="020B0503020204020204" pitchFamily="34" charset="-122"/>
              </a:endParaRPr>
            </a:p>
            <a:p>
              <a:r>
                <a:rPr lang="zh-CN" altLang="en-US" sz="1250" dirty="0">
                  <a:solidFill>
                    <a:schemeClr val="tx1">
                      <a:lumMod val="85000"/>
                      <a:lumOff val="15000"/>
                    </a:schemeClr>
                  </a:solidFill>
                  <a:latin typeface="微软雅黑" panose="020B0503020204020204" pitchFamily="34" charset="-122"/>
                </a:rPr>
                <a:t>单击此处添加文本单击此处添加</a:t>
              </a:r>
              <a:endParaRPr lang="en-US" altLang="zh-CN" sz="1250" dirty="0">
                <a:solidFill>
                  <a:schemeClr val="tx1">
                    <a:lumMod val="85000"/>
                    <a:lumOff val="15000"/>
                  </a:schemeClr>
                </a:solidFill>
                <a:latin typeface="微软雅黑" panose="020B0503020204020204" pitchFamily="34" charset="-122"/>
              </a:endParaRPr>
            </a:p>
          </p:txBody>
        </p:sp>
        <p:sp>
          <p:nvSpPr>
            <p:cNvPr id="63" name="TextBox 89"/>
            <p:cNvSpPr txBox="1"/>
            <p:nvPr/>
          </p:nvSpPr>
          <p:spPr>
            <a:xfrm>
              <a:off x="1571963" y="1638320"/>
              <a:ext cx="894108" cy="246222"/>
            </a:xfrm>
            <a:prstGeom prst="rect">
              <a:avLst/>
            </a:prstGeom>
            <a:noFill/>
          </p:spPr>
          <p:txBody>
            <a:bodyPr wrap="none" lIns="0" tIns="0" rIns="0" bIns="0" rtlCol="0" anchor="t">
              <a:spAutoFit/>
            </a:bodyPr>
            <a:lstStyle/>
            <a:p>
              <a:pPr algn="ctr"/>
              <a:r>
                <a:rPr lang="zh-CN" altLang="en-US" sz="2220" dirty="0">
                  <a:solidFill>
                    <a:schemeClr val="tx1">
                      <a:lumMod val="95000"/>
                      <a:lumOff val="5000"/>
                    </a:schemeClr>
                  </a:solidFill>
                  <a:latin typeface="微软雅黑" panose="020B0503020204020204" pitchFamily="34" charset="-122"/>
                </a:rPr>
                <a:t>标题文字</a:t>
              </a:r>
              <a:endParaRPr lang="en-US" sz="2220" dirty="0">
                <a:solidFill>
                  <a:schemeClr val="tx1">
                    <a:lumMod val="95000"/>
                    <a:lumOff val="5000"/>
                  </a:schemeClr>
                </a:solidFill>
                <a:latin typeface="微软雅黑" panose="020B0503020204020204" pitchFamily="34" charset="-122"/>
              </a:endParaRPr>
            </a:p>
          </p:txBody>
        </p:sp>
      </p:grpSp>
      <p:grpSp>
        <p:nvGrpSpPr>
          <p:cNvPr id="64" name="组合 63"/>
          <p:cNvGrpSpPr/>
          <p:nvPr/>
        </p:nvGrpSpPr>
        <p:grpSpPr>
          <a:xfrm>
            <a:off x="2243775" y="1659955"/>
            <a:ext cx="5501904" cy="1067553"/>
            <a:chOff x="-1130229" y="1638320"/>
            <a:chExt cx="4310115" cy="768688"/>
          </a:xfrm>
        </p:grpSpPr>
        <p:sp>
          <p:nvSpPr>
            <p:cNvPr id="65" name="TextBox 91"/>
            <p:cNvSpPr txBox="1"/>
            <p:nvPr/>
          </p:nvSpPr>
          <p:spPr>
            <a:xfrm>
              <a:off x="1256119" y="1958240"/>
              <a:ext cx="1923767" cy="448768"/>
            </a:xfrm>
            <a:prstGeom prst="rect">
              <a:avLst/>
            </a:prstGeom>
            <a:noFill/>
          </p:spPr>
          <p:txBody>
            <a:bodyPr wrap="square" lIns="0" tIns="0" rtlCol="0" anchor="t">
              <a:spAutoFit/>
            </a:bodyPr>
            <a:lstStyle/>
            <a:p>
              <a:r>
                <a:rPr lang="zh-CN" altLang="en-US" sz="1250" dirty="0">
                  <a:solidFill>
                    <a:schemeClr val="tx1">
                      <a:lumMod val="85000"/>
                      <a:lumOff val="15000"/>
                    </a:schemeClr>
                  </a:solidFill>
                  <a:latin typeface="微软雅黑" panose="020B0503020204020204" pitchFamily="34" charset="-122"/>
                </a:rPr>
                <a:t>单击此处添加文本单击此处添加</a:t>
              </a:r>
              <a:endParaRPr lang="en-US" altLang="zh-CN" sz="1250" dirty="0">
                <a:solidFill>
                  <a:schemeClr val="tx1">
                    <a:lumMod val="85000"/>
                    <a:lumOff val="15000"/>
                  </a:schemeClr>
                </a:solidFill>
                <a:latin typeface="微软雅黑" panose="020B0503020204020204" pitchFamily="34" charset="-122"/>
              </a:endParaRPr>
            </a:p>
            <a:p>
              <a:r>
                <a:rPr lang="zh-CN" altLang="en-US" sz="1250" dirty="0">
                  <a:solidFill>
                    <a:schemeClr val="tx1">
                      <a:lumMod val="85000"/>
                      <a:lumOff val="15000"/>
                    </a:schemeClr>
                  </a:solidFill>
                  <a:latin typeface="微软雅黑" panose="020B0503020204020204" pitchFamily="34" charset="-122"/>
                </a:rPr>
                <a:t>单击此处添加文本单击此处添加</a:t>
              </a:r>
              <a:endParaRPr lang="en-US" altLang="zh-CN" sz="1250" dirty="0">
                <a:solidFill>
                  <a:schemeClr val="tx1">
                    <a:lumMod val="85000"/>
                    <a:lumOff val="15000"/>
                  </a:schemeClr>
                </a:solidFill>
                <a:latin typeface="微软雅黑" panose="020B0503020204020204" pitchFamily="34" charset="-122"/>
              </a:endParaRPr>
            </a:p>
            <a:p>
              <a:r>
                <a:rPr lang="zh-CN" altLang="en-US" sz="1250" dirty="0">
                  <a:solidFill>
                    <a:schemeClr val="tx1">
                      <a:lumMod val="85000"/>
                      <a:lumOff val="15000"/>
                    </a:schemeClr>
                  </a:solidFill>
                  <a:latin typeface="微软雅黑" panose="020B0503020204020204" pitchFamily="34" charset="-122"/>
                </a:rPr>
                <a:t>单击此处添加文本单击此处添加</a:t>
              </a:r>
              <a:endParaRPr lang="en-US" altLang="zh-CN" sz="1250" dirty="0">
                <a:solidFill>
                  <a:schemeClr val="tx1">
                    <a:lumMod val="85000"/>
                    <a:lumOff val="15000"/>
                  </a:schemeClr>
                </a:solidFill>
                <a:latin typeface="微软雅黑" panose="020B0503020204020204" pitchFamily="34" charset="-122"/>
              </a:endParaRPr>
            </a:p>
          </p:txBody>
        </p:sp>
        <p:sp>
          <p:nvSpPr>
            <p:cNvPr id="66" name="TextBox 92"/>
            <p:cNvSpPr txBox="1"/>
            <p:nvPr/>
          </p:nvSpPr>
          <p:spPr>
            <a:xfrm>
              <a:off x="1571962" y="1638320"/>
              <a:ext cx="894108" cy="246222"/>
            </a:xfrm>
            <a:prstGeom prst="rect">
              <a:avLst/>
            </a:prstGeom>
            <a:noFill/>
          </p:spPr>
          <p:txBody>
            <a:bodyPr wrap="none" lIns="0" tIns="0" rIns="0" bIns="0" rtlCol="0" anchor="t">
              <a:spAutoFit/>
            </a:bodyPr>
            <a:lstStyle/>
            <a:p>
              <a:pPr algn="ctr"/>
              <a:r>
                <a:rPr lang="zh-CN" altLang="en-US" sz="2220" dirty="0">
                  <a:solidFill>
                    <a:schemeClr val="tx1">
                      <a:lumMod val="95000"/>
                      <a:lumOff val="5000"/>
                    </a:schemeClr>
                  </a:solidFill>
                  <a:latin typeface="微软雅黑" panose="020B0503020204020204" pitchFamily="34" charset="-122"/>
                </a:rPr>
                <a:t>标题文字</a:t>
              </a:r>
              <a:endParaRPr lang="en-US" sz="2220" dirty="0">
                <a:solidFill>
                  <a:schemeClr val="tx1">
                    <a:lumMod val="95000"/>
                    <a:lumOff val="5000"/>
                  </a:schemeClr>
                </a:solidFill>
                <a:latin typeface="微软雅黑" panose="020B0503020204020204" pitchFamily="34" charset="-122"/>
              </a:endParaRPr>
            </a:p>
          </p:txBody>
        </p:sp>
        <p:sp>
          <p:nvSpPr>
            <p:cNvPr id="67" name="TextBox 93"/>
            <p:cNvSpPr txBox="1"/>
            <p:nvPr/>
          </p:nvSpPr>
          <p:spPr>
            <a:xfrm>
              <a:off x="-1130229" y="1958240"/>
              <a:ext cx="1923767" cy="448768"/>
            </a:xfrm>
            <a:prstGeom prst="rect">
              <a:avLst/>
            </a:prstGeom>
            <a:noFill/>
          </p:spPr>
          <p:txBody>
            <a:bodyPr wrap="square" lIns="0" tIns="0" rtlCol="0" anchor="t">
              <a:spAutoFit/>
            </a:bodyPr>
            <a:lstStyle/>
            <a:p>
              <a:r>
                <a:rPr lang="zh-CN" altLang="en-US" sz="1250" dirty="0">
                  <a:solidFill>
                    <a:schemeClr val="tx1">
                      <a:lumMod val="85000"/>
                      <a:lumOff val="15000"/>
                    </a:schemeClr>
                  </a:solidFill>
                  <a:latin typeface="微软雅黑" panose="020B0503020204020204" pitchFamily="34" charset="-122"/>
                </a:rPr>
                <a:t>单击此处添加文本单击此处添加</a:t>
              </a:r>
              <a:endParaRPr lang="en-US" altLang="zh-CN" sz="1250" dirty="0">
                <a:solidFill>
                  <a:schemeClr val="tx1">
                    <a:lumMod val="85000"/>
                    <a:lumOff val="15000"/>
                  </a:schemeClr>
                </a:solidFill>
                <a:latin typeface="微软雅黑" panose="020B0503020204020204" pitchFamily="34" charset="-122"/>
              </a:endParaRPr>
            </a:p>
            <a:p>
              <a:r>
                <a:rPr lang="zh-CN" altLang="en-US" sz="1250" dirty="0">
                  <a:solidFill>
                    <a:schemeClr val="tx1">
                      <a:lumMod val="85000"/>
                      <a:lumOff val="15000"/>
                    </a:schemeClr>
                  </a:solidFill>
                  <a:latin typeface="微软雅黑" panose="020B0503020204020204" pitchFamily="34" charset="-122"/>
                </a:rPr>
                <a:t>单击此处添加文本单击此处添加</a:t>
              </a:r>
              <a:endParaRPr lang="en-US" altLang="zh-CN" sz="1250" dirty="0">
                <a:solidFill>
                  <a:schemeClr val="tx1">
                    <a:lumMod val="85000"/>
                    <a:lumOff val="15000"/>
                  </a:schemeClr>
                </a:solidFill>
                <a:latin typeface="微软雅黑" panose="020B0503020204020204" pitchFamily="34" charset="-122"/>
              </a:endParaRPr>
            </a:p>
            <a:p>
              <a:r>
                <a:rPr lang="zh-CN" altLang="en-US" sz="1250" dirty="0">
                  <a:solidFill>
                    <a:schemeClr val="tx1">
                      <a:lumMod val="85000"/>
                      <a:lumOff val="15000"/>
                    </a:schemeClr>
                  </a:solidFill>
                  <a:latin typeface="微软雅黑" panose="020B0503020204020204" pitchFamily="34" charset="-122"/>
                </a:rPr>
                <a:t>单击此处添加文本单击此处添加</a:t>
              </a:r>
              <a:endParaRPr lang="en-US" altLang="zh-CN" sz="1250" dirty="0">
                <a:solidFill>
                  <a:schemeClr val="tx1">
                    <a:lumMod val="85000"/>
                    <a:lumOff val="15000"/>
                  </a:schemeClr>
                </a:solidFill>
                <a:latin typeface="微软雅黑" panose="020B0503020204020204" pitchFamily="34" charset="-122"/>
              </a:endParaRPr>
            </a:p>
          </p:txBody>
        </p:sp>
        <p:sp>
          <p:nvSpPr>
            <p:cNvPr id="68" name="TextBox 94"/>
            <p:cNvSpPr txBox="1"/>
            <p:nvPr/>
          </p:nvSpPr>
          <p:spPr>
            <a:xfrm>
              <a:off x="-814385" y="1638320"/>
              <a:ext cx="894108" cy="246222"/>
            </a:xfrm>
            <a:prstGeom prst="rect">
              <a:avLst/>
            </a:prstGeom>
            <a:noFill/>
          </p:spPr>
          <p:txBody>
            <a:bodyPr wrap="none" lIns="0" tIns="0" rIns="0" bIns="0" rtlCol="0" anchor="t">
              <a:spAutoFit/>
            </a:bodyPr>
            <a:lstStyle/>
            <a:p>
              <a:pPr algn="ctr"/>
              <a:r>
                <a:rPr lang="zh-CN" altLang="en-US" sz="2220" dirty="0">
                  <a:solidFill>
                    <a:schemeClr val="tx1">
                      <a:lumMod val="95000"/>
                      <a:lumOff val="5000"/>
                    </a:schemeClr>
                  </a:solidFill>
                  <a:latin typeface="微软雅黑" panose="020B0503020204020204" pitchFamily="34" charset="-122"/>
                </a:rPr>
                <a:t>标题文字</a:t>
              </a:r>
              <a:endParaRPr lang="en-US" sz="2220" dirty="0">
                <a:solidFill>
                  <a:schemeClr val="tx1">
                    <a:lumMod val="95000"/>
                    <a:lumOff val="5000"/>
                  </a:schemeClr>
                </a:solidFill>
                <a:latin typeface="微软雅黑" panose="020B0503020204020204" pitchFamily="34" charset="-122"/>
              </a:endParaRPr>
            </a:p>
          </p:txBody>
        </p:sp>
      </p:grpSp>
      <p:grpSp>
        <p:nvGrpSpPr>
          <p:cNvPr id="69" name="组合 68"/>
          <p:cNvGrpSpPr/>
          <p:nvPr/>
        </p:nvGrpSpPr>
        <p:grpSpPr>
          <a:xfrm>
            <a:off x="8524027" y="1659955"/>
            <a:ext cx="2455707" cy="1067553"/>
            <a:chOff x="1256119" y="1638320"/>
            <a:chExt cx="1923767" cy="768688"/>
          </a:xfrm>
        </p:grpSpPr>
        <p:sp>
          <p:nvSpPr>
            <p:cNvPr id="70" name="TextBox 96"/>
            <p:cNvSpPr txBox="1"/>
            <p:nvPr/>
          </p:nvSpPr>
          <p:spPr>
            <a:xfrm>
              <a:off x="1256119" y="1958240"/>
              <a:ext cx="1923767" cy="448768"/>
            </a:xfrm>
            <a:prstGeom prst="rect">
              <a:avLst/>
            </a:prstGeom>
            <a:noFill/>
          </p:spPr>
          <p:txBody>
            <a:bodyPr wrap="square" lIns="0" tIns="0" rtlCol="0" anchor="t">
              <a:spAutoFit/>
            </a:bodyPr>
            <a:lstStyle/>
            <a:p>
              <a:r>
                <a:rPr lang="zh-CN" altLang="en-US" sz="1250" dirty="0">
                  <a:solidFill>
                    <a:schemeClr val="tx1">
                      <a:lumMod val="85000"/>
                      <a:lumOff val="15000"/>
                    </a:schemeClr>
                  </a:solidFill>
                  <a:latin typeface="微软雅黑" panose="020B0503020204020204" pitchFamily="34" charset="-122"/>
                </a:rPr>
                <a:t>单击此处添加文本单击此处添加</a:t>
              </a:r>
              <a:endParaRPr lang="en-US" altLang="zh-CN" sz="1250" dirty="0">
                <a:solidFill>
                  <a:schemeClr val="tx1">
                    <a:lumMod val="85000"/>
                    <a:lumOff val="15000"/>
                  </a:schemeClr>
                </a:solidFill>
                <a:latin typeface="微软雅黑" panose="020B0503020204020204" pitchFamily="34" charset="-122"/>
              </a:endParaRPr>
            </a:p>
            <a:p>
              <a:r>
                <a:rPr lang="zh-CN" altLang="en-US" sz="1250" dirty="0">
                  <a:solidFill>
                    <a:schemeClr val="tx1">
                      <a:lumMod val="85000"/>
                      <a:lumOff val="15000"/>
                    </a:schemeClr>
                  </a:solidFill>
                  <a:latin typeface="微软雅黑" panose="020B0503020204020204" pitchFamily="34" charset="-122"/>
                </a:rPr>
                <a:t>单击此处添加文本单击此处添加</a:t>
              </a:r>
              <a:endParaRPr lang="en-US" altLang="zh-CN" sz="1250" dirty="0">
                <a:solidFill>
                  <a:schemeClr val="tx1">
                    <a:lumMod val="85000"/>
                    <a:lumOff val="15000"/>
                  </a:schemeClr>
                </a:solidFill>
                <a:latin typeface="微软雅黑" panose="020B0503020204020204" pitchFamily="34" charset="-122"/>
              </a:endParaRPr>
            </a:p>
            <a:p>
              <a:r>
                <a:rPr lang="zh-CN" altLang="en-US" sz="1250" dirty="0">
                  <a:solidFill>
                    <a:schemeClr val="tx1">
                      <a:lumMod val="85000"/>
                      <a:lumOff val="15000"/>
                    </a:schemeClr>
                  </a:solidFill>
                  <a:latin typeface="微软雅黑" panose="020B0503020204020204" pitchFamily="34" charset="-122"/>
                </a:rPr>
                <a:t>单击此处添加文本单击此处添加</a:t>
              </a:r>
              <a:endParaRPr lang="en-US" altLang="zh-CN" sz="1250" dirty="0">
                <a:solidFill>
                  <a:schemeClr val="tx1">
                    <a:lumMod val="85000"/>
                    <a:lumOff val="15000"/>
                  </a:schemeClr>
                </a:solidFill>
                <a:latin typeface="微软雅黑" panose="020B0503020204020204" pitchFamily="34" charset="-122"/>
              </a:endParaRPr>
            </a:p>
          </p:txBody>
        </p:sp>
        <p:sp>
          <p:nvSpPr>
            <p:cNvPr id="71" name="TextBox 97"/>
            <p:cNvSpPr txBox="1"/>
            <p:nvPr/>
          </p:nvSpPr>
          <p:spPr>
            <a:xfrm>
              <a:off x="1572548" y="1638320"/>
              <a:ext cx="892934" cy="246222"/>
            </a:xfrm>
            <a:prstGeom prst="rect">
              <a:avLst/>
            </a:prstGeom>
            <a:noFill/>
          </p:spPr>
          <p:txBody>
            <a:bodyPr wrap="square" lIns="0" tIns="0" rIns="0" bIns="0" rtlCol="0" anchor="t">
              <a:spAutoFit/>
            </a:bodyPr>
            <a:lstStyle/>
            <a:p>
              <a:pPr algn="ctr"/>
              <a:r>
                <a:rPr lang="zh-CN" altLang="en-US" sz="2220" dirty="0">
                  <a:solidFill>
                    <a:schemeClr val="tx1">
                      <a:lumMod val="95000"/>
                      <a:lumOff val="5000"/>
                    </a:schemeClr>
                  </a:solidFill>
                  <a:latin typeface="微软雅黑" panose="020B0503020204020204" pitchFamily="34" charset="-122"/>
                </a:rPr>
                <a:t>标题文字</a:t>
              </a:r>
              <a:endParaRPr lang="en-US" sz="2220" dirty="0">
                <a:solidFill>
                  <a:schemeClr val="tx1">
                    <a:lumMod val="95000"/>
                    <a:lumOff val="5000"/>
                  </a:schemeClr>
                </a:solidFill>
                <a:latin typeface="微软雅黑" panose="020B0503020204020204" pitchFamily="34" charset="-122"/>
              </a:endParaRPr>
            </a:p>
          </p:txBody>
        </p:sp>
      </p:grpSp>
      <p:sp>
        <p:nvSpPr>
          <p:cNvPr id="45" name="文本框 6"/>
          <p:cNvSpPr>
            <a:spLocks noChangeArrowheads="1"/>
          </p:cNvSpPr>
          <p:nvPr/>
        </p:nvSpPr>
        <p:spPr bwMode="auto">
          <a:xfrm>
            <a:off x="4742144" y="119696"/>
            <a:ext cx="3318310" cy="457964"/>
          </a:xfrm>
          <a:prstGeom prst="rect">
            <a:avLst/>
          </a:prstGeom>
          <a:noFill/>
          <a:ln>
            <a:noFill/>
          </a:ln>
        </p:spPr>
        <p:txBody>
          <a:bodyPr wrap="square" lIns="90696" tIns="45348" rIns="90696" bIns="45348">
            <a:spAutoFit/>
          </a:bodyPr>
          <a:lstStyle/>
          <a:p>
            <a:pPr defTabSz="1279525" fontAlgn="auto">
              <a:spcBef>
                <a:spcPts val="0"/>
              </a:spcBef>
              <a:spcAft>
                <a:spcPts val="0"/>
              </a:spcAft>
              <a:defRPr/>
            </a:pPr>
            <a:r>
              <a:rPr lang="zh-CN" altLang="en-US" sz="2380" dirty="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p>
        </p:txBody>
      </p:sp>
      <p:pic>
        <p:nvPicPr>
          <p:cNvPr id="46" name="图片 4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67862" y="511615"/>
            <a:ext cx="3611821" cy="38170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500"/>
                                        <p:tgtEl>
                                          <p:spTgt spid="46"/>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5"/>
                                        </p:tgtEl>
                                        <p:attrNameLst>
                                          <p:attrName>style.visibility</p:attrName>
                                        </p:attrNameLst>
                                      </p:cBhvr>
                                      <p:to>
                                        <p:strVal val="visible"/>
                                      </p:to>
                                    </p:set>
                                    <p:anim calcmode="lin" valueType="num">
                                      <p:cBhvr>
                                        <p:cTn id="11" dur="500" fill="hold"/>
                                        <p:tgtEl>
                                          <p:spTgt spid="4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5"/>
                                        </p:tgtEl>
                                        <p:attrNameLst>
                                          <p:attrName>ppt_y</p:attrName>
                                        </p:attrNameLst>
                                      </p:cBhvr>
                                      <p:tavLst>
                                        <p:tav tm="0">
                                          <p:val>
                                            <p:strVal val="#ppt_y"/>
                                          </p:val>
                                        </p:tav>
                                        <p:tav tm="100000">
                                          <p:val>
                                            <p:strVal val="#ppt_y"/>
                                          </p:val>
                                        </p:tav>
                                      </p:tavLst>
                                    </p:anim>
                                    <p:anim calcmode="lin" valueType="num">
                                      <p:cBhvr>
                                        <p:cTn id="13" dur="500" fill="hold"/>
                                        <p:tgtEl>
                                          <p:spTgt spid="4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5"/>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45"/>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30"/>
                                        </p:tgtEl>
                                        <p:attrNameLst>
                                          <p:attrName>style.visibility</p:attrName>
                                        </p:attrNameLst>
                                      </p:cBhvr>
                                      <p:to>
                                        <p:strVal val="visible"/>
                                      </p:to>
                                    </p:set>
                                    <p:anim calcmode="lin" valueType="num">
                                      <p:cBhvr>
                                        <p:cTn id="20" dur="1000" fill="hold"/>
                                        <p:tgtEl>
                                          <p:spTgt spid="30"/>
                                        </p:tgtEl>
                                        <p:attrNameLst>
                                          <p:attrName>ppt_w</p:attrName>
                                        </p:attrNameLst>
                                      </p:cBhvr>
                                      <p:tavLst>
                                        <p:tav tm="0">
                                          <p:val>
                                            <p:fltVal val="0"/>
                                          </p:val>
                                        </p:tav>
                                        <p:tav tm="100000">
                                          <p:val>
                                            <p:strVal val="#ppt_w"/>
                                          </p:val>
                                        </p:tav>
                                      </p:tavLst>
                                    </p:anim>
                                    <p:anim calcmode="lin" valueType="num">
                                      <p:cBhvr>
                                        <p:cTn id="21" dur="1000" fill="hold"/>
                                        <p:tgtEl>
                                          <p:spTgt spid="30"/>
                                        </p:tgtEl>
                                        <p:attrNameLst>
                                          <p:attrName>ppt_h</p:attrName>
                                        </p:attrNameLst>
                                      </p:cBhvr>
                                      <p:tavLst>
                                        <p:tav tm="0">
                                          <p:val>
                                            <p:fltVal val="0"/>
                                          </p:val>
                                        </p:tav>
                                        <p:tav tm="100000">
                                          <p:val>
                                            <p:strVal val="#ppt_h"/>
                                          </p:val>
                                        </p:tav>
                                      </p:tavLst>
                                    </p:anim>
                                    <p:animEffect transition="in" filter="fade">
                                      <p:cBhvr>
                                        <p:cTn id="22" dur="1000"/>
                                        <p:tgtEl>
                                          <p:spTgt spid="30"/>
                                        </p:tgtEl>
                                      </p:cBhvr>
                                    </p:animEffect>
                                  </p:childTnLst>
                                </p:cTn>
                              </p:par>
                              <p:par>
                                <p:cTn id="23" presetID="53" presetClass="entr" presetSubtype="16" fill="hold" nodeType="withEffect">
                                  <p:stCondLst>
                                    <p:cond delay="0"/>
                                  </p:stCondLst>
                                  <p:childTnLst>
                                    <p:set>
                                      <p:cBhvr>
                                        <p:cTn id="24" dur="1" fill="hold">
                                          <p:stCondLst>
                                            <p:cond delay="0"/>
                                          </p:stCondLst>
                                        </p:cTn>
                                        <p:tgtEl>
                                          <p:spTgt spid="33"/>
                                        </p:tgtEl>
                                        <p:attrNameLst>
                                          <p:attrName>style.visibility</p:attrName>
                                        </p:attrNameLst>
                                      </p:cBhvr>
                                      <p:to>
                                        <p:strVal val="visible"/>
                                      </p:to>
                                    </p:set>
                                    <p:anim calcmode="lin" valueType="num">
                                      <p:cBhvr>
                                        <p:cTn id="25" dur="1000" fill="hold"/>
                                        <p:tgtEl>
                                          <p:spTgt spid="33"/>
                                        </p:tgtEl>
                                        <p:attrNameLst>
                                          <p:attrName>ppt_w</p:attrName>
                                        </p:attrNameLst>
                                      </p:cBhvr>
                                      <p:tavLst>
                                        <p:tav tm="0">
                                          <p:val>
                                            <p:fltVal val="0"/>
                                          </p:val>
                                        </p:tav>
                                        <p:tav tm="100000">
                                          <p:val>
                                            <p:strVal val="#ppt_w"/>
                                          </p:val>
                                        </p:tav>
                                      </p:tavLst>
                                    </p:anim>
                                    <p:anim calcmode="lin" valueType="num">
                                      <p:cBhvr>
                                        <p:cTn id="26" dur="1000" fill="hold"/>
                                        <p:tgtEl>
                                          <p:spTgt spid="33"/>
                                        </p:tgtEl>
                                        <p:attrNameLst>
                                          <p:attrName>ppt_h</p:attrName>
                                        </p:attrNameLst>
                                      </p:cBhvr>
                                      <p:tavLst>
                                        <p:tav tm="0">
                                          <p:val>
                                            <p:fltVal val="0"/>
                                          </p:val>
                                        </p:tav>
                                        <p:tav tm="100000">
                                          <p:val>
                                            <p:strVal val="#ppt_h"/>
                                          </p:val>
                                        </p:tav>
                                      </p:tavLst>
                                    </p:anim>
                                    <p:animEffect transition="in" filter="fade">
                                      <p:cBhvr>
                                        <p:cTn id="27" dur="1000"/>
                                        <p:tgtEl>
                                          <p:spTgt spid="33"/>
                                        </p:tgtEl>
                                      </p:cBhvr>
                                    </p:animEffect>
                                  </p:childTnLst>
                                </p:cTn>
                              </p:par>
                              <p:par>
                                <p:cTn id="28" presetID="53" presetClass="entr" presetSubtype="16" fill="hold" nodeType="withEffect">
                                  <p:stCondLst>
                                    <p:cond delay="0"/>
                                  </p:stCondLst>
                                  <p:childTnLst>
                                    <p:set>
                                      <p:cBhvr>
                                        <p:cTn id="29" dur="1" fill="hold">
                                          <p:stCondLst>
                                            <p:cond delay="0"/>
                                          </p:stCondLst>
                                        </p:cTn>
                                        <p:tgtEl>
                                          <p:spTgt spid="36"/>
                                        </p:tgtEl>
                                        <p:attrNameLst>
                                          <p:attrName>style.visibility</p:attrName>
                                        </p:attrNameLst>
                                      </p:cBhvr>
                                      <p:to>
                                        <p:strVal val="visible"/>
                                      </p:to>
                                    </p:set>
                                    <p:anim calcmode="lin" valueType="num">
                                      <p:cBhvr>
                                        <p:cTn id="30" dur="1000" fill="hold"/>
                                        <p:tgtEl>
                                          <p:spTgt spid="36"/>
                                        </p:tgtEl>
                                        <p:attrNameLst>
                                          <p:attrName>ppt_w</p:attrName>
                                        </p:attrNameLst>
                                      </p:cBhvr>
                                      <p:tavLst>
                                        <p:tav tm="0">
                                          <p:val>
                                            <p:fltVal val="0"/>
                                          </p:val>
                                        </p:tav>
                                        <p:tav tm="100000">
                                          <p:val>
                                            <p:strVal val="#ppt_w"/>
                                          </p:val>
                                        </p:tav>
                                      </p:tavLst>
                                    </p:anim>
                                    <p:anim calcmode="lin" valueType="num">
                                      <p:cBhvr>
                                        <p:cTn id="31" dur="1000" fill="hold"/>
                                        <p:tgtEl>
                                          <p:spTgt spid="36"/>
                                        </p:tgtEl>
                                        <p:attrNameLst>
                                          <p:attrName>ppt_h</p:attrName>
                                        </p:attrNameLst>
                                      </p:cBhvr>
                                      <p:tavLst>
                                        <p:tav tm="0">
                                          <p:val>
                                            <p:fltVal val="0"/>
                                          </p:val>
                                        </p:tav>
                                        <p:tav tm="100000">
                                          <p:val>
                                            <p:strVal val="#ppt_h"/>
                                          </p:val>
                                        </p:tav>
                                      </p:tavLst>
                                    </p:anim>
                                    <p:animEffect transition="in" filter="fade">
                                      <p:cBhvr>
                                        <p:cTn id="32" dur="1000"/>
                                        <p:tgtEl>
                                          <p:spTgt spid="36"/>
                                        </p:tgtEl>
                                      </p:cBhvr>
                                    </p:animEffect>
                                  </p:childTnLst>
                                </p:cTn>
                              </p:par>
                              <p:par>
                                <p:cTn id="33" presetID="53" presetClass="entr" presetSubtype="16" fill="hold" nodeType="withEffect">
                                  <p:stCondLst>
                                    <p:cond delay="0"/>
                                  </p:stCondLst>
                                  <p:childTnLst>
                                    <p:set>
                                      <p:cBhvr>
                                        <p:cTn id="34" dur="1" fill="hold">
                                          <p:stCondLst>
                                            <p:cond delay="0"/>
                                          </p:stCondLst>
                                        </p:cTn>
                                        <p:tgtEl>
                                          <p:spTgt spid="39"/>
                                        </p:tgtEl>
                                        <p:attrNameLst>
                                          <p:attrName>style.visibility</p:attrName>
                                        </p:attrNameLst>
                                      </p:cBhvr>
                                      <p:to>
                                        <p:strVal val="visible"/>
                                      </p:to>
                                    </p:set>
                                    <p:anim calcmode="lin" valueType="num">
                                      <p:cBhvr>
                                        <p:cTn id="35" dur="1000" fill="hold"/>
                                        <p:tgtEl>
                                          <p:spTgt spid="39"/>
                                        </p:tgtEl>
                                        <p:attrNameLst>
                                          <p:attrName>ppt_w</p:attrName>
                                        </p:attrNameLst>
                                      </p:cBhvr>
                                      <p:tavLst>
                                        <p:tav tm="0">
                                          <p:val>
                                            <p:fltVal val="0"/>
                                          </p:val>
                                        </p:tav>
                                        <p:tav tm="100000">
                                          <p:val>
                                            <p:strVal val="#ppt_w"/>
                                          </p:val>
                                        </p:tav>
                                      </p:tavLst>
                                    </p:anim>
                                    <p:anim calcmode="lin" valueType="num">
                                      <p:cBhvr>
                                        <p:cTn id="36" dur="1000" fill="hold"/>
                                        <p:tgtEl>
                                          <p:spTgt spid="39"/>
                                        </p:tgtEl>
                                        <p:attrNameLst>
                                          <p:attrName>ppt_h</p:attrName>
                                        </p:attrNameLst>
                                      </p:cBhvr>
                                      <p:tavLst>
                                        <p:tav tm="0">
                                          <p:val>
                                            <p:fltVal val="0"/>
                                          </p:val>
                                        </p:tav>
                                        <p:tav tm="100000">
                                          <p:val>
                                            <p:strVal val="#ppt_h"/>
                                          </p:val>
                                        </p:tav>
                                      </p:tavLst>
                                    </p:anim>
                                    <p:animEffect transition="in" filter="fade">
                                      <p:cBhvr>
                                        <p:cTn id="37" dur="1000"/>
                                        <p:tgtEl>
                                          <p:spTgt spid="39"/>
                                        </p:tgtEl>
                                      </p:cBhvr>
                                    </p:animEffect>
                                  </p:childTnLst>
                                </p:cTn>
                              </p:par>
                              <p:par>
                                <p:cTn id="38" presetID="53" presetClass="entr" presetSubtype="16" fill="hold" nodeType="withEffect">
                                  <p:stCondLst>
                                    <p:cond delay="0"/>
                                  </p:stCondLst>
                                  <p:childTnLst>
                                    <p:set>
                                      <p:cBhvr>
                                        <p:cTn id="39" dur="1" fill="hold">
                                          <p:stCondLst>
                                            <p:cond delay="0"/>
                                          </p:stCondLst>
                                        </p:cTn>
                                        <p:tgtEl>
                                          <p:spTgt spid="48"/>
                                        </p:tgtEl>
                                        <p:attrNameLst>
                                          <p:attrName>style.visibility</p:attrName>
                                        </p:attrNameLst>
                                      </p:cBhvr>
                                      <p:to>
                                        <p:strVal val="visible"/>
                                      </p:to>
                                    </p:set>
                                    <p:anim calcmode="lin" valueType="num">
                                      <p:cBhvr>
                                        <p:cTn id="40" dur="1000" fill="hold"/>
                                        <p:tgtEl>
                                          <p:spTgt spid="48"/>
                                        </p:tgtEl>
                                        <p:attrNameLst>
                                          <p:attrName>ppt_w</p:attrName>
                                        </p:attrNameLst>
                                      </p:cBhvr>
                                      <p:tavLst>
                                        <p:tav tm="0">
                                          <p:val>
                                            <p:fltVal val="0"/>
                                          </p:val>
                                        </p:tav>
                                        <p:tav tm="100000">
                                          <p:val>
                                            <p:strVal val="#ppt_w"/>
                                          </p:val>
                                        </p:tav>
                                      </p:tavLst>
                                    </p:anim>
                                    <p:anim calcmode="lin" valueType="num">
                                      <p:cBhvr>
                                        <p:cTn id="41" dur="1000" fill="hold"/>
                                        <p:tgtEl>
                                          <p:spTgt spid="48"/>
                                        </p:tgtEl>
                                        <p:attrNameLst>
                                          <p:attrName>ppt_h</p:attrName>
                                        </p:attrNameLst>
                                      </p:cBhvr>
                                      <p:tavLst>
                                        <p:tav tm="0">
                                          <p:val>
                                            <p:fltVal val="0"/>
                                          </p:val>
                                        </p:tav>
                                        <p:tav tm="100000">
                                          <p:val>
                                            <p:strVal val="#ppt_h"/>
                                          </p:val>
                                        </p:tav>
                                      </p:tavLst>
                                    </p:anim>
                                    <p:animEffect transition="in" filter="fade">
                                      <p:cBhvr>
                                        <p:cTn id="42" dur="1000"/>
                                        <p:tgtEl>
                                          <p:spTgt spid="48"/>
                                        </p:tgtEl>
                                      </p:cBhvr>
                                    </p:animEffect>
                                  </p:childTnLst>
                                </p:cTn>
                              </p:par>
                              <p:par>
                                <p:cTn id="43" presetID="2" presetClass="entr" presetSubtype="4" fill="hold" nodeType="withEffect">
                                  <p:stCondLst>
                                    <p:cond delay="0"/>
                                  </p:stCondLst>
                                  <p:childTnLst>
                                    <p:set>
                                      <p:cBhvr>
                                        <p:cTn id="44" dur="1" fill="hold">
                                          <p:stCondLst>
                                            <p:cond delay="0"/>
                                          </p:stCondLst>
                                        </p:cTn>
                                        <p:tgtEl>
                                          <p:spTgt spid="55"/>
                                        </p:tgtEl>
                                        <p:attrNameLst>
                                          <p:attrName>style.visibility</p:attrName>
                                        </p:attrNameLst>
                                      </p:cBhvr>
                                      <p:to>
                                        <p:strVal val="visible"/>
                                      </p:to>
                                    </p:set>
                                    <p:anim calcmode="lin" valueType="num">
                                      <p:cBhvr additive="base">
                                        <p:cTn id="45" dur="1000" fill="hold"/>
                                        <p:tgtEl>
                                          <p:spTgt spid="55"/>
                                        </p:tgtEl>
                                        <p:attrNameLst>
                                          <p:attrName>ppt_x</p:attrName>
                                        </p:attrNameLst>
                                      </p:cBhvr>
                                      <p:tavLst>
                                        <p:tav tm="0">
                                          <p:val>
                                            <p:strVal val="#ppt_x"/>
                                          </p:val>
                                        </p:tav>
                                        <p:tav tm="100000">
                                          <p:val>
                                            <p:strVal val="#ppt_x"/>
                                          </p:val>
                                        </p:tav>
                                      </p:tavLst>
                                    </p:anim>
                                    <p:anim calcmode="lin" valueType="num">
                                      <p:cBhvr additive="base">
                                        <p:cTn id="46" dur="1000" fill="hold"/>
                                        <p:tgtEl>
                                          <p:spTgt spid="55"/>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58"/>
                                        </p:tgtEl>
                                        <p:attrNameLst>
                                          <p:attrName>style.visibility</p:attrName>
                                        </p:attrNameLst>
                                      </p:cBhvr>
                                      <p:to>
                                        <p:strVal val="visible"/>
                                      </p:to>
                                    </p:set>
                                    <p:anim calcmode="lin" valueType="num">
                                      <p:cBhvr additive="base">
                                        <p:cTn id="49" dur="1000" fill="hold"/>
                                        <p:tgtEl>
                                          <p:spTgt spid="58"/>
                                        </p:tgtEl>
                                        <p:attrNameLst>
                                          <p:attrName>ppt_x</p:attrName>
                                        </p:attrNameLst>
                                      </p:cBhvr>
                                      <p:tavLst>
                                        <p:tav tm="0">
                                          <p:val>
                                            <p:strVal val="#ppt_x"/>
                                          </p:val>
                                        </p:tav>
                                        <p:tav tm="100000">
                                          <p:val>
                                            <p:strVal val="#ppt_x"/>
                                          </p:val>
                                        </p:tav>
                                      </p:tavLst>
                                    </p:anim>
                                    <p:anim calcmode="lin" valueType="num">
                                      <p:cBhvr additive="base">
                                        <p:cTn id="50" dur="1000" fill="hold"/>
                                        <p:tgtEl>
                                          <p:spTgt spid="58"/>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61"/>
                                        </p:tgtEl>
                                        <p:attrNameLst>
                                          <p:attrName>style.visibility</p:attrName>
                                        </p:attrNameLst>
                                      </p:cBhvr>
                                      <p:to>
                                        <p:strVal val="visible"/>
                                      </p:to>
                                    </p:set>
                                    <p:anim calcmode="lin" valueType="num">
                                      <p:cBhvr additive="base">
                                        <p:cTn id="53" dur="1000" fill="hold"/>
                                        <p:tgtEl>
                                          <p:spTgt spid="61"/>
                                        </p:tgtEl>
                                        <p:attrNameLst>
                                          <p:attrName>ppt_x</p:attrName>
                                        </p:attrNameLst>
                                      </p:cBhvr>
                                      <p:tavLst>
                                        <p:tav tm="0">
                                          <p:val>
                                            <p:strVal val="#ppt_x"/>
                                          </p:val>
                                        </p:tav>
                                        <p:tav tm="100000">
                                          <p:val>
                                            <p:strVal val="#ppt_x"/>
                                          </p:val>
                                        </p:tav>
                                      </p:tavLst>
                                    </p:anim>
                                    <p:anim calcmode="lin" valueType="num">
                                      <p:cBhvr additive="base">
                                        <p:cTn id="54" dur="1000" fill="hold"/>
                                        <p:tgtEl>
                                          <p:spTgt spid="61"/>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64"/>
                                        </p:tgtEl>
                                        <p:attrNameLst>
                                          <p:attrName>style.visibility</p:attrName>
                                        </p:attrNameLst>
                                      </p:cBhvr>
                                      <p:to>
                                        <p:strVal val="visible"/>
                                      </p:to>
                                    </p:set>
                                    <p:anim calcmode="lin" valueType="num">
                                      <p:cBhvr additive="base">
                                        <p:cTn id="57" dur="1000" fill="hold"/>
                                        <p:tgtEl>
                                          <p:spTgt spid="64"/>
                                        </p:tgtEl>
                                        <p:attrNameLst>
                                          <p:attrName>ppt_x</p:attrName>
                                        </p:attrNameLst>
                                      </p:cBhvr>
                                      <p:tavLst>
                                        <p:tav tm="0">
                                          <p:val>
                                            <p:strVal val="#ppt_x"/>
                                          </p:val>
                                        </p:tav>
                                        <p:tav tm="100000">
                                          <p:val>
                                            <p:strVal val="#ppt_x"/>
                                          </p:val>
                                        </p:tav>
                                      </p:tavLst>
                                    </p:anim>
                                    <p:anim calcmode="lin" valueType="num">
                                      <p:cBhvr additive="base">
                                        <p:cTn id="58" dur="1000" fill="hold"/>
                                        <p:tgtEl>
                                          <p:spTgt spid="64"/>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69"/>
                                        </p:tgtEl>
                                        <p:attrNameLst>
                                          <p:attrName>style.visibility</p:attrName>
                                        </p:attrNameLst>
                                      </p:cBhvr>
                                      <p:to>
                                        <p:strVal val="visible"/>
                                      </p:to>
                                    </p:set>
                                    <p:anim calcmode="lin" valueType="num">
                                      <p:cBhvr additive="base">
                                        <p:cTn id="61" dur="1000" fill="hold"/>
                                        <p:tgtEl>
                                          <p:spTgt spid="69"/>
                                        </p:tgtEl>
                                        <p:attrNameLst>
                                          <p:attrName>ppt_x</p:attrName>
                                        </p:attrNameLst>
                                      </p:cBhvr>
                                      <p:tavLst>
                                        <p:tav tm="0">
                                          <p:val>
                                            <p:strVal val="#ppt_x"/>
                                          </p:val>
                                        </p:tav>
                                        <p:tav tm="100000">
                                          <p:val>
                                            <p:strVal val="#ppt_x"/>
                                          </p:val>
                                        </p:tav>
                                      </p:tavLst>
                                    </p:anim>
                                    <p:anim calcmode="lin" valueType="num">
                                      <p:cBhvr additive="base">
                                        <p:cTn id="62" dur="1000" fill="hold"/>
                                        <p:tgtEl>
                                          <p:spTgt spid="6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bldLvl="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1"/>
          <p:cNvGrpSpPr/>
          <p:nvPr/>
        </p:nvGrpSpPr>
        <p:grpSpPr bwMode="auto">
          <a:xfrm>
            <a:off x="7344858" y="1140744"/>
            <a:ext cx="3846706" cy="2549073"/>
            <a:chOff x="5553800" y="924344"/>
            <a:chExt cx="2907525" cy="1927850"/>
          </a:xfrm>
        </p:grpSpPr>
        <p:sp>
          <p:nvSpPr>
            <p:cNvPr id="53" name="圆角矩形标注 52"/>
            <p:cNvSpPr/>
            <p:nvPr/>
          </p:nvSpPr>
          <p:spPr>
            <a:xfrm flipH="1">
              <a:off x="5553800" y="924344"/>
              <a:ext cx="2907525" cy="1927850"/>
            </a:xfrm>
            <a:prstGeom prst="wedgeRoundRectCallout">
              <a:avLst>
                <a:gd name="adj1" fmla="val -1475"/>
                <a:gd name="adj2" fmla="val 68169"/>
                <a:gd name="adj3" fmla="val 16667"/>
              </a:avLst>
            </a:prstGeom>
            <a:solidFill>
              <a:srgbClr val="0070C0"/>
            </a:solidFill>
            <a:ln w="12700" cap="flat" cmpd="sng" algn="ctr">
              <a:noFill/>
              <a:prstDash val="solid"/>
            </a:ln>
            <a:effectLst>
              <a:outerShdw blurRad="393700" dist="38100" dir="5400000" algn="t" rotWithShape="0">
                <a:schemeClr val="tx1">
                  <a:alpha val="37000"/>
                </a:schemeClr>
              </a:outerShdw>
            </a:effectLst>
          </p:spPr>
          <p:txBody>
            <a:bodyPr anchor="ctr"/>
            <a:lstStyle/>
            <a:p>
              <a:pPr algn="ctr" defTabSz="1279525" fontAlgn="auto">
                <a:spcBef>
                  <a:spcPts val="0"/>
                </a:spcBef>
                <a:spcAft>
                  <a:spcPts val="0"/>
                </a:spcAft>
                <a:defRPr/>
              </a:pPr>
              <a:endParaRPr lang="zh-CN" altLang="en-US" kern="0">
                <a:solidFill>
                  <a:schemeClr val="accent5">
                    <a:lumMod val="50000"/>
                  </a:schemeClr>
                </a:solidFill>
                <a:latin typeface="Calibri" panose="020F0502020204030204"/>
                <a:ea typeface="+mn-ea"/>
              </a:endParaRPr>
            </a:p>
          </p:txBody>
        </p:sp>
        <p:sp>
          <p:nvSpPr>
            <p:cNvPr id="54" name="圆角矩形标注 53"/>
            <p:cNvSpPr/>
            <p:nvPr/>
          </p:nvSpPr>
          <p:spPr>
            <a:xfrm flipH="1">
              <a:off x="5725204" y="971984"/>
              <a:ext cx="2736121" cy="1815101"/>
            </a:xfrm>
            <a:prstGeom prst="wedgeRoundRectCallout">
              <a:avLst>
                <a:gd name="adj1" fmla="val -1475"/>
                <a:gd name="adj2" fmla="val 68169"/>
                <a:gd name="adj3" fmla="val 16667"/>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p:spPr>
          <p:txBody>
            <a:bodyPr anchor="ctr"/>
            <a:lstStyle/>
            <a:p>
              <a:pPr algn="ctr" defTabSz="1279525" fontAlgn="auto">
                <a:spcBef>
                  <a:spcPts val="0"/>
                </a:spcBef>
                <a:spcAft>
                  <a:spcPts val="0"/>
                </a:spcAft>
                <a:defRPr/>
              </a:pPr>
              <a:endParaRPr lang="zh-CN" altLang="en-US" kern="0">
                <a:solidFill>
                  <a:schemeClr val="accent5">
                    <a:lumMod val="50000"/>
                  </a:schemeClr>
                </a:solidFill>
                <a:latin typeface="Calibri" panose="020F0502020204030204"/>
                <a:ea typeface="+mn-ea"/>
              </a:endParaRPr>
            </a:p>
          </p:txBody>
        </p:sp>
      </p:grpSp>
      <p:grpSp>
        <p:nvGrpSpPr>
          <p:cNvPr id="3" name="组合 54"/>
          <p:cNvGrpSpPr/>
          <p:nvPr/>
        </p:nvGrpSpPr>
        <p:grpSpPr bwMode="auto">
          <a:xfrm>
            <a:off x="2089233" y="1627881"/>
            <a:ext cx="3447758" cy="2353799"/>
            <a:chOff x="1580089" y="1293093"/>
            <a:chExt cx="2605556" cy="1779954"/>
          </a:xfrm>
        </p:grpSpPr>
        <p:sp>
          <p:nvSpPr>
            <p:cNvPr id="56" name="圆角矩形标注 55"/>
            <p:cNvSpPr/>
            <p:nvPr/>
          </p:nvSpPr>
          <p:spPr>
            <a:xfrm>
              <a:off x="1592784" y="1293093"/>
              <a:ext cx="2592861" cy="1779954"/>
            </a:xfrm>
            <a:prstGeom prst="wedgeRoundRectCallout">
              <a:avLst>
                <a:gd name="adj1" fmla="val -15494"/>
                <a:gd name="adj2" fmla="val 64875"/>
                <a:gd name="adj3" fmla="val 16667"/>
              </a:avLst>
            </a:prstGeom>
            <a:solidFill>
              <a:srgbClr val="0070C0"/>
            </a:solidFill>
            <a:ln w="12700" cap="flat" cmpd="sng" algn="ctr">
              <a:noFill/>
              <a:prstDash val="solid"/>
            </a:ln>
            <a:effectLst>
              <a:outerShdw blurRad="393700" dist="38100" dir="5400000" algn="t" rotWithShape="0">
                <a:schemeClr val="tx1">
                  <a:alpha val="37000"/>
                </a:schemeClr>
              </a:outerShdw>
            </a:effectLst>
          </p:spPr>
          <p:txBody>
            <a:bodyPr anchor="ctr"/>
            <a:lstStyle/>
            <a:p>
              <a:pPr algn="ctr" defTabSz="1279525" fontAlgn="auto">
                <a:spcBef>
                  <a:spcPts val="0"/>
                </a:spcBef>
                <a:spcAft>
                  <a:spcPts val="0"/>
                </a:spcAft>
                <a:defRPr/>
              </a:pPr>
              <a:endParaRPr lang="zh-CN" altLang="en-US" kern="0">
                <a:solidFill>
                  <a:schemeClr val="accent5">
                    <a:lumMod val="50000"/>
                  </a:schemeClr>
                </a:solidFill>
                <a:latin typeface="Calibri" panose="020F0502020204030204"/>
                <a:ea typeface="+mn-ea"/>
              </a:endParaRPr>
            </a:p>
          </p:txBody>
        </p:sp>
        <p:sp>
          <p:nvSpPr>
            <p:cNvPr id="57" name="圆角矩形标注 56"/>
            <p:cNvSpPr/>
            <p:nvPr/>
          </p:nvSpPr>
          <p:spPr>
            <a:xfrm>
              <a:off x="1580089" y="1332789"/>
              <a:ext cx="2440527" cy="1675156"/>
            </a:xfrm>
            <a:prstGeom prst="wedgeRoundRectCallout">
              <a:avLst>
                <a:gd name="adj1" fmla="val -14449"/>
                <a:gd name="adj2" fmla="val 64669"/>
                <a:gd name="adj3" fmla="val 16667"/>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p:spPr>
          <p:txBody>
            <a:bodyPr anchor="ctr"/>
            <a:lstStyle/>
            <a:p>
              <a:pPr algn="ctr" defTabSz="1279525" fontAlgn="auto">
                <a:spcBef>
                  <a:spcPts val="0"/>
                </a:spcBef>
                <a:spcAft>
                  <a:spcPts val="0"/>
                </a:spcAft>
                <a:defRPr/>
              </a:pPr>
              <a:endParaRPr lang="zh-CN" altLang="en-US" kern="0">
                <a:solidFill>
                  <a:schemeClr val="accent5">
                    <a:lumMod val="50000"/>
                  </a:schemeClr>
                </a:solidFill>
                <a:latin typeface="Calibri" panose="020F0502020204030204"/>
                <a:ea typeface="+mn-ea"/>
              </a:endParaRPr>
            </a:p>
          </p:txBody>
        </p:sp>
      </p:grpSp>
      <p:grpSp>
        <p:nvGrpSpPr>
          <p:cNvPr id="4" name="组合 57"/>
          <p:cNvGrpSpPr/>
          <p:nvPr/>
        </p:nvGrpSpPr>
        <p:grpSpPr bwMode="auto">
          <a:xfrm>
            <a:off x="4774788" y="4155957"/>
            <a:ext cx="3464555" cy="2349599"/>
            <a:chOff x="3609583" y="3228600"/>
            <a:chExt cx="2272417" cy="1559969"/>
          </a:xfrm>
        </p:grpSpPr>
        <p:sp>
          <p:nvSpPr>
            <p:cNvPr id="59" name="圆角矩形标注 58"/>
            <p:cNvSpPr/>
            <p:nvPr/>
          </p:nvSpPr>
          <p:spPr>
            <a:xfrm>
              <a:off x="3609583" y="3228600"/>
              <a:ext cx="2272417" cy="1559969"/>
            </a:xfrm>
            <a:prstGeom prst="wedgeRoundRectCallout">
              <a:avLst>
                <a:gd name="adj1" fmla="val -15494"/>
                <a:gd name="adj2" fmla="val 64875"/>
                <a:gd name="adj3" fmla="val 16667"/>
              </a:avLst>
            </a:prstGeom>
            <a:solidFill>
              <a:schemeClr val="accent4"/>
            </a:solidFill>
            <a:ln w="12700" cap="flat" cmpd="sng" algn="ctr">
              <a:noFill/>
              <a:prstDash val="solid"/>
            </a:ln>
            <a:effectLst>
              <a:outerShdw blurRad="393700" dist="38100" dir="5400000" algn="t" rotWithShape="0">
                <a:schemeClr val="tx1">
                  <a:alpha val="37000"/>
                </a:schemeClr>
              </a:outerShdw>
            </a:effectLst>
          </p:spPr>
          <p:txBody>
            <a:bodyPr anchor="ctr"/>
            <a:lstStyle/>
            <a:p>
              <a:pPr algn="ctr" defTabSz="1279525" fontAlgn="auto">
                <a:spcBef>
                  <a:spcPts val="0"/>
                </a:spcBef>
                <a:spcAft>
                  <a:spcPts val="0"/>
                </a:spcAft>
                <a:defRPr/>
              </a:pPr>
              <a:endParaRPr lang="zh-CN" altLang="en-US" kern="0">
                <a:solidFill>
                  <a:schemeClr val="accent3"/>
                </a:solidFill>
                <a:latin typeface="Calibri" panose="020F0502020204030204"/>
                <a:ea typeface="+mn-ea"/>
              </a:endParaRPr>
            </a:p>
          </p:txBody>
        </p:sp>
        <p:sp>
          <p:nvSpPr>
            <p:cNvPr id="60" name="圆角矩形标注 59"/>
            <p:cNvSpPr/>
            <p:nvPr/>
          </p:nvSpPr>
          <p:spPr>
            <a:xfrm>
              <a:off x="3609583" y="3275999"/>
              <a:ext cx="2138827" cy="1467960"/>
            </a:xfrm>
            <a:prstGeom prst="wedgeRoundRectCallout">
              <a:avLst>
                <a:gd name="adj1" fmla="val -14449"/>
                <a:gd name="adj2" fmla="val 64669"/>
                <a:gd name="adj3" fmla="val 16667"/>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p:spPr>
          <p:txBody>
            <a:bodyPr anchor="ctr"/>
            <a:lstStyle/>
            <a:p>
              <a:pPr algn="ctr" defTabSz="1279525" fontAlgn="auto">
                <a:spcBef>
                  <a:spcPts val="0"/>
                </a:spcBef>
                <a:spcAft>
                  <a:spcPts val="0"/>
                </a:spcAft>
                <a:defRPr/>
              </a:pPr>
              <a:endParaRPr lang="zh-CN" altLang="en-US" kern="0">
                <a:solidFill>
                  <a:schemeClr val="accent5">
                    <a:lumMod val="50000"/>
                  </a:schemeClr>
                </a:solidFill>
                <a:latin typeface="Calibri" panose="020F0502020204030204"/>
                <a:ea typeface="+mn-ea"/>
              </a:endParaRPr>
            </a:p>
          </p:txBody>
        </p:sp>
      </p:grpSp>
      <p:grpSp>
        <p:nvGrpSpPr>
          <p:cNvPr id="5" name="组合 60"/>
          <p:cNvGrpSpPr/>
          <p:nvPr/>
        </p:nvGrpSpPr>
        <p:grpSpPr>
          <a:xfrm>
            <a:off x="8449122" y="4251006"/>
            <a:ext cx="1481508" cy="1205964"/>
            <a:chOff x="6387953" y="3276402"/>
            <a:chExt cx="1120093" cy="911768"/>
          </a:xfrm>
          <a:effectLst>
            <a:outerShdw blurRad="50800" dist="38100" dir="2700000" algn="tl" rotWithShape="0">
              <a:prstClr val="black">
                <a:alpha val="40000"/>
              </a:prstClr>
            </a:outerShdw>
          </a:effectLst>
        </p:grpSpPr>
        <p:sp>
          <p:nvSpPr>
            <p:cNvPr id="62" name="圆角矩形标注 61"/>
            <p:cNvSpPr/>
            <p:nvPr/>
          </p:nvSpPr>
          <p:spPr>
            <a:xfrm flipH="1">
              <a:off x="6387953" y="3276402"/>
              <a:ext cx="1120093" cy="911768"/>
            </a:xfrm>
            <a:prstGeom prst="wedgeRoundRectCallout">
              <a:avLst>
                <a:gd name="adj1" fmla="val -20118"/>
                <a:gd name="adj2" fmla="val 71633"/>
                <a:gd name="adj3" fmla="val 16667"/>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p:spPr>
          <p:txBody>
            <a:bodyPr anchor="ctr"/>
            <a:lstStyle/>
            <a:p>
              <a:pPr algn="ctr" defTabSz="1279525" fontAlgn="auto">
                <a:spcBef>
                  <a:spcPts val="0"/>
                </a:spcBef>
                <a:spcAft>
                  <a:spcPts val="0"/>
                </a:spcAft>
                <a:defRPr/>
              </a:pPr>
              <a:endParaRPr lang="zh-CN" altLang="en-US" kern="0">
                <a:solidFill>
                  <a:schemeClr val="accent5">
                    <a:lumMod val="50000"/>
                  </a:schemeClr>
                </a:solidFill>
                <a:latin typeface="Calibri" panose="020F0502020204030204"/>
                <a:ea typeface="+mn-ea"/>
              </a:endParaRPr>
            </a:p>
          </p:txBody>
        </p:sp>
        <p:sp>
          <p:nvSpPr>
            <p:cNvPr id="63" name="Freeform 8"/>
            <p:cNvSpPr>
              <a:spLocks noEditPoints="1"/>
            </p:cNvSpPr>
            <p:nvPr/>
          </p:nvSpPr>
          <p:spPr bwMode="auto">
            <a:xfrm>
              <a:off x="6685649" y="3482271"/>
              <a:ext cx="524699" cy="500029"/>
            </a:xfrm>
            <a:custGeom>
              <a:avLst/>
              <a:gdLst>
                <a:gd name="T0" fmla="*/ 170977 w 1145"/>
                <a:gd name="T1" fmla="*/ 701008 h 1092"/>
                <a:gd name="T2" fmla="*/ 268350 w 1145"/>
                <a:gd name="T3" fmla="*/ 701008 h 1092"/>
                <a:gd name="T4" fmla="*/ 287518 w 1145"/>
                <a:gd name="T5" fmla="*/ 682621 h 1092"/>
                <a:gd name="T6" fmla="*/ 287518 w 1145"/>
                <a:gd name="T7" fmla="*/ 517137 h 1092"/>
                <a:gd name="T8" fmla="*/ 268350 w 1145"/>
                <a:gd name="T9" fmla="*/ 498750 h 1092"/>
                <a:gd name="T10" fmla="*/ 170977 w 1145"/>
                <a:gd name="T11" fmla="*/ 498750 h 1092"/>
                <a:gd name="T12" fmla="*/ 151809 w 1145"/>
                <a:gd name="T13" fmla="*/ 517137 h 1092"/>
                <a:gd name="T14" fmla="*/ 151809 w 1145"/>
                <a:gd name="T15" fmla="*/ 682621 h 1092"/>
                <a:gd name="T16" fmla="*/ 170977 w 1145"/>
                <a:gd name="T17" fmla="*/ 701008 h 1092"/>
                <a:gd name="T18" fmla="*/ 834951 w 1145"/>
                <a:gd name="T19" fmla="*/ 751573 h 1092"/>
                <a:gd name="T20" fmla="*/ 85105 w 1145"/>
                <a:gd name="T21" fmla="*/ 751573 h 1092"/>
                <a:gd name="T22" fmla="*/ 85105 w 1145"/>
                <a:gd name="T23" fmla="*/ 42137 h 1092"/>
                <a:gd name="T24" fmla="*/ 42169 w 1145"/>
                <a:gd name="T25" fmla="*/ 0 h 1092"/>
                <a:gd name="T26" fmla="*/ 0 w 1145"/>
                <a:gd name="T27" fmla="*/ 42137 h 1092"/>
                <a:gd name="T28" fmla="*/ 0 w 1145"/>
                <a:gd name="T29" fmla="*/ 794476 h 1092"/>
                <a:gd name="T30" fmla="*/ 42169 w 1145"/>
                <a:gd name="T31" fmla="*/ 836613 h 1092"/>
                <a:gd name="T32" fmla="*/ 834951 w 1145"/>
                <a:gd name="T33" fmla="*/ 836613 h 1092"/>
                <a:gd name="T34" fmla="*/ 877887 w 1145"/>
                <a:gd name="T35" fmla="*/ 794476 h 1092"/>
                <a:gd name="T36" fmla="*/ 834951 w 1145"/>
                <a:gd name="T37" fmla="*/ 751573 h 1092"/>
                <a:gd name="T38" fmla="*/ 403291 w 1145"/>
                <a:gd name="T39" fmla="*/ 701008 h 1092"/>
                <a:gd name="T40" fmla="*/ 501431 w 1145"/>
                <a:gd name="T41" fmla="*/ 701008 h 1092"/>
                <a:gd name="T42" fmla="*/ 519832 w 1145"/>
                <a:gd name="T43" fmla="*/ 682621 h 1092"/>
                <a:gd name="T44" fmla="*/ 519832 w 1145"/>
                <a:gd name="T45" fmla="*/ 298024 h 1092"/>
                <a:gd name="T46" fmla="*/ 501431 w 1145"/>
                <a:gd name="T47" fmla="*/ 278871 h 1092"/>
                <a:gd name="T48" fmla="*/ 403291 w 1145"/>
                <a:gd name="T49" fmla="*/ 278871 h 1092"/>
                <a:gd name="T50" fmla="*/ 384890 w 1145"/>
                <a:gd name="T51" fmla="*/ 298024 h 1092"/>
                <a:gd name="T52" fmla="*/ 384890 w 1145"/>
                <a:gd name="T53" fmla="*/ 682621 h 1092"/>
                <a:gd name="T54" fmla="*/ 403291 w 1145"/>
                <a:gd name="T55" fmla="*/ 701008 h 1092"/>
                <a:gd name="T56" fmla="*/ 636372 w 1145"/>
                <a:gd name="T57" fmla="*/ 701008 h 1092"/>
                <a:gd name="T58" fmla="*/ 733745 w 1145"/>
                <a:gd name="T59" fmla="*/ 701008 h 1092"/>
                <a:gd name="T60" fmla="*/ 752146 w 1145"/>
                <a:gd name="T61" fmla="*/ 682621 h 1092"/>
                <a:gd name="T62" fmla="*/ 752146 w 1145"/>
                <a:gd name="T63" fmla="*/ 95000 h 1092"/>
                <a:gd name="T64" fmla="*/ 733745 w 1145"/>
                <a:gd name="T65" fmla="*/ 75847 h 1092"/>
                <a:gd name="T66" fmla="*/ 636372 w 1145"/>
                <a:gd name="T67" fmla="*/ 75847 h 1092"/>
                <a:gd name="T68" fmla="*/ 617204 w 1145"/>
                <a:gd name="T69" fmla="*/ 95000 h 1092"/>
                <a:gd name="T70" fmla="*/ 617204 w 1145"/>
                <a:gd name="T71" fmla="*/ 682621 h 1092"/>
                <a:gd name="T72" fmla="*/ 636372 w 1145"/>
                <a:gd name="T73" fmla="*/ 701008 h 10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145" h="1092">
                  <a:moveTo>
                    <a:pt x="223" y="915"/>
                  </a:moveTo>
                  <a:lnTo>
                    <a:pt x="350" y="915"/>
                  </a:lnTo>
                  <a:cubicBezTo>
                    <a:pt x="364" y="915"/>
                    <a:pt x="375" y="904"/>
                    <a:pt x="375" y="891"/>
                  </a:cubicBezTo>
                  <a:lnTo>
                    <a:pt x="375" y="675"/>
                  </a:lnTo>
                  <a:cubicBezTo>
                    <a:pt x="375" y="662"/>
                    <a:pt x="364" y="651"/>
                    <a:pt x="350" y="651"/>
                  </a:cubicBezTo>
                  <a:lnTo>
                    <a:pt x="223" y="651"/>
                  </a:lnTo>
                  <a:cubicBezTo>
                    <a:pt x="209" y="651"/>
                    <a:pt x="198" y="662"/>
                    <a:pt x="198" y="675"/>
                  </a:cubicBezTo>
                  <a:lnTo>
                    <a:pt x="198" y="891"/>
                  </a:lnTo>
                  <a:cubicBezTo>
                    <a:pt x="198" y="904"/>
                    <a:pt x="209" y="915"/>
                    <a:pt x="223" y="915"/>
                  </a:cubicBezTo>
                  <a:close/>
                  <a:moveTo>
                    <a:pt x="1089" y="981"/>
                  </a:moveTo>
                  <a:lnTo>
                    <a:pt x="111" y="981"/>
                  </a:lnTo>
                  <a:lnTo>
                    <a:pt x="111" y="55"/>
                  </a:lnTo>
                  <a:cubicBezTo>
                    <a:pt x="111" y="25"/>
                    <a:pt x="86" y="0"/>
                    <a:pt x="55" y="0"/>
                  </a:cubicBezTo>
                  <a:cubicBezTo>
                    <a:pt x="25" y="0"/>
                    <a:pt x="0" y="25"/>
                    <a:pt x="0" y="55"/>
                  </a:cubicBezTo>
                  <a:lnTo>
                    <a:pt x="0" y="1037"/>
                  </a:lnTo>
                  <a:cubicBezTo>
                    <a:pt x="0" y="1067"/>
                    <a:pt x="25" y="1092"/>
                    <a:pt x="55" y="1092"/>
                  </a:cubicBezTo>
                  <a:lnTo>
                    <a:pt x="1089" y="1092"/>
                  </a:lnTo>
                  <a:cubicBezTo>
                    <a:pt x="1120" y="1092"/>
                    <a:pt x="1145" y="1067"/>
                    <a:pt x="1145" y="1037"/>
                  </a:cubicBezTo>
                  <a:cubicBezTo>
                    <a:pt x="1145" y="1006"/>
                    <a:pt x="1120" y="981"/>
                    <a:pt x="1089" y="981"/>
                  </a:cubicBezTo>
                  <a:close/>
                  <a:moveTo>
                    <a:pt x="526" y="915"/>
                  </a:moveTo>
                  <a:lnTo>
                    <a:pt x="654" y="915"/>
                  </a:lnTo>
                  <a:cubicBezTo>
                    <a:pt x="667" y="915"/>
                    <a:pt x="678" y="904"/>
                    <a:pt x="678" y="891"/>
                  </a:cubicBezTo>
                  <a:lnTo>
                    <a:pt x="678" y="389"/>
                  </a:lnTo>
                  <a:cubicBezTo>
                    <a:pt x="678" y="375"/>
                    <a:pt x="667" y="364"/>
                    <a:pt x="654" y="364"/>
                  </a:cubicBezTo>
                  <a:lnTo>
                    <a:pt x="526" y="364"/>
                  </a:lnTo>
                  <a:cubicBezTo>
                    <a:pt x="513" y="364"/>
                    <a:pt x="502" y="375"/>
                    <a:pt x="502" y="389"/>
                  </a:cubicBezTo>
                  <a:lnTo>
                    <a:pt x="502" y="891"/>
                  </a:lnTo>
                  <a:cubicBezTo>
                    <a:pt x="502" y="904"/>
                    <a:pt x="513" y="915"/>
                    <a:pt x="526" y="915"/>
                  </a:cubicBezTo>
                  <a:close/>
                  <a:moveTo>
                    <a:pt x="830" y="915"/>
                  </a:moveTo>
                  <a:lnTo>
                    <a:pt x="957" y="915"/>
                  </a:lnTo>
                  <a:cubicBezTo>
                    <a:pt x="970" y="915"/>
                    <a:pt x="981" y="904"/>
                    <a:pt x="981" y="891"/>
                  </a:cubicBezTo>
                  <a:lnTo>
                    <a:pt x="981" y="124"/>
                  </a:lnTo>
                  <a:cubicBezTo>
                    <a:pt x="981" y="110"/>
                    <a:pt x="970" y="99"/>
                    <a:pt x="957" y="99"/>
                  </a:cubicBezTo>
                  <a:lnTo>
                    <a:pt x="830" y="99"/>
                  </a:lnTo>
                  <a:cubicBezTo>
                    <a:pt x="816" y="99"/>
                    <a:pt x="805" y="110"/>
                    <a:pt x="805" y="124"/>
                  </a:cubicBezTo>
                  <a:lnTo>
                    <a:pt x="805" y="891"/>
                  </a:lnTo>
                  <a:cubicBezTo>
                    <a:pt x="805" y="904"/>
                    <a:pt x="816" y="915"/>
                    <a:pt x="830" y="915"/>
                  </a:cubicBezTo>
                  <a:close/>
                </a:path>
              </a:pathLst>
            </a:custGeom>
            <a:solidFill>
              <a:srgbClr val="0070C0"/>
            </a:solidFill>
            <a:ln>
              <a:noFill/>
            </a:ln>
          </p:spPr>
          <p:txBody>
            <a:bodyPr/>
            <a:lstStyle/>
            <a:p>
              <a:pPr defTabSz="1279525" fontAlgn="auto">
                <a:spcBef>
                  <a:spcPts val="0"/>
                </a:spcBef>
                <a:spcAft>
                  <a:spcPts val="0"/>
                </a:spcAft>
                <a:defRPr/>
              </a:pPr>
              <a:endParaRPr lang="zh-CN" altLang="en-US">
                <a:solidFill>
                  <a:schemeClr val="accent4"/>
                </a:solidFill>
                <a:latin typeface="+mn-lt"/>
                <a:ea typeface="+mn-ea"/>
              </a:endParaRPr>
            </a:p>
          </p:txBody>
        </p:sp>
      </p:grpSp>
      <p:grpSp>
        <p:nvGrpSpPr>
          <p:cNvPr id="6" name="组合 63"/>
          <p:cNvGrpSpPr/>
          <p:nvPr/>
        </p:nvGrpSpPr>
        <p:grpSpPr>
          <a:xfrm>
            <a:off x="5864308" y="2259160"/>
            <a:ext cx="1291023" cy="1050906"/>
            <a:chOff x="4433706" y="1770468"/>
            <a:chExt cx="976077" cy="794537"/>
          </a:xfrm>
          <a:effectLst>
            <a:outerShdw blurRad="50800" dist="38100" dir="2700000" algn="tl" rotWithShape="0">
              <a:prstClr val="black">
                <a:alpha val="40000"/>
              </a:prstClr>
            </a:outerShdw>
          </a:effectLst>
        </p:grpSpPr>
        <p:sp>
          <p:nvSpPr>
            <p:cNvPr id="65" name="圆角矩形标注 64"/>
            <p:cNvSpPr/>
            <p:nvPr/>
          </p:nvSpPr>
          <p:spPr>
            <a:xfrm flipH="1">
              <a:off x="4433706" y="1770468"/>
              <a:ext cx="976077" cy="794537"/>
            </a:xfrm>
            <a:prstGeom prst="wedgeRoundRectCallout">
              <a:avLst>
                <a:gd name="adj1" fmla="val -20118"/>
                <a:gd name="adj2" fmla="val 71633"/>
                <a:gd name="adj3" fmla="val 16667"/>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p:spPr>
          <p:txBody>
            <a:bodyPr anchor="ctr"/>
            <a:lstStyle/>
            <a:p>
              <a:pPr algn="ctr" defTabSz="1279525" fontAlgn="auto">
                <a:spcBef>
                  <a:spcPts val="0"/>
                </a:spcBef>
                <a:spcAft>
                  <a:spcPts val="0"/>
                </a:spcAft>
                <a:defRPr/>
              </a:pPr>
              <a:endParaRPr lang="zh-CN" altLang="en-US" kern="0">
                <a:solidFill>
                  <a:schemeClr val="accent5">
                    <a:lumMod val="50000"/>
                  </a:schemeClr>
                </a:solidFill>
                <a:latin typeface="Calibri" panose="020F0502020204030204"/>
                <a:ea typeface="+mn-ea"/>
              </a:endParaRPr>
            </a:p>
          </p:txBody>
        </p:sp>
        <p:grpSp>
          <p:nvGrpSpPr>
            <p:cNvPr id="7" name="组合 65"/>
            <p:cNvGrpSpPr/>
            <p:nvPr/>
          </p:nvGrpSpPr>
          <p:grpSpPr>
            <a:xfrm>
              <a:off x="4572893" y="1866135"/>
              <a:ext cx="612285" cy="618178"/>
              <a:chOff x="10560864" y="2750058"/>
              <a:chExt cx="612285" cy="618178"/>
            </a:xfrm>
            <a:solidFill>
              <a:schemeClr val="accent1"/>
            </a:solidFill>
          </p:grpSpPr>
          <p:grpSp>
            <p:nvGrpSpPr>
              <p:cNvPr id="8" name="组合 66"/>
              <p:cNvGrpSpPr/>
              <p:nvPr/>
            </p:nvGrpSpPr>
            <p:grpSpPr>
              <a:xfrm>
                <a:off x="10560884" y="2750058"/>
                <a:ext cx="612265" cy="618178"/>
                <a:chOff x="4367213" y="536575"/>
                <a:chExt cx="657225" cy="663575"/>
              </a:xfrm>
              <a:grpFill/>
            </p:grpSpPr>
            <p:sp>
              <p:nvSpPr>
                <p:cNvPr id="72" name="Freeform 81"/>
                <p:cNvSpPr/>
                <p:nvPr/>
              </p:nvSpPr>
              <p:spPr bwMode="auto">
                <a:xfrm>
                  <a:off x="4827588" y="536575"/>
                  <a:ext cx="196850" cy="663575"/>
                </a:xfrm>
                <a:custGeom>
                  <a:avLst/>
                  <a:gdLst>
                    <a:gd name="T0" fmla="*/ 0 w 124"/>
                    <a:gd name="T1" fmla="*/ 132 h 418"/>
                    <a:gd name="T2" fmla="*/ 16 w 124"/>
                    <a:gd name="T3" fmla="*/ 144 h 418"/>
                    <a:gd name="T4" fmla="*/ 28 w 124"/>
                    <a:gd name="T5" fmla="*/ 92 h 418"/>
                    <a:gd name="T6" fmla="*/ 40 w 124"/>
                    <a:gd name="T7" fmla="*/ 68 h 418"/>
                    <a:gd name="T8" fmla="*/ 54 w 124"/>
                    <a:gd name="T9" fmla="*/ 54 h 418"/>
                    <a:gd name="T10" fmla="*/ 60 w 124"/>
                    <a:gd name="T11" fmla="*/ 52 h 418"/>
                    <a:gd name="T12" fmla="*/ 70 w 124"/>
                    <a:gd name="T13" fmla="*/ 56 h 418"/>
                    <a:gd name="T14" fmla="*/ 88 w 124"/>
                    <a:gd name="T15" fmla="*/ 80 h 418"/>
                    <a:gd name="T16" fmla="*/ 100 w 124"/>
                    <a:gd name="T17" fmla="*/ 122 h 418"/>
                    <a:gd name="T18" fmla="*/ 108 w 124"/>
                    <a:gd name="T19" fmla="*/ 178 h 418"/>
                    <a:gd name="T20" fmla="*/ 108 w 124"/>
                    <a:gd name="T21" fmla="*/ 210 h 418"/>
                    <a:gd name="T22" fmla="*/ 106 w 124"/>
                    <a:gd name="T23" fmla="*/ 272 h 418"/>
                    <a:gd name="T24" fmla="*/ 94 w 124"/>
                    <a:gd name="T25" fmla="*/ 322 h 418"/>
                    <a:gd name="T26" fmla="*/ 80 w 124"/>
                    <a:gd name="T27" fmla="*/ 354 h 418"/>
                    <a:gd name="T28" fmla="*/ 66 w 124"/>
                    <a:gd name="T29" fmla="*/ 366 h 418"/>
                    <a:gd name="T30" fmla="*/ 60 w 124"/>
                    <a:gd name="T31" fmla="*/ 368 h 418"/>
                    <a:gd name="T32" fmla="*/ 46 w 124"/>
                    <a:gd name="T33" fmla="*/ 360 h 418"/>
                    <a:gd name="T34" fmla="*/ 34 w 124"/>
                    <a:gd name="T35" fmla="*/ 342 h 418"/>
                    <a:gd name="T36" fmla="*/ 24 w 124"/>
                    <a:gd name="T37" fmla="*/ 312 h 418"/>
                    <a:gd name="T38" fmla="*/ 16 w 124"/>
                    <a:gd name="T39" fmla="*/ 276 h 418"/>
                    <a:gd name="T40" fmla="*/ 0 w 124"/>
                    <a:gd name="T41" fmla="*/ 288 h 418"/>
                    <a:gd name="T42" fmla="*/ 10 w 124"/>
                    <a:gd name="T43" fmla="*/ 340 h 418"/>
                    <a:gd name="T44" fmla="*/ 24 w 124"/>
                    <a:gd name="T45" fmla="*/ 382 h 418"/>
                    <a:gd name="T46" fmla="*/ 40 w 124"/>
                    <a:gd name="T47" fmla="*/ 410 h 418"/>
                    <a:gd name="T48" fmla="*/ 56 w 124"/>
                    <a:gd name="T49" fmla="*/ 418 h 418"/>
                    <a:gd name="T50" fmla="*/ 60 w 124"/>
                    <a:gd name="T51" fmla="*/ 418 h 418"/>
                    <a:gd name="T52" fmla="*/ 74 w 124"/>
                    <a:gd name="T53" fmla="*/ 414 h 418"/>
                    <a:gd name="T54" fmla="*/ 86 w 124"/>
                    <a:gd name="T55" fmla="*/ 402 h 418"/>
                    <a:gd name="T56" fmla="*/ 106 w 124"/>
                    <a:gd name="T57" fmla="*/ 358 h 418"/>
                    <a:gd name="T58" fmla="*/ 120 w 124"/>
                    <a:gd name="T59" fmla="*/ 292 h 418"/>
                    <a:gd name="T60" fmla="*/ 124 w 124"/>
                    <a:gd name="T61" fmla="*/ 210 h 418"/>
                    <a:gd name="T62" fmla="*/ 124 w 124"/>
                    <a:gd name="T63" fmla="*/ 168 h 418"/>
                    <a:gd name="T64" fmla="*/ 114 w 124"/>
                    <a:gd name="T65" fmla="*/ 94 h 418"/>
                    <a:gd name="T66" fmla="*/ 96 w 124"/>
                    <a:gd name="T67" fmla="*/ 36 h 418"/>
                    <a:gd name="T68" fmla="*/ 80 w 124"/>
                    <a:gd name="T69" fmla="*/ 10 h 418"/>
                    <a:gd name="T70" fmla="*/ 66 w 124"/>
                    <a:gd name="T71" fmla="*/ 2 h 418"/>
                    <a:gd name="T72" fmla="*/ 60 w 124"/>
                    <a:gd name="T73" fmla="*/ 0 h 418"/>
                    <a:gd name="T74" fmla="*/ 50 w 124"/>
                    <a:gd name="T75" fmla="*/ 4 h 418"/>
                    <a:gd name="T76" fmla="*/ 32 w 124"/>
                    <a:gd name="T77" fmla="*/ 22 h 418"/>
                    <a:gd name="T78" fmla="*/ 16 w 124"/>
                    <a:gd name="T79" fmla="*/ 56 h 418"/>
                    <a:gd name="T80" fmla="*/ 4 w 124"/>
                    <a:gd name="T81" fmla="*/ 104 h 418"/>
                    <a:gd name="T82" fmla="*/ 0 w 124"/>
                    <a:gd name="T83" fmla="*/ 13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4" h="418">
                      <a:moveTo>
                        <a:pt x="0" y="132"/>
                      </a:moveTo>
                      <a:lnTo>
                        <a:pt x="0" y="132"/>
                      </a:lnTo>
                      <a:lnTo>
                        <a:pt x="16" y="144"/>
                      </a:lnTo>
                      <a:lnTo>
                        <a:pt x="16" y="144"/>
                      </a:lnTo>
                      <a:lnTo>
                        <a:pt x="24" y="106"/>
                      </a:lnTo>
                      <a:lnTo>
                        <a:pt x="28" y="92"/>
                      </a:lnTo>
                      <a:lnTo>
                        <a:pt x="34" y="78"/>
                      </a:lnTo>
                      <a:lnTo>
                        <a:pt x="40" y="68"/>
                      </a:lnTo>
                      <a:lnTo>
                        <a:pt x="46" y="60"/>
                      </a:lnTo>
                      <a:lnTo>
                        <a:pt x="54" y="54"/>
                      </a:lnTo>
                      <a:lnTo>
                        <a:pt x="60" y="52"/>
                      </a:lnTo>
                      <a:lnTo>
                        <a:pt x="60" y="52"/>
                      </a:lnTo>
                      <a:lnTo>
                        <a:pt x="66" y="54"/>
                      </a:lnTo>
                      <a:lnTo>
                        <a:pt x="70" y="56"/>
                      </a:lnTo>
                      <a:lnTo>
                        <a:pt x="80" y="64"/>
                      </a:lnTo>
                      <a:lnTo>
                        <a:pt x="88" y="80"/>
                      </a:lnTo>
                      <a:lnTo>
                        <a:pt x="94" y="98"/>
                      </a:lnTo>
                      <a:lnTo>
                        <a:pt x="100" y="122"/>
                      </a:lnTo>
                      <a:lnTo>
                        <a:pt x="106" y="148"/>
                      </a:lnTo>
                      <a:lnTo>
                        <a:pt x="108" y="178"/>
                      </a:lnTo>
                      <a:lnTo>
                        <a:pt x="108" y="210"/>
                      </a:lnTo>
                      <a:lnTo>
                        <a:pt x="108" y="210"/>
                      </a:lnTo>
                      <a:lnTo>
                        <a:pt x="108" y="242"/>
                      </a:lnTo>
                      <a:lnTo>
                        <a:pt x="106" y="272"/>
                      </a:lnTo>
                      <a:lnTo>
                        <a:pt x="100" y="298"/>
                      </a:lnTo>
                      <a:lnTo>
                        <a:pt x="94" y="322"/>
                      </a:lnTo>
                      <a:lnTo>
                        <a:pt x="88" y="340"/>
                      </a:lnTo>
                      <a:lnTo>
                        <a:pt x="80" y="354"/>
                      </a:lnTo>
                      <a:lnTo>
                        <a:pt x="70" y="364"/>
                      </a:lnTo>
                      <a:lnTo>
                        <a:pt x="66" y="366"/>
                      </a:lnTo>
                      <a:lnTo>
                        <a:pt x="60" y="368"/>
                      </a:lnTo>
                      <a:lnTo>
                        <a:pt x="60" y="368"/>
                      </a:lnTo>
                      <a:lnTo>
                        <a:pt x="54" y="366"/>
                      </a:lnTo>
                      <a:lnTo>
                        <a:pt x="46" y="360"/>
                      </a:lnTo>
                      <a:lnTo>
                        <a:pt x="40" y="352"/>
                      </a:lnTo>
                      <a:lnTo>
                        <a:pt x="34" y="342"/>
                      </a:lnTo>
                      <a:lnTo>
                        <a:pt x="28" y="328"/>
                      </a:lnTo>
                      <a:lnTo>
                        <a:pt x="24" y="312"/>
                      </a:lnTo>
                      <a:lnTo>
                        <a:pt x="16" y="276"/>
                      </a:lnTo>
                      <a:lnTo>
                        <a:pt x="16" y="276"/>
                      </a:lnTo>
                      <a:lnTo>
                        <a:pt x="0" y="288"/>
                      </a:lnTo>
                      <a:lnTo>
                        <a:pt x="0" y="288"/>
                      </a:lnTo>
                      <a:lnTo>
                        <a:pt x="4" y="316"/>
                      </a:lnTo>
                      <a:lnTo>
                        <a:pt x="10" y="340"/>
                      </a:lnTo>
                      <a:lnTo>
                        <a:pt x="16" y="364"/>
                      </a:lnTo>
                      <a:lnTo>
                        <a:pt x="24" y="382"/>
                      </a:lnTo>
                      <a:lnTo>
                        <a:pt x="32" y="398"/>
                      </a:lnTo>
                      <a:lnTo>
                        <a:pt x="40" y="410"/>
                      </a:lnTo>
                      <a:lnTo>
                        <a:pt x="50" y="416"/>
                      </a:lnTo>
                      <a:lnTo>
                        <a:pt x="56" y="418"/>
                      </a:lnTo>
                      <a:lnTo>
                        <a:pt x="60" y="418"/>
                      </a:lnTo>
                      <a:lnTo>
                        <a:pt x="60" y="418"/>
                      </a:lnTo>
                      <a:lnTo>
                        <a:pt x="66" y="418"/>
                      </a:lnTo>
                      <a:lnTo>
                        <a:pt x="74" y="414"/>
                      </a:lnTo>
                      <a:lnTo>
                        <a:pt x="80" y="410"/>
                      </a:lnTo>
                      <a:lnTo>
                        <a:pt x="86" y="402"/>
                      </a:lnTo>
                      <a:lnTo>
                        <a:pt x="96" y="384"/>
                      </a:lnTo>
                      <a:lnTo>
                        <a:pt x="106" y="358"/>
                      </a:lnTo>
                      <a:lnTo>
                        <a:pt x="114" y="326"/>
                      </a:lnTo>
                      <a:lnTo>
                        <a:pt x="120" y="292"/>
                      </a:lnTo>
                      <a:lnTo>
                        <a:pt x="124" y="252"/>
                      </a:lnTo>
                      <a:lnTo>
                        <a:pt x="124" y="210"/>
                      </a:lnTo>
                      <a:lnTo>
                        <a:pt x="124" y="210"/>
                      </a:lnTo>
                      <a:lnTo>
                        <a:pt x="124" y="168"/>
                      </a:lnTo>
                      <a:lnTo>
                        <a:pt x="120" y="128"/>
                      </a:lnTo>
                      <a:lnTo>
                        <a:pt x="114" y="94"/>
                      </a:lnTo>
                      <a:lnTo>
                        <a:pt x="106" y="62"/>
                      </a:lnTo>
                      <a:lnTo>
                        <a:pt x="96" y="36"/>
                      </a:lnTo>
                      <a:lnTo>
                        <a:pt x="86" y="18"/>
                      </a:lnTo>
                      <a:lnTo>
                        <a:pt x="80" y="10"/>
                      </a:lnTo>
                      <a:lnTo>
                        <a:pt x="74" y="6"/>
                      </a:lnTo>
                      <a:lnTo>
                        <a:pt x="66" y="2"/>
                      </a:lnTo>
                      <a:lnTo>
                        <a:pt x="60" y="0"/>
                      </a:lnTo>
                      <a:lnTo>
                        <a:pt x="60" y="0"/>
                      </a:lnTo>
                      <a:lnTo>
                        <a:pt x="56" y="2"/>
                      </a:lnTo>
                      <a:lnTo>
                        <a:pt x="50" y="4"/>
                      </a:lnTo>
                      <a:lnTo>
                        <a:pt x="40" y="10"/>
                      </a:lnTo>
                      <a:lnTo>
                        <a:pt x="32" y="22"/>
                      </a:lnTo>
                      <a:lnTo>
                        <a:pt x="24" y="38"/>
                      </a:lnTo>
                      <a:lnTo>
                        <a:pt x="16" y="56"/>
                      </a:lnTo>
                      <a:lnTo>
                        <a:pt x="10" y="80"/>
                      </a:lnTo>
                      <a:lnTo>
                        <a:pt x="4" y="104"/>
                      </a:lnTo>
                      <a:lnTo>
                        <a:pt x="0" y="132"/>
                      </a:lnTo>
                      <a:lnTo>
                        <a:pt x="0" y="132"/>
                      </a:lnTo>
                      <a:close/>
                    </a:path>
                  </a:pathLst>
                </a:custGeom>
                <a:grpFill/>
                <a:ln>
                  <a:noFill/>
                </a:ln>
              </p:spPr>
              <p:txBody>
                <a:bodyPr/>
                <a:lstStyle/>
                <a:p>
                  <a:pPr defTabSz="1279525" fontAlgn="auto">
                    <a:spcBef>
                      <a:spcPts val="0"/>
                    </a:spcBef>
                    <a:spcAft>
                      <a:spcPts val="0"/>
                    </a:spcAft>
                    <a:defRPr/>
                  </a:pPr>
                  <a:endParaRPr lang="zh-CN" altLang="en-US">
                    <a:latin typeface="+mn-lt"/>
                    <a:ea typeface="+mn-ea"/>
                  </a:endParaRPr>
                </a:p>
              </p:txBody>
            </p:sp>
            <p:sp>
              <p:nvSpPr>
                <p:cNvPr id="73" name="Freeform 82"/>
                <p:cNvSpPr/>
                <p:nvPr/>
              </p:nvSpPr>
              <p:spPr bwMode="auto">
                <a:xfrm>
                  <a:off x="4872038" y="682625"/>
                  <a:ext cx="111125" cy="374650"/>
                </a:xfrm>
                <a:custGeom>
                  <a:avLst/>
                  <a:gdLst>
                    <a:gd name="T0" fmla="*/ 12 w 70"/>
                    <a:gd name="T1" fmla="*/ 160 h 236"/>
                    <a:gd name="T2" fmla="*/ 0 w 70"/>
                    <a:gd name="T3" fmla="*/ 174 h 236"/>
                    <a:gd name="T4" fmla="*/ 14 w 70"/>
                    <a:gd name="T5" fmla="*/ 220 h 236"/>
                    <a:gd name="T6" fmla="*/ 22 w 70"/>
                    <a:gd name="T7" fmla="*/ 232 h 236"/>
                    <a:gd name="T8" fmla="*/ 32 w 70"/>
                    <a:gd name="T9" fmla="*/ 236 h 236"/>
                    <a:gd name="T10" fmla="*/ 40 w 70"/>
                    <a:gd name="T11" fmla="*/ 234 h 236"/>
                    <a:gd name="T12" fmla="*/ 52 w 70"/>
                    <a:gd name="T13" fmla="*/ 216 h 236"/>
                    <a:gd name="T14" fmla="*/ 62 w 70"/>
                    <a:gd name="T15" fmla="*/ 184 h 236"/>
                    <a:gd name="T16" fmla="*/ 68 w 70"/>
                    <a:gd name="T17" fmla="*/ 142 h 236"/>
                    <a:gd name="T18" fmla="*/ 70 w 70"/>
                    <a:gd name="T19" fmla="*/ 118 h 236"/>
                    <a:gd name="T20" fmla="*/ 66 w 70"/>
                    <a:gd name="T21" fmla="*/ 72 h 236"/>
                    <a:gd name="T22" fmla="*/ 58 w 70"/>
                    <a:gd name="T23" fmla="*/ 34 h 236"/>
                    <a:gd name="T24" fmla="*/ 46 w 70"/>
                    <a:gd name="T25" fmla="*/ 8 h 236"/>
                    <a:gd name="T26" fmla="*/ 32 w 70"/>
                    <a:gd name="T27" fmla="*/ 0 h 236"/>
                    <a:gd name="T28" fmla="*/ 28 w 70"/>
                    <a:gd name="T29" fmla="*/ 0 h 236"/>
                    <a:gd name="T30" fmla="*/ 18 w 70"/>
                    <a:gd name="T31" fmla="*/ 10 h 236"/>
                    <a:gd name="T32" fmla="*/ 6 w 70"/>
                    <a:gd name="T33" fmla="*/ 36 h 236"/>
                    <a:gd name="T34" fmla="*/ 0 w 70"/>
                    <a:gd name="T35" fmla="*/ 62 h 236"/>
                    <a:gd name="T36" fmla="*/ 12 w 70"/>
                    <a:gd name="T37" fmla="*/ 76 h 236"/>
                    <a:gd name="T38" fmla="*/ 20 w 70"/>
                    <a:gd name="T39" fmla="*/ 48 h 236"/>
                    <a:gd name="T40" fmla="*/ 30 w 70"/>
                    <a:gd name="T41" fmla="*/ 38 h 236"/>
                    <a:gd name="T42" fmla="*/ 32 w 70"/>
                    <a:gd name="T43" fmla="*/ 38 h 236"/>
                    <a:gd name="T44" fmla="*/ 42 w 70"/>
                    <a:gd name="T45" fmla="*/ 44 h 236"/>
                    <a:gd name="T46" fmla="*/ 50 w 70"/>
                    <a:gd name="T47" fmla="*/ 62 h 236"/>
                    <a:gd name="T48" fmla="*/ 58 w 70"/>
                    <a:gd name="T49" fmla="*/ 118 h 236"/>
                    <a:gd name="T50" fmla="*/ 56 w 70"/>
                    <a:gd name="T51" fmla="*/ 148 h 236"/>
                    <a:gd name="T52" fmla="*/ 46 w 70"/>
                    <a:gd name="T53" fmla="*/ 184 h 236"/>
                    <a:gd name="T54" fmla="*/ 38 w 70"/>
                    <a:gd name="T55" fmla="*/ 196 h 236"/>
                    <a:gd name="T56" fmla="*/ 32 w 70"/>
                    <a:gd name="T57" fmla="*/ 198 h 236"/>
                    <a:gd name="T58" fmla="*/ 26 w 70"/>
                    <a:gd name="T59" fmla="*/ 196 h 236"/>
                    <a:gd name="T60" fmla="*/ 16 w 70"/>
                    <a:gd name="T61" fmla="*/ 176 h 236"/>
                    <a:gd name="T62" fmla="*/ 12 w 70"/>
                    <a:gd name="T63" fmla="*/ 160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0" h="236">
                      <a:moveTo>
                        <a:pt x="12" y="160"/>
                      </a:moveTo>
                      <a:lnTo>
                        <a:pt x="12" y="160"/>
                      </a:lnTo>
                      <a:lnTo>
                        <a:pt x="0" y="174"/>
                      </a:lnTo>
                      <a:lnTo>
                        <a:pt x="0" y="174"/>
                      </a:lnTo>
                      <a:lnTo>
                        <a:pt x="6" y="200"/>
                      </a:lnTo>
                      <a:lnTo>
                        <a:pt x="14" y="220"/>
                      </a:lnTo>
                      <a:lnTo>
                        <a:pt x="18" y="226"/>
                      </a:lnTo>
                      <a:lnTo>
                        <a:pt x="22" y="232"/>
                      </a:lnTo>
                      <a:lnTo>
                        <a:pt x="28" y="236"/>
                      </a:lnTo>
                      <a:lnTo>
                        <a:pt x="32" y="236"/>
                      </a:lnTo>
                      <a:lnTo>
                        <a:pt x="32" y="236"/>
                      </a:lnTo>
                      <a:lnTo>
                        <a:pt x="40" y="234"/>
                      </a:lnTo>
                      <a:lnTo>
                        <a:pt x="46" y="228"/>
                      </a:lnTo>
                      <a:lnTo>
                        <a:pt x="52" y="216"/>
                      </a:lnTo>
                      <a:lnTo>
                        <a:pt x="58" y="202"/>
                      </a:lnTo>
                      <a:lnTo>
                        <a:pt x="62" y="184"/>
                      </a:lnTo>
                      <a:lnTo>
                        <a:pt x="66" y="164"/>
                      </a:lnTo>
                      <a:lnTo>
                        <a:pt x="68" y="142"/>
                      </a:lnTo>
                      <a:lnTo>
                        <a:pt x="70" y="118"/>
                      </a:lnTo>
                      <a:lnTo>
                        <a:pt x="70" y="118"/>
                      </a:lnTo>
                      <a:lnTo>
                        <a:pt x="68" y="94"/>
                      </a:lnTo>
                      <a:lnTo>
                        <a:pt x="66" y="72"/>
                      </a:lnTo>
                      <a:lnTo>
                        <a:pt x="62" y="52"/>
                      </a:lnTo>
                      <a:lnTo>
                        <a:pt x="58" y="34"/>
                      </a:lnTo>
                      <a:lnTo>
                        <a:pt x="52" y="20"/>
                      </a:lnTo>
                      <a:lnTo>
                        <a:pt x="46" y="8"/>
                      </a:lnTo>
                      <a:lnTo>
                        <a:pt x="40" y="2"/>
                      </a:lnTo>
                      <a:lnTo>
                        <a:pt x="32" y="0"/>
                      </a:lnTo>
                      <a:lnTo>
                        <a:pt x="32" y="0"/>
                      </a:lnTo>
                      <a:lnTo>
                        <a:pt x="28" y="0"/>
                      </a:lnTo>
                      <a:lnTo>
                        <a:pt x="22" y="4"/>
                      </a:lnTo>
                      <a:lnTo>
                        <a:pt x="18" y="10"/>
                      </a:lnTo>
                      <a:lnTo>
                        <a:pt x="14" y="16"/>
                      </a:lnTo>
                      <a:lnTo>
                        <a:pt x="6" y="36"/>
                      </a:lnTo>
                      <a:lnTo>
                        <a:pt x="0" y="62"/>
                      </a:lnTo>
                      <a:lnTo>
                        <a:pt x="0" y="62"/>
                      </a:lnTo>
                      <a:lnTo>
                        <a:pt x="12" y="76"/>
                      </a:lnTo>
                      <a:lnTo>
                        <a:pt x="12" y="76"/>
                      </a:lnTo>
                      <a:lnTo>
                        <a:pt x="16" y="60"/>
                      </a:lnTo>
                      <a:lnTo>
                        <a:pt x="20" y="48"/>
                      </a:lnTo>
                      <a:lnTo>
                        <a:pt x="26" y="40"/>
                      </a:lnTo>
                      <a:lnTo>
                        <a:pt x="30" y="38"/>
                      </a:lnTo>
                      <a:lnTo>
                        <a:pt x="32" y="38"/>
                      </a:lnTo>
                      <a:lnTo>
                        <a:pt x="32" y="38"/>
                      </a:lnTo>
                      <a:lnTo>
                        <a:pt x="38" y="40"/>
                      </a:lnTo>
                      <a:lnTo>
                        <a:pt x="42" y="44"/>
                      </a:lnTo>
                      <a:lnTo>
                        <a:pt x="46" y="52"/>
                      </a:lnTo>
                      <a:lnTo>
                        <a:pt x="50" y="62"/>
                      </a:lnTo>
                      <a:lnTo>
                        <a:pt x="56" y="86"/>
                      </a:lnTo>
                      <a:lnTo>
                        <a:pt x="58" y="118"/>
                      </a:lnTo>
                      <a:lnTo>
                        <a:pt x="58" y="118"/>
                      </a:lnTo>
                      <a:lnTo>
                        <a:pt x="56" y="148"/>
                      </a:lnTo>
                      <a:lnTo>
                        <a:pt x="50" y="174"/>
                      </a:lnTo>
                      <a:lnTo>
                        <a:pt x="46" y="184"/>
                      </a:lnTo>
                      <a:lnTo>
                        <a:pt x="42" y="192"/>
                      </a:lnTo>
                      <a:lnTo>
                        <a:pt x="38" y="196"/>
                      </a:lnTo>
                      <a:lnTo>
                        <a:pt x="32" y="198"/>
                      </a:lnTo>
                      <a:lnTo>
                        <a:pt x="32" y="198"/>
                      </a:lnTo>
                      <a:lnTo>
                        <a:pt x="30" y="198"/>
                      </a:lnTo>
                      <a:lnTo>
                        <a:pt x="26" y="196"/>
                      </a:lnTo>
                      <a:lnTo>
                        <a:pt x="20" y="188"/>
                      </a:lnTo>
                      <a:lnTo>
                        <a:pt x="16" y="176"/>
                      </a:lnTo>
                      <a:lnTo>
                        <a:pt x="12" y="160"/>
                      </a:lnTo>
                      <a:lnTo>
                        <a:pt x="12" y="160"/>
                      </a:lnTo>
                      <a:close/>
                    </a:path>
                  </a:pathLst>
                </a:custGeom>
                <a:solidFill>
                  <a:srgbClr val="00B0F0"/>
                </a:solidFill>
                <a:ln>
                  <a:noFill/>
                </a:ln>
              </p:spPr>
              <p:txBody>
                <a:bodyPr/>
                <a:lstStyle/>
                <a:p>
                  <a:pPr defTabSz="1279525" fontAlgn="auto">
                    <a:spcBef>
                      <a:spcPts val="0"/>
                    </a:spcBef>
                    <a:spcAft>
                      <a:spcPts val="0"/>
                    </a:spcAft>
                    <a:defRPr/>
                  </a:pPr>
                  <a:endParaRPr lang="zh-CN" altLang="en-US">
                    <a:latin typeface="+mn-lt"/>
                    <a:ea typeface="+mn-ea"/>
                  </a:endParaRPr>
                </a:p>
              </p:txBody>
            </p:sp>
            <p:sp>
              <p:nvSpPr>
                <p:cNvPr id="74" name="Freeform 83"/>
                <p:cNvSpPr/>
                <p:nvPr/>
              </p:nvSpPr>
              <p:spPr bwMode="auto">
                <a:xfrm>
                  <a:off x="4906963" y="803275"/>
                  <a:ext cx="38100" cy="133350"/>
                </a:xfrm>
                <a:custGeom>
                  <a:avLst/>
                  <a:gdLst>
                    <a:gd name="T0" fmla="*/ 10 w 24"/>
                    <a:gd name="T1" fmla="*/ 0 h 84"/>
                    <a:gd name="T2" fmla="*/ 10 w 24"/>
                    <a:gd name="T3" fmla="*/ 0 h 84"/>
                    <a:gd name="T4" fmla="*/ 8 w 24"/>
                    <a:gd name="T5" fmla="*/ 2 h 84"/>
                    <a:gd name="T6" fmla="*/ 4 w 24"/>
                    <a:gd name="T7" fmla="*/ 6 h 84"/>
                    <a:gd name="T8" fmla="*/ 0 w 24"/>
                    <a:gd name="T9" fmla="*/ 18 h 84"/>
                    <a:gd name="T10" fmla="*/ 0 w 24"/>
                    <a:gd name="T11" fmla="*/ 18 h 84"/>
                    <a:gd name="T12" fmla="*/ 4 w 24"/>
                    <a:gd name="T13" fmla="*/ 30 h 84"/>
                    <a:gd name="T14" fmla="*/ 6 w 24"/>
                    <a:gd name="T15" fmla="*/ 42 h 84"/>
                    <a:gd name="T16" fmla="*/ 6 w 24"/>
                    <a:gd name="T17" fmla="*/ 42 h 84"/>
                    <a:gd name="T18" fmla="*/ 4 w 24"/>
                    <a:gd name="T19" fmla="*/ 54 h 84"/>
                    <a:gd name="T20" fmla="*/ 0 w 24"/>
                    <a:gd name="T21" fmla="*/ 66 h 84"/>
                    <a:gd name="T22" fmla="*/ 0 w 24"/>
                    <a:gd name="T23" fmla="*/ 66 h 84"/>
                    <a:gd name="T24" fmla="*/ 4 w 24"/>
                    <a:gd name="T25" fmla="*/ 78 h 84"/>
                    <a:gd name="T26" fmla="*/ 8 w 24"/>
                    <a:gd name="T27" fmla="*/ 82 h 84"/>
                    <a:gd name="T28" fmla="*/ 10 w 24"/>
                    <a:gd name="T29" fmla="*/ 84 h 84"/>
                    <a:gd name="T30" fmla="*/ 10 w 24"/>
                    <a:gd name="T31" fmla="*/ 84 h 84"/>
                    <a:gd name="T32" fmla="*/ 12 w 24"/>
                    <a:gd name="T33" fmla="*/ 82 h 84"/>
                    <a:gd name="T34" fmla="*/ 16 w 24"/>
                    <a:gd name="T35" fmla="*/ 80 h 84"/>
                    <a:gd name="T36" fmla="*/ 20 w 24"/>
                    <a:gd name="T37" fmla="*/ 72 h 84"/>
                    <a:gd name="T38" fmla="*/ 22 w 24"/>
                    <a:gd name="T39" fmla="*/ 58 h 84"/>
                    <a:gd name="T40" fmla="*/ 24 w 24"/>
                    <a:gd name="T41" fmla="*/ 42 h 84"/>
                    <a:gd name="T42" fmla="*/ 24 w 24"/>
                    <a:gd name="T43" fmla="*/ 42 h 84"/>
                    <a:gd name="T44" fmla="*/ 22 w 24"/>
                    <a:gd name="T45" fmla="*/ 26 h 84"/>
                    <a:gd name="T46" fmla="*/ 20 w 24"/>
                    <a:gd name="T47" fmla="*/ 12 h 84"/>
                    <a:gd name="T48" fmla="*/ 16 w 24"/>
                    <a:gd name="T49" fmla="*/ 4 h 84"/>
                    <a:gd name="T50" fmla="*/ 12 w 24"/>
                    <a:gd name="T51" fmla="*/ 2 h 84"/>
                    <a:gd name="T52" fmla="*/ 10 w 24"/>
                    <a:gd name="T53" fmla="*/ 0 h 84"/>
                    <a:gd name="T54" fmla="*/ 10 w 24"/>
                    <a:gd name="T55"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 h="84">
                      <a:moveTo>
                        <a:pt x="10" y="0"/>
                      </a:moveTo>
                      <a:lnTo>
                        <a:pt x="10" y="0"/>
                      </a:lnTo>
                      <a:lnTo>
                        <a:pt x="8" y="2"/>
                      </a:lnTo>
                      <a:lnTo>
                        <a:pt x="4" y="6"/>
                      </a:lnTo>
                      <a:lnTo>
                        <a:pt x="0" y="18"/>
                      </a:lnTo>
                      <a:lnTo>
                        <a:pt x="0" y="18"/>
                      </a:lnTo>
                      <a:lnTo>
                        <a:pt x="4" y="30"/>
                      </a:lnTo>
                      <a:lnTo>
                        <a:pt x="6" y="42"/>
                      </a:lnTo>
                      <a:lnTo>
                        <a:pt x="6" y="42"/>
                      </a:lnTo>
                      <a:lnTo>
                        <a:pt x="4" y="54"/>
                      </a:lnTo>
                      <a:lnTo>
                        <a:pt x="0" y="66"/>
                      </a:lnTo>
                      <a:lnTo>
                        <a:pt x="0" y="66"/>
                      </a:lnTo>
                      <a:lnTo>
                        <a:pt x="4" y="78"/>
                      </a:lnTo>
                      <a:lnTo>
                        <a:pt x="8" y="82"/>
                      </a:lnTo>
                      <a:lnTo>
                        <a:pt x="10" y="84"/>
                      </a:lnTo>
                      <a:lnTo>
                        <a:pt x="10" y="84"/>
                      </a:lnTo>
                      <a:lnTo>
                        <a:pt x="12" y="82"/>
                      </a:lnTo>
                      <a:lnTo>
                        <a:pt x="16" y="80"/>
                      </a:lnTo>
                      <a:lnTo>
                        <a:pt x="20" y="72"/>
                      </a:lnTo>
                      <a:lnTo>
                        <a:pt x="22" y="58"/>
                      </a:lnTo>
                      <a:lnTo>
                        <a:pt x="24" y="42"/>
                      </a:lnTo>
                      <a:lnTo>
                        <a:pt x="24" y="42"/>
                      </a:lnTo>
                      <a:lnTo>
                        <a:pt x="22" y="26"/>
                      </a:lnTo>
                      <a:lnTo>
                        <a:pt x="20" y="12"/>
                      </a:lnTo>
                      <a:lnTo>
                        <a:pt x="16" y="4"/>
                      </a:lnTo>
                      <a:lnTo>
                        <a:pt x="12" y="2"/>
                      </a:lnTo>
                      <a:lnTo>
                        <a:pt x="10" y="0"/>
                      </a:lnTo>
                      <a:lnTo>
                        <a:pt x="10" y="0"/>
                      </a:lnTo>
                      <a:close/>
                    </a:path>
                  </a:pathLst>
                </a:custGeom>
                <a:solidFill>
                  <a:srgbClr val="00B0F0"/>
                </a:solidFill>
                <a:ln>
                  <a:noFill/>
                </a:ln>
              </p:spPr>
              <p:txBody>
                <a:bodyPr/>
                <a:lstStyle/>
                <a:p>
                  <a:pPr defTabSz="1279525" fontAlgn="auto">
                    <a:spcBef>
                      <a:spcPts val="0"/>
                    </a:spcBef>
                    <a:spcAft>
                      <a:spcPts val="0"/>
                    </a:spcAft>
                    <a:defRPr/>
                  </a:pPr>
                  <a:endParaRPr lang="zh-CN" altLang="en-US">
                    <a:latin typeface="+mn-lt"/>
                    <a:ea typeface="+mn-ea"/>
                  </a:endParaRPr>
                </a:p>
              </p:txBody>
            </p:sp>
            <p:sp>
              <p:nvSpPr>
                <p:cNvPr id="75" name="Freeform 84"/>
                <p:cNvSpPr/>
                <p:nvPr/>
              </p:nvSpPr>
              <p:spPr bwMode="auto">
                <a:xfrm>
                  <a:off x="4367213" y="777875"/>
                  <a:ext cx="533400" cy="187325"/>
                </a:xfrm>
                <a:custGeom>
                  <a:avLst/>
                  <a:gdLst>
                    <a:gd name="T0" fmla="*/ 80 w 336"/>
                    <a:gd name="T1" fmla="*/ 82 h 118"/>
                    <a:gd name="T2" fmla="*/ 252 w 336"/>
                    <a:gd name="T3" fmla="*/ 80 h 118"/>
                    <a:gd name="T4" fmla="*/ 252 w 336"/>
                    <a:gd name="T5" fmla="*/ 96 h 118"/>
                    <a:gd name="T6" fmla="*/ 336 w 336"/>
                    <a:gd name="T7" fmla="*/ 60 h 118"/>
                    <a:gd name="T8" fmla="*/ 252 w 336"/>
                    <a:gd name="T9" fmla="*/ 24 h 118"/>
                    <a:gd name="T10" fmla="*/ 252 w 336"/>
                    <a:gd name="T11" fmla="*/ 40 h 118"/>
                    <a:gd name="T12" fmla="*/ 80 w 336"/>
                    <a:gd name="T13" fmla="*/ 38 h 118"/>
                    <a:gd name="T14" fmla="*/ 70 w 336"/>
                    <a:gd name="T15" fmla="*/ 8 h 118"/>
                    <a:gd name="T16" fmla="*/ 0 w 336"/>
                    <a:gd name="T17" fmla="*/ 0 h 118"/>
                    <a:gd name="T18" fmla="*/ 14 w 336"/>
                    <a:gd name="T19" fmla="*/ 56 h 118"/>
                    <a:gd name="T20" fmla="*/ 238 w 336"/>
                    <a:gd name="T21" fmla="*/ 56 h 118"/>
                    <a:gd name="T22" fmla="*/ 238 w 336"/>
                    <a:gd name="T23" fmla="*/ 62 h 118"/>
                    <a:gd name="T24" fmla="*/ 16 w 336"/>
                    <a:gd name="T25" fmla="*/ 62 h 118"/>
                    <a:gd name="T26" fmla="*/ 0 w 336"/>
                    <a:gd name="T27" fmla="*/ 118 h 118"/>
                    <a:gd name="T28" fmla="*/ 70 w 336"/>
                    <a:gd name="T29" fmla="*/ 112 h 118"/>
                    <a:gd name="T30" fmla="*/ 80 w 336"/>
                    <a:gd name="T31" fmla="*/ 82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6" h="118">
                      <a:moveTo>
                        <a:pt x="80" y="82"/>
                      </a:moveTo>
                      <a:lnTo>
                        <a:pt x="252" y="80"/>
                      </a:lnTo>
                      <a:lnTo>
                        <a:pt x="252" y="96"/>
                      </a:lnTo>
                      <a:lnTo>
                        <a:pt x="336" y="60"/>
                      </a:lnTo>
                      <a:lnTo>
                        <a:pt x="252" y="24"/>
                      </a:lnTo>
                      <a:lnTo>
                        <a:pt x="252" y="40"/>
                      </a:lnTo>
                      <a:lnTo>
                        <a:pt x="80" y="38"/>
                      </a:lnTo>
                      <a:lnTo>
                        <a:pt x="70" y="8"/>
                      </a:lnTo>
                      <a:lnTo>
                        <a:pt x="0" y="0"/>
                      </a:lnTo>
                      <a:lnTo>
                        <a:pt x="14" y="56"/>
                      </a:lnTo>
                      <a:lnTo>
                        <a:pt x="238" y="56"/>
                      </a:lnTo>
                      <a:lnTo>
                        <a:pt x="238" y="62"/>
                      </a:lnTo>
                      <a:lnTo>
                        <a:pt x="16" y="62"/>
                      </a:lnTo>
                      <a:lnTo>
                        <a:pt x="0" y="118"/>
                      </a:lnTo>
                      <a:lnTo>
                        <a:pt x="70" y="112"/>
                      </a:lnTo>
                      <a:lnTo>
                        <a:pt x="80" y="82"/>
                      </a:lnTo>
                      <a:close/>
                    </a:path>
                  </a:pathLst>
                </a:custGeom>
                <a:grpFill/>
                <a:ln>
                  <a:noFill/>
                </a:ln>
              </p:spPr>
              <p:txBody>
                <a:bodyPr/>
                <a:lstStyle/>
                <a:p>
                  <a:pPr defTabSz="1279525" fontAlgn="auto">
                    <a:spcBef>
                      <a:spcPts val="0"/>
                    </a:spcBef>
                    <a:spcAft>
                      <a:spcPts val="0"/>
                    </a:spcAft>
                    <a:defRPr/>
                  </a:pPr>
                  <a:endParaRPr lang="zh-CN" altLang="en-US">
                    <a:latin typeface="+mn-lt"/>
                    <a:ea typeface="+mn-ea"/>
                  </a:endParaRPr>
                </a:p>
              </p:txBody>
            </p:sp>
            <p:sp>
              <p:nvSpPr>
                <p:cNvPr id="76" name="Freeform 85"/>
                <p:cNvSpPr/>
                <p:nvPr/>
              </p:nvSpPr>
              <p:spPr bwMode="auto">
                <a:xfrm>
                  <a:off x="4595813" y="920750"/>
                  <a:ext cx="285750" cy="184150"/>
                </a:xfrm>
                <a:custGeom>
                  <a:avLst/>
                  <a:gdLst>
                    <a:gd name="T0" fmla="*/ 56 w 180"/>
                    <a:gd name="T1" fmla="*/ 82 h 116"/>
                    <a:gd name="T2" fmla="*/ 142 w 180"/>
                    <a:gd name="T3" fmla="*/ 30 h 116"/>
                    <a:gd name="T4" fmla="*/ 144 w 180"/>
                    <a:gd name="T5" fmla="*/ 34 h 116"/>
                    <a:gd name="T6" fmla="*/ 180 w 180"/>
                    <a:gd name="T7" fmla="*/ 0 h 116"/>
                    <a:gd name="T8" fmla="*/ 132 w 180"/>
                    <a:gd name="T9" fmla="*/ 12 h 116"/>
                    <a:gd name="T10" fmla="*/ 134 w 180"/>
                    <a:gd name="T11" fmla="*/ 18 h 116"/>
                    <a:gd name="T12" fmla="*/ 46 w 180"/>
                    <a:gd name="T13" fmla="*/ 66 h 116"/>
                    <a:gd name="T14" fmla="*/ 36 w 180"/>
                    <a:gd name="T15" fmla="*/ 60 h 116"/>
                    <a:gd name="T16" fmla="*/ 0 w 180"/>
                    <a:gd name="T17" fmla="*/ 80 h 116"/>
                    <a:gd name="T18" fmla="*/ 18 w 180"/>
                    <a:gd name="T19" fmla="*/ 92 h 116"/>
                    <a:gd name="T20" fmla="*/ 130 w 180"/>
                    <a:gd name="T21" fmla="*/ 28 h 116"/>
                    <a:gd name="T22" fmla="*/ 130 w 180"/>
                    <a:gd name="T23" fmla="*/ 28 h 116"/>
                    <a:gd name="T24" fmla="*/ 18 w 180"/>
                    <a:gd name="T25" fmla="*/ 94 h 116"/>
                    <a:gd name="T26" fmla="*/ 20 w 180"/>
                    <a:gd name="T27" fmla="*/ 116 h 116"/>
                    <a:gd name="T28" fmla="*/ 56 w 180"/>
                    <a:gd name="T29" fmla="*/ 92 h 116"/>
                    <a:gd name="T30" fmla="*/ 56 w 180"/>
                    <a:gd name="T31"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0" h="116">
                      <a:moveTo>
                        <a:pt x="56" y="82"/>
                      </a:moveTo>
                      <a:lnTo>
                        <a:pt x="142" y="30"/>
                      </a:lnTo>
                      <a:lnTo>
                        <a:pt x="144" y="34"/>
                      </a:lnTo>
                      <a:lnTo>
                        <a:pt x="180" y="0"/>
                      </a:lnTo>
                      <a:lnTo>
                        <a:pt x="132" y="12"/>
                      </a:lnTo>
                      <a:lnTo>
                        <a:pt x="134" y="18"/>
                      </a:lnTo>
                      <a:lnTo>
                        <a:pt x="46" y="66"/>
                      </a:lnTo>
                      <a:lnTo>
                        <a:pt x="36" y="60"/>
                      </a:lnTo>
                      <a:lnTo>
                        <a:pt x="0" y="80"/>
                      </a:lnTo>
                      <a:lnTo>
                        <a:pt x="18" y="92"/>
                      </a:lnTo>
                      <a:lnTo>
                        <a:pt x="130" y="28"/>
                      </a:lnTo>
                      <a:lnTo>
                        <a:pt x="130" y="28"/>
                      </a:lnTo>
                      <a:lnTo>
                        <a:pt x="18" y="94"/>
                      </a:lnTo>
                      <a:lnTo>
                        <a:pt x="20" y="116"/>
                      </a:lnTo>
                      <a:lnTo>
                        <a:pt x="56" y="92"/>
                      </a:lnTo>
                      <a:lnTo>
                        <a:pt x="56" y="82"/>
                      </a:lnTo>
                      <a:close/>
                    </a:path>
                  </a:pathLst>
                </a:custGeom>
                <a:grpFill/>
                <a:ln>
                  <a:noFill/>
                </a:ln>
              </p:spPr>
              <p:txBody>
                <a:bodyPr/>
                <a:lstStyle/>
                <a:p>
                  <a:pPr defTabSz="1279525" fontAlgn="auto">
                    <a:spcBef>
                      <a:spcPts val="0"/>
                    </a:spcBef>
                    <a:spcAft>
                      <a:spcPts val="0"/>
                    </a:spcAft>
                    <a:defRPr/>
                  </a:pPr>
                  <a:endParaRPr lang="zh-CN" altLang="en-US">
                    <a:latin typeface="+mn-lt"/>
                    <a:ea typeface="+mn-ea"/>
                  </a:endParaRPr>
                </a:p>
              </p:txBody>
            </p:sp>
            <p:sp>
              <p:nvSpPr>
                <p:cNvPr id="77" name="Freeform 86"/>
                <p:cNvSpPr/>
                <p:nvPr/>
              </p:nvSpPr>
              <p:spPr bwMode="auto">
                <a:xfrm>
                  <a:off x="4592638" y="641350"/>
                  <a:ext cx="285750" cy="184150"/>
                </a:xfrm>
                <a:custGeom>
                  <a:avLst/>
                  <a:gdLst>
                    <a:gd name="T0" fmla="*/ 134 w 180"/>
                    <a:gd name="T1" fmla="*/ 98 h 116"/>
                    <a:gd name="T2" fmla="*/ 132 w 180"/>
                    <a:gd name="T3" fmla="*/ 102 h 116"/>
                    <a:gd name="T4" fmla="*/ 180 w 180"/>
                    <a:gd name="T5" fmla="*/ 116 h 116"/>
                    <a:gd name="T6" fmla="*/ 144 w 180"/>
                    <a:gd name="T7" fmla="*/ 80 h 116"/>
                    <a:gd name="T8" fmla="*/ 142 w 180"/>
                    <a:gd name="T9" fmla="*/ 86 h 116"/>
                    <a:gd name="T10" fmla="*/ 54 w 180"/>
                    <a:gd name="T11" fmla="*/ 34 h 116"/>
                    <a:gd name="T12" fmla="*/ 56 w 180"/>
                    <a:gd name="T13" fmla="*/ 22 h 116"/>
                    <a:gd name="T14" fmla="*/ 20 w 180"/>
                    <a:gd name="T15" fmla="*/ 0 h 116"/>
                    <a:gd name="T16" fmla="*/ 18 w 180"/>
                    <a:gd name="T17" fmla="*/ 22 h 116"/>
                    <a:gd name="T18" fmla="*/ 130 w 180"/>
                    <a:gd name="T19" fmla="*/ 86 h 116"/>
                    <a:gd name="T20" fmla="*/ 130 w 180"/>
                    <a:gd name="T21" fmla="*/ 88 h 116"/>
                    <a:gd name="T22" fmla="*/ 18 w 180"/>
                    <a:gd name="T23" fmla="*/ 22 h 116"/>
                    <a:gd name="T24" fmla="*/ 0 w 180"/>
                    <a:gd name="T25" fmla="*/ 36 h 116"/>
                    <a:gd name="T26" fmla="*/ 36 w 180"/>
                    <a:gd name="T27" fmla="*/ 54 h 116"/>
                    <a:gd name="T28" fmla="*/ 46 w 180"/>
                    <a:gd name="T29" fmla="*/ 48 h 116"/>
                    <a:gd name="T30" fmla="*/ 134 w 180"/>
                    <a:gd name="T31" fmla="*/ 9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0" h="116">
                      <a:moveTo>
                        <a:pt x="134" y="98"/>
                      </a:moveTo>
                      <a:lnTo>
                        <a:pt x="132" y="102"/>
                      </a:lnTo>
                      <a:lnTo>
                        <a:pt x="180" y="116"/>
                      </a:lnTo>
                      <a:lnTo>
                        <a:pt x="144" y="80"/>
                      </a:lnTo>
                      <a:lnTo>
                        <a:pt x="142" y="86"/>
                      </a:lnTo>
                      <a:lnTo>
                        <a:pt x="54" y="34"/>
                      </a:lnTo>
                      <a:lnTo>
                        <a:pt x="56" y="22"/>
                      </a:lnTo>
                      <a:lnTo>
                        <a:pt x="20" y="0"/>
                      </a:lnTo>
                      <a:lnTo>
                        <a:pt x="18" y="22"/>
                      </a:lnTo>
                      <a:lnTo>
                        <a:pt x="130" y="86"/>
                      </a:lnTo>
                      <a:lnTo>
                        <a:pt x="130" y="88"/>
                      </a:lnTo>
                      <a:lnTo>
                        <a:pt x="18" y="22"/>
                      </a:lnTo>
                      <a:lnTo>
                        <a:pt x="0" y="36"/>
                      </a:lnTo>
                      <a:lnTo>
                        <a:pt x="36" y="54"/>
                      </a:lnTo>
                      <a:lnTo>
                        <a:pt x="46" y="48"/>
                      </a:lnTo>
                      <a:lnTo>
                        <a:pt x="134" y="98"/>
                      </a:lnTo>
                      <a:close/>
                    </a:path>
                  </a:pathLst>
                </a:custGeom>
                <a:grpFill/>
                <a:ln>
                  <a:noFill/>
                </a:ln>
              </p:spPr>
              <p:txBody>
                <a:bodyPr/>
                <a:lstStyle/>
                <a:p>
                  <a:pPr defTabSz="1279525" fontAlgn="auto">
                    <a:spcBef>
                      <a:spcPts val="0"/>
                    </a:spcBef>
                    <a:spcAft>
                      <a:spcPts val="0"/>
                    </a:spcAft>
                    <a:defRPr/>
                  </a:pPr>
                  <a:endParaRPr lang="zh-CN" altLang="en-US">
                    <a:latin typeface="+mn-lt"/>
                    <a:ea typeface="+mn-ea"/>
                  </a:endParaRPr>
                </a:p>
              </p:txBody>
            </p:sp>
          </p:grpSp>
          <p:sp>
            <p:nvSpPr>
              <p:cNvPr id="68" name="Freeform 81"/>
              <p:cNvSpPr/>
              <p:nvPr/>
            </p:nvSpPr>
            <p:spPr bwMode="auto">
              <a:xfrm>
                <a:off x="10989743" y="2750058"/>
                <a:ext cx="183383" cy="618177"/>
              </a:xfrm>
              <a:custGeom>
                <a:avLst/>
                <a:gdLst>
                  <a:gd name="T0" fmla="*/ 0 w 124"/>
                  <a:gd name="T1" fmla="*/ 132 h 418"/>
                  <a:gd name="T2" fmla="*/ 16 w 124"/>
                  <a:gd name="T3" fmla="*/ 144 h 418"/>
                  <a:gd name="T4" fmla="*/ 28 w 124"/>
                  <a:gd name="T5" fmla="*/ 92 h 418"/>
                  <a:gd name="T6" fmla="*/ 40 w 124"/>
                  <a:gd name="T7" fmla="*/ 68 h 418"/>
                  <a:gd name="T8" fmla="*/ 54 w 124"/>
                  <a:gd name="T9" fmla="*/ 54 h 418"/>
                  <a:gd name="T10" fmla="*/ 60 w 124"/>
                  <a:gd name="T11" fmla="*/ 52 h 418"/>
                  <a:gd name="T12" fmla="*/ 70 w 124"/>
                  <a:gd name="T13" fmla="*/ 56 h 418"/>
                  <a:gd name="T14" fmla="*/ 88 w 124"/>
                  <a:gd name="T15" fmla="*/ 80 h 418"/>
                  <a:gd name="T16" fmla="*/ 100 w 124"/>
                  <a:gd name="T17" fmla="*/ 122 h 418"/>
                  <a:gd name="T18" fmla="*/ 108 w 124"/>
                  <a:gd name="T19" fmla="*/ 178 h 418"/>
                  <a:gd name="T20" fmla="*/ 108 w 124"/>
                  <a:gd name="T21" fmla="*/ 210 h 418"/>
                  <a:gd name="T22" fmla="*/ 106 w 124"/>
                  <a:gd name="T23" fmla="*/ 272 h 418"/>
                  <a:gd name="T24" fmla="*/ 94 w 124"/>
                  <a:gd name="T25" fmla="*/ 322 h 418"/>
                  <a:gd name="T26" fmla="*/ 80 w 124"/>
                  <a:gd name="T27" fmla="*/ 354 h 418"/>
                  <a:gd name="T28" fmla="*/ 66 w 124"/>
                  <a:gd name="T29" fmla="*/ 366 h 418"/>
                  <a:gd name="T30" fmla="*/ 60 w 124"/>
                  <a:gd name="T31" fmla="*/ 368 h 418"/>
                  <a:gd name="T32" fmla="*/ 46 w 124"/>
                  <a:gd name="T33" fmla="*/ 360 h 418"/>
                  <a:gd name="T34" fmla="*/ 34 w 124"/>
                  <a:gd name="T35" fmla="*/ 342 h 418"/>
                  <a:gd name="T36" fmla="*/ 24 w 124"/>
                  <a:gd name="T37" fmla="*/ 312 h 418"/>
                  <a:gd name="T38" fmla="*/ 16 w 124"/>
                  <a:gd name="T39" fmla="*/ 276 h 418"/>
                  <a:gd name="T40" fmla="*/ 0 w 124"/>
                  <a:gd name="T41" fmla="*/ 288 h 418"/>
                  <a:gd name="T42" fmla="*/ 10 w 124"/>
                  <a:gd name="T43" fmla="*/ 340 h 418"/>
                  <a:gd name="T44" fmla="*/ 24 w 124"/>
                  <a:gd name="T45" fmla="*/ 382 h 418"/>
                  <a:gd name="T46" fmla="*/ 40 w 124"/>
                  <a:gd name="T47" fmla="*/ 410 h 418"/>
                  <a:gd name="T48" fmla="*/ 56 w 124"/>
                  <a:gd name="T49" fmla="*/ 418 h 418"/>
                  <a:gd name="T50" fmla="*/ 60 w 124"/>
                  <a:gd name="T51" fmla="*/ 418 h 418"/>
                  <a:gd name="T52" fmla="*/ 74 w 124"/>
                  <a:gd name="T53" fmla="*/ 414 h 418"/>
                  <a:gd name="T54" fmla="*/ 86 w 124"/>
                  <a:gd name="T55" fmla="*/ 402 h 418"/>
                  <a:gd name="T56" fmla="*/ 106 w 124"/>
                  <a:gd name="T57" fmla="*/ 358 h 418"/>
                  <a:gd name="T58" fmla="*/ 120 w 124"/>
                  <a:gd name="T59" fmla="*/ 292 h 418"/>
                  <a:gd name="T60" fmla="*/ 124 w 124"/>
                  <a:gd name="T61" fmla="*/ 210 h 418"/>
                  <a:gd name="T62" fmla="*/ 124 w 124"/>
                  <a:gd name="T63" fmla="*/ 168 h 418"/>
                  <a:gd name="T64" fmla="*/ 114 w 124"/>
                  <a:gd name="T65" fmla="*/ 94 h 418"/>
                  <a:gd name="T66" fmla="*/ 96 w 124"/>
                  <a:gd name="T67" fmla="*/ 36 h 418"/>
                  <a:gd name="T68" fmla="*/ 80 w 124"/>
                  <a:gd name="T69" fmla="*/ 10 h 418"/>
                  <a:gd name="T70" fmla="*/ 66 w 124"/>
                  <a:gd name="T71" fmla="*/ 2 h 418"/>
                  <a:gd name="T72" fmla="*/ 60 w 124"/>
                  <a:gd name="T73" fmla="*/ 0 h 418"/>
                  <a:gd name="T74" fmla="*/ 50 w 124"/>
                  <a:gd name="T75" fmla="*/ 4 h 418"/>
                  <a:gd name="T76" fmla="*/ 32 w 124"/>
                  <a:gd name="T77" fmla="*/ 22 h 418"/>
                  <a:gd name="T78" fmla="*/ 16 w 124"/>
                  <a:gd name="T79" fmla="*/ 56 h 418"/>
                  <a:gd name="T80" fmla="*/ 4 w 124"/>
                  <a:gd name="T81" fmla="*/ 104 h 418"/>
                  <a:gd name="T82" fmla="*/ 0 w 124"/>
                  <a:gd name="T83" fmla="*/ 13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4" h="418">
                    <a:moveTo>
                      <a:pt x="0" y="132"/>
                    </a:moveTo>
                    <a:lnTo>
                      <a:pt x="0" y="132"/>
                    </a:lnTo>
                    <a:lnTo>
                      <a:pt x="16" y="144"/>
                    </a:lnTo>
                    <a:lnTo>
                      <a:pt x="16" y="144"/>
                    </a:lnTo>
                    <a:lnTo>
                      <a:pt x="24" y="106"/>
                    </a:lnTo>
                    <a:lnTo>
                      <a:pt x="28" y="92"/>
                    </a:lnTo>
                    <a:lnTo>
                      <a:pt x="34" y="78"/>
                    </a:lnTo>
                    <a:lnTo>
                      <a:pt x="40" y="68"/>
                    </a:lnTo>
                    <a:lnTo>
                      <a:pt x="46" y="60"/>
                    </a:lnTo>
                    <a:lnTo>
                      <a:pt x="54" y="54"/>
                    </a:lnTo>
                    <a:lnTo>
                      <a:pt x="60" y="52"/>
                    </a:lnTo>
                    <a:lnTo>
                      <a:pt x="60" y="52"/>
                    </a:lnTo>
                    <a:lnTo>
                      <a:pt x="66" y="54"/>
                    </a:lnTo>
                    <a:lnTo>
                      <a:pt x="70" y="56"/>
                    </a:lnTo>
                    <a:lnTo>
                      <a:pt x="80" y="64"/>
                    </a:lnTo>
                    <a:lnTo>
                      <a:pt x="88" y="80"/>
                    </a:lnTo>
                    <a:lnTo>
                      <a:pt x="94" y="98"/>
                    </a:lnTo>
                    <a:lnTo>
                      <a:pt x="100" y="122"/>
                    </a:lnTo>
                    <a:lnTo>
                      <a:pt x="106" y="148"/>
                    </a:lnTo>
                    <a:lnTo>
                      <a:pt x="108" y="178"/>
                    </a:lnTo>
                    <a:lnTo>
                      <a:pt x="108" y="210"/>
                    </a:lnTo>
                    <a:lnTo>
                      <a:pt x="108" y="210"/>
                    </a:lnTo>
                    <a:lnTo>
                      <a:pt x="108" y="242"/>
                    </a:lnTo>
                    <a:lnTo>
                      <a:pt x="106" y="272"/>
                    </a:lnTo>
                    <a:lnTo>
                      <a:pt x="100" y="298"/>
                    </a:lnTo>
                    <a:lnTo>
                      <a:pt x="94" y="322"/>
                    </a:lnTo>
                    <a:lnTo>
                      <a:pt x="88" y="340"/>
                    </a:lnTo>
                    <a:lnTo>
                      <a:pt x="80" y="354"/>
                    </a:lnTo>
                    <a:lnTo>
                      <a:pt x="70" y="364"/>
                    </a:lnTo>
                    <a:lnTo>
                      <a:pt x="66" y="366"/>
                    </a:lnTo>
                    <a:lnTo>
                      <a:pt x="60" y="368"/>
                    </a:lnTo>
                    <a:lnTo>
                      <a:pt x="60" y="368"/>
                    </a:lnTo>
                    <a:lnTo>
                      <a:pt x="54" y="366"/>
                    </a:lnTo>
                    <a:lnTo>
                      <a:pt x="46" y="360"/>
                    </a:lnTo>
                    <a:lnTo>
                      <a:pt x="40" y="352"/>
                    </a:lnTo>
                    <a:lnTo>
                      <a:pt x="34" y="342"/>
                    </a:lnTo>
                    <a:lnTo>
                      <a:pt x="28" y="328"/>
                    </a:lnTo>
                    <a:lnTo>
                      <a:pt x="24" y="312"/>
                    </a:lnTo>
                    <a:lnTo>
                      <a:pt x="16" y="276"/>
                    </a:lnTo>
                    <a:lnTo>
                      <a:pt x="16" y="276"/>
                    </a:lnTo>
                    <a:lnTo>
                      <a:pt x="0" y="288"/>
                    </a:lnTo>
                    <a:lnTo>
                      <a:pt x="0" y="288"/>
                    </a:lnTo>
                    <a:lnTo>
                      <a:pt x="4" y="316"/>
                    </a:lnTo>
                    <a:lnTo>
                      <a:pt x="10" y="340"/>
                    </a:lnTo>
                    <a:lnTo>
                      <a:pt x="16" y="364"/>
                    </a:lnTo>
                    <a:lnTo>
                      <a:pt x="24" y="382"/>
                    </a:lnTo>
                    <a:lnTo>
                      <a:pt x="32" y="398"/>
                    </a:lnTo>
                    <a:lnTo>
                      <a:pt x="40" y="410"/>
                    </a:lnTo>
                    <a:lnTo>
                      <a:pt x="50" y="416"/>
                    </a:lnTo>
                    <a:lnTo>
                      <a:pt x="56" y="418"/>
                    </a:lnTo>
                    <a:lnTo>
                      <a:pt x="60" y="418"/>
                    </a:lnTo>
                    <a:lnTo>
                      <a:pt x="60" y="418"/>
                    </a:lnTo>
                    <a:lnTo>
                      <a:pt x="66" y="418"/>
                    </a:lnTo>
                    <a:lnTo>
                      <a:pt x="74" y="414"/>
                    </a:lnTo>
                    <a:lnTo>
                      <a:pt x="80" y="410"/>
                    </a:lnTo>
                    <a:lnTo>
                      <a:pt x="86" y="402"/>
                    </a:lnTo>
                    <a:lnTo>
                      <a:pt x="96" y="384"/>
                    </a:lnTo>
                    <a:lnTo>
                      <a:pt x="106" y="358"/>
                    </a:lnTo>
                    <a:lnTo>
                      <a:pt x="114" y="326"/>
                    </a:lnTo>
                    <a:lnTo>
                      <a:pt x="120" y="292"/>
                    </a:lnTo>
                    <a:lnTo>
                      <a:pt x="124" y="252"/>
                    </a:lnTo>
                    <a:lnTo>
                      <a:pt x="124" y="210"/>
                    </a:lnTo>
                    <a:lnTo>
                      <a:pt x="124" y="210"/>
                    </a:lnTo>
                    <a:lnTo>
                      <a:pt x="124" y="168"/>
                    </a:lnTo>
                    <a:lnTo>
                      <a:pt x="120" y="128"/>
                    </a:lnTo>
                    <a:lnTo>
                      <a:pt x="114" y="94"/>
                    </a:lnTo>
                    <a:lnTo>
                      <a:pt x="106" y="62"/>
                    </a:lnTo>
                    <a:lnTo>
                      <a:pt x="96" y="36"/>
                    </a:lnTo>
                    <a:lnTo>
                      <a:pt x="86" y="18"/>
                    </a:lnTo>
                    <a:lnTo>
                      <a:pt x="80" y="10"/>
                    </a:lnTo>
                    <a:lnTo>
                      <a:pt x="74" y="6"/>
                    </a:lnTo>
                    <a:lnTo>
                      <a:pt x="66" y="2"/>
                    </a:lnTo>
                    <a:lnTo>
                      <a:pt x="60" y="0"/>
                    </a:lnTo>
                    <a:lnTo>
                      <a:pt x="60" y="0"/>
                    </a:lnTo>
                    <a:lnTo>
                      <a:pt x="56" y="2"/>
                    </a:lnTo>
                    <a:lnTo>
                      <a:pt x="50" y="4"/>
                    </a:lnTo>
                    <a:lnTo>
                      <a:pt x="40" y="10"/>
                    </a:lnTo>
                    <a:lnTo>
                      <a:pt x="32" y="22"/>
                    </a:lnTo>
                    <a:lnTo>
                      <a:pt x="24" y="38"/>
                    </a:lnTo>
                    <a:lnTo>
                      <a:pt x="16" y="56"/>
                    </a:lnTo>
                    <a:lnTo>
                      <a:pt x="10" y="80"/>
                    </a:lnTo>
                    <a:lnTo>
                      <a:pt x="4" y="104"/>
                    </a:lnTo>
                    <a:lnTo>
                      <a:pt x="0" y="132"/>
                    </a:lnTo>
                    <a:lnTo>
                      <a:pt x="0" y="132"/>
                    </a:lnTo>
                    <a:close/>
                  </a:path>
                </a:pathLst>
              </a:custGeom>
              <a:solidFill>
                <a:srgbClr val="00B0F0"/>
              </a:solidFill>
              <a:ln>
                <a:noFill/>
              </a:ln>
            </p:spPr>
            <p:txBody>
              <a:bodyPr/>
              <a:lstStyle/>
              <a:p>
                <a:pPr defTabSz="1279525" fontAlgn="auto">
                  <a:spcBef>
                    <a:spcPts val="0"/>
                  </a:spcBef>
                  <a:spcAft>
                    <a:spcPts val="0"/>
                  </a:spcAft>
                  <a:defRPr/>
                </a:pPr>
                <a:endParaRPr lang="zh-CN" altLang="en-US">
                  <a:latin typeface="+mn-lt"/>
                  <a:ea typeface="+mn-ea"/>
                </a:endParaRPr>
              </a:p>
            </p:txBody>
          </p:sp>
          <p:sp>
            <p:nvSpPr>
              <p:cNvPr id="69" name="Freeform 84"/>
              <p:cNvSpPr/>
              <p:nvPr/>
            </p:nvSpPr>
            <p:spPr bwMode="auto">
              <a:xfrm>
                <a:off x="10560864" y="2974850"/>
                <a:ext cx="496908" cy="174509"/>
              </a:xfrm>
              <a:custGeom>
                <a:avLst/>
                <a:gdLst>
                  <a:gd name="T0" fmla="*/ 80 w 336"/>
                  <a:gd name="T1" fmla="*/ 82 h 118"/>
                  <a:gd name="T2" fmla="*/ 252 w 336"/>
                  <a:gd name="T3" fmla="*/ 80 h 118"/>
                  <a:gd name="T4" fmla="*/ 252 w 336"/>
                  <a:gd name="T5" fmla="*/ 96 h 118"/>
                  <a:gd name="T6" fmla="*/ 336 w 336"/>
                  <a:gd name="T7" fmla="*/ 60 h 118"/>
                  <a:gd name="T8" fmla="*/ 252 w 336"/>
                  <a:gd name="T9" fmla="*/ 24 h 118"/>
                  <a:gd name="T10" fmla="*/ 252 w 336"/>
                  <a:gd name="T11" fmla="*/ 40 h 118"/>
                  <a:gd name="T12" fmla="*/ 80 w 336"/>
                  <a:gd name="T13" fmla="*/ 38 h 118"/>
                  <a:gd name="T14" fmla="*/ 70 w 336"/>
                  <a:gd name="T15" fmla="*/ 8 h 118"/>
                  <a:gd name="T16" fmla="*/ 0 w 336"/>
                  <a:gd name="T17" fmla="*/ 0 h 118"/>
                  <a:gd name="T18" fmla="*/ 14 w 336"/>
                  <a:gd name="T19" fmla="*/ 56 h 118"/>
                  <a:gd name="T20" fmla="*/ 238 w 336"/>
                  <a:gd name="T21" fmla="*/ 56 h 118"/>
                  <a:gd name="T22" fmla="*/ 238 w 336"/>
                  <a:gd name="T23" fmla="*/ 62 h 118"/>
                  <a:gd name="T24" fmla="*/ 16 w 336"/>
                  <a:gd name="T25" fmla="*/ 62 h 118"/>
                  <a:gd name="T26" fmla="*/ 0 w 336"/>
                  <a:gd name="T27" fmla="*/ 118 h 118"/>
                  <a:gd name="T28" fmla="*/ 70 w 336"/>
                  <a:gd name="T29" fmla="*/ 112 h 118"/>
                  <a:gd name="T30" fmla="*/ 80 w 336"/>
                  <a:gd name="T31" fmla="*/ 82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6" h="118">
                    <a:moveTo>
                      <a:pt x="80" y="82"/>
                    </a:moveTo>
                    <a:lnTo>
                      <a:pt x="252" y="80"/>
                    </a:lnTo>
                    <a:lnTo>
                      <a:pt x="252" y="96"/>
                    </a:lnTo>
                    <a:lnTo>
                      <a:pt x="336" y="60"/>
                    </a:lnTo>
                    <a:lnTo>
                      <a:pt x="252" y="24"/>
                    </a:lnTo>
                    <a:lnTo>
                      <a:pt x="252" y="40"/>
                    </a:lnTo>
                    <a:lnTo>
                      <a:pt x="80" y="38"/>
                    </a:lnTo>
                    <a:lnTo>
                      <a:pt x="70" y="8"/>
                    </a:lnTo>
                    <a:lnTo>
                      <a:pt x="0" y="0"/>
                    </a:lnTo>
                    <a:lnTo>
                      <a:pt x="14" y="56"/>
                    </a:lnTo>
                    <a:lnTo>
                      <a:pt x="238" y="56"/>
                    </a:lnTo>
                    <a:lnTo>
                      <a:pt x="238" y="62"/>
                    </a:lnTo>
                    <a:lnTo>
                      <a:pt x="16" y="62"/>
                    </a:lnTo>
                    <a:lnTo>
                      <a:pt x="0" y="118"/>
                    </a:lnTo>
                    <a:lnTo>
                      <a:pt x="70" y="112"/>
                    </a:lnTo>
                    <a:lnTo>
                      <a:pt x="80" y="82"/>
                    </a:lnTo>
                    <a:close/>
                  </a:path>
                </a:pathLst>
              </a:custGeom>
              <a:solidFill>
                <a:srgbClr val="00B0F0"/>
              </a:solidFill>
              <a:ln>
                <a:noFill/>
              </a:ln>
            </p:spPr>
            <p:txBody>
              <a:bodyPr/>
              <a:lstStyle/>
              <a:p>
                <a:pPr defTabSz="1279525" fontAlgn="auto">
                  <a:spcBef>
                    <a:spcPts val="0"/>
                  </a:spcBef>
                  <a:spcAft>
                    <a:spcPts val="0"/>
                  </a:spcAft>
                  <a:defRPr/>
                </a:pPr>
                <a:endParaRPr lang="zh-CN" altLang="en-US">
                  <a:latin typeface="+mn-lt"/>
                  <a:ea typeface="+mn-ea"/>
                </a:endParaRPr>
              </a:p>
            </p:txBody>
          </p:sp>
          <p:sp>
            <p:nvSpPr>
              <p:cNvPr id="70" name="Freeform 85"/>
              <p:cNvSpPr/>
              <p:nvPr/>
            </p:nvSpPr>
            <p:spPr bwMode="auto">
              <a:xfrm>
                <a:off x="10773825" y="3107950"/>
                <a:ext cx="266201" cy="171552"/>
              </a:xfrm>
              <a:custGeom>
                <a:avLst/>
                <a:gdLst>
                  <a:gd name="T0" fmla="*/ 56 w 180"/>
                  <a:gd name="T1" fmla="*/ 82 h 116"/>
                  <a:gd name="T2" fmla="*/ 142 w 180"/>
                  <a:gd name="T3" fmla="*/ 30 h 116"/>
                  <a:gd name="T4" fmla="*/ 144 w 180"/>
                  <a:gd name="T5" fmla="*/ 34 h 116"/>
                  <a:gd name="T6" fmla="*/ 180 w 180"/>
                  <a:gd name="T7" fmla="*/ 0 h 116"/>
                  <a:gd name="T8" fmla="*/ 132 w 180"/>
                  <a:gd name="T9" fmla="*/ 12 h 116"/>
                  <a:gd name="T10" fmla="*/ 134 w 180"/>
                  <a:gd name="T11" fmla="*/ 18 h 116"/>
                  <a:gd name="T12" fmla="*/ 46 w 180"/>
                  <a:gd name="T13" fmla="*/ 66 h 116"/>
                  <a:gd name="T14" fmla="*/ 36 w 180"/>
                  <a:gd name="T15" fmla="*/ 60 h 116"/>
                  <a:gd name="T16" fmla="*/ 0 w 180"/>
                  <a:gd name="T17" fmla="*/ 80 h 116"/>
                  <a:gd name="T18" fmla="*/ 18 w 180"/>
                  <a:gd name="T19" fmla="*/ 92 h 116"/>
                  <a:gd name="T20" fmla="*/ 130 w 180"/>
                  <a:gd name="T21" fmla="*/ 28 h 116"/>
                  <a:gd name="T22" fmla="*/ 130 w 180"/>
                  <a:gd name="T23" fmla="*/ 28 h 116"/>
                  <a:gd name="T24" fmla="*/ 18 w 180"/>
                  <a:gd name="T25" fmla="*/ 94 h 116"/>
                  <a:gd name="T26" fmla="*/ 20 w 180"/>
                  <a:gd name="T27" fmla="*/ 116 h 116"/>
                  <a:gd name="T28" fmla="*/ 56 w 180"/>
                  <a:gd name="T29" fmla="*/ 92 h 116"/>
                  <a:gd name="T30" fmla="*/ 56 w 180"/>
                  <a:gd name="T31"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0" h="116">
                    <a:moveTo>
                      <a:pt x="56" y="82"/>
                    </a:moveTo>
                    <a:lnTo>
                      <a:pt x="142" y="30"/>
                    </a:lnTo>
                    <a:lnTo>
                      <a:pt x="144" y="34"/>
                    </a:lnTo>
                    <a:lnTo>
                      <a:pt x="180" y="0"/>
                    </a:lnTo>
                    <a:lnTo>
                      <a:pt x="132" y="12"/>
                    </a:lnTo>
                    <a:lnTo>
                      <a:pt x="134" y="18"/>
                    </a:lnTo>
                    <a:lnTo>
                      <a:pt x="46" y="66"/>
                    </a:lnTo>
                    <a:lnTo>
                      <a:pt x="36" y="60"/>
                    </a:lnTo>
                    <a:lnTo>
                      <a:pt x="0" y="80"/>
                    </a:lnTo>
                    <a:lnTo>
                      <a:pt x="18" y="92"/>
                    </a:lnTo>
                    <a:lnTo>
                      <a:pt x="130" y="28"/>
                    </a:lnTo>
                    <a:lnTo>
                      <a:pt x="130" y="28"/>
                    </a:lnTo>
                    <a:lnTo>
                      <a:pt x="18" y="94"/>
                    </a:lnTo>
                    <a:lnTo>
                      <a:pt x="20" y="116"/>
                    </a:lnTo>
                    <a:lnTo>
                      <a:pt x="56" y="92"/>
                    </a:lnTo>
                    <a:lnTo>
                      <a:pt x="56" y="82"/>
                    </a:lnTo>
                    <a:close/>
                  </a:path>
                </a:pathLst>
              </a:custGeom>
              <a:solidFill>
                <a:srgbClr val="00B0F0"/>
              </a:solidFill>
              <a:ln>
                <a:noFill/>
              </a:ln>
            </p:spPr>
            <p:txBody>
              <a:bodyPr/>
              <a:lstStyle/>
              <a:p>
                <a:pPr defTabSz="1279525" fontAlgn="auto">
                  <a:spcBef>
                    <a:spcPts val="0"/>
                  </a:spcBef>
                  <a:spcAft>
                    <a:spcPts val="0"/>
                  </a:spcAft>
                  <a:defRPr/>
                </a:pPr>
                <a:endParaRPr lang="zh-CN" altLang="en-US">
                  <a:latin typeface="+mn-lt"/>
                  <a:ea typeface="+mn-ea"/>
                </a:endParaRPr>
              </a:p>
            </p:txBody>
          </p:sp>
          <p:sp>
            <p:nvSpPr>
              <p:cNvPr id="71" name="Freeform 86"/>
              <p:cNvSpPr/>
              <p:nvPr/>
            </p:nvSpPr>
            <p:spPr bwMode="auto">
              <a:xfrm>
                <a:off x="10770867" y="2847665"/>
                <a:ext cx="266201" cy="171552"/>
              </a:xfrm>
              <a:custGeom>
                <a:avLst/>
                <a:gdLst>
                  <a:gd name="T0" fmla="*/ 134 w 180"/>
                  <a:gd name="T1" fmla="*/ 98 h 116"/>
                  <a:gd name="T2" fmla="*/ 132 w 180"/>
                  <a:gd name="T3" fmla="*/ 102 h 116"/>
                  <a:gd name="T4" fmla="*/ 180 w 180"/>
                  <a:gd name="T5" fmla="*/ 116 h 116"/>
                  <a:gd name="T6" fmla="*/ 144 w 180"/>
                  <a:gd name="T7" fmla="*/ 80 h 116"/>
                  <a:gd name="T8" fmla="*/ 142 w 180"/>
                  <a:gd name="T9" fmla="*/ 86 h 116"/>
                  <a:gd name="T10" fmla="*/ 54 w 180"/>
                  <a:gd name="T11" fmla="*/ 34 h 116"/>
                  <a:gd name="T12" fmla="*/ 56 w 180"/>
                  <a:gd name="T13" fmla="*/ 22 h 116"/>
                  <a:gd name="T14" fmla="*/ 20 w 180"/>
                  <a:gd name="T15" fmla="*/ 0 h 116"/>
                  <a:gd name="T16" fmla="*/ 18 w 180"/>
                  <a:gd name="T17" fmla="*/ 22 h 116"/>
                  <a:gd name="T18" fmla="*/ 130 w 180"/>
                  <a:gd name="T19" fmla="*/ 86 h 116"/>
                  <a:gd name="T20" fmla="*/ 130 w 180"/>
                  <a:gd name="T21" fmla="*/ 88 h 116"/>
                  <a:gd name="T22" fmla="*/ 18 w 180"/>
                  <a:gd name="T23" fmla="*/ 22 h 116"/>
                  <a:gd name="T24" fmla="*/ 0 w 180"/>
                  <a:gd name="T25" fmla="*/ 36 h 116"/>
                  <a:gd name="T26" fmla="*/ 36 w 180"/>
                  <a:gd name="T27" fmla="*/ 54 h 116"/>
                  <a:gd name="T28" fmla="*/ 46 w 180"/>
                  <a:gd name="T29" fmla="*/ 48 h 116"/>
                  <a:gd name="T30" fmla="*/ 134 w 180"/>
                  <a:gd name="T31" fmla="*/ 9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0" h="116">
                    <a:moveTo>
                      <a:pt x="134" y="98"/>
                    </a:moveTo>
                    <a:lnTo>
                      <a:pt x="132" y="102"/>
                    </a:lnTo>
                    <a:lnTo>
                      <a:pt x="180" y="116"/>
                    </a:lnTo>
                    <a:lnTo>
                      <a:pt x="144" y="80"/>
                    </a:lnTo>
                    <a:lnTo>
                      <a:pt x="142" y="86"/>
                    </a:lnTo>
                    <a:lnTo>
                      <a:pt x="54" y="34"/>
                    </a:lnTo>
                    <a:lnTo>
                      <a:pt x="56" y="22"/>
                    </a:lnTo>
                    <a:lnTo>
                      <a:pt x="20" y="0"/>
                    </a:lnTo>
                    <a:lnTo>
                      <a:pt x="18" y="22"/>
                    </a:lnTo>
                    <a:lnTo>
                      <a:pt x="130" y="86"/>
                    </a:lnTo>
                    <a:lnTo>
                      <a:pt x="130" y="88"/>
                    </a:lnTo>
                    <a:lnTo>
                      <a:pt x="18" y="22"/>
                    </a:lnTo>
                    <a:lnTo>
                      <a:pt x="0" y="36"/>
                    </a:lnTo>
                    <a:lnTo>
                      <a:pt x="36" y="54"/>
                    </a:lnTo>
                    <a:lnTo>
                      <a:pt x="46" y="48"/>
                    </a:lnTo>
                    <a:lnTo>
                      <a:pt x="134" y="98"/>
                    </a:lnTo>
                    <a:close/>
                  </a:path>
                </a:pathLst>
              </a:custGeom>
              <a:solidFill>
                <a:srgbClr val="00B0F0"/>
              </a:solidFill>
              <a:ln>
                <a:noFill/>
              </a:ln>
            </p:spPr>
            <p:txBody>
              <a:bodyPr/>
              <a:lstStyle/>
              <a:p>
                <a:pPr defTabSz="1279525" fontAlgn="auto">
                  <a:spcBef>
                    <a:spcPts val="0"/>
                  </a:spcBef>
                  <a:spcAft>
                    <a:spcPts val="0"/>
                  </a:spcAft>
                  <a:defRPr/>
                </a:pPr>
                <a:endParaRPr lang="zh-CN" altLang="en-US">
                  <a:latin typeface="+mn-lt"/>
                  <a:ea typeface="+mn-ea"/>
                </a:endParaRPr>
              </a:p>
            </p:txBody>
          </p:sp>
        </p:grpSp>
      </p:grpSp>
      <p:grpSp>
        <p:nvGrpSpPr>
          <p:cNvPr id="9" name="组合 77"/>
          <p:cNvGrpSpPr/>
          <p:nvPr/>
        </p:nvGrpSpPr>
        <p:grpSpPr>
          <a:xfrm>
            <a:off x="2393205" y="4696458"/>
            <a:ext cx="1523882" cy="1050906"/>
            <a:chOff x="1809381" y="3613185"/>
            <a:chExt cx="1152130" cy="794537"/>
          </a:xfrm>
          <a:effectLst>
            <a:outerShdw blurRad="50800" dist="38100" dir="2700000" algn="tl" rotWithShape="0">
              <a:prstClr val="black">
                <a:alpha val="40000"/>
              </a:prstClr>
            </a:outerShdw>
          </a:effectLst>
        </p:grpSpPr>
        <p:sp>
          <p:nvSpPr>
            <p:cNvPr id="79" name="圆角矩形标注 78"/>
            <p:cNvSpPr/>
            <p:nvPr/>
          </p:nvSpPr>
          <p:spPr>
            <a:xfrm flipH="1">
              <a:off x="1809381" y="3613185"/>
              <a:ext cx="1152130" cy="794537"/>
            </a:xfrm>
            <a:prstGeom prst="wedgeRoundRectCallout">
              <a:avLst>
                <a:gd name="adj1" fmla="val -20118"/>
                <a:gd name="adj2" fmla="val 71633"/>
                <a:gd name="adj3" fmla="val 16667"/>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p:spPr>
          <p:txBody>
            <a:bodyPr anchor="ctr"/>
            <a:lstStyle/>
            <a:p>
              <a:pPr algn="ctr" defTabSz="1279525" fontAlgn="auto">
                <a:spcBef>
                  <a:spcPts val="0"/>
                </a:spcBef>
                <a:spcAft>
                  <a:spcPts val="0"/>
                </a:spcAft>
                <a:defRPr/>
              </a:pPr>
              <a:endParaRPr lang="zh-CN" altLang="en-US" kern="0">
                <a:solidFill>
                  <a:schemeClr val="accent5">
                    <a:lumMod val="50000"/>
                  </a:schemeClr>
                </a:solidFill>
                <a:latin typeface="Calibri" panose="020F0502020204030204"/>
                <a:ea typeface="+mn-ea"/>
              </a:endParaRPr>
            </a:p>
          </p:txBody>
        </p:sp>
        <p:grpSp>
          <p:nvGrpSpPr>
            <p:cNvPr id="10" name="组合 79"/>
            <p:cNvGrpSpPr/>
            <p:nvPr/>
          </p:nvGrpSpPr>
          <p:grpSpPr>
            <a:xfrm>
              <a:off x="2089159" y="3793756"/>
              <a:ext cx="592574" cy="490757"/>
              <a:chOff x="981075" y="3348038"/>
              <a:chExt cx="461963" cy="382587"/>
            </a:xfrm>
            <a:solidFill>
              <a:schemeClr val="accent2"/>
            </a:solidFill>
          </p:grpSpPr>
          <p:sp>
            <p:nvSpPr>
              <p:cNvPr id="81" name="Freeform 9"/>
              <p:cNvSpPr/>
              <p:nvPr/>
            </p:nvSpPr>
            <p:spPr bwMode="auto">
              <a:xfrm>
                <a:off x="1141413" y="3348038"/>
                <a:ext cx="301625" cy="323850"/>
              </a:xfrm>
              <a:custGeom>
                <a:avLst/>
                <a:gdLst>
                  <a:gd name="T0" fmla="*/ 678 w 698"/>
                  <a:gd name="T1" fmla="*/ 363 h 748"/>
                  <a:gd name="T2" fmla="*/ 329 w 698"/>
                  <a:gd name="T3" fmla="*/ 15 h 748"/>
                  <a:gd name="T4" fmla="*/ 0 w 698"/>
                  <a:gd name="T5" fmla="*/ 109 h 748"/>
                  <a:gd name="T6" fmla="*/ 53 w 698"/>
                  <a:gd name="T7" fmla="*/ 107 h 748"/>
                  <a:gd name="T8" fmla="*/ 338 w 698"/>
                  <a:gd name="T9" fmla="*/ 194 h 748"/>
                  <a:gd name="T10" fmla="*/ 483 w 698"/>
                  <a:gd name="T11" fmla="*/ 429 h 748"/>
                  <a:gd name="T12" fmla="*/ 416 w 698"/>
                  <a:gd name="T13" fmla="*/ 666 h 748"/>
                  <a:gd name="T14" fmla="*/ 601 w 698"/>
                  <a:gd name="T15" fmla="*/ 708 h 748"/>
                  <a:gd name="T16" fmla="*/ 527 w 698"/>
                  <a:gd name="T17" fmla="*/ 574 h 748"/>
                  <a:gd name="T18" fmla="*/ 678 w 698"/>
                  <a:gd name="T19" fmla="*/ 363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8" h="748">
                    <a:moveTo>
                      <a:pt x="678" y="363"/>
                    </a:moveTo>
                    <a:cubicBezTo>
                      <a:pt x="698" y="194"/>
                      <a:pt x="542" y="38"/>
                      <a:pt x="329" y="15"/>
                    </a:cubicBezTo>
                    <a:cubicBezTo>
                      <a:pt x="200" y="0"/>
                      <a:pt x="79" y="39"/>
                      <a:pt x="0" y="109"/>
                    </a:cubicBezTo>
                    <a:cubicBezTo>
                      <a:pt x="18" y="108"/>
                      <a:pt x="35" y="107"/>
                      <a:pt x="53" y="107"/>
                    </a:cubicBezTo>
                    <a:cubicBezTo>
                      <a:pt x="158" y="107"/>
                      <a:pt x="259" y="138"/>
                      <a:pt x="338" y="194"/>
                    </a:cubicBezTo>
                    <a:cubicBezTo>
                      <a:pt x="420" y="253"/>
                      <a:pt x="472" y="337"/>
                      <a:pt x="483" y="429"/>
                    </a:cubicBezTo>
                    <a:cubicBezTo>
                      <a:pt x="492" y="511"/>
                      <a:pt x="468" y="595"/>
                      <a:pt x="416" y="666"/>
                    </a:cubicBezTo>
                    <a:cubicBezTo>
                      <a:pt x="524" y="748"/>
                      <a:pt x="624" y="726"/>
                      <a:pt x="601" y="708"/>
                    </a:cubicBezTo>
                    <a:cubicBezTo>
                      <a:pt x="536" y="659"/>
                      <a:pt x="523" y="612"/>
                      <a:pt x="527" y="574"/>
                    </a:cubicBezTo>
                    <a:cubicBezTo>
                      <a:pt x="610" y="527"/>
                      <a:pt x="667" y="452"/>
                      <a:pt x="678" y="363"/>
                    </a:cubicBezTo>
                    <a:close/>
                  </a:path>
                </a:pathLst>
              </a:custGeom>
              <a:solidFill>
                <a:srgbClr val="0070C0"/>
              </a:solidFill>
              <a:ln>
                <a:noFill/>
              </a:ln>
            </p:spPr>
            <p:txBody>
              <a:bodyPr/>
              <a:lstStyle/>
              <a:p>
                <a:pPr defTabSz="1279525" fontAlgn="auto">
                  <a:spcBef>
                    <a:spcPts val="0"/>
                  </a:spcBef>
                  <a:spcAft>
                    <a:spcPts val="0"/>
                  </a:spcAft>
                  <a:defRPr/>
                </a:pPr>
                <a:endParaRPr lang="zh-CN" altLang="en-US">
                  <a:solidFill>
                    <a:schemeClr val="accent3"/>
                  </a:solidFill>
                  <a:latin typeface="+mn-lt"/>
                  <a:ea typeface="+mn-ea"/>
                </a:endParaRPr>
              </a:p>
            </p:txBody>
          </p:sp>
          <p:sp>
            <p:nvSpPr>
              <p:cNvPr id="82" name="Freeform 10"/>
              <p:cNvSpPr/>
              <p:nvPr/>
            </p:nvSpPr>
            <p:spPr bwMode="auto">
              <a:xfrm>
                <a:off x="981075" y="3422650"/>
                <a:ext cx="349250" cy="307975"/>
              </a:xfrm>
              <a:custGeom>
                <a:avLst/>
                <a:gdLst>
                  <a:gd name="T0" fmla="*/ 788 w 807"/>
                  <a:gd name="T1" fmla="*/ 266 h 713"/>
                  <a:gd name="T2" fmla="*/ 422 w 807"/>
                  <a:gd name="T3" fmla="*/ 0 h 713"/>
                  <a:gd name="T4" fmla="*/ 368 w 807"/>
                  <a:gd name="T5" fmla="*/ 3 h 713"/>
                  <a:gd name="T6" fmla="*/ 19 w 807"/>
                  <a:gd name="T7" fmla="*/ 351 h 713"/>
                  <a:gd name="T8" fmla="*/ 171 w 807"/>
                  <a:gd name="T9" fmla="*/ 563 h 713"/>
                  <a:gd name="T10" fmla="*/ 96 w 807"/>
                  <a:gd name="T11" fmla="*/ 697 h 713"/>
                  <a:gd name="T12" fmla="*/ 128 w 807"/>
                  <a:gd name="T13" fmla="*/ 713 h 713"/>
                  <a:gd name="T14" fmla="*/ 328 w 807"/>
                  <a:gd name="T15" fmla="*/ 614 h 713"/>
                  <a:gd name="T16" fmla="*/ 385 w 807"/>
                  <a:gd name="T17" fmla="*/ 617 h 713"/>
                  <a:gd name="T18" fmla="*/ 439 w 807"/>
                  <a:gd name="T19" fmla="*/ 614 h 713"/>
                  <a:gd name="T20" fmla="*/ 788 w 807"/>
                  <a:gd name="T21" fmla="*/ 266 h 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7" h="713">
                    <a:moveTo>
                      <a:pt x="788" y="266"/>
                    </a:moveTo>
                    <a:cubicBezTo>
                      <a:pt x="770" y="111"/>
                      <a:pt x="611" y="0"/>
                      <a:pt x="422" y="0"/>
                    </a:cubicBezTo>
                    <a:cubicBezTo>
                      <a:pt x="404" y="0"/>
                      <a:pt x="386" y="1"/>
                      <a:pt x="368" y="3"/>
                    </a:cubicBezTo>
                    <a:cubicBezTo>
                      <a:pt x="156" y="27"/>
                      <a:pt x="0" y="183"/>
                      <a:pt x="19" y="351"/>
                    </a:cubicBezTo>
                    <a:cubicBezTo>
                      <a:pt x="30" y="441"/>
                      <a:pt x="87" y="516"/>
                      <a:pt x="171" y="563"/>
                    </a:cubicBezTo>
                    <a:cubicBezTo>
                      <a:pt x="175" y="600"/>
                      <a:pt x="161" y="648"/>
                      <a:pt x="96" y="697"/>
                    </a:cubicBezTo>
                    <a:cubicBezTo>
                      <a:pt x="86" y="704"/>
                      <a:pt x="100" y="713"/>
                      <a:pt x="128" y="713"/>
                    </a:cubicBezTo>
                    <a:cubicBezTo>
                      <a:pt x="173" y="713"/>
                      <a:pt x="252" y="692"/>
                      <a:pt x="328" y="614"/>
                    </a:cubicBezTo>
                    <a:cubicBezTo>
                      <a:pt x="347" y="616"/>
                      <a:pt x="366" y="617"/>
                      <a:pt x="385" y="617"/>
                    </a:cubicBezTo>
                    <a:cubicBezTo>
                      <a:pt x="403" y="617"/>
                      <a:pt x="421" y="616"/>
                      <a:pt x="439" y="614"/>
                    </a:cubicBezTo>
                    <a:cubicBezTo>
                      <a:pt x="651" y="590"/>
                      <a:pt x="807" y="434"/>
                      <a:pt x="788" y="266"/>
                    </a:cubicBezTo>
                    <a:close/>
                  </a:path>
                </a:pathLst>
              </a:custGeom>
              <a:solidFill>
                <a:srgbClr val="0070C0"/>
              </a:solidFill>
              <a:ln>
                <a:noFill/>
              </a:ln>
            </p:spPr>
            <p:txBody>
              <a:bodyPr/>
              <a:lstStyle/>
              <a:p>
                <a:pPr defTabSz="1279525" fontAlgn="auto">
                  <a:spcBef>
                    <a:spcPts val="0"/>
                  </a:spcBef>
                  <a:spcAft>
                    <a:spcPts val="0"/>
                  </a:spcAft>
                  <a:defRPr/>
                </a:pPr>
                <a:endParaRPr lang="zh-CN" altLang="en-US">
                  <a:solidFill>
                    <a:schemeClr val="accent3"/>
                  </a:solidFill>
                  <a:latin typeface="+mn-lt"/>
                  <a:ea typeface="+mn-ea"/>
                </a:endParaRPr>
              </a:p>
            </p:txBody>
          </p:sp>
        </p:grpSp>
      </p:grpSp>
      <p:sp>
        <p:nvSpPr>
          <p:cNvPr id="83" name="Title 3"/>
          <p:cNvSpPr txBox="1"/>
          <p:nvPr/>
        </p:nvSpPr>
        <p:spPr>
          <a:xfrm>
            <a:off x="2232609" y="1734300"/>
            <a:ext cx="1053766" cy="421371"/>
          </a:xfrm>
          <a:prstGeom prst="rect">
            <a:avLst/>
          </a:prstGeom>
        </p:spPr>
        <p:txBody>
          <a:bodyPr/>
          <a:lstStyle>
            <a:lvl1pPr algn="ctr" defTabSz="967740" rtl="0" eaLnBrk="1" latinLnBrk="0" hangingPunct="1">
              <a:spcBef>
                <a:spcPct val="0"/>
              </a:spcBef>
              <a:buNone/>
              <a:defRPr sz="4700" kern="1200">
                <a:solidFill>
                  <a:schemeClr val="tx1"/>
                </a:solidFill>
                <a:latin typeface="+mj-lt"/>
                <a:ea typeface="+mj-ea"/>
                <a:cs typeface="+mj-cs"/>
              </a:defRPr>
            </a:lvl1pPr>
          </a:lstStyle>
          <a:p>
            <a:pPr algn="l" fontAlgn="auto">
              <a:spcAft>
                <a:spcPts val="0"/>
              </a:spcAft>
              <a:defRPr/>
            </a:pPr>
            <a:r>
              <a:rPr lang="en-US" altLang="zh-CN" sz="4760" b="1" dirty="0">
                <a:solidFill>
                  <a:srgbClr val="0070C0"/>
                </a:solidFill>
                <a:effectLst>
                  <a:innerShdw blurRad="63500" dist="50800" dir="13500000">
                    <a:prstClr val="black">
                      <a:alpha val="50000"/>
                    </a:prstClr>
                  </a:innerShdw>
                </a:effectLst>
                <a:latin typeface="微软雅黑" panose="020B0503020204020204" pitchFamily="34" charset="-122"/>
              </a:rPr>
              <a:t>01</a:t>
            </a:r>
            <a:endParaRPr lang="en-US" sz="4760" b="1" dirty="0">
              <a:solidFill>
                <a:srgbClr val="0070C0"/>
              </a:solidFill>
              <a:effectLst>
                <a:innerShdw blurRad="63500" dist="50800" dir="13500000">
                  <a:prstClr val="black">
                    <a:alpha val="50000"/>
                  </a:prstClr>
                </a:innerShdw>
              </a:effectLst>
              <a:latin typeface="微软雅黑" panose="020B0503020204020204" pitchFamily="34" charset="-122"/>
            </a:endParaRPr>
          </a:p>
        </p:txBody>
      </p:sp>
      <p:sp>
        <p:nvSpPr>
          <p:cNvPr id="84" name="TextBox 83"/>
          <p:cNvSpPr txBox="1"/>
          <p:nvPr/>
        </p:nvSpPr>
        <p:spPr>
          <a:xfrm>
            <a:off x="2238313" y="2524467"/>
            <a:ext cx="3523348" cy="1155204"/>
          </a:xfrm>
          <a:prstGeom prst="rect">
            <a:avLst/>
          </a:prstGeom>
          <a:noFill/>
        </p:spPr>
        <p:txBody>
          <a:bodyPr lIns="95967" tIns="47982" rIns="95967" bIns="47982">
            <a:spAutoFit/>
          </a:bodyPr>
          <a:lstStyle/>
          <a:p>
            <a:pPr defTabSz="1279525" fontAlgn="auto">
              <a:lnSpc>
                <a:spcPct val="130000"/>
              </a:lnSpc>
              <a:spcBef>
                <a:spcPts val="0"/>
              </a:spcBef>
              <a:spcAft>
                <a:spcPts val="0"/>
              </a:spcAft>
              <a:defRPr/>
            </a:pPr>
            <a:r>
              <a:rPr lang="zh-CN" altLang="en-US" sz="2115" b="1" dirty="0">
                <a:solidFill>
                  <a:srgbClr val="0070C0"/>
                </a:solidFill>
                <a:latin typeface="微软雅黑" panose="020B0503020204020204" pitchFamily="34" charset="-122"/>
                <a:ea typeface="+mn-ea"/>
              </a:rPr>
              <a:t>单击此处填加标题</a:t>
            </a:r>
            <a:endParaRPr lang="en-US" altLang="zh-CN" sz="2115" b="1" dirty="0">
              <a:solidFill>
                <a:srgbClr val="0070C0"/>
              </a:solidFill>
              <a:latin typeface="微软雅黑" panose="020B0503020204020204" pitchFamily="34" charset="-122"/>
              <a:ea typeface="+mn-ea"/>
            </a:endParaRPr>
          </a:p>
          <a:p>
            <a:pPr defTabSz="1279525" fontAlgn="auto">
              <a:lnSpc>
                <a:spcPct val="130000"/>
              </a:lnSpc>
              <a:spcBef>
                <a:spcPts val="0"/>
              </a:spcBef>
              <a:spcAft>
                <a:spcPts val="0"/>
              </a:spcAft>
              <a:defRPr/>
            </a:pPr>
            <a:r>
              <a:rPr lang="zh-CN" altLang="en-US" sz="1585" dirty="0">
                <a:solidFill>
                  <a:schemeClr val="accent6"/>
                </a:solidFill>
                <a:latin typeface="+mn-ea"/>
                <a:ea typeface="+mn-ea"/>
              </a:rPr>
              <a:t>请输入您的文字请输入您的文字</a:t>
            </a:r>
            <a:endParaRPr lang="en-US" altLang="zh-CN" sz="1585" dirty="0">
              <a:solidFill>
                <a:schemeClr val="accent6"/>
              </a:solidFill>
              <a:latin typeface="+mn-ea"/>
              <a:ea typeface="+mn-ea"/>
            </a:endParaRPr>
          </a:p>
          <a:p>
            <a:pPr defTabSz="1279525" fontAlgn="auto">
              <a:lnSpc>
                <a:spcPct val="130000"/>
              </a:lnSpc>
              <a:spcBef>
                <a:spcPts val="0"/>
              </a:spcBef>
              <a:spcAft>
                <a:spcPts val="0"/>
              </a:spcAft>
              <a:defRPr/>
            </a:pPr>
            <a:r>
              <a:rPr lang="zh-CN" altLang="en-US" sz="1585" dirty="0">
                <a:solidFill>
                  <a:schemeClr val="accent6"/>
                </a:solidFill>
                <a:latin typeface="+mn-ea"/>
                <a:ea typeface="+mn-ea"/>
              </a:rPr>
              <a:t>请输入您的文字请输入您的文字</a:t>
            </a:r>
          </a:p>
        </p:txBody>
      </p:sp>
      <p:sp>
        <p:nvSpPr>
          <p:cNvPr id="85" name="Title 3"/>
          <p:cNvSpPr txBox="1"/>
          <p:nvPr/>
        </p:nvSpPr>
        <p:spPr>
          <a:xfrm>
            <a:off x="7851914" y="1298489"/>
            <a:ext cx="1053766" cy="421371"/>
          </a:xfrm>
          <a:prstGeom prst="rect">
            <a:avLst/>
          </a:prstGeom>
        </p:spPr>
        <p:txBody>
          <a:bodyPr/>
          <a:lstStyle>
            <a:lvl1pPr algn="ctr" defTabSz="967740" rtl="0" eaLnBrk="1" latinLnBrk="0" hangingPunct="1">
              <a:spcBef>
                <a:spcPct val="0"/>
              </a:spcBef>
              <a:buNone/>
              <a:defRPr sz="4700" kern="1200">
                <a:solidFill>
                  <a:schemeClr val="tx1"/>
                </a:solidFill>
                <a:latin typeface="+mj-lt"/>
                <a:ea typeface="+mj-ea"/>
                <a:cs typeface="+mj-cs"/>
              </a:defRPr>
            </a:lvl1pPr>
          </a:lstStyle>
          <a:p>
            <a:pPr algn="l" fontAlgn="auto">
              <a:spcAft>
                <a:spcPts val="0"/>
              </a:spcAft>
              <a:defRPr/>
            </a:pPr>
            <a:r>
              <a:rPr lang="en-US" altLang="zh-CN" sz="4760" b="1" dirty="0">
                <a:solidFill>
                  <a:srgbClr val="0070C0"/>
                </a:solidFill>
                <a:effectLst>
                  <a:innerShdw blurRad="63500" dist="50800" dir="13500000">
                    <a:prstClr val="black">
                      <a:alpha val="50000"/>
                    </a:prstClr>
                  </a:innerShdw>
                </a:effectLst>
                <a:latin typeface="微软雅黑" panose="020B0503020204020204" pitchFamily="34" charset="-122"/>
              </a:rPr>
              <a:t>02</a:t>
            </a:r>
            <a:endParaRPr lang="en-US" sz="4760" b="1" dirty="0">
              <a:solidFill>
                <a:srgbClr val="0070C0"/>
              </a:solidFill>
              <a:effectLst>
                <a:innerShdw blurRad="63500" dist="50800" dir="13500000">
                  <a:prstClr val="black">
                    <a:alpha val="50000"/>
                  </a:prstClr>
                </a:innerShdw>
              </a:effectLst>
              <a:latin typeface="微软雅黑" panose="020B0503020204020204" pitchFamily="34" charset="-122"/>
            </a:endParaRPr>
          </a:p>
        </p:txBody>
      </p:sp>
      <p:sp>
        <p:nvSpPr>
          <p:cNvPr id="86" name="TextBox 85"/>
          <p:cNvSpPr txBox="1"/>
          <p:nvPr/>
        </p:nvSpPr>
        <p:spPr>
          <a:xfrm>
            <a:off x="7857193" y="2087723"/>
            <a:ext cx="3525448" cy="1155204"/>
          </a:xfrm>
          <a:prstGeom prst="rect">
            <a:avLst/>
          </a:prstGeom>
          <a:noFill/>
        </p:spPr>
        <p:txBody>
          <a:bodyPr lIns="95967" tIns="47982" rIns="95967" bIns="47982">
            <a:spAutoFit/>
          </a:bodyPr>
          <a:lstStyle/>
          <a:p>
            <a:pPr defTabSz="1279525" fontAlgn="auto">
              <a:lnSpc>
                <a:spcPct val="130000"/>
              </a:lnSpc>
              <a:spcBef>
                <a:spcPts val="0"/>
              </a:spcBef>
              <a:spcAft>
                <a:spcPts val="0"/>
              </a:spcAft>
              <a:defRPr/>
            </a:pPr>
            <a:r>
              <a:rPr lang="zh-CN" altLang="en-US" sz="2115" b="1" dirty="0">
                <a:solidFill>
                  <a:srgbClr val="0070C0"/>
                </a:solidFill>
                <a:latin typeface="微软雅黑" panose="020B0503020204020204" pitchFamily="34" charset="-122"/>
                <a:ea typeface="+mn-ea"/>
              </a:rPr>
              <a:t>单击此处填加标题</a:t>
            </a:r>
            <a:endParaRPr lang="en-US" altLang="zh-CN" sz="2115" b="1" dirty="0">
              <a:solidFill>
                <a:srgbClr val="0070C0"/>
              </a:solidFill>
              <a:latin typeface="微软雅黑" panose="020B0503020204020204" pitchFamily="34" charset="-122"/>
              <a:ea typeface="+mn-ea"/>
            </a:endParaRPr>
          </a:p>
          <a:p>
            <a:pPr defTabSz="1279525" fontAlgn="auto">
              <a:lnSpc>
                <a:spcPct val="130000"/>
              </a:lnSpc>
              <a:spcBef>
                <a:spcPts val="0"/>
              </a:spcBef>
              <a:spcAft>
                <a:spcPts val="0"/>
              </a:spcAft>
              <a:defRPr/>
            </a:pPr>
            <a:r>
              <a:rPr lang="zh-CN" altLang="en-US" sz="1585" dirty="0">
                <a:solidFill>
                  <a:schemeClr val="accent6"/>
                </a:solidFill>
                <a:latin typeface="+mn-ea"/>
                <a:ea typeface="+mn-ea"/>
              </a:rPr>
              <a:t>请输入您的文字请输入您的文字</a:t>
            </a:r>
            <a:endParaRPr lang="en-US" altLang="zh-CN" sz="1585" dirty="0">
              <a:solidFill>
                <a:schemeClr val="accent6"/>
              </a:solidFill>
              <a:latin typeface="+mn-ea"/>
              <a:ea typeface="+mn-ea"/>
            </a:endParaRPr>
          </a:p>
          <a:p>
            <a:pPr defTabSz="1279525" fontAlgn="auto">
              <a:lnSpc>
                <a:spcPct val="130000"/>
              </a:lnSpc>
              <a:spcBef>
                <a:spcPts val="0"/>
              </a:spcBef>
              <a:spcAft>
                <a:spcPts val="0"/>
              </a:spcAft>
              <a:defRPr/>
            </a:pPr>
            <a:r>
              <a:rPr lang="zh-CN" altLang="en-US" sz="1585" dirty="0">
                <a:solidFill>
                  <a:schemeClr val="accent6"/>
                </a:solidFill>
                <a:latin typeface="+mn-ea"/>
                <a:ea typeface="+mn-ea"/>
              </a:rPr>
              <a:t>请输入您的文字请输入您的文字</a:t>
            </a:r>
          </a:p>
        </p:txBody>
      </p:sp>
      <p:sp>
        <p:nvSpPr>
          <p:cNvPr id="87" name="Title 3"/>
          <p:cNvSpPr txBox="1"/>
          <p:nvPr/>
        </p:nvSpPr>
        <p:spPr>
          <a:xfrm>
            <a:off x="4905496" y="4305847"/>
            <a:ext cx="1053766" cy="421371"/>
          </a:xfrm>
          <a:prstGeom prst="rect">
            <a:avLst/>
          </a:prstGeom>
        </p:spPr>
        <p:txBody>
          <a:bodyPr/>
          <a:lstStyle>
            <a:lvl1pPr algn="ctr" defTabSz="967740" rtl="0" eaLnBrk="1" latinLnBrk="0" hangingPunct="1">
              <a:spcBef>
                <a:spcPct val="0"/>
              </a:spcBef>
              <a:buNone/>
              <a:defRPr sz="4700" kern="1200">
                <a:solidFill>
                  <a:schemeClr val="tx1"/>
                </a:solidFill>
                <a:latin typeface="+mj-lt"/>
                <a:ea typeface="+mj-ea"/>
                <a:cs typeface="+mj-cs"/>
              </a:defRPr>
            </a:lvl1pPr>
          </a:lstStyle>
          <a:p>
            <a:pPr algn="l" fontAlgn="auto">
              <a:spcAft>
                <a:spcPts val="0"/>
              </a:spcAft>
              <a:defRPr/>
            </a:pPr>
            <a:r>
              <a:rPr lang="en-US" altLang="zh-CN" sz="4760" b="1" dirty="0">
                <a:solidFill>
                  <a:schemeClr val="accent4"/>
                </a:solidFill>
                <a:effectLst>
                  <a:innerShdw blurRad="63500" dist="50800" dir="13500000">
                    <a:prstClr val="black">
                      <a:alpha val="50000"/>
                    </a:prstClr>
                  </a:innerShdw>
                </a:effectLst>
                <a:latin typeface="微软雅黑" panose="020B0503020204020204" pitchFamily="34" charset="-122"/>
              </a:rPr>
              <a:t>03</a:t>
            </a:r>
            <a:endParaRPr lang="en-US" sz="4760" b="1" dirty="0">
              <a:solidFill>
                <a:schemeClr val="accent4"/>
              </a:solidFill>
              <a:effectLst>
                <a:innerShdw blurRad="63500" dist="50800" dir="13500000">
                  <a:prstClr val="black">
                    <a:alpha val="50000"/>
                  </a:prstClr>
                </a:innerShdw>
              </a:effectLst>
              <a:latin typeface="微软雅黑" panose="020B0503020204020204" pitchFamily="34" charset="-122"/>
            </a:endParaRPr>
          </a:p>
        </p:txBody>
      </p:sp>
      <p:sp>
        <p:nvSpPr>
          <p:cNvPr id="88" name="TextBox 87"/>
          <p:cNvSpPr txBox="1"/>
          <p:nvPr/>
        </p:nvSpPr>
        <p:spPr>
          <a:xfrm>
            <a:off x="4904971" y="5096637"/>
            <a:ext cx="3525448" cy="1155204"/>
          </a:xfrm>
          <a:prstGeom prst="rect">
            <a:avLst/>
          </a:prstGeom>
          <a:noFill/>
        </p:spPr>
        <p:txBody>
          <a:bodyPr lIns="95967" tIns="47982" rIns="95967" bIns="47982">
            <a:spAutoFit/>
          </a:bodyPr>
          <a:lstStyle/>
          <a:p>
            <a:pPr defTabSz="1279525" fontAlgn="auto">
              <a:lnSpc>
                <a:spcPct val="130000"/>
              </a:lnSpc>
              <a:spcBef>
                <a:spcPts val="0"/>
              </a:spcBef>
              <a:spcAft>
                <a:spcPts val="0"/>
              </a:spcAft>
              <a:defRPr/>
            </a:pPr>
            <a:r>
              <a:rPr lang="zh-CN" altLang="en-US" sz="2115" b="1" dirty="0">
                <a:solidFill>
                  <a:schemeClr val="accent4"/>
                </a:solidFill>
                <a:latin typeface="微软雅黑" panose="020B0503020204020204" pitchFamily="34" charset="-122"/>
                <a:ea typeface="+mn-ea"/>
              </a:rPr>
              <a:t>单击此处填加标题</a:t>
            </a:r>
            <a:endParaRPr lang="en-US" altLang="zh-CN" sz="2115" b="1" dirty="0">
              <a:solidFill>
                <a:schemeClr val="accent4"/>
              </a:solidFill>
              <a:latin typeface="微软雅黑" panose="020B0503020204020204" pitchFamily="34" charset="-122"/>
              <a:ea typeface="+mn-ea"/>
            </a:endParaRPr>
          </a:p>
          <a:p>
            <a:pPr defTabSz="1279525" fontAlgn="auto">
              <a:lnSpc>
                <a:spcPct val="130000"/>
              </a:lnSpc>
              <a:spcBef>
                <a:spcPts val="0"/>
              </a:spcBef>
              <a:spcAft>
                <a:spcPts val="0"/>
              </a:spcAft>
              <a:defRPr/>
            </a:pPr>
            <a:r>
              <a:rPr lang="zh-CN" altLang="en-US" sz="1585" dirty="0">
                <a:solidFill>
                  <a:schemeClr val="accent6"/>
                </a:solidFill>
                <a:latin typeface="+mn-ea"/>
                <a:ea typeface="+mn-ea"/>
              </a:rPr>
              <a:t>请输入您的文字请输入您的文字</a:t>
            </a:r>
            <a:endParaRPr lang="en-US" altLang="zh-CN" sz="1585" dirty="0">
              <a:solidFill>
                <a:schemeClr val="accent6"/>
              </a:solidFill>
              <a:latin typeface="+mn-ea"/>
              <a:ea typeface="+mn-ea"/>
            </a:endParaRPr>
          </a:p>
          <a:p>
            <a:pPr defTabSz="1279525" fontAlgn="auto">
              <a:lnSpc>
                <a:spcPct val="130000"/>
              </a:lnSpc>
              <a:spcBef>
                <a:spcPts val="0"/>
              </a:spcBef>
              <a:spcAft>
                <a:spcPts val="0"/>
              </a:spcAft>
              <a:defRPr/>
            </a:pPr>
            <a:r>
              <a:rPr lang="zh-CN" altLang="en-US" sz="1585" dirty="0">
                <a:solidFill>
                  <a:schemeClr val="accent6"/>
                </a:solidFill>
                <a:latin typeface="+mn-ea"/>
                <a:ea typeface="+mn-ea"/>
              </a:rPr>
              <a:t>请输入您的文字请输入您的文字</a:t>
            </a:r>
          </a:p>
        </p:txBody>
      </p:sp>
      <p:sp>
        <p:nvSpPr>
          <p:cNvPr id="42" name="文本框 6"/>
          <p:cNvSpPr>
            <a:spLocks noChangeArrowheads="1"/>
          </p:cNvSpPr>
          <p:nvPr/>
        </p:nvSpPr>
        <p:spPr bwMode="auto">
          <a:xfrm>
            <a:off x="4742144" y="119696"/>
            <a:ext cx="3318310" cy="457964"/>
          </a:xfrm>
          <a:prstGeom prst="rect">
            <a:avLst/>
          </a:prstGeom>
          <a:noFill/>
          <a:ln>
            <a:noFill/>
          </a:ln>
        </p:spPr>
        <p:txBody>
          <a:bodyPr wrap="square" lIns="90696" tIns="45348" rIns="90696" bIns="45348">
            <a:spAutoFit/>
          </a:bodyPr>
          <a:lstStyle/>
          <a:p>
            <a:pPr defTabSz="1279525" fontAlgn="auto">
              <a:spcBef>
                <a:spcPts val="0"/>
              </a:spcBef>
              <a:spcAft>
                <a:spcPts val="0"/>
              </a:spcAft>
              <a:defRPr/>
            </a:pPr>
            <a:r>
              <a:rPr lang="zh-CN" altLang="en-US" sz="2380" dirty="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p>
        </p:txBody>
      </p:sp>
      <p:pic>
        <p:nvPicPr>
          <p:cNvPr id="43" name="图片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67862" y="511615"/>
            <a:ext cx="3611821" cy="38170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2"/>
                                        </p:tgtEl>
                                        <p:attrNameLst>
                                          <p:attrName>style.visibility</p:attrName>
                                        </p:attrNameLst>
                                      </p:cBhvr>
                                      <p:to>
                                        <p:strVal val="visible"/>
                                      </p:to>
                                    </p:set>
                                    <p:anim calcmode="lin" valueType="num">
                                      <p:cBhvr>
                                        <p:cTn id="11" dur="50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2"/>
                                        </p:tgtEl>
                                        <p:attrNameLst>
                                          <p:attrName>ppt_y</p:attrName>
                                        </p:attrNameLst>
                                      </p:cBhvr>
                                      <p:tavLst>
                                        <p:tav tm="0">
                                          <p:val>
                                            <p:strVal val="#ppt_y"/>
                                          </p:val>
                                        </p:tav>
                                        <p:tav tm="100000">
                                          <p:val>
                                            <p:strVal val="#ppt_y"/>
                                          </p:val>
                                        </p:tav>
                                      </p:tavLst>
                                    </p:anim>
                                    <p:anim calcmode="lin" valueType="num">
                                      <p:cBhvr>
                                        <p:cTn id="13" dur="50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2"/>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42"/>
                                        </p:tgtEl>
                                      </p:cBhvr>
                                    </p:animEffect>
                                  </p:childTnLst>
                                </p:cTn>
                              </p:par>
                            </p:childTnLst>
                          </p:cTn>
                        </p:par>
                        <p:par>
                          <p:cTn id="16" fill="hold">
                            <p:stCondLst>
                              <p:cond delay="1450"/>
                            </p:stCondLst>
                            <p:childTnLst>
                              <p:par>
                                <p:cTn id="17" presetID="53" presetClass="entr" presetSubtype="16"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 fill="hold"/>
                                        <p:tgtEl>
                                          <p:spTgt spid="3"/>
                                        </p:tgtEl>
                                        <p:attrNameLst>
                                          <p:attrName>ppt_w</p:attrName>
                                        </p:attrNameLst>
                                      </p:cBhvr>
                                      <p:tavLst>
                                        <p:tav tm="0">
                                          <p:val>
                                            <p:fltVal val="0"/>
                                          </p:val>
                                        </p:tav>
                                        <p:tav tm="100000">
                                          <p:val>
                                            <p:strVal val="#ppt_w"/>
                                          </p:val>
                                        </p:tav>
                                      </p:tavLst>
                                    </p:anim>
                                    <p:anim calcmode="lin" valueType="num">
                                      <p:cBhvr>
                                        <p:cTn id="20" dur="100" fill="hold"/>
                                        <p:tgtEl>
                                          <p:spTgt spid="3"/>
                                        </p:tgtEl>
                                        <p:attrNameLst>
                                          <p:attrName>ppt_h</p:attrName>
                                        </p:attrNameLst>
                                      </p:cBhvr>
                                      <p:tavLst>
                                        <p:tav tm="0">
                                          <p:val>
                                            <p:fltVal val="0"/>
                                          </p:val>
                                        </p:tav>
                                        <p:tav tm="100000">
                                          <p:val>
                                            <p:strVal val="#ppt_h"/>
                                          </p:val>
                                        </p:tav>
                                      </p:tavLst>
                                    </p:anim>
                                    <p:animEffect transition="in" filter="fade">
                                      <p:cBhvr>
                                        <p:cTn id="21" dur="100"/>
                                        <p:tgtEl>
                                          <p:spTgt spid="3"/>
                                        </p:tgtEl>
                                      </p:cBhvr>
                                    </p:animEffect>
                                  </p:childTnLst>
                                </p:cTn>
                              </p:par>
                              <p:par>
                                <p:cTn id="22" presetID="6" presetClass="emph" presetSubtype="0" fill="hold" nodeType="withEffect">
                                  <p:stCondLst>
                                    <p:cond delay="100"/>
                                  </p:stCondLst>
                                  <p:childTnLst>
                                    <p:animScale>
                                      <p:cBhvr>
                                        <p:cTn id="23" dur="100" fill="hold"/>
                                        <p:tgtEl>
                                          <p:spTgt spid="3"/>
                                        </p:tgtEl>
                                      </p:cBhvr>
                                      <p:by x="110000" y="110000"/>
                                    </p:animScale>
                                  </p:childTnLst>
                                </p:cTn>
                              </p:par>
                              <p:par>
                                <p:cTn id="24" presetID="6" presetClass="emph" presetSubtype="0" fill="hold" nodeType="withEffect">
                                  <p:stCondLst>
                                    <p:cond delay="200"/>
                                  </p:stCondLst>
                                  <p:childTnLst>
                                    <p:animScale>
                                      <p:cBhvr>
                                        <p:cTn id="25" dur="200" fill="hold"/>
                                        <p:tgtEl>
                                          <p:spTgt spid="3"/>
                                        </p:tgtEl>
                                      </p:cBhvr>
                                      <p:by x="90000" y="90000"/>
                                    </p:animScale>
                                  </p:childTnLst>
                                </p:cTn>
                              </p:par>
                              <p:par>
                                <p:cTn id="26" presetID="6" presetClass="emph" presetSubtype="0" fill="hold" nodeType="withEffect">
                                  <p:stCondLst>
                                    <p:cond delay="400"/>
                                  </p:stCondLst>
                                  <p:childTnLst>
                                    <p:animScale>
                                      <p:cBhvr>
                                        <p:cTn id="27" dur="100" fill="hold"/>
                                        <p:tgtEl>
                                          <p:spTgt spid="3"/>
                                        </p:tgtEl>
                                      </p:cBhvr>
                                      <p:by x="105000" y="105000"/>
                                    </p:animScale>
                                  </p:childTnLst>
                                </p:cTn>
                              </p:par>
                              <p:par>
                                <p:cTn id="28" presetID="6" presetClass="emph" presetSubtype="0" fill="hold" nodeType="withEffect">
                                  <p:stCondLst>
                                    <p:cond delay="500"/>
                                  </p:stCondLst>
                                  <p:childTnLst>
                                    <p:animScale>
                                      <p:cBhvr>
                                        <p:cTn id="29" dur="200" fill="hold"/>
                                        <p:tgtEl>
                                          <p:spTgt spid="3"/>
                                        </p:tgtEl>
                                      </p:cBhvr>
                                      <p:by x="95000" y="95000"/>
                                    </p:animScale>
                                  </p:childTnLst>
                                </p:cTn>
                              </p:par>
                            </p:childTnLst>
                          </p:cTn>
                        </p:par>
                        <p:par>
                          <p:cTn id="30" fill="hold">
                            <p:stCondLst>
                              <p:cond delay="1950"/>
                            </p:stCondLst>
                            <p:childTnLst>
                              <p:par>
                                <p:cTn id="31" presetID="53" presetClass="entr" presetSubtype="16"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 calcmode="lin" valueType="num">
                                      <p:cBhvr>
                                        <p:cTn id="33" dur="100" fill="hold"/>
                                        <p:tgtEl>
                                          <p:spTgt spid="2"/>
                                        </p:tgtEl>
                                        <p:attrNameLst>
                                          <p:attrName>ppt_w</p:attrName>
                                        </p:attrNameLst>
                                      </p:cBhvr>
                                      <p:tavLst>
                                        <p:tav tm="0">
                                          <p:val>
                                            <p:fltVal val="0"/>
                                          </p:val>
                                        </p:tav>
                                        <p:tav tm="100000">
                                          <p:val>
                                            <p:strVal val="#ppt_w"/>
                                          </p:val>
                                        </p:tav>
                                      </p:tavLst>
                                    </p:anim>
                                    <p:anim calcmode="lin" valueType="num">
                                      <p:cBhvr>
                                        <p:cTn id="34" dur="100" fill="hold"/>
                                        <p:tgtEl>
                                          <p:spTgt spid="2"/>
                                        </p:tgtEl>
                                        <p:attrNameLst>
                                          <p:attrName>ppt_h</p:attrName>
                                        </p:attrNameLst>
                                      </p:cBhvr>
                                      <p:tavLst>
                                        <p:tav tm="0">
                                          <p:val>
                                            <p:fltVal val="0"/>
                                          </p:val>
                                        </p:tav>
                                        <p:tav tm="100000">
                                          <p:val>
                                            <p:strVal val="#ppt_h"/>
                                          </p:val>
                                        </p:tav>
                                      </p:tavLst>
                                    </p:anim>
                                    <p:animEffect transition="in" filter="fade">
                                      <p:cBhvr>
                                        <p:cTn id="35" dur="100"/>
                                        <p:tgtEl>
                                          <p:spTgt spid="2"/>
                                        </p:tgtEl>
                                      </p:cBhvr>
                                    </p:animEffect>
                                  </p:childTnLst>
                                </p:cTn>
                              </p:par>
                              <p:par>
                                <p:cTn id="36" presetID="6" presetClass="emph" presetSubtype="0" fill="hold" nodeType="withEffect">
                                  <p:stCondLst>
                                    <p:cond delay="100"/>
                                  </p:stCondLst>
                                  <p:childTnLst>
                                    <p:animScale>
                                      <p:cBhvr>
                                        <p:cTn id="37" dur="100" fill="hold"/>
                                        <p:tgtEl>
                                          <p:spTgt spid="2"/>
                                        </p:tgtEl>
                                      </p:cBhvr>
                                      <p:by x="110000" y="110000"/>
                                    </p:animScale>
                                  </p:childTnLst>
                                </p:cTn>
                              </p:par>
                              <p:par>
                                <p:cTn id="38" presetID="6" presetClass="emph" presetSubtype="0" fill="hold" nodeType="withEffect">
                                  <p:stCondLst>
                                    <p:cond delay="200"/>
                                  </p:stCondLst>
                                  <p:childTnLst>
                                    <p:animScale>
                                      <p:cBhvr>
                                        <p:cTn id="39" dur="200" fill="hold"/>
                                        <p:tgtEl>
                                          <p:spTgt spid="2"/>
                                        </p:tgtEl>
                                      </p:cBhvr>
                                      <p:by x="90000" y="90000"/>
                                    </p:animScale>
                                  </p:childTnLst>
                                </p:cTn>
                              </p:par>
                              <p:par>
                                <p:cTn id="40" presetID="6" presetClass="emph" presetSubtype="0" fill="hold" nodeType="withEffect">
                                  <p:stCondLst>
                                    <p:cond delay="400"/>
                                  </p:stCondLst>
                                  <p:childTnLst>
                                    <p:animScale>
                                      <p:cBhvr>
                                        <p:cTn id="41" dur="100" fill="hold"/>
                                        <p:tgtEl>
                                          <p:spTgt spid="2"/>
                                        </p:tgtEl>
                                      </p:cBhvr>
                                      <p:by x="105000" y="105000"/>
                                    </p:animScale>
                                  </p:childTnLst>
                                </p:cTn>
                              </p:par>
                              <p:par>
                                <p:cTn id="42" presetID="6" presetClass="emph" presetSubtype="0" fill="hold" nodeType="withEffect">
                                  <p:stCondLst>
                                    <p:cond delay="500"/>
                                  </p:stCondLst>
                                  <p:childTnLst>
                                    <p:animScale>
                                      <p:cBhvr>
                                        <p:cTn id="43" dur="200" fill="hold"/>
                                        <p:tgtEl>
                                          <p:spTgt spid="2"/>
                                        </p:tgtEl>
                                      </p:cBhvr>
                                      <p:by x="95000" y="95000"/>
                                    </p:animScale>
                                  </p:childTnLst>
                                </p:cTn>
                              </p:par>
                            </p:childTnLst>
                          </p:cTn>
                        </p:par>
                        <p:par>
                          <p:cTn id="44" fill="hold">
                            <p:stCondLst>
                              <p:cond delay="2450"/>
                            </p:stCondLst>
                            <p:childTnLst>
                              <p:par>
                                <p:cTn id="45" presetID="53" presetClass="entr" presetSubtype="16" fill="hold" nodeType="after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p:cTn id="47" dur="100" fill="hold"/>
                                        <p:tgtEl>
                                          <p:spTgt spid="4"/>
                                        </p:tgtEl>
                                        <p:attrNameLst>
                                          <p:attrName>ppt_w</p:attrName>
                                        </p:attrNameLst>
                                      </p:cBhvr>
                                      <p:tavLst>
                                        <p:tav tm="0">
                                          <p:val>
                                            <p:fltVal val="0"/>
                                          </p:val>
                                        </p:tav>
                                        <p:tav tm="100000">
                                          <p:val>
                                            <p:strVal val="#ppt_w"/>
                                          </p:val>
                                        </p:tav>
                                      </p:tavLst>
                                    </p:anim>
                                    <p:anim calcmode="lin" valueType="num">
                                      <p:cBhvr>
                                        <p:cTn id="48" dur="100" fill="hold"/>
                                        <p:tgtEl>
                                          <p:spTgt spid="4"/>
                                        </p:tgtEl>
                                        <p:attrNameLst>
                                          <p:attrName>ppt_h</p:attrName>
                                        </p:attrNameLst>
                                      </p:cBhvr>
                                      <p:tavLst>
                                        <p:tav tm="0">
                                          <p:val>
                                            <p:fltVal val="0"/>
                                          </p:val>
                                        </p:tav>
                                        <p:tav tm="100000">
                                          <p:val>
                                            <p:strVal val="#ppt_h"/>
                                          </p:val>
                                        </p:tav>
                                      </p:tavLst>
                                    </p:anim>
                                    <p:animEffect transition="in" filter="fade">
                                      <p:cBhvr>
                                        <p:cTn id="49" dur="100"/>
                                        <p:tgtEl>
                                          <p:spTgt spid="4"/>
                                        </p:tgtEl>
                                      </p:cBhvr>
                                    </p:animEffect>
                                  </p:childTnLst>
                                </p:cTn>
                              </p:par>
                              <p:par>
                                <p:cTn id="50" presetID="6" presetClass="emph" presetSubtype="0" fill="hold" nodeType="withEffect">
                                  <p:stCondLst>
                                    <p:cond delay="100"/>
                                  </p:stCondLst>
                                  <p:childTnLst>
                                    <p:animScale>
                                      <p:cBhvr>
                                        <p:cTn id="51" dur="100" fill="hold"/>
                                        <p:tgtEl>
                                          <p:spTgt spid="4"/>
                                        </p:tgtEl>
                                      </p:cBhvr>
                                      <p:by x="110000" y="110000"/>
                                    </p:animScale>
                                  </p:childTnLst>
                                </p:cTn>
                              </p:par>
                              <p:par>
                                <p:cTn id="52" presetID="6" presetClass="emph" presetSubtype="0" fill="hold" nodeType="withEffect">
                                  <p:stCondLst>
                                    <p:cond delay="200"/>
                                  </p:stCondLst>
                                  <p:childTnLst>
                                    <p:animScale>
                                      <p:cBhvr>
                                        <p:cTn id="53" dur="200" fill="hold"/>
                                        <p:tgtEl>
                                          <p:spTgt spid="4"/>
                                        </p:tgtEl>
                                      </p:cBhvr>
                                      <p:by x="90000" y="90000"/>
                                    </p:animScale>
                                  </p:childTnLst>
                                </p:cTn>
                              </p:par>
                              <p:par>
                                <p:cTn id="54" presetID="6" presetClass="emph" presetSubtype="0" fill="hold" nodeType="withEffect">
                                  <p:stCondLst>
                                    <p:cond delay="400"/>
                                  </p:stCondLst>
                                  <p:childTnLst>
                                    <p:animScale>
                                      <p:cBhvr>
                                        <p:cTn id="55" dur="100" fill="hold"/>
                                        <p:tgtEl>
                                          <p:spTgt spid="4"/>
                                        </p:tgtEl>
                                      </p:cBhvr>
                                      <p:by x="105000" y="105000"/>
                                    </p:animScale>
                                  </p:childTnLst>
                                </p:cTn>
                              </p:par>
                              <p:par>
                                <p:cTn id="56" presetID="6" presetClass="emph" presetSubtype="0" fill="hold" nodeType="withEffect">
                                  <p:stCondLst>
                                    <p:cond delay="500"/>
                                  </p:stCondLst>
                                  <p:childTnLst>
                                    <p:animScale>
                                      <p:cBhvr>
                                        <p:cTn id="57" dur="200" fill="hold"/>
                                        <p:tgtEl>
                                          <p:spTgt spid="4"/>
                                        </p:tgtEl>
                                      </p:cBhvr>
                                      <p:by x="95000" y="95000"/>
                                    </p:animScale>
                                  </p:childTnLst>
                                </p:cTn>
                              </p:par>
                            </p:childTnLst>
                          </p:cTn>
                        </p:par>
                        <p:par>
                          <p:cTn id="58" fill="hold">
                            <p:stCondLst>
                              <p:cond delay="2950"/>
                            </p:stCondLst>
                            <p:childTnLst>
                              <p:par>
                                <p:cTn id="59" presetID="53" presetClass="entr" presetSubtype="16" fill="hold" nodeType="afterEffect">
                                  <p:stCondLst>
                                    <p:cond delay="0"/>
                                  </p:stCondLst>
                                  <p:childTnLst>
                                    <p:set>
                                      <p:cBhvr>
                                        <p:cTn id="60" dur="1" fill="hold">
                                          <p:stCondLst>
                                            <p:cond delay="0"/>
                                          </p:stCondLst>
                                        </p:cTn>
                                        <p:tgtEl>
                                          <p:spTgt spid="6"/>
                                        </p:tgtEl>
                                        <p:attrNameLst>
                                          <p:attrName>style.visibility</p:attrName>
                                        </p:attrNameLst>
                                      </p:cBhvr>
                                      <p:to>
                                        <p:strVal val="visible"/>
                                      </p:to>
                                    </p:set>
                                    <p:anim calcmode="lin" valueType="num">
                                      <p:cBhvr>
                                        <p:cTn id="61" dur="100" fill="hold"/>
                                        <p:tgtEl>
                                          <p:spTgt spid="6"/>
                                        </p:tgtEl>
                                        <p:attrNameLst>
                                          <p:attrName>ppt_w</p:attrName>
                                        </p:attrNameLst>
                                      </p:cBhvr>
                                      <p:tavLst>
                                        <p:tav tm="0">
                                          <p:val>
                                            <p:fltVal val="0"/>
                                          </p:val>
                                        </p:tav>
                                        <p:tav tm="100000">
                                          <p:val>
                                            <p:strVal val="#ppt_w"/>
                                          </p:val>
                                        </p:tav>
                                      </p:tavLst>
                                    </p:anim>
                                    <p:anim calcmode="lin" valueType="num">
                                      <p:cBhvr>
                                        <p:cTn id="62" dur="100" fill="hold"/>
                                        <p:tgtEl>
                                          <p:spTgt spid="6"/>
                                        </p:tgtEl>
                                        <p:attrNameLst>
                                          <p:attrName>ppt_h</p:attrName>
                                        </p:attrNameLst>
                                      </p:cBhvr>
                                      <p:tavLst>
                                        <p:tav tm="0">
                                          <p:val>
                                            <p:fltVal val="0"/>
                                          </p:val>
                                        </p:tav>
                                        <p:tav tm="100000">
                                          <p:val>
                                            <p:strVal val="#ppt_h"/>
                                          </p:val>
                                        </p:tav>
                                      </p:tavLst>
                                    </p:anim>
                                    <p:animEffect transition="in" filter="fade">
                                      <p:cBhvr>
                                        <p:cTn id="63" dur="100"/>
                                        <p:tgtEl>
                                          <p:spTgt spid="6"/>
                                        </p:tgtEl>
                                      </p:cBhvr>
                                    </p:animEffect>
                                  </p:childTnLst>
                                </p:cTn>
                              </p:par>
                              <p:par>
                                <p:cTn id="64" presetID="6" presetClass="emph" presetSubtype="0" fill="hold" nodeType="withEffect">
                                  <p:stCondLst>
                                    <p:cond delay="100"/>
                                  </p:stCondLst>
                                  <p:childTnLst>
                                    <p:animScale>
                                      <p:cBhvr>
                                        <p:cTn id="65" dur="100" fill="hold"/>
                                        <p:tgtEl>
                                          <p:spTgt spid="6"/>
                                        </p:tgtEl>
                                      </p:cBhvr>
                                      <p:by x="110000" y="110000"/>
                                    </p:animScale>
                                  </p:childTnLst>
                                </p:cTn>
                              </p:par>
                              <p:par>
                                <p:cTn id="66" presetID="6" presetClass="emph" presetSubtype="0" fill="hold" nodeType="withEffect">
                                  <p:stCondLst>
                                    <p:cond delay="200"/>
                                  </p:stCondLst>
                                  <p:childTnLst>
                                    <p:animScale>
                                      <p:cBhvr>
                                        <p:cTn id="67" dur="200" fill="hold"/>
                                        <p:tgtEl>
                                          <p:spTgt spid="6"/>
                                        </p:tgtEl>
                                      </p:cBhvr>
                                      <p:by x="90000" y="90000"/>
                                    </p:animScale>
                                  </p:childTnLst>
                                </p:cTn>
                              </p:par>
                              <p:par>
                                <p:cTn id="68" presetID="6" presetClass="emph" presetSubtype="0" fill="hold" nodeType="withEffect">
                                  <p:stCondLst>
                                    <p:cond delay="400"/>
                                  </p:stCondLst>
                                  <p:childTnLst>
                                    <p:animScale>
                                      <p:cBhvr>
                                        <p:cTn id="69" dur="100" fill="hold"/>
                                        <p:tgtEl>
                                          <p:spTgt spid="6"/>
                                        </p:tgtEl>
                                      </p:cBhvr>
                                      <p:by x="105000" y="105000"/>
                                    </p:animScale>
                                  </p:childTnLst>
                                </p:cTn>
                              </p:par>
                              <p:par>
                                <p:cTn id="70" presetID="6" presetClass="emph" presetSubtype="0" fill="hold" nodeType="withEffect">
                                  <p:stCondLst>
                                    <p:cond delay="500"/>
                                  </p:stCondLst>
                                  <p:childTnLst>
                                    <p:animScale>
                                      <p:cBhvr>
                                        <p:cTn id="71" dur="200" fill="hold"/>
                                        <p:tgtEl>
                                          <p:spTgt spid="6"/>
                                        </p:tgtEl>
                                      </p:cBhvr>
                                      <p:by x="95000" y="95000"/>
                                    </p:animScale>
                                  </p:childTnLst>
                                </p:cTn>
                              </p:par>
                            </p:childTnLst>
                          </p:cTn>
                        </p:par>
                        <p:par>
                          <p:cTn id="72" fill="hold">
                            <p:stCondLst>
                              <p:cond delay="3450"/>
                            </p:stCondLst>
                            <p:childTnLst>
                              <p:par>
                                <p:cTn id="73" presetID="53" presetClass="entr" presetSubtype="16" fill="hold" nodeType="afterEffect">
                                  <p:stCondLst>
                                    <p:cond delay="0"/>
                                  </p:stCondLst>
                                  <p:childTnLst>
                                    <p:set>
                                      <p:cBhvr>
                                        <p:cTn id="74" dur="1" fill="hold">
                                          <p:stCondLst>
                                            <p:cond delay="0"/>
                                          </p:stCondLst>
                                        </p:cTn>
                                        <p:tgtEl>
                                          <p:spTgt spid="9"/>
                                        </p:tgtEl>
                                        <p:attrNameLst>
                                          <p:attrName>style.visibility</p:attrName>
                                        </p:attrNameLst>
                                      </p:cBhvr>
                                      <p:to>
                                        <p:strVal val="visible"/>
                                      </p:to>
                                    </p:set>
                                    <p:anim calcmode="lin" valueType="num">
                                      <p:cBhvr>
                                        <p:cTn id="75" dur="100" fill="hold"/>
                                        <p:tgtEl>
                                          <p:spTgt spid="9"/>
                                        </p:tgtEl>
                                        <p:attrNameLst>
                                          <p:attrName>ppt_w</p:attrName>
                                        </p:attrNameLst>
                                      </p:cBhvr>
                                      <p:tavLst>
                                        <p:tav tm="0">
                                          <p:val>
                                            <p:fltVal val="0"/>
                                          </p:val>
                                        </p:tav>
                                        <p:tav tm="100000">
                                          <p:val>
                                            <p:strVal val="#ppt_w"/>
                                          </p:val>
                                        </p:tav>
                                      </p:tavLst>
                                    </p:anim>
                                    <p:anim calcmode="lin" valueType="num">
                                      <p:cBhvr>
                                        <p:cTn id="76" dur="100" fill="hold"/>
                                        <p:tgtEl>
                                          <p:spTgt spid="9"/>
                                        </p:tgtEl>
                                        <p:attrNameLst>
                                          <p:attrName>ppt_h</p:attrName>
                                        </p:attrNameLst>
                                      </p:cBhvr>
                                      <p:tavLst>
                                        <p:tav tm="0">
                                          <p:val>
                                            <p:fltVal val="0"/>
                                          </p:val>
                                        </p:tav>
                                        <p:tav tm="100000">
                                          <p:val>
                                            <p:strVal val="#ppt_h"/>
                                          </p:val>
                                        </p:tav>
                                      </p:tavLst>
                                    </p:anim>
                                    <p:animEffect transition="in" filter="fade">
                                      <p:cBhvr>
                                        <p:cTn id="77" dur="100"/>
                                        <p:tgtEl>
                                          <p:spTgt spid="9"/>
                                        </p:tgtEl>
                                      </p:cBhvr>
                                    </p:animEffect>
                                  </p:childTnLst>
                                </p:cTn>
                              </p:par>
                              <p:par>
                                <p:cTn id="78" presetID="6" presetClass="emph" presetSubtype="0" fill="hold" nodeType="withEffect">
                                  <p:stCondLst>
                                    <p:cond delay="100"/>
                                  </p:stCondLst>
                                  <p:childTnLst>
                                    <p:animScale>
                                      <p:cBhvr>
                                        <p:cTn id="79" dur="100" fill="hold"/>
                                        <p:tgtEl>
                                          <p:spTgt spid="9"/>
                                        </p:tgtEl>
                                      </p:cBhvr>
                                      <p:by x="110000" y="110000"/>
                                    </p:animScale>
                                  </p:childTnLst>
                                </p:cTn>
                              </p:par>
                              <p:par>
                                <p:cTn id="80" presetID="6" presetClass="emph" presetSubtype="0" fill="hold" nodeType="withEffect">
                                  <p:stCondLst>
                                    <p:cond delay="200"/>
                                  </p:stCondLst>
                                  <p:childTnLst>
                                    <p:animScale>
                                      <p:cBhvr>
                                        <p:cTn id="81" dur="200" fill="hold"/>
                                        <p:tgtEl>
                                          <p:spTgt spid="9"/>
                                        </p:tgtEl>
                                      </p:cBhvr>
                                      <p:by x="90000" y="90000"/>
                                    </p:animScale>
                                  </p:childTnLst>
                                </p:cTn>
                              </p:par>
                              <p:par>
                                <p:cTn id="82" presetID="6" presetClass="emph" presetSubtype="0" fill="hold" nodeType="withEffect">
                                  <p:stCondLst>
                                    <p:cond delay="400"/>
                                  </p:stCondLst>
                                  <p:childTnLst>
                                    <p:animScale>
                                      <p:cBhvr>
                                        <p:cTn id="83" dur="100" fill="hold"/>
                                        <p:tgtEl>
                                          <p:spTgt spid="9"/>
                                        </p:tgtEl>
                                      </p:cBhvr>
                                      <p:by x="105000" y="105000"/>
                                    </p:animScale>
                                  </p:childTnLst>
                                </p:cTn>
                              </p:par>
                              <p:par>
                                <p:cTn id="84" presetID="6" presetClass="emph" presetSubtype="0" fill="hold" nodeType="withEffect">
                                  <p:stCondLst>
                                    <p:cond delay="500"/>
                                  </p:stCondLst>
                                  <p:childTnLst>
                                    <p:animScale>
                                      <p:cBhvr>
                                        <p:cTn id="85" dur="200" fill="hold"/>
                                        <p:tgtEl>
                                          <p:spTgt spid="9"/>
                                        </p:tgtEl>
                                      </p:cBhvr>
                                      <p:by x="95000" y="95000"/>
                                    </p:animScale>
                                  </p:childTnLst>
                                </p:cTn>
                              </p:par>
                            </p:childTnLst>
                          </p:cTn>
                        </p:par>
                        <p:par>
                          <p:cTn id="86" fill="hold">
                            <p:stCondLst>
                              <p:cond delay="3950"/>
                            </p:stCondLst>
                            <p:childTnLst>
                              <p:par>
                                <p:cTn id="87" presetID="53" presetClass="entr" presetSubtype="16" fill="hold" nodeType="afterEffect">
                                  <p:stCondLst>
                                    <p:cond delay="0"/>
                                  </p:stCondLst>
                                  <p:childTnLst>
                                    <p:set>
                                      <p:cBhvr>
                                        <p:cTn id="88" dur="1" fill="hold">
                                          <p:stCondLst>
                                            <p:cond delay="0"/>
                                          </p:stCondLst>
                                        </p:cTn>
                                        <p:tgtEl>
                                          <p:spTgt spid="5"/>
                                        </p:tgtEl>
                                        <p:attrNameLst>
                                          <p:attrName>style.visibility</p:attrName>
                                        </p:attrNameLst>
                                      </p:cBhvr>
                                      <p:to>
                                        <p:strVal val="visible"/>
                                      </p:to>
                                    </p:set>
                                    <p:anim calcmode="lin" valueType="num">
                                      <p:cBhvr>
                                        <p:cTn id="89" dur="100" fill="hold"/>
                                        <p:tgtEl>
                                          <p:spTgt spid="5"/>
                                        </p:tgtEl>
                                        <p:attrNameLst>
                                          <p:attrName>ppt_w</p:attrName>
                                        </p:attrNameLst>
                                      </p:cBhvr>
                                      <p:tavLst>
                                        <p:tav tm="0">
                                          <p:val>
                                            <p:fltVal val="0"/>
                                          </p:val>
                                        </p:tav>
                                        <p:tav tm="100000">
                                          <p:val>
                                            <p:strVal val="#ppt_w"/>
                                          </p:val>
                                        </p:tav>
                                      </p:tavLst>
                                    </p:anim>
                                    <p:anim calcmode="lin" valueType="num">
                                      <p:cBhvr>
                                        <p:cTn id="90" dur="100" fill="hold"/>
                                        <p:tgtEl>
                                          <p:spTgt spid="5"/>
                                        </p:tgtEl>
                                        <p:attrNameLst>
                                          <p:attrName>ppt_h</p:attrName>
                                        </p:attrNameLst>
                                      </p:cBhvr>
                                      <p:tavLst>
                                        <p:tav tm="0">
                                          <p:val>
                                            <p:fltVal val="0"/>
                                          </p:val>
                                        </p:tav>
                                        <p:tav tm="100000">
                                          <p:val>
                                            <p:strVal val="#ppt_h"/>
                                          </p:val>
                                        </p:tav>
                                      </p:tavLst>
                                    </p:anim>
                                    <p:animEffect transition="in" filter="fade">
                                      <p:cBhvr>
                                        <p:cTn id="91" dur="100"/>
                                        <p:tgtEl>
                                          <p:spTgt spid="5"/>
                                        </p:tgtEl>
                                      </p:cBhvr>
                                    </p:animEffect>
                                  </p:childTnLst>
                                </p:cTn>
                              </p:par>
                              <p:par>
                                <p:cTn id="92" presetID="6" presetClass="emph" presetSubtype="0" fill="hold" nodeType="withEffect">
                                  <p:stCondLst>
                                    <p:cond delay="100"/>
                                  </p:stCondLst>
                                  <p:childTnLst>
                                    <p:animScale>
                                      <p:cBhvr>
                                        <p:cTn id="93" dur="100" fill="hold"/>
                                        <p:tgtEl>
                                          <p:spTgt spid="5"/>
                                        </p:tgtEl>
                                      </p:cBhvr>
                                      <p:by x="110000" y="110000"/>
                                    </p:animScale>
                                  </p:childTnLst>
                                </p:cTn>
                              </p:par>
                              <p:par>
                                <p:cTn id="94" presetID="6" presetClass="emph" presetSubtype="0" fill="hold" nodeType="withEffect">
                                  <p:stCondLst>
                                    <p:cond delay="200"/>
                                  </p:stCondLst>
                                  <p:childTnLst>
                                    <p:animScale>
                                      <p:cBhvr>
                                        <p:cTn id="95" dur="200" fill="hold"/>
                                        <p:tgtEl>
                                          <p:spTgt spid="5"/>
                                        </p:tgtEl>
                                      </p:cBhvr>
                                      <p:by x="90000" y="90000"/>
                                    </p:animScale>
                                  </p:childTnLst>
                                </p:cTn>
                              </p:par>
                              <p:par>
                                <p:cTn id="96" presetID="6" presetClass="emph" presetSubtype="0" fill="hold" nodeType="withEffect">
                                  <p:stCondLst>
                                    <p:cond delay="400"/>
                                  </p:stCondLst>
                                  <p:childTnLst>
                                    <p:animScale>
                                      <p:cBhvr>
                                        <p:cTn id="97" dur="100" fill="hold"/>
                                        <p:tgtEl>
                                          <p:spTgt spid="5"/>
                                        </p:tgtEl>
                                      </p:cBhvr>
                                      <p:by x="105000" y="105000"/>
                                    </p:animScale>
                                  </p:childTnLst>
                                </p:cTn>
                              </p:par>
                              <p:par>
                                <p:cTn id="98" presetID="6" presetClass="emph" presetSubtype="0" fill="hold" nodeType="withEffect">
                                  <p:stCondLst>
                                    <p:cond delay="500"/>
                                  </p:stCondLst>
                                  <p:childTnLst>
                                    <p:animScale>
                                      <p:cBhvr>
                                        <p:cTn id="99" dur="200" fill="hold"/>
                                        <p:tgtEl>
                                          <p:spTgt spid="5"/>
                                        </p:tgtEl>
                                      </p:cBhvr>
                                      <p:by x="95000" y="95000"/>
                                    </p:animScale>
                                  </p:childTnLst>
                                </p:cTn>
                              </p:par>
                            </p:childTnLst>
                          </p:cTn>
                        </p:par>
                      </p:childTnLst>
                    </p:cTn>
                  </p:par>
                  <p:par>
                    <p:cTn id="100" fill="hold">
                      <p:stCondLst>
                        <p:cond delay="indefinite"/>
                      </p:stCondLst>
                      <p:childTnLst>
                        <p:par>
                          <p:cTn id="101" fill="hold">
                            <p:stCondLst>
                              <p:cond delay="0"/>
                            </p:stCondLst>
                            <p:childTnLst>
                              <p:par>
                                <p:cTn id="102" presetID="22" presetClass="entr" presetSubtype="8" fill="hold" nodeType="clickEffect">
                                  <p:stCondLst>
                                    <p:cond delay="0"/>
                                  </p:stCondLst>
                                  <p:childTnLst>
                                    <p:set>
                                      <p:cBhvr>
                                        <p:cTn id="103" dur="1" fill="hold">
                                          <p:stCondLst>
                                            <p:cond delay="0"/>
                                          </p:stCondLst>
                                        </p:cTn>
                                        <p:tgtEl>
                                          <p:spTgt spid="83"/>
                                        </p:tgtEl>
                                        <p:attrNameLst>
                                          <p:attrName>style.visibility</p:attrName>
                                        </p:attrNameLst>
                                      </p:cBhvr>
                                      <p:to>
                                        <p:strVal val="visible"/>
                                      </p:to>
                                    </p:set>
                                    <p:animEffect transition="in" filter="wipe(left)">
                                      <p:cBhvr>
                                        <p:cTn id="104" dur="500"/>
                                        <p:tgtEl>
                                          <p:spTgt spid="83"/>
                                        </p:tgtEl>
                                      </p:cBhvr>
                                    </p:animEffect>
                                  </p:childTnLst>
                                </p:cTn>
                              </p:par>
                            </p:childTnLst>
                          </p:cTn>
                        </p:par>
                      </p:childTnLst>
                    </p:cTn>
                  </p:par>
                  <p:par>
                    <p:cTn id="105" fill="hold">
                      <p:stCondLst>
                        <p:cond delay="indefinite"/>
                      </p:stCondLst>
                      <p:childTnLst>
                        <p:par>
                          <p:cTn id="106" fill="hold">
                            <p:stCondLst>
                              <p:cond delay="0"/>
                            </p:stCondLst>
                            <p:childTnLst>
                              <p:par>
                                <p:cTn id="107" presetID="22" presetClass="entr" presetSubtype="8" fill="hold" grpId="0" nodeType="clickEffect">
                                  <p:stCondLst>
                                    <p:cond delay="0"/>
                                  </p:stCondLst>
                                  <p:childTnLst>
                                    <p:set>
                                      <p:cBhvr>
                                        <p:cTn id="108" dur="1" fill="hold">
                                          <p:stCondLst>
                                            <p:cond delay="0"/>
                                          </p:stCondLst>
                                        </p:cTn>
                                        <p:tgtEl>
                                          <p:spTgt spid="84"/>
                                        </p:tgtEl>
                                        <p:attrNameLst>
                                          <p:attrName>style.visibility</p:attrName>
                                        </p:attrNameLst>
                                      </p:cBhvr>
                                      <p:to>
                                        <p:strVal val="visible"/>
                                      </p:to>
                                    </p:set>
                                    <p:animEffect transition="in" filter="wipe(left)">
                                      <p:cBhvr>
                                        <p:cTn id="109" dur="500"/>
                                        <p:tgtEl>
                                          <p:spTgt spid="84"/>
                                        </p:tgtEl>
                                      </p:cBhvr>
                                    </p:animEffect>
                                  </p:childTnLst>
                                </p:cTn>
                              </p:par>
                            </p:childTnLst>
                          </p:cTn>
                        </p:par>
                      </p:childTnLst>
                    </p:cTn>
                  </p:par>
                  <p:par>
                    <p:cTn id="110" fill="hold">
                      <p:stCondLst>
                        <p:cond delay="indefinite"/>
                      </p:stCondLst>
                      <p:childTnLst>
                        <p:par>
                          <p:cTn id="111" fill="hold">
                            <p:stCondLst>
                              <p:cond delay="0"/>
                            </p:stCondLst>
                            <p:childTnLst>
                              <p:par>
                                <p:cTn id="112" presetID="22" presetClass="entr" presetSubtype="8" fill="hold" nodeType="clickEffect">
                                  <p:stCondLst>
                                    <p:cond delay="0"/>
                                  </p:stCondLst>
                                  <p:childTnLst>
                                    <p:set>
                                      <p:cBhvr>
                                        <p:cTn id="113" dur="1" fill="hold">
                                          <p:stCondLst>
                                            <p:cond delay="0"/>
                                          </p:stCondLst>
                                        </p:cTn>
                                        <p:tgtEl>
                                          <p:spTgt spid="85"/>
                                        </p:tgtEl>
                                        <p:attrNameLst>
                                          <p:attrName>style.visibility</p:attrName>
                                        </p:attrNameLst>
                                      </p:cBhvr>
                                      <p:to>
                                        <p:strVal val="visible"/>
                                      </p:to>
                                    </p:set>
                                    <p:animEffect transition="in" filter="wipe(left)">
                                      <p:cBhvr>
                                        <p:cTn id="114" dur="500"/>
                                        <p:tgtEl>
                                          <p:spTgt spid="85"/>
                                        </p:tgtEl>
                                      </p:cBhvr>
                                    </p:animEffect>
                                  </p:childTnLst>
                                </p:cTn>
                              </p:par>
                            </p:childTnLst>
                          </p:cTn>
                        </p:par>
                      </p:childTnLst>
                    </p:cTn>
                  </p:par>
                  <p:par>
                    <p:cTn id="115" fill="hold">
                      <p:stCondLst>
                        <p:cond delay="indefinite"/>
                      </p:stCondLst>
                      <p:childTnLst>
                        <p:par>
                          <p:cTn id="116" fill="hold">
                            <p:stCondLst>
                              <p:cond delay="0"/>
                            </p:stCondLst>
                            <p:childTnLst>
                              <p:par>
                                <p:cTn id="117" presetID="22" presetClass="entr" presetSubtype="8" fill="hold" grpId="0" nodeType="clickEffect">
                                  <p:stCondLst>
                                    <p:cond delay="0"/>
                                  </p:stCondLst>
                                  <p:childTnLst>
                                    <p:set>
                                      <p:cBhvr>
                                        <p:cTn id="118" dur="1" fill="hold">
                                          <p:stCondLst>
                                            <p:cond delay="0"/>
                                          </p:stCondLst>
                                        </p:cTn>
                                        <p:tgtEl>
                                          <p:spTgt spid="86"/>
                                        </p:tgtEl>
                                        <p:attrNameLst>
                                          <p:attrName>style.visibility</p:attrName>
                                        </p:attrNameLst>
                                      </p:cBhvr>
                                      <p:to>
                                        <p:strVal val="visible"/>
                                      </p:to>
                                    </p:set>
                                    <p:animEffect transition="in" filter="wipe(left)">
                                      <p:cBhvr>
                                        <p:cTn id="119" dur="500"/>
                                        <p:tgtEl>
                                          <p:spTgt spid="86"/>
                                        </p:tgtEl>
                                      </p:cBhvr>
                                    </p:animEffect>
                                  </p:childTnLst>
                                </p:cTn>
                              </p:par>
                            </p:childTnLst>
                          </p:cTn>
                        </p:par>
                      </p:childTnLst>
                    </p:cTn>
                  </p:par>
                  <p:par>
                    <p:cTn id="120" fill="hold">
                      <p:stCondLst>
                        <p:cond delay="indefinite"/>
                      </p:stCondLst>
                      <p:childTnLst>
                        <p:par>
                          <p:cTn id="121" fill="hold">
                            <p:stCondLst>
                              <p:cond delay="0"/>
                            </p:stCondLst>
                            <p:childTnLst>
                              <p:par>
                                <p:cTn id="122" presetID="22" presetClass="entr" presetSubtype="8" fill="hold" nodeType="clickEffect">
                                  <p:stCondLst>
                                    <p:cond delay="0"/>
                                  </p:stCondLst>
                                  <p:childTnLst>
                                    <p:set>
                                      <p:cBhvr>
                                        <p:cTn id="123" dur="1" fill="hold">
                                          <p:stCondLst>
                                            <p:cond delay="0"/>
                                          </p:stCondLst>
                                        </p:cTn>
                                        <p:tgtEl>
                                          <p:spTgt spid="87"/>
                                        </p:tgtEl>
                                        <p:attrNameLst>
                                          <p:attrName>style.visibility</p:attrName>
                                        </p:attrNameLst>
                                      </p:cBhvr>
                                      <p:to>
                                        <p:strVal val="visible"/>
                                      </p:to>
                                    </p:set>
                                    <p:animEffect transition="in" filter="wipe(left)">
                                      <p:cBhvr>
                                        <p:cTn id="124" dur="500"/>
                                        <p:tgtEl>
                                          <p:spTgt spid="87"/>
                                        </p:tgtEl>
                                      </p:cBhvr>
                                    </p:animEffect>
                                  </p:childTnLst>
                                </p:cTn>
                              </p:par>
                            </p:childTnLst>
                          </p:cTn>
                        </p:par>
                      </p:childTnLst>
                    </p:cTn>
                  </p:par>
                  <p:par>
                    <p:cTn id="125" fill="hold">
                      <p:stCondLst>
                        <p:cond delay="indefinite"/>
                      </p:stCondLst>
                      <p:childTnLst>
                        <p:par>
                          <p:cTn id="126" fill="hold">
                            <p:stCondLst>
                              <p:cond delay="0"/>
                            </p:stCondLst>
                            <p:childTnLst>
                              <p:par>
                                <p:cTn id="127" presetID="22" presetClass="entr" presetSubtype="8" fill="hold" grpId="0" nodeType="clickEffect">
                                  <p:stCondLst>
                                    <p:cond delay="0"/>
                                  </p:stCondLst>
                                  <p:childTnLst>
                                    <p:set>
                                      <p:cBhvr>
                                        <p:cTn id="128" dur="1" fill="hold">
                                          <p:stCondLst>
                                            <p:cond delay="0"/>
                                          </p:stCondLst>
                                        </p:cTn>
                                        <p:tgtEl>
                                          <p:spTgt spid="88"/>
                                        </p:tgtEl>
                                        <p:attrNameLst>
                                          <p:attrName>style.visibility</p:attrName>
                                        </p:attrNameLst>
                                      </p:cBhvr>
                                      <p:to>
                                        <p:strVal val="visible"/>
                                      </p:to>
                                    </p:set>
                                    <p:animEffect transition="in" filter="wipe(left)">
                                      <p:cBhvr>
                                        <p:cTn id="129"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86" grpId="0"/>
      <p:bldP spid="88" grpId="0"/>
      <p:bldP spid="42" grpId="0" bldLvl="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18"/>
          <p:cNvSpPr txBox="1"/>
          <p:nvPr/>
        </p:nvSpPr>
        <p:spPr>
          <a:xfrm>
            <a:off x="1495090" y="4371472"/>
            <a:ext cx="1863686" cy="512893"/>
          </a:xfrm>
          <a:prstGeom prst="rect">
            <a:avLst/>
          </a:prstGeom>
          <a:noFill/>
        </p:spPr>
        <p:txBody>
          <a:bodyPr wrap="square" lIns="95244" tIns="47623" rIns="95244" bIns="47623" rtlCol="0">
            <a:spAutoFit/>
          </a:bodyPr>
          <a:lstStyle/>
          <a:p>
            <a:pPr algn="ctr">
              <a:lnSpc>
                <a:spcPct val="130000"/>
              </a:lnSpc>
            </a:pPr>
            <a:r>
              <a:rPr lang="zh-CN" altLang="en-US" sz="2085" b="1" dirty="0">
                <a:solidFill>
                  <a:srgbClr val="00B0F0"/>
                </a:solidFill>
                <a:latin typeface="微软雅黑" panose="020B0503020204020204" pitchFamily="34" charset="-122"/>
                <a:ea typeface="微软雅黑" panose="020B0503020204020204" pitchFamily="34" charset="-122"/>
              </a:rPr>
              <a:t>次一级标题</a:t>
            </a:r>
          </a:p>
        </p:txBody>
      </p:sp>
      <p:sp>
        <p:nvSpPr>
          <p:cNvPr id="32" name="TextBox 19"/>
          <p:cNvSpPr txBox="1"/>
          <p:nvPr/>
        </p:nvSpPr>
        <p:spPr>
          <a:xfrm>
            <a:off x="4130727" y="2016251"/>
            <a:ext cx="2057978" cy="1036690"/>
          </a:xfrm>
          <a:prstGeom prst="rect">
            <a:avLst/>
          </a:prstGeom>
          <a:noFill/>
        </p:spPr>
        <p:txBody>
          <a:bodyPr wrap="square" lIns="95244" tIns="47623" rIns="95244" bIns="47623" rtlCol="0">
            <a:spAutoFit/>
          </a:bodyPr>
          <a:lstStyle/>
          <a:p>
            <a:pPr algn="ctr"/>
            <a:r>
              <a:rPr lang="zh-CN" altLang="en-US" sz="1530"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此处添加详细文本描述此处添加详细文本描述此处添加详细文本描述</a:t>
            </a:r>
          </a:p>
        </p:txBody>
      </p:sp>
      <p:sp>
        <p:nvSpPr>
          <p:cNvPr id="33" name="TextBox 20"/>
          <p:cNvSpPr txBox="1"/>
          <p:nvPr/>
        </p:nvSpPr>
        <p:spPr>
          <a:xfrm>
            <a:off x="4225974" y="3146832"/>
            <a:ext cx="1863686" cy="512893"/>
          </a:xfrm>
          <a:prstGeom prst="rect">
            <a:avLst/>
          </a:prstGeom>
          <a:noFill/>
        </p:spPr>
        <p:txBody>
          <a:bodyPr wrap="square" lIns="95244" tIns="47623" rIns="95244" bIns="47623" rtlCol="0">
            <a:spAutoFit/>
          </a:bodyPr>
          <a:lstStyle/>
          <a:p>
            <a:pPr algn="ctr">
              <a:lnSpc>
                <a:spcPct val="130000"/>
              </a:lnSpc>
            </a:pPr>
            <a:r>
              <a:rPr lang="zh-CN" altLang="en-US" sz="2085" b="1" dirty="0">
                <a:solidFill>
                  <a:srgbClr val="0070C0"/>
                </a:solidFill>
                <a:latin typeface="微软雅黑" panose="020B0503020204020204" pitchFamily="34" charset="-122"/>
                <a:ea typeface="微软雅黑" panose="020B0503020204020204" pitchFamily="34" charset="-122"/>
              </a:rPr>
              <a:t>次一级标题</a:t>
            </a:r>
          </a:p>
        </p:txBody>
      </p:sp>
      <p:sp>
        <p:nvSpPr>
          <p:cNvPr id="34" name="TextBox 21"/>
          <p:cNvSpPr txBox="1"/>
          <p:nvPr/>
        </p:nvSpPr>
        <p:spPr>
          <a:xfrm>
            <a:off x="1351763" y="4932771"/>
            <a:ext cx="2057978" cy="1036690"/>
          </a:xfrm>
          <a:prstGeom prst="rect">
            <a:avLst/>
          </a:prstGeom>
          <a:noFill/>
        </p:spPr>
        <p:txBody>
          <a:bodyPr wrap="square" lIns="95244" tIns="47623" rIns="95244" bIns="47623" rtlCol="0">
            <a:spAutoFit/>
          </a:bodyPr>
          <a:lstStyle/>
          <a:p>
            <a:pPr algn="ctr"/>
            <a:r>
              <a:rPr lang="zh-CN" altLang="en-US" sz="1530"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此处添加详细文本描述此处添加详细文本描述此处添加详细文本描述</a:t>
            </a:r>
          </a:p>
        </p:txBody>
      </p:sp>
      <p:sp>
        <p:nvSpPr>
          <p:cNvPr id="35" name="TextBox 22"/>
          <p:cNvSpPr txBox="1"/>
          <p:nvPr/>
        </p:nvSpPr>
        <p:spPr>
          <a:xfrm>
            <a:off x="6882887" y="4371472"/>
            <a:ext cx="1863686" cy="512893"/>
          </a:xfrm>
          <a:prstGeom prst="rect">
            <a:avLst/>
          </a:prstGeom>
          <a:noFill/>
        </p:spPr>
        <p:txBody>
          <a:bodyPr wrap="square" lIns="95244" tIns="47623" rIns="95244" bIns="47623" rtlCol="0">
            <a:spAutoFit/>
          </a:bodyPr>
          <a:lstStyle/>
          <a:p>
            <a:pPr algn="ctr">
              <a:lnSpc>
                <a:spcPct val="130000"/>
              </a:lnSpc>
            </a:pPr>
            <a:r>
              <a:rPr lang="zh-CN" altLang="en-US" sz="2085" b="1" dirty="0">
                <a:solidFill>
                  <a:srgbClr val="00B0F0"/>
                </a:solidFill>
                <a:latin typeface="微软雅黑" panose="020B0503020204020204" pitchFamily="34" charset="-122"/>
                <a:ea typeface="微软雅黑" panose="020B0503020204020204" pitchFamily="34" charset="-122"/>
              </a:rPr>
              <a:t>次一级标题</a:t>
            </a:r>
          </a:p>
        </p:txBody>
      </p:sp>
      <p:sp>
        <p:nvSpPr>
          <p:cNvPr id="36" name="TextBox 23"/>
          <p:cNvSpPr txBox="1"/>
          <p:nvPr/>
        </p:nvSpPr>
        <p:spPr>
          <a:xfrm>
            <a:off x="9484376" y="2016251"/>
            <a:ext cx="2057978" cy="1036690"/>
          </a:xfrm>
          <a:prstGeom prst="rect">
            <a:avLst/>
          </a:prstGeom>
          <a:noFill/>
        </p:spPr>
        <p:txBody>
          <a:bodyPr wrap="square" lIns="95244" tIns="47623" rIns="95244" bIns="47623" rtlCol="0">
            <a:spAutoFit/>
          </a:bodyPr>
          <a:lstStyle/>
          <a:p>
            <a:pPr algn="ctr"/>
            <a:r>
              <a:rPr lang="zh-CN" altLang="en-US" sz="1530"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此处添加详细文本描述此处添加详细文本描述此处添加详细文本描述</a:t>
            </a:r>
          </a:p>
        </p:txBody>
      </p:sp>
      <p:sp>
        <p:nvSpPr>
          <p:cNvPr id="37" name="TextBox 24"/>
          <p:cNvSpPr txBox="1"/>
          <p:nvPr/>
        </p:nvSpPr>
        <p:spPr>
          <a:xfrm>
            <a:off x="9601072" y="3146832"/>
            <a:ext cx="1863686" cy="512893"/>
          </a:xfrm>
          <a:prstGeom prst="rect">
            <a:avLst/>
          </a:prstGeom>
          <a:noFill/>
        </p:spPr>
        <p:txBody>
          <a:bodyPr wrap="square" lIns="95244" tIns="47623" rIns="95244" bIns="47623" rtlCol="0">
            <a:spAutoFit/>
          </a:bodyPr>
          <a:lstStyle/>
          <a:p>
            <a:pPr algn="ctr">
              <a:lnSpc>
                <a:spcPct val="130000"/>
              </a:lnSpc>
            </a:pPr>
            <a:r>
              <a:rPr lang="zh-CN" altLang="en-US" sz="2085" b="1" dirty="0">
                <a:solidFill>
                  <a:srgbClr val="0070C0"/>
                </a:solidFill>
                <a:latin typeface="微软雅黑" panose="020B0503020204020204" pitchFamily="34" charset="-122"/>
                <a:ea typeface="微软雅黑" panose="020B0503020204020204" pitchFamily="34" charset="-122"/>
              </a:rPr>
              <a:t>次一级标题</a:t>
            </a:r>
          </a:p>
        </p:txBody>
      </p:sp>
      <p:sp>
        <p:nvSpPr>
          <p:cNvPr id="38" name="TextBox 25"/>
          <p:cNvSpPr txBox="1"/>
          <p:nvPr/>
        </p:nvSpPr>
        <p:spPr>
          <a:xfrm>
            <a:off x="6739559" y="4932771"/>
            <a:ext cx="2057978" cy="1036690"/>
          </a:xfrm>
          <a:prstGeom prst="rect">
            <a:avLst/>
          </a:prstGeom>
          <a:noFill/>
        </p:spPr>
        <p:txBody>
          <a:bodyPr wrap="square" lIns="95244" tIns="47623" rIns="95244" bIns="47623" rtlCol="0">
            <a:spAutoFit/>
          </a:bodyPr>
          <a:lstStyle/>
          <a:p>
            <a:pPr algn="ctr"/>
            <a:r>
              <a:rPr lang="zh-CN" altLang="en-US" sz="1530"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此处添加详细文本描述此处添加详细文本描述此处添加详细文本描述</a:t>
            </a:r>
          </a:p>
        </p:txBody>
      </p:sp>
      <p:grpSp>
        <p:nvGrpSpPr>
          <p:cNvPr id="39" name="组合 38"/>
          <p:cNvGrpSpPr/>
          <p:nvPr/>
        </p:nvGrpSpPr>
        <p:grpSpPr>
          <a:xfrm>
            <a:off x="1077856" y="1702110"/>
            <a:ext cx="2794187" cy="2515194"/>
            <a:chOff x="970904" y="1476932"/>
            <a:chExt cx="2682595" cy="2414744"/>
          </a:xfrm>
        </p:grpSpPr>
        <p:grpSp>
          <p:nvGrpSpPr>
            <p:cNvPr id="40" name="组合 39"/>
            <p:cNvGrpSpPr/>
            <p:nvPr/>
          </p:nvGrpSpPr>
          <p:grpSpPr>
            <a:xfrm>
              <a:off x="970904" y="1476932"/>
              <a:ext cx="2682595" cy="2414744"/>
              <a:chOff x="757631" y="1755286"/>
              <a:chExt cx="2682595" cy="2414744"/>
            </a:xfrm>
          </p:grpSpPr>
          <p:sp>
            <p:nvSpPr>
              <p:cNvPr id="42" name="Freeform 5"/>
              <p:cNvSpPr/>
              <p:nvPr/>
            </p:nvSpPr>
            <p:spPr bwMode="auto">
              <a:xfrm>
                <a:off x="757631" y="1755286"/>
                <a:ext cx="2682595" cy="2414744"/>
              </a:xfrm>
              <a:custGeom>
                <a:avLst/>
                <a:gdLst>
                  <a:gd name="T0" fmla="*/ 802 w 2624"/>
                  <a:gd name="T1" fmla="*/ 2362 h 2362"/>
                  <a:gd name="T2" fmla="*/ 766 w 2624"/>
                  <a:gd name="T3" fmla="*/ 2358 h 2362"/>
                  <a:gd name="T4" fmla="*/ 730 w 2624"/>
                  <a:gd name="T5" fmla="*/ 2350 h 2362"/>
                  <a:gd name="T6" fmla="*/ 656 w 2624"/>
                  <a:gd name="T7" fmla="*/ 2318 h 2362"/>
                  <a:gd name="T8" fmla="*/ 590 w 2624"/>
                  <a:gd name="T9" fmla="*/ 2270 h 2362"/>
                  <a:gd name="T10" fmla="*/ 564 w 2624"/>
                  <a:gd name="T11" fmla="*/ 2242 h 2362"/>
                  <a:gd name="T12" fmla="*/ 544 w 2624"/>
                  <a:gd name="T13" fmla="*/ 2212 h 2362"/>
                  <a:gd name="T14" fmla="*/ 34 w 2624"/>
                  <a:gd name="T15" fmla="*/ 1330 h 2362"/>
                  <a:gd name="T16" fmla="*/ 20 w 2624"/>
                  <a:gd name="T17" fmla="*/ 1298 h 2362"/>
                  <a:gd name="T18" fmla="*/ 8 w 2624"/>
                  <a:gd name="T19" fmla="*/ 1260 h 2362"/>
                  <a:gd name="T20" fmla="*/ 0 w 2624"/>
                  <a:gd name="T21" fmla="*/ 1180 h 2362"/>
                  <a:gd name="T22" fmla="*/ 8 w 2624"/>
                  <a:gd name="T23" fmla="*/ 1102 h 2362"/>
                  <a:gd name="T24" fmla="*/ 20 w 2624"/>
                  <a:gd name="T25" fmla="*/ 1064 h 2362"/>
                  <a:gd name="T26" fmla="*/ 34 w 2624"/>
                  <a:gd name="T27" fmla="*/ 1032 h 2362"/>
                  <a:gd name="T28" fmla="*/ 544 w 2624"/>
                  <a:gd name="T29" fmla="*/ 150 h 2362"/>
                  <a:gd name="T30" fmla="*/ 564 w 2624"/>
                  <a:gd name="T31" fmla="*/ 120 h 2362"/>
                  <a:gd name="T32" fmla="*/ 590 w 2624"/>
                  <a:gd name="T33" fmla="*/ 92 h 2362"/>
                  <a:gd name="T34" fmla="*/ 656 w 2624"/>
                  <a:gd name="T35" fmla="*/ 44 h 2362"/>
                  <a:gd name="T36" fmla="*/ 730 w 2624"/>
                  <a:gd name="T37" fmla="*/ 12 h 2362"/>
                  <a:gd name="T38" fmla="*/ 766 w 2624"/>
                  <a:gd name="T39" fmla="*/ 4 h 2362"/>
                  <a:gd name="T40" fmla="*/ 802 w 2624"/>
                  <a:gd name="T41" fmla="*/ 0 h 2362"/>
                  <a:gd name="T42" fmla="*/ 1820 w 2624"/>
                  <a:gd name="T43" fmla="*/ 0 h 2362"/>
                  <a:gd name="T44" fmla="*/ 1858 w 2624"/>
                  <a:gd name="T45" fmla="*/ 4 h 2362"/>
                  <a:gd name="T46" fmla="*/ 1894 w 2624"/>
                  <a:gd name="T47" fmla="*/ 12 h 2362"/>
                  <a:gd name="T48" fmla="*/ 1968 w 2624"/>
                  <a:gd name="T49" fmla="*/ 44 h 2362"/>
                  <a:gd name="T50" fmla="*/ 2032 w 2624"/>
                  <a:gd name="T51" fmla="*/ 92 h 2362"/>
                  <a:gd name="T52" fmla="*/ 2060 w 2624"/>
                  <a:gd name="T53" fmla="*/ 120 h 2362"/>
                  <a:gd name="T54" fmla="*/ 2080 w 2624"/>
                  <a:gd name="T55" fmla="*/ 150 h 2362"/>
                  <a:gd name="T56" fmla="*/ 2588 w 2624"/>
                  <a:gd name="T57" fmla="*/ 1032 h 2362"/>
                  <a:gd name="T58" fmla="*/ 2604 w 2624"/>
                  <a:gd name="T59" fmla="*/ 1064 h 2362"/>
                  <a:gd name="T60" fmla="*/ 2616 w 2624"/>
                  <a:gd name="T61" fmla="*/ 1102 h 2362"/>
                  <a:gd name="T62" fmla="*/ 2624 w 2624"/>
                  <a:gd name="T63" fmla="*/ 1180 h 2362"/>
                  <a:gd name="T64" fmla="*/ 2616 w 2624"/>
                  <a:gd name="T65" fmla="*/ 1260 h 2362"/>
                  <a:gd name="T66" fmla="*/ 2604 w 2624"/>
                  <a:gd name="T67" fmla="*/ 1298 h 2362"/>
                  <a:gd name="T68" fmla="*/ 2588 w 2624"/>
                  <a:gd name="T69" fmla="*/ 1330 h 2362"/>
                  <a:gd name="T70" fmla="*/ 2080 w 2624"/>
                  <a:gd name="T71" fmla="*/ 2212 h 2362"/>
                  <a:gd name="T72" fmla="*/ 2060 w 2624"/>
                  <a:gd name="T73" fmla="*/ 2242 h 2362"/>
                  <a:gd name="T74" fmla="*/ 2032 w 2624"/>
                  <a:gd name="T75" fmla="*/ 2270 h 2362"/>
                  <a:gd name="T76" fmla="*/ 1968 w 2624"/>
                  <a:gd name="T77" fmla="*/ 2318 h 2362"/>
                  <a:gd name="T78" fmla="*/ 1894 w 2624"/>
                  <a:gd name="T79" fmla="*/ 2350 h 2362"/>
                  <a:gd name="T80" fmla="*/ 1858 w 2624"/>
                  <a:gd name="T81" fmla="*/ 2358 h 2362"/>
                  <a:gd name="T82" fmla="*/ 1820 w 2624"/>
                  <a:gd name="T83" fmla="*/ 2362 h 2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24" h="2362">
                    <a:moveTo>
                      <a:pt x="802" y="2362"/>
                    </a:moveTo>
                    <a:lnTo>
                      <a:pt x="802" y="2362"/>
                    </a:lnTo>
                    <a:lnTo>
                      <a:pt x="784" y="2360"/>
                    </a:lnTo>
                    <a:lnTo>
                      <a:pt x="766" y="2358"/>
                    </a:lnTo>
                    <a:lnTo>
                      <a:pt x="748" y="2354"/>
                    </a:lnTo>
                    <a:lnTo>
                      <a:pt x="730" y="2350"/>
                    </a:lnTo>
                    <a:lnTo>
                      <a:pt x="692" y="2336"/>
                    </a:lnTo>
                    <a:lnTo>
                      <a:pt x="656" y="2318"/>
                    </a:lnTo>
                    <a:lnTo>
                      <a:pt x="622" y="2296"/>
                    </a:lnTo>
                    <a:lnTo>
                      <a:pt x="590" y="2270"/>
                    </a:lnTo>
                    <a:lnTo>
                      <a:pt x="578" y="2256"/>
                    </a:lnTo>
                    <a:lnTo>
                      <a:pt x="564" y="2242"/>
                    </a:lnTo>
                    <a:lnTo>
                      <a:pt x="554" y="2228"/>
                    </a:lnTo>
                    <a:lnTo>
                      <a:pt x="544" y="2212"/>
                    </a:lnTo>
                    <a:lnTo>
                      <a:pt x="34" y="1330"/>
                    </a:lnTo>
                    <a:lnTo>
                      <a:pt x="34" y="1330"/>
                    </a:lnTo>
                    <a:lnTo>
                      <a:pt x="26" y="1314"/>
                    </a:lnTo>
                    <a:lnTo>
                      <a:pt x="20" y="1298"/>
                    </a:lnTo>
                    <a:lnTo>
                      <a:pt x="14" y="1280"/>
                    </a:lnTo>
                    <a:lnTo>
                      <a:pt x="8" y="1260"/>
                    </a:lnTo>
                    <a:lnTo>
                      <a:pt x="2" y="1222"/>
                    </a:lnTo>
                    <a:lnTo>
                      <a:pt x="0" y="1180"/>
                    </a:lnTo>
                    <a:lnTo>
                      <a:pt x="2" y="1140"/>
                    </a:lnTo>
                    <a:lnTo>
                      <a:pt x="8" y="1102"/>
                    </a:lnTo>
                    <a:lnTo>
                      <a:pt x="14" y="1082"/>
                    </a:lnTo>
                    <a:lnTo>
                      <a:pt x="20" y="1064"/>
                    </a:lnTo>
                    <a:lnTo>
                      <a:pt x="26" y="1048"/>
                    </a:lnTo>
                    <a:lnTo>
                      <a:pt x="34" y="1032"/>
                    </a:lnTo>
                    <a:lnTo>
                      <a:pt x="544" y="150"/>
                    </a:lnTo>
                    <a:lnTo>
                      <a:pt x="544" y="150"/>
                    </a:lnTo>
                    <a:lnTo>
                      <a:pt x="554" y="134"/>
                    </a:lnTo>
                    <a:lnTo>
                      <a:pt x="564" y="120"/>
                    </a:lnTo>
                    <a:lnTo>
                      <a:pt x="578" y="106"/>
                    </a:lnTo>
                    <a:lnTo>
                      <a:pt x="590" y="92"/>
                    </a:lnTo>
                    <a:lnTo>
                      <a:pt x="622" y="66"/>
                    </a:lnTo>
                    <a:lnTo>
                      <a:pt x="656" y="44"/>
                    </a:lnTo>
                    <a:lnTo>
                      <a:pt x="692" y="26"/>
                    </a:lnTo>
                    <a:lnTo>
                      <a:pt x="730" y="12"/>
                    </a:lnTo>
                    <a:lnTo>
                      <a:pt x="748" y="6"/>
                    </a:lnTo>
                    <a:lnTo>
                      <a:pt x="766" y="4"/>
                    </a:lnTo>
                    <a:lnTo>
                      <a:pt x="784" y="0"/>
                    </a:lnTo>
                    <a:lnTo>
                      <a:pt x="802" y="0"/>
                    </a:lnTo>
                    <a:lnTo>
                      <a:pt x="1820" y="0"/>
                    </a:lnTo>
                    <a:lnTo>
                      <a:pt x="1820" y="0"/>
                    </a:lnTo>
                    <a:lnTo>
                      <a:pt x="1838" y="0"/>
                    </a:lnTo>
                    <a:lnTo>
                      <a:pt x="1858" y="4"/>
                    </a:lnTo>
                    <a:lnTo>
                      <a:pt x="1876" y="6"/>
                    </a:lnTo>
                    <a:lnTo>
                      <a:pt x="1894" y="12"/>
                    </a:lnTo>
                    <a:lnTo>
                      <a:pt x="1932" y="26"/>
                    </a:lnTo>
                    <a:lnTo>
                      <a:pt x="1968" y="44"/>
                    </a:lnTo>
                    <a:lnTo>
                      <a:pt x="2002" y="66"/>
                    </a:lnTo>
                    <a:lnTo>
                      <a:pt x="2032" y="92"/>
                    </a:lnTo>
                    <a:lnTo>
                      <a:pt x="2046" y="106"/>
                    </a:lnTo>
                    <a:lnTo>
                      <a:pt x="2060" y="120"/>
                    </a:lnTo>
                    <a:lnTo>
                      <a:pt x="2070" y="134"/>
                    </a:lnTo>
                    <a:lnTo>
                      <a:pt x="2080" y="150"/>
                    </a:lnTo>
                    <a:lnTo>
                      <a:pt x="2588" y="1032"/>
                    </a:lnTo>
                    <a:lnTo>
                      <a:pt x="2588" y="1032"/>
                    </a:lnTo>
                    <a:lnTo>
                      <a:pt x="2598" y="1048"/>
                    </a:lnTo>
                    <a:lnTo>
                      <a:pt x="2604" y="1064"/>
                    </a:lnTo>
                    <a:lnTo>
                      <a:pt x="2610" y="1082"/>
                    </a:lnTo>
                    <a:lnTo>
                      <a:pt x="2616" y="1102"/>
                    </a:lnTo>
                    <a:lnTo>
                      <a:pt x="2622" y="1140"/>
                    </a:lnTo>
                    <a:lnTo>
                      <a:pt x="2624" y="1180"/>
                    </a:lnTo>
                    <a:lnTo>
                      <a:pt x="2622" y="1222"/>
                    </a:lnTo>
                    <a:lnTo>
                      <a:pt x="2616" y="1260"/>
                    </a:lnTo>
                    <a:lnTo>
                      <a:pt x="2610" y="1280"/>
                    </a:lnTo>
                    <a:lnTo>
                      <a:pt x="2604" y="1298"/>
                    </a:lnTo>
                    <a:lnTo>
                      <a:pt x="2598" y="1314"/>
                    </a:lnTo>
                    <a:lnTo>
                      <a:pt x="2588" y="1330"/>
                    </a:lnTo>
                    <a:lnTo>
                      <a:pt x="2080" y="2212"/>
                    </a:lnTo>
                    <a:lnTo>
                      <a:pt x="2080" y="2212"/>
                    </a:lnTo>
                    <a:lnTo>
                      <a:pt x="2070" y="2228"/>
                    </a:lnTo>
                    <a:lnTo>
                      <a:pt x="2060" y="2242"/>
                    </a:lnTo>
                    <a:lnTo>
                      <a:pt x="2046" y="2256"/>
                    </a:lnTo>
                    <a:lnTo>
                      <a:pt x="2032" y="2270"/>
                    </a:lnTo>
                    <a:lnTo>
                      <a:pt x="2002" y="2296"/>
                    </a:lnTo>
                    <a:lnTo>
                      <a:pt x="1968" y="2318"/>
                    </a:lnTo>
                    <a:lnTo>
                      <a:pt x="1932" y="2336"/>
                    </a:lnTo>
                    <a:lnTo>
                      <a:pt x="1894" y="2350"/>
                    </a:lnTo>
                    <a:lnTo>
                      <a:pt x="1876" y="2354"/>
                    </a:lnTo>
                    <a:lnTo>
                      <a:pt x="1858" y="2358"/>
                    </a:lnTo>
                    <a:lnTo>
                      <a:pt x="1838" y="2360"/>
                    </a:lnTo>
                    <a:lnTo>
                      <a:pt x="1820" y="2362"/>
                    </a:lnTo>
                    <a:lnTo>
                      <a:pt x="802" y="2362"/>
                    </a:lnTo>
                    <a:close/>
                  </a:path>
                </a:pathLst>
              </a:cu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1016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640">
                  <a:solidFill>
                    <a:prstClr val="white"/>
                  </a:solidFill>
                  <a:latin typeface="微软雅黑" panose="020B0503020204020204" pitchFamily="34" charset="-122"/>
                  <a:ea typeface="微软雅黑" panose="020B0503020204020204" pitchFamily="34" charset="-122"/>
                </a:endParaRPr>
              </a:p>
            </p:txBody>
          </p:sp>
          <p:sp>
            <p:nvSpPr>
              <p:cNvPr id="43" name="Freeform 5"/>
              <p:cNvSpPr/>
              <p:nvPr/>
            </p:nvSpPr>
            <p:spPr bwMode="auto">
              <a:xfrm>
                <a:off x="780904" y="1776236"/>
                <a:ext cx="2636048" cy="2372844"/>
              </a:xfrm>
              <a:custGeom>
                <a:avLst/>
                <a:gdLst>
                  <a:gd name="T0" fmla="*/ 802 w 2624"/>
                  <a:gd name="T1" fmla="*/ 2362 h 2362"/>
                  <a:gd name="T2" fmla="*/ 766 w 2624"/>
                  <a:gd name="T3" fmla="*/ 2358 h 2362"/>
                  <a:gd name="T4" fmla="*/ 730 w 2624"/>
                  <a:gd name="T5" fmla="*/ 2350 h 2362"/>
                  <a:gd name="T6" fmla="*/ 656 w 2624"/>
                  <a:gd name="T7" fmla="*/ 2318 h 2362"/>
                  <a:gd name="T8" fmla="*/ 590 w 2624"/>
                  <a:gd name="T9" fmla="*/ 2270 h 2362"/>
                  <a:gd name="T10" fmla="*/ 564 w 2624"/>
                  <a:gd name="T11" fmla="*/ 2242 h 2362"/>
                  <a:gd name="T12" fmla="*/ 544 w 2624"/>
                  <a:gd name="T13" fmla="*/ 2212 h 2362"/>
                  <a:gd name="T14" fmla="*/ 34 w 2624"/>
                  <a:gd name="T15" fmla="*/ 1330 h 2362"/>
                  <a:gd name="T16" fmla="*/ 20 w 2624"/>
                  <a:gd name="T17" fmla="*/ 1298 h 2362"/>
                  <a:gd name="T18" fmla="*/ 8 w 2624"/>
                  <a:gd name="T19" fmla="*/ 1260 h 2362"/>
                  <a:gd name="T20" fmla="*/ 0 w 2624"/>
                  <a:gd name="T21" fmla="*/ 1180 h 2362"/>
                  <a:gd name="T22" fmla="*/ 8 w 2624"/>
                  <a:gd name="T23" fmla="*/ 1102 h 2362"/>
                  <a:gd name="T24" fmla="*/ 20 w 2624"/>
                  <a:gd name="T25" fmla="*/ 1064 h 2362"/>
                  <a:gd name="T26" fmla="*/ 34 w 2624"/>
                  <a:gd name="T27" fmla="*/ 1032 h 2362"/>
                  <a:gd name="T28" fmla="*/ 544 w 2624"/>
                  <a:gd name="T29" fmla="*/ 150 h 2362"/>
                  <a:gd name="T30" fmla="*/ 564 w 2624"/>
                  <a:gd name="T31" fmla="*/ 120 h 2362"/>
                  <a:gd name="T32" fmla="*/ 590 w 2624"/>
                  <a:gd name="T33" fmla="*/ 92 h 2362"/>
                  <a:gd name="T34" fmla="*/ 656 w 2624"/>
                  <a:gd name="T35" fmla="*/ 44 h 2362"/>
                  <a:gd name="T36" fmla="*/ 730 w 2624"/>
                  <a:gd name="T37" fmla="*/ 12 h 2362"/>
                  <a:gd name="T38" fmla="*/ 766 w 2624"/>
                  <a:gd name="T39" fmla="*/ 4 h 2362"/>
                  <a:gd name="T40" fmla="*/ 802 w 2624"/>
                  <a:gd name="T41" fmla="*/ 0 h 2362"/>
                  <a:gd name="T42" fmla="*/ 1820 w 2624"/>
                  <a:gd name="T43" fmla="*/ 0 h 2362"/>
                  <a:gd name="T44" fmla="*/ 1858 w 2624"/>
                  <a:gd name="T45" fmla="*/ 4 h 2362"/>
                  <a:gd name="T46" fmla="*/ 1894 w 2624"/>
                  <a:gd name="T47" fmla="*/ 12 h 2362"/>
                  <a:gd name="T48" fmla="*/ 1968 w 2624"/>
                  <a:gd name="T49" fmla="*/ 44 h 2362"/>
                  <a:gd name="T50" fmla="*/ 2032 w 2624"/>
                  <a:gd name="T51" fmla="*/ 92 h 2362"/>
                  <a:gd name="T52" fmla="*/ 2060 w 2624"/>
                  <a:gd name="T53" fmla="*/ 120 h 2362"/>
                  <a:gd name="T54" fmla="*/ 2080 w 2624"/>
                  <a:gd name="T55" fmla="*/ 150 h 2362"/>
                  <a:gd name="T56" fmla="*/ 2588 w 2624"/>
                  <a:gd name="T57" fmla="*/ 1032 h 2362"/>
                  <a:gd name="T58" fmla="*/ 2604 w 2624"/>
                  <a:gd name="T59" fmla="*/ 1064 h 2362"/>
                  <a:gd name="T60" fmla="*/ 2616 w 2624"/>
                  <a:gd name="T61" fmla="*/ 1102 h 2362"/>
                  <a:gd name="T62" fmla="*/ 2624 w 2624"/>
                  <a:gd name="T63" fmla="*/ 1180 h 2362"/>
                  <a:gd name="T64" fmla="*/ 2616 w 2624"/>
                  <a:gd name="T65" fmla="*/ 1260 h 2362"/>
                  <a:gd name="T66" fmla="*/ 2604 w 2624"/>
                  <a:gd name="T67" fmla="*/ 1298 h 2362"/>
                  <a:gd name="T68" fmla="*/ 2588 w 2624"/>
                  <a:gd name="T69" fmla="*/ 1330 h 2362"/>
                  <a:gd name="T70" fmla="*/ 2080 w 2624"/>
                  <a:gd name="T71" fmla="*/ 2212 h 2362"/>
                  <a:gd name="T72" fmla="*/ 2060 w 2624"/>
                  <a:gd name="T73" fmla="*/ 2242 h 2362"/>
                  <a:gd name="T74" fmla="*/ 2032 w 2624"/>
                  <a:gd name="T75" fmla="*/ 2270 h 2362"/>
                  <a:gd name="T76" fmla="*/ 1968 w 2624"/>
                  <a:gd name="T77" fmla="*/ 2318 h 2362"/>
                  <a:gd name="T78" fmla="*/ 1894 w 2624"/>
                  <a:gd name="T79" fmla="*/ 2350 h 2362"/>
                  <a:gd name="T80" fmla="*/ 1858 w 2624"/>
                  <a:gd name="T81" fmla="*/ 2358 h 2362"/>
                  <a:gd name="T82" fmla="*/ 1820 w 2624"/>
                  <a:gd name="T83" fmla="*/ 2362 h 2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24" h="2362">
                    <a:moveTo>
                      <a:pt x="802" y="2362"/>
                    </a:moveTo>
                    <a:lnTo>
                      <a:pt x="802" y="2362"/>
                    </a:lnTo>
                    <a:lnTo>
                      <a:pt x="784" y="2360"/>
                    </a:lnTo>
                    <a:lnTo>
                      <a:pt x="766" y="2358"/>
                    </a:lnTo>
                    <a:lnTo>
                      <a:pt x="748" y="2354"/>
                    </a:lnTo>
                    <a:lnTo>
                      <a:pt x="730" y="2350"/>
                    </a:lnTo>
                    <a:lnTo>
                      <a:pt x="692" y="2336"/>
                    </a:lnTo>
                    <a:lnTo>
                      <a:pt x="656" y="2318"/>
                    </a:lnTo>
                    <a:lnTo>
                      <a:pt x="622" y="2296"/>
                    </a:lnTo>
                    <a:lnTo>
                      <a:pt x="590" y="2270"/>
                    </a:lnTo>
                    <a:lnTo>
                      <a:pt x="578" y="2256"/>
                    </a:lnTo>
                    <a:lnTo>
                      <a:pt x="564" y="2242"/>
                    </a:lnTo>
                    <a:lnTo>
                      <a:pt x="554" y="2228"/>
                    </a:lnTo>
                    <a:lnTo>
                      <a:pt x="544" y="2212"/>
                    </a:lnTo>
                    <a:lnTo>
                      <a:pt x="34" y="1330"/>
                    </a:lnTo>
                    <a:lnTo>
                      <a:pt x="34" y="1330"/>
                    </a:lnTo>
                    <a:lnTo>
                      <a:pt x="26" y="1314"/>
                    </a:lnTo>
                    <a:lnTo>
                      <a:pt x="20" y="1298"/>
                    </a:lnTo>
                    <a:lnTo>
                      <a:pt x="14" y="1280"/>
                    </a:lnTo>
                    <a:lnTo>
                      <a:pt x="8" y="1260"/>
                    </a:lnTo>
                    <a:lnTo>
                      <a:pt x="2" y="1222"/>
                    </a:lnTo>
                    <a:lnTo>
                      <a:pt x="0" y="1180"/>
                    </a:lnTo>
                    <a:lnTo>
                      <a:pt x="2" y="1140"/>
                    </a:lnTo>
                    <a:lnTo>
                      <a:pt x="8" y="1102"/>
                    </a:lnTo>
                    <a:lnTo>
                      <a:pt x="14" y="1082"/>
                    </a:lnTo>
                    <a:lnTo>
                      <a:pt x="20" y="1064"/>
                    </a:lnTo>
                    <a:lnTo>
                      <a:pt x="26" y="1048"/>
                    </a:lnTo>
                    <a:lnTo>
                      <a:pt x="34" y="1032"/>
                    </a:lnTo>
                    <a:lnTo>
                      <a:pt x="544" y="150"/>
                    </a:lnTo>
                    <a:lnTo>
                      <a:pt x="544" y="150"/>
                    </a:lnTo>
                    <a:lnTo>
                      <a:pt x="554" y="134"/>
                    </a:lnTo>
                    <a:lnTo>
                      <a:pt x="564" y="120"/>
                    </a:lnTo>
                    <a:lnTo>
                      <a:pt x="578" y="106"/>
                    </a:lnTo>
                    <a:lnTo>
                      <a:pt x="590" y="92"/>
                    </a:lnTo>
                    <a:lnTo>
                      <a:pt x="622" y="66"/>
                    </a:lnTo>
                    <a:lnTo>
                      <a:pt x="656" y="44"/>
                    </a:lnTo>
                    <a:lnTo>
                      <a:pt x="692" y="26"/>
                    </a:lnTo>
                    <a:lnTo>
                      <a:pt x="730" y="12"/>
                    </a:lnTo>
                    <a:lnTo>
                      <a:pt x="748" y="6"/>
                    </a:lnTo>
                    <a:lnTo>
                      <a:pt x="766" y="4"/>
                    </a:lnTo>
                    <a:lnTo>
                      <a:pt x="784" y="0"/>
                    </a:lnTo>
                    <a:lnTo>
                      <a:pt x="802" y="0"/>
                    </a:lnTo>
                    <a:lnTo>
                      <a:pt x="1820" y="0"/>
                    </a:lnTo>
                    <a:lnTo>
                      <a:pt x="1820" y="0"/>
                    </a:lnTo>
                    <a:lnTo>
                      <a:pt x="1838" y="0"/>
                    </a:lnTo>
                    <a:lnTo>
                      <a:pt x="1858" y="4"/>
                    </a:lnTo>
                    <a:lnTo>
                      <a:pt x="1876" y="6"/>
                    </a:lnTo>
                    <a:lnTo>
                      <a:pt x="1894" y="12"/>
                    </a:lnTo>
                    <a:lnTo>
                      <a:pt x="1932" y="26"/>
                    </a:lnTo>
                    <a:lnTo>
                      <a:pt x="1968" y="44"/>
                    </a:lnTo>
                    <a:lnTo>
                      <a:pt x="2002" y="66"/>
                    </a:lnTo>
                    <a:lnTo>
                      <a:pt x="2032" y="92"/>
                    </a:lnTo>
                    <a:lnTo>
                      <a:pt x="2046" y="106"/>
                    </a:lnTo>
                    <a:lnTo>
                      <a:pt x="2060" y="120"/>
                    </a:lnTo>
                    <a:lnTo>
                      <a:pt x="2070" y="134"/>
                    </a:lnTo>
                    <a:lnTo>
                      <a:pt x="2080" y="150"/>
                    </a:lnTo>
                    <a:lnTo>
                      <a:pt x="2588" y="1032"/>
                    </a:lnTo>
                    <a:lnTo>
                      <a:pt x="2588" y="1032"/>
                    </a:lnTo>
                    <a:lnTo>
                      <a:pt x="2598" y="1048"/>
                    </a:lnTo>
                    <a:lnTo>
                      <a:pt x="2604" y="1064"/>
                    </a:lnTo>
                    <a:lnTo>
                      <a:pt x="2610" y="1082"/>
                    </a:lnTo>
                    <a:lnTo>
                      <a:pt x="2616" y="1102"/>
                    </a:lnTo>
                    <a:lnTo>
                      <a:pt x="2622" y="1140"/>
                    </a:lnTo>
                    <a:lnTo>
                      <a:pt x="2624" y="1180"/>
                    </a:lnTo>
                    <a:lnTo>
                      <a:pt x="2622" y="1222"/>
                    </a:lnTo>
                    <a:lnTo>
                      <a:pt x="2616" y="1260"/>
                    </a:lnTo>
                    <a:lnTo>
                      <a:pt x="2610" y="1280"/>
                    </a:lnTo>
                    <a:lnTo>
                      <a:pt x="2604" y="1298"/>
                    </a:lnTo>
                    <a:lnTo>
                      <a:pt x="2598" y="1314"/>
                    </a:lnTo>
                    <a:lnTo>
                      <a:pt x="2588" y="1330"/>
                    </a:lnTo>
                    <a:lnTo>
                      <a:pt x="2080" y="2212"/>
                    </a:lnTo>
                    <a:lnTo>
                      <a:pt x="2080" y="2212"/>
                    </a:lnTo>
                    <a:lnTo>
                      <a:pt x="2070" y="2228"/>
                    </a:lnTo>
                    <a:lnTo>
                      <a:pt x="2060" y="2242"/>
                    </a:lnTo>
                    <a:lnTo>
                      <a:pt x="2046" y="2256"/>
                    </a:lnTo>
                    <a:lnTo>
                      <a:pt x="2032" y="2270"/>
                    </a:lnTo>
                    <a:lnTo>
                      <a:pt x="2002" y="2296"/>
                    </a:lnTo>
                    <a:lnTo>
                      <a:pt x="1968" y="2318"/>
                    </a:lnTo>
                    <a:lnTo>
                      <a:pt x="1932" y="2336"/>
                    </a:lnTo>
                    <a:lnTo>
                      <a:pt x="1894" y="2350"/>
                    </a:lnTo>
                    <a:lnTo>
                      <a:pt x="1876" y="2354"/>
                    </a:lnTo>
                    <a:lnTo>
                      <a:pt x="1858" y="2358"/>
                    </a:lnTo>
                    <a:lnTo>
                      <a:pt x="1838" y="2360"/>
                    </a:lnTo>
                    <a:lnTo>
                      <a:pt x="1820" y="2362"/>
                    </a:lnTo>
                    <a:lnTo>
                      <a:pt x="802" y="2362"/>
                    </a:lnTo>
                    <a:close/>
                  </a:path>
                </a:pathLst>
              </a:custGeom>
              <a:gradFill flip="none" rotWithShape="1">
                <a:gsLst>
                  <a:gs pos="100000">
                    <a:srgbClr val="DEDEDE"/>
                  </a:gs>
                  <a:gs pos="31000">
                    <a:schemeClr val="bg1"/>
                  </a:gs>
                </a:gsLst>
                <a:lin ang="135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640">
                  <a:solidFill>
                    <a:prstClr val="white"/>
                  </a:solidFill>
                  <a:latin typeface="微软雅黑" panose="020B0503020204020204" pitchFamily="34" charset="-122"/>
                  <a:ea typeface="微软雅黑" panose="020B0503020204020204" pitchFamily="34" charset="-122"/>
                </a:endParaRPr>
              </a:p>
            </p:txBody>
          </p:sp>
        </p:grpSp>
        <p:sp>
          <p:nvSpPr>
            <p:cNvPr id="41" name="椭圆 40"/>
            <p:cNvSpPr/>
            <p:nvPr/>
          </p:nvSpPr>
          <p:spPr>
            <a:xfrm>
              <a:off x="1349092" y="1747820"/>
              <a:ext cx="1926218" cy="1926217"/>
            </a:xfrm>
            <a:prstGeom prst="ellipse">
              <a:avLst/>
            </a:prstGeom>
            <a:blipFill dpi="0" rotWithShape="1">
              <a:blip r:embed="rId3" cstate="screen">
                <a:extLst>
                  <a:ext uri="{BEBA8EAE-BF5A-486C-A8C5-ECC9F3942E4B}">
                    <a14:imgProps xmlns:a14="http://schemas.microsoft.com/office/drawing/2010/main">
                      <a14:imgLayer r:embed="rId4">
                        <a14:imgEffect>
                          <a14:colorTemperature colorTemp="4000"/>
                        </a14:imgEffect>
                        <a14:imgEffect>
                          <a14:saturation sat="46000"/>
                        </a14:imgEffect>
                      </a14:imgLayer>
                    </a14:imgProps>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40"/>
            </a:p>
          </p:txBody>
        </p:sp>
      </p:grpSp>
      <p:grpSp>
        <p:nvGrpSpPr>
          <p:cNvPr id="44" name="组合 43"/>
          <p:cNvGrpSpPr/>
          <p:nvPr/>
        </p:nvGrpSpPr>
        <p:grpSpPr>
          <a:xfrm>
            <a:off x="1020508" y="1771642"/>
            <a:ext cx="758267" cy="758266"/>
            <a:chOff x="1377884" y="1463694"/>
            <a:chExt cx="727984" cy="727984"/>
          </a:xfrm>
        </p:grpSpPr>
        <p:grpSp>
          <p:nvGrpSpPr>
            <p:cNvPr id="45" name="组合 44"/>
            <p:cNvGrpSpPr/>
            <p:nvPr/>
          </p:nvGrpSpPr>
          <p:grpSpPr>
            <a:xfrm>
              <a:off x="1377884" y="1463694"/>
              <a:ext cx="727984" cy="727984"/>
              <a:chOff x="372609" y="2524616"/>
              <a:chExt cx="2739344" cy="2739343"/>
            </a:xfrm>
          </p:grpSpPr>
          <p:sp>
            <p:nvSpPr>
              <p:cNvPr id="47" name="椭圆 46"/>
              <p:cNvSpPr/>
              <p:nvPr/>
            </p:nvSpPr>
            <p:spPr>
              <a:xfrm>
                <a:off x="372609" y="2524616"/>
                <a:ext cx="2739344" cy="2739343"/>
              </a:xfrm>
              <a:prstGeom prst="ellipse">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640">
                  <a:solidFill>
                    <a:srgbClr val="0070C0"/>
                  </a:solidFill>
                  <a:latin typeface="微软雅黑" panose="020B0503020204020204" pitchFamily="34" charset="-122"/>
                  <a:ea typeface="微软雅黑" panose="020B0503020204020204" pitchFamily="34" charset="-122"/>
                </a:endParaRPr>
              </a:p>
            </p:txBody>
          </p:sp>
          <p:sp>
            <p:nvSpPr>
              <p:cNvPr id="48" name="椭圆 47"/>
              <p:cNvSpPr/>
              <p:nvPr/>
            </p:nvSpPr>
            <p:spPr>
              <a:xfrm>
                <a:off x="399597" y="2551604"/>
                <a:ext cx="2685369" cy="2685369"/>
              </a:xfrm>
              <a:prstGeom prst="ellipse">
                <a:avLst/>
              </a:prstGeom>
              <a:gradFill>
                <a:gsLst>
                  <a:gs pos="0">
                    <a:schemeClr val="bg1">
                      <a:lumMod val="85000"/>
                    </a:schemeClr>
                  </a:gs>
                  <a:gs pos="83000">
                    <a:schemeClr val="bg1"/>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640">
                  <a:solidFill>
                    <a:srgbClr val="0070C0"/>
                  </a:solidFill>
                  <a:latin typeface="微软雅黑" panose="020B0503020204020204" pitchFamily="34" charset="-122"/>
                  <a:ea typeface="微软雅黑" panose="020B0503020204020204" pitchFamily="34" charset="-122"/>
                </a:endParaRPr>
              </a:p>
            </p:txBody>
          </p:sp>
        </p:grpSp>
        <p:sp>
          <p:nvSpPr>
            <p:cNvPr id="46" name="TextBox 33"/>
            <p:cNvSpPr txBox="1"/>
            <p:nvPr/>
          </p:nvSpPr>
          <p:spPr>
            <a:xfrm>
              <a:off x="1542423" y="1590911"/>
              <a:ext cx="398904" cy="519623"/>
            </a:xfrm>
            <a:prstGeom prst="rect">
              <a:avLst/>
            </a:prstGeom>
            <a:noFill/>
          </p:spPr>
          <p:txBody>
            <a:bodyPr wrap="none" rtlCol="0">
              <a:spAutoFit/>
            </a:bodyPr>
            <a:lstStyle>
              <a:defPPr>
                <a:defRPr lang="zh-CN"/>
              </a:defPPr>
              <a:lvl1pPr algn="ctr">
                <a:defRPr sz="4000" b="1">
                  <a:ln>
                    <a:noFill/>
                  </a:ln>
                  <a:gradFill>
                    <a:gsLst>
                      <a:gs pos="1000">
                        <a:schemeClr val="accent5"/>
                      </a:gs>
                      <a:gs pos="46000">
                        <a:srgbClr val="7AC672"/>
                      </a:gs>
                      <a:gs pos="100000">
                        <a:schemeClr val="accent3">
                          <a:lumMod val="60000"/>
                          <a:lumOff val="40000"/>
                        </a:schemeClr>
                      </a:gs>
                    </a:gsLst>
                    <a:lin ang="13500000" scaled="1"/>
                  </a:gradFill>
                  <a:effectLst>
                    <a:outerShdw blurRad="50800" dist="50800" dir="13500000" algn="tl" rotWithShape="0">
                      <a:schemeClr val="bg1">
                        <a:alpha val="70000"/>
                      </a:schemeClr>
                    </a:outerShdw>
                  </a:effectLst>
                  <a:latin typeface="微软雅黑" panose="020B0503020204020204" pitchFamily="34" charset="-122"/>
                  <a:ea typeface="微软雅黑" panose="020B0503020204020204" pitchFamily="34" charset="-122"/>
                </a:defRPr>
              </a:lvl1pPr>
            </a:lstStyle>
            <a:p>
              <a:r>
                <a:rPr lang="en-US" altLang="zh-CN" sz="2915" dirty="0">
                  <a:solidFill>
                    <a:srgbClr val="00B0F0"/>
                  </a:solidFill>
                </a:rPr>
                <a:t>1</a:t>
              </a:r>
              <a:endParaRPr lang="zh-CN" altLang="en-US" sz="2915" dirty="0">
                <a:solidFill>
                  <a:srgbClr val="00B0F0"/>
                </a:solidFill>
              </a:endParaRPr>
            </a:p>
          </p:txBody>
        </p:sp>
      </p:grpSp>
      <p:grpSp>
        <p:nvGrpSpPr>
          <p:cNvPr id="49" name="组合 48"/>
          <p:cNvGrpSpPr/>
          <p:nvPr/>
        </p:nvGrpSpPr>
        <p:grpSpPr>
          <a:xfrm>
            <a:off x="3719862" y="3810384"/>
            <a:ext cx="2794187" cy="2515194"/>
            <a:chOff x="3431704" y="3501008"/>
            <a:chExt cx="2682595" cy="2414744"/>
          </a:xfrm>
        </p:grpSpPr>
        <p:grpSp>
          <p:nvGrpSpPr>
            <p:cNvPr id="50" name="组合 49"/>
            <p:cNvGrpSpPr/>
            <p:nvPr/>
          </p:nvGrpSpPr>
          <p:grpSpPr>
            <a:xfrm>
              <a:off x="3431704" y="3501008"/>
              <a:ext cx="2682595" cy="2414744"/>
              <a:chOff x="757631" y="1755286"/>
              <a:chExt cx="2682595" cy="2414744"/>
            </a:xfrm>
          </p:grpSpPr>
          <p:sp>
            <p:nvSpPr>
              <p:cNvPr id="52" name="Freeform 5"/>
              <p:cNvSpPr/>
              <p:nvPr/>
            </p:nvSpPr>
            <p:spPr bwMode="auto">
              <a:xfrm>
                <a:off x="757631" y="1755286"/>
                <a:ext cx="2682595" cy="2414744"/>
              </a:xfrm>
              <a:custGeom>
                <a:avLst/>
                <a:gdLst>
                  <a:gd name="T0" fmla="*/ 802 w 2624"/>
                  <a:gd name="T1" fmla="*/ 2362 h 2362"/>
                  <a:gd name="T2" fmla="*/ 766 w 2624"/>
                  <a:gd name="T3" fmla="*/ 2358 h 2362"/>
                  <a:gd name="T4" fmla="*/ 730 w 2624"/>
                  <a:gd name="T5" fmla="*/ 2350 h 2362"/>
                  <a:gd name="T6" fmla="*/ 656 w 2624"/>
                  <a:gd name="T7" fmla="*/ 2318 h 2362"/>
                  <a:gd name="T8" fmla="*/ 590 w 2624"/>
                  <a:gd name="T9" fmla="*/ 2270 h 2362"/>
                  <a:gd name="T10" fmla="*/ 564 w 2624"/>
                  <a:gd name="T11" fmla="*/ 2242 h 2362"/>
                  <a:gd name="T12" fmla="*/ 544 w 2624"/>
                  <a:gd name="T13" fmla="*/ 2212 h 2362"/>
                  <a:gd name="T14" fmla="*/ 34 w 2624"/>
                  <a:gd name="T15" fmla="*/ 1330 h 2362"/>
                  <a:gd name="T16" fmla="*/ 20 w 2624"/>
                  <a:gd name="T17" fmla="*/ 1298 h 2362"/>
                  <a:gd name="T18" fmla="*/ 8 w 2624"/>
                  <a:gd name="T19" fmla="*/ 1260 h 2362"/>
                  <a:gd name="T20" fmla="*/ 0 w 2624"/>
                  <a:gd name="T21" fmla="*/ 1180 h 2362"/>
                  <a:gd name="T22" fmla="*/ 8 w 2624"/>
                  <a:gd name="T23" fmla="*/ 1102 h 2362"/>
                  <a:gd name="T24" fmla="*/ 20 w 2624"/>
                  <a:gd name="T25" fmla="*/ 1064 h 2362"/>
                  <a:gd name="T26" fmla="*/ 34 w 2624"/>
                  <a:gd name="T27" fmla="*/ 1032 h 2362"/>
                  <a:gd name="T28" fmla="*/ 544 w 2624"/>
                  <a:gd name="T29" fmla="*/ 150 h 2362"/>
                  <a:gd name="T30" fmla="*/ 564 w 2624"/>
                  <a:gd name="T31" fmla="*/ 120 h 2362"/>
                  <a:gd name="T32" fmla="*/ 590 w 2624"/>
                  <a:gd name="T33" fmla="*/ 92 h 2362"/>
                  <a:gd name="T34" fmla="*/ 656 w 2624"/>
                  <a:gd name="T35" fmla="*/ 44 h 2362"/>
                  <a:gd name="T36" fmla="*/ 730 w 2624"/>
                  <a:gd name="T37" fmla="*/ 12 h 2362"/>
                  <a:gd name="T38" fmla="*/ 766 w 2624"/>
                  <a:gd name="T39" fmla="*/ 4 h 2362"/>
                  <a:gd name="T40" fmla="*/ 802 w 2624"/>
                  <a:gd name="T41" fmla="*/ 0 h 2362"/>
                  <a:gd name="T42" fmla="*/ 1820 w 2624"/>
                  <a:gd name="T43" fmla="*/ 0 h 2362"/>
                  <a:gd name="T44" fmla="*/ 1858 w 2624"/>
                  <a:gd name="T45" fmla="*/ 4 h 2362"/>
                  <a:gd name="T46" fmla="*/ 1894 w 2624"/>
                  <a:gd name="T47" fmla="*/ 12 h 2362"/>
                  <a:gd name="T48" fmla="*/ 1968 w 2624"/>
                  <a:gd name="T49" fmla="*/ 44 h 2362"/>
                  <a:gd name="T50" fmla="*/ 2032 w 2624"/>
                  <a:gd name="T51" fmla="*/ 92 h 2362"/>
                  <a:gd name="T52" fmla="*/ 2060 w 2624"/>
                  <a:gd name="T53" fmla="*/ 120 h 2362"/>
                  <a:gd name="T54" fmla="*/ 2080 w 2624"/>
                  <a:gd name="T55" fmla="*/ 150 h 2362"/>
                  <a:gd name="T56" fmla="*/ 2588 w 2624"/>
                  <a:gd name="T57" fmla="*/ 1032 h 2362"/>
                  <a:gd name="T58" fmla="*/ 2604 w 2624"/>
                  <a:gd name="T59" fmla="*/ 1064 h 2362"/>
                  <a:gd name="T60" fmla="*/ 2616 w 2624"/>
                  <a:gd name="T61" fmla="*/ 1102 h 2362"/>
                  <a:gd name="T62" fmla="*/ 2624 w 2624"/>
                  <a:gd name="T63" fmla="*/ 1180 h 2362"/>
                  <a:gd name="T64" fmla="*/ 2616 w 2624"/>
                  <a:gd name="T65" fmla="*/ 1260 h 2362"/>
                  <a:gd name="T66" fmla="*/ 2604 w 2624"/>
                  <a:gd name="T67" fmla="*/ 1298 h 2362"/>
                  <a:gd name="T68" fmla="*/ 2588 w 2624"/>
                  <a:gd name="T69" fmla="*/ 1330 h 2362"/>
                  <a:gd name="T70" fmla="*/ 2080 w 2624"/>
                  <a:gd name="T71" fmla="*/ 2212 h 2362"/>
                  <a:gd name="T72" fmla="*/ 2060 w 2624"/>
                  <a:gd name="T73" fmla="*/ 2242 h 2362"/>
                  <a:gd name="T74" fmla="*/ 2032 w 2624"/>
                  <a:gd name="T75" fmla="*/ 2270 h 2362"/>
                  <a:gd name="T76" fmla="*/ 1968 w 2624"/>
                  <a:gd name="T77" fmla="*/ 2318 h 2362"/>
                  <a:gd name="T78" fmla="*/ 1894 w 2624"/>
                  <a:gd name="T79" fmla="*/ 2350 h 2362"/>
                  <a:gd name="T80" fmla="*/ 1858 w 2624"/>
                  <a:gd name="T81" fmla="*/ 2358 h 2362"/>
                  <a:gd name="T82" fmla="*/ 1820 w 2624"/>
                  <a:gd name="T83" fmla="*/ 2362 h 2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24" h="2362">
                    <a:moveTo>
                      <a:pt x="802" y="2362"/>
                    </a:moveTo>
                    <a:lnTo>
                      <a:pt x="802" y="2362"/>
                    </a:lnTo>
                    <a:lnTo>
                      <a:pt x="784" y="2360"/>
                    </a:lnTo>
                    <a:lnTo>
                      <a:pt x="766" y="2358"/>
                    </a:lnTo>
                    <a:lnTo>
                      <a:pt x="748" y="2354"/>
                    </a:lnTo>
                    <a:lnTo>
                      <a:pt x="730" y="2350"/>
                    </a:lnTo>
                    <a:lnTo>
                      <a:pt x="692" y="2336"/>
                    </a:lnTo>
                    <a:lnTo>
                      <a:pt x="656" y="2318"/>
                    </a:lnTo>
                    <a:lnTo>
                      <a:pt x="622" y="2296"/>
                    </a:lnTo>
                    <a:lnTo>
                      <a:pt x="590" y="2270"/>
                    </a:lnTo>
                    <a:lnTo>
                      <a:pt x="578" y="2256"/>
                    </a:lnTo>
                    <a:lnTo>
                      <a:pt x="564" y="2242"/>
                    </a:lnTo>
                    <a:lnTo>
                      <a:pt x="554" y="2228"/>
                    </a:lnTo>
                    <a:lnTo>
                      <a:pt x="544" y="2212"/>
                    </a:lnTo>
                    <a:lnTo>
                      <a:pt x="34" y="1330"/>
                    </a:lnTo>
                    <a:lnTo>
                      <a:pt x="34" y="1330"/>
                    </a:lnTo>
                    <a:lnTo>
                      <a:pt x="26" y="1314"/>
                    </a:lnTo>
                    <a:lnTo>
                      <a:pt x="20" y="1298"/>
                    </a:lnTo>
                    <a:lnTo>
                      <a:pt x="14" y="1280"/>
                    </a:lnTo>
                    <a:lnTo>
                      <a:pt x="8" y="1260"/>
                    </a:lnTo>
                    <a:lnTo>
                      <a:pt x="2" y="1222"/>
                    </a:lnTo>
                    <a:lnTo>
                      <a:pt x="0" y="1180"/>
                    </a:lnTo>
                    <a:lnTo>
                      <a:pt x="2" y="1140"/>
                    </a:lnTo>
                    <a:lnTo>
                      <a:pt x="8" y="1102"/>
                    </a:lnTo>
                    <a:lnTo>
                      <a:pt x="14" y="1082"/>
                    </a:lnTo>
                    <a:lnTo>
                      <a:pt x="20" y="1064"/>
                    </a:lnTo>
                    <a:lnTo>
                      <a:pt x="26" y="1048"/>
                    </a:lnTo>
                    <a:lnTo>
                      <a:pt x="34" y="1032"/>
                    </a:lnTo>
                    <a:lnTo>
                      <a:pt x="544" y="150"/>
                    </a:lnTo>
                    <a:lnTo>
                      <a:pt x="544" y="150"/>
                    </a:lnTo>
                    <a:lnTo>
                      <a:pt x="554" y="134"/>
                    </a:lnTo>
                    <a:lnTo>
                      <a:pt x="564" y="120"/>
                    </a:lnTo>
                    <a:lnTo>
                      <a:pt x="578" y="106"/>
                    </a:lnTo>
                    <a:lnTo>
                      <a:pt x="590" y="92"/>
                    </a:lnTo>
                    <a:lnTo>
                      <a:pt x="622" y="66"/>
                    </a:lnTo>
                    <a:lnTo>
                      <a:pt x="656" y="44"/>
                    </a:lnTo>
                    <a:lnTo>
                      <a:pt x="692" y="26"/>
                    </a:lnTo>
                    <a:lnTo>
                      <a:pt x="730" y="12"/>
                    </a:lnTo>
                    <a:lnTo>
                      <a:pt x="748" y="6"/>
                    </a:lnTo>
                    <a:lnTo>
                      <a:pt x="766" y="4"/>
                    </a:lnTo>
                    <a:lnTo>
                      <a:pt x="784" y="0"/>
                    </a:lnTo>
                    <a:lnTo>
                      <a:pt x="802" y="0"/>
                    </a:lnTo>
                    <a:lnTo>
                      <a:pt x="1820" y="0"/>
                    </a:lnTo>
                    <a:lnTo>
                      <a:pt x="1820" y="0"/>
                    </a:lnTo>
                    <a:lnTo>
                      <a:pt x="1838" y="0"/>
                    </a:lnTo>
                    <a:lnTo>
                      <a:pt x="1858" y="4"/>
                    </a:lnTo>
                    <a:lnTo>
                      <a:pt x="1876" y="6"/>
                    </a:lnTo>
                    <a:lnTo>
                      <a:pt x="1894" y="12"/>
                    </a:lnTo>
                    <a:lnTo>
                      <a:pt x="1932" y="26"/>
                    </a:lnTo>
                    <a:lnTo>
                      <a:pt x="1968" y="44"/>
                    </a:lnTo>
                    <a:lnTo>
                      <a:pt x="2002" y="66"/>
                    </a:lnTo>
                    <a:lnTo>
                      <a:pt x="2032" y="92"/>
                    </a:lnTo>
                    <a:lnTo>
                      <a:pt x="2046" y="106"/>
                    </a:lnTo>
                    <a:lnTo>
                      <a:pt x="2060" y="120"/>
                    </a:lnTo>
                    <a:lnTo>
                      <a:pt x="2070" y="134"/>
                    </a:lnTo>
                    <a:lnTo>
                      <a:pt x="2080" y="150"/>
                    </a:lnTo>
                    <a:lnTo>
                      <a:pt x="2588" y="1032"/>
                    </a:lnTo>
                    <a:lnTo>
                      <a:pt x="2588" y="1032"/>
                    </a:lnTo>
                    <a:lnTo>
                      <a:pt x="2598" y="1048"/>
                    </a:lnTo>
                    <a:lnTo>
                      <a:pt x="2604" y="1064"/>
                    </a:lnTo>
                    <a:lnTo>
                      <a:pt x="2610" y="1082"/>
                    </a:lnTo>
                    <a:lnTo>
                      <a:pt x="2616" y="1102"/>
                    </a:lnTo>
                    <a:lnTo>
                      <a:pt x="2622" y="1140"/>
                    </a:lnTo>
                    <a:lnTo>
                      <a:pt x="2624" y="1180"/>
                    </a:lnTo>
                    <a:lnTo>
                      <a:pt x="2622" y="1222"/>
                    </a:lnTo>
                    <a:lnTo>
                      <a:pt x="2616" y="1260"/>
                    </a:lnTo>
                    <a:lnTo>
                      <a:pt x="2610" y="1280"/>
                    </a:lnTo>
                    <a:lnTo>
                      <a:pt x="2604" y="1298"/>
                    </a:lnTo>
                    <a:lnTo>
                      <a:pt x="2598" y="1314"/>
                    </a:lnTo>
                    <a:lnTo>
                      <a:pt x="2588" y="1330"/>
                    </a:lnTo>
                    <a:lnTo>
                      <a:pt x="2080" y="2212"/>
                    </a:lnTo>
                    <a:lnTo>
                      <a:pt x="2080" y="2212"/>
                    </a:lnTo>
                    <a:lnTo>
                      <a:pt x="2070" y="2228"/>
                    </a:lnTo>
                    <a:lnTo>
                      <a:pt x="2060" y="2242"/>
                    </a:lnTo>
                    <a:lnTo>
                      <a:pt x="2046" y="2256"/>
                    </a:lnTo>
                    <a:lnTo>
                      <a:pt x="2032" y="2270"/>
                    </a:lnTo>
                    <a:lnTo>
                      <a:pt x="2002" y="2296"/>
                    </a:lnTo>
                    <a:lnTo>
                      <a:pt x="1968" y="2318"/>
                    </a:lnTo>
                    <a:lnTo>
                      <a:pt x="1932" y="2336"/>
                    </a:lnTo>
                    <a:lnTo>
                      <a:pt x="1894" y="2350"/>
                    </a:lnTo>
                    <a:lnTo>
                      <a:pt x="1876" y="2354"/>
                    </a:lnTo>
                    <a:lnTo>
                      <a:pt x="1858" y="2358"/>
                    </a:lnTo>
                    <a:lnTo>
                      <a:pt x="1838" y="2360"/>
                    </a:lnTo>
                    <a:lnTo>
                      <a:pt x="1820" y="2362"/>
                    </a:lnTo>
                    <a:lnTo>
                      <a:pt x="802" y="2362"/>
                    </a:lnTo>
                    <a:close/>
                  </a:path>
                </a:pathLst>
              </a:cu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1016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640">
                  <a:solidFill>
                    <a:prstClr val="white"/>
                  </a:solidFill>
                  <a:latin typeface="微软雅黑" panose="020B0503020204020204" pitchFamily="34" charset="-122"/>
                  <a:ea typeface="微软雅黑" panose="020B0503020204020204" pitchFamily="34" charset="-122"/>
                </a:endParaRPr>
              </a:p>
            </p:txBody>
          </p:sp>
          <p:sp>
            <p:nvSpPr>
              <p:cNvPr id="53" name="Freeform 5"/>
              <p:cNvSpPr/>
              <p:nvPr/>
            </p:nvSpPr>
            <p:spPr bwMode="auto">
              <a:xfrm>
                <a:off x="780904" y="1776236"/>
                <a:ext cx="2636048" cy="2372844"/>
              </a:xfrm>
              <a:custGeom>
                <a:avLst/>
                <a:gdLst>
                  <a:gd name="T0" fmla="*/ 802 w 2624"/>
                  <a:gd name="T1" fmla="*/ 2362 h 2362"/>
                  <a:gd name="T2" fmla="*/ 766 w 2624"/>
                  <a:gd name="T3" fmla="*/ 2358 h 2362"/>
                  <a:gd name="T4" fmla="*/ 730 w 2624"/>
                  <a:gd name="T5" fmla="*/ 2350 h 2362"/>
                  <a:gd name="T6" fmla="*/ 656 w 2624"/>
                  <a:gd name="T7" fmla="*/ 2318 h 2362"/>
                  <a:gd name="T8" fmla="*/ 590 w 2624"/>
                  <a:gd name="T9" fmla="*/ 2270 h 2362"/>
                  <a:gd name="T10" fmla="*/ 564 w 2624"/>
                  <a:gd name="T11" fmla="*/ 2242 h 2362"/>
                  <a:gd name="T12" fmla="*/ 544 w 2624"/>
                  <a:gd name="T13" fmla="*/ 2212 h 2362"/>
                  <a:gd name="T14" fmla="*/ 34 w 2624"/>
                  <a:gd name="T15" fmla="*/ 1330 h 2362"/>
                  <a:gd name="T16" fmla="*/ 20 w 2624"/>
                  <a:gd name="T17" fmla="*/ 1298 h 2362"/>
                  <a:gd name="T18" fmla="*/ 8 w 2624"/>
                  <a:gd name="T19" fmla="*/ 1260 h 2362"/>
                  <a:gd name="T20" fmla="*/ 0 w 2624"/>
                  <a:gd name="T21" fmla="*/ 1180 h 2362"/>
                  <a:gd name="T22" fmla="*/ 8 w 2624"/>
                  <a:gd name="T23" fmla="*/ 1102 h 2362"/>
                  <a:gd name="T24" fmla="*/ 20 w 2624"/>
                  <a:gd name="T25" fmla="*/ 1064 h 2362"/>
                  <a:gd name="T26" fmla="*/ 34 w 2624"/>
                  <a:gd name="T27" fmla="*/ 1032 h 2362"/>
                  <a:gd name="T28" fmla="*/ 544 w 2624"/>
                  <a:gd name="T29" fmla="*/ 150 h 2362"/>
                  <a:gd name="T30" fmla="*/ 564 w 2624"/>
                  <a:gd name="T31" fmla="*/ 120 h 2362"/>
                  <a:gd name="T32" fmla="*/ 590 w 2624"/>
                  <a:gd name="T33" fmla="*/ 92 h 2362"/>
                  <a:gd name="T34" fmla="*/ 656 w 2624"/>
                  <a:gd name="T35" fmla="*/ 44 h 2362"/>
                  <a:gd name="T36" fmla="*/ 730 w 2624"/>
                  <a:gd name="T37" fmla="*/ 12 h 2362"/>
                  <a:gd name="T38" fmla="*/ 766 w 2624"/>
                  <a:gd name="T39" fmla="*/ 4 h 2362"/>
                  <a:gd name="T40" fmla="*/ 802 w 2624"/>
                  <a:gd name="T41" fmla="*/ 0 h 2362"/>
                  <a:gd name="T42" fmla="*/ 1820 w 2624"/>
                  <a:gd name="T43" fmla="*/ 0 h 2362"/>
                  <a:gd name="T44" fmla="*/ 1858 w 2624"/>
                  <a:gd name="T45" fmla="*/ 4 h 2362"/>
                  <a:gd name="T46" fmla="*/ 1894 w 2624"/>
                  <a:gd name="T47" fmla="*/ 12 h 2362"/>
                  <a:gd name="T48" fmla="*/ 1968 w 2624"/>
                  <a:gd name="T49" fmla="*/ 44 h 2362"/>
                  <a:gd name="T50" fmla="*/ 2032 w 2624"/>
                  <a:gd name="T51" fmla="*/ 92 h 2362"/>
                  <a:gd name="T52" fmla="*/ 2060 w 2624"/>
                  <a:gd name="T53" fmla="*/ 120 h 2362"/>
                  <a:gd name="T54" fmla="*/ 2080 w 2624"/>
                  <a:gd name="T55" fmla="*/ 150 h 2362"/>
                  <a:gd name="T56" fmla="*/ 2588 w 2624"/>
                  <a:gd name="T57" fmla="*/ 1032 h 2362"/>
                  <a:gd name="T58" fmla="*/ 2604 w 2624"/>
                  <a:gd name="T59" fmla="*/ 1064 h 2362"/>
                  <a:gd name="T60" fmla="*/ 2616 w 2624"/>
                  <a:gd name="T61" fmla="*/ 1102 h 2362"/>
                  <a:gd name="T62" fmla="*/ 2624 w 2624"/>
                  <a:gd name="T63" fmla="*/ 1180 h 2362"/>
                  <a:gd name="T64" fmla="*/ 2616 w 2624"/>
                  <a:gd name="T65" fmla="*/ 1260 h 2362"/>
                  <a:gd name="T66" fmla="*/ 2604 w 2624"/>
                  <a:gd name="T67" fmla="*/ 1298 h 2362"/>
                  <a:gd name="T68" fmla="*/ 2588 w 2624"/>
                  <a:gd name="T69" fmla="*/ 1330 h 2362"/>
                  <a:gd name="T70" fmla="*/ 2080 w 2624"/>
                  <a:gd name="T71" fmla="*/ 2212 h 2362"/>
                  <a:gd name="T72" fmla="*/ 2060 w 2624"/>
                  <a:gd name="T73" fmla="*/ 2242 h 2362"/>
                  <a:gd name="T74" fmla="*/ 2032 w 2624"/>
                  <a:gd name="T75" fmla="*/ 2270 h 2362"/>
                  <a:gd name="T76" fmla="*/ 1968 w 2624"/>
                  <a:gd name="T77" fmla="*/ 2318 h 2362"/>
                  <a:gd name="T78" fmla="*/ 1894 w 2624"/>
                  <a:gd name="T79" fmla="*/ 2350 h 2362"/>
                  <a:gd name="T80" fmla="*/ 1858 w 2624"/>
                  <a:gd name="T81" fmla="*/ 2358 h 2362"/>
                  <a:gd name="T82" fmla="*/ 1820 w 2624"/>
                  <a:gd name="T83" fmla="*/ 2362 h 2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24" h="2362">
                    <a:moveTo>
                      <a:pt x="802" y="2362"/>
                    </a:moveTo>
                    <a:lnTo>
                      <a:pt x="802" y="2362"/>
                    </a:lnTo>
                    <a:lnTo>
                      <a:pt x="784" y="2360"/>
                    </a:lnTo>
                    <a:lnTo>
                      <a:pt x="766" y="2358"/>
                    </a:lnTo>
                    <a:lnTo>
                      <a:pt x="748" y="2354"/>
                    </a:lnTo>
                    <a:lnTo>
                      <a:pt x="730" y="2350"/>
                    </a:lnTo>
                    <a:lnTo>
                      <a:pt x="692" y="2336"/>
                    </a:lnTo>
                    <a:lnTo>
                      <a:pt x="656" y="2318"/>
                    </a:lnTo>
                    <a:lnTo>
                      <a:pt x="622" y="2296"/>
                    </a:lnTo>
                    <a:lnTo>
                      <a:pt x="590" y="2270"/>
                    </a:lnTo>
                    <a:lnTo>
                      <a:pt x="578" y="2256"/>
                    </a:lnTo>
                    <a:lnTo>
                      <a:pt x="564" y="2242"/>
                    </a:lnTo>
                    <a:lnTo>
                      <a:pt x="554" y="2228"/>
                    </a:lnTo>
                    <a:lnTo>
                      <a:pt x="544" y="2212"/>
                    </a:lnTo>
                    <a:lnTo>
                      <a:pt x="34" y="1330"/>
                    </a:lnTo>
                    <a:lnTo>
                      <a:pt x="34" y="1330"/>
                    </a:lnTo>
                    <a:lnTo>
                      <a:pt x="26" y="1314"/>
                    </a:lnTo>
                    <a:lnTo>
                      <a:pt x="20" y="1298"/>
                    </a:lnTo>
                    <a:lnTo>
                      <a:pt x="14" y="1280"/>
                    </a:lnTo>
                    <a:lnTo>
                      <a:pt x="8" y="1260"/>
                    </a:lnTo>
                    <a:lnTo>
                      <a:pt x="2" y="1222"/>
                    </a:lnTo>
                    <a:lnTo>
                      <a:pt x="0" y="1180"/>
                    </a:lnTo>
                    <a:lnTo>
                      <a:pt x="2" y="1140"/>
                    </a:lnTo>
                    <a:lnTo>
                      <a:pt x="8" y="1102"/>
                    </a:lnTo>
                    <a:lnTo>
                      <a:pt x="14" y="1082"/>
                    </a:lnTo>
                    <a:lnTo>
                      <a:pt x="20" y="1064"/>
                    </a:lnTo>
                    <a:lnTo>
                      <a:pt x="26" y="1048"/>
                    </a:lnTo>
                    <a:lnTo>
                      <a:pt x="34" y="1032"/>
                    </a:lnTo>
                    <a:lnTo>
                      <a:pt x="544" y="150"/>
                    </a:lnTo>
                    <a:lnTo>
                      <a:pt x="544" y="150"/>
                    </a:lnTo>
                    <a:lnTo>
                      <a:pt x="554" y="134"/>
                    </a:lnTo>
                    <a:lnTo>
                      <a:pt x="564" y="120"/>
                    </a:lnTo>
                    <a:lnTo>
                      <a:pt x="578" y="106"/>
                    </a:lnTo>
                    <a:lnTo>
                      <a:pt x="590" y="92"/>
                    </a:lnTo>
                    <a:lnTo>
                      <a:pt x="622" y="66"/>
                    </a:lnTo>
                    <a:lnTo>
                      <a:pt x="656" y="44"/>
                    </a:lnTo>
                    <a:lnTo>
                      <a:pt x="692" y="26"/>
                    </a:lnTo>
                    <a:lnTo>
                      <a:pt x="730" y="12"/>
                    </a:lnTo>
                    <a:lnTo>
                      <a:pt x="748" y="6"/>
                    </a:lnTo>
                    <a:lnTo>
                      <a:pt x="766" y="4"/>
                    </a:lnTo>
                    <a:lnTo>
                      <a:pt x="784" y="0"/>
                    </a:lnTo>
                    <a:lnTo>
                      <a:pt x="802" y="0"/>
                    </a:lnTo>
                    <a:lnTo>
                      <a:pt x="1820" y="0"/>
                    </a:lnTo>
                    <a:lnTo>
                      <a:pt x="1820" y="0"/>
                    </a:lnTo>
                    <a:lnTo>
                      <a:pt x="1838" y="0"/>
                    </a:lnTo>
                    <a:lnTo>
                      <a:pt x="1858" y="4"/>
                    </a:lnTo>
                    <a:lnTo>
                      <a:pt x="1876" y="6"/>
                    </a:lnTo>
                    <a:lnTo>
                      <a:pt x="1894" y="12"/>
                    </a:lnTo>
                    <a:lnTo>
                      <a:pt x="1932" y="26"/>
                    </a:lnTo>
                    <a:lnTo>
                      <a:pt x="1968" y="44"/>
                    </a:lnTo>
                    <a:lnTo>
                      <a:pt x="2002" y="66"/>
                    </a:lnTo>
                    <a:lnTo>
                      <a:pt x="2032" y="92"/>
                    </a:lnTo>
                    <a:lnTo>
                      <a:pt x="2046" y="106"/>
                    </a:lnTo>
                    <a:lnTo>
                      <a:pt x="2060" y="120"/>
                    </a:lnTo>
                    <a:lnTo>
                      <a:pt x="2070" y="134"/>
                    </a:lnTo>
                    <a:lnTo>
                      <a:pt x="2080" y="150"/>
                    </a:lnTo>
                    <a:lnTo>
                      <a:pt x="2588" y="1032"/>
                    </a:lnTo>
                    <a:lnTo>
                      <a:pt x="2588" y="1032"/>
                    </a:lnTo>
                    <a:lnTo>
                      <a:pt x="2598" y="1048"/>
                    </a:lnTo>
                    <a:lnTo>
                      <a:pt x="2604" y="1064"/>
                    </a:lnTo>
                    <a:lnTo>
                      <a:pt x="2610" y="1082"/>
                    </a:lnTo>
                    <a:lnTo>
                      <a:pt x="2616" y="1102"/>
                    </a:lnTo>
                    <a:lnTo>
                      <a:pt x="2622" y="1140"/>
                    </a:lnTo>
                    <a:lnTo>
                      <a:pt x="2624" y="1180"/>
                    </a:lnTo>
                    <a:lnTo>
                      <a:pt x="2622" y="1222"/>
                    </a:lnTo>
                    <a:lnTo>
                      <a:pt x="2616" y="1260"/>
                    </a:lnTo>
                    <a:lnTo>
                      <a:pt x="2610" y="1280"/>
                    </a:lnTo>
                    <a:lnTo>
                      <a:pt x="2604" y="1298"/>
                    </a:lnTo>
                    <a:lnTo>
                      <a:pt x="2598" y="1314"/>
                    </a:lnTo>
                    <a:lnTo>
                      <a:pt x="2588" y="1330"/>
                    </a:lnTo>
                    <a:lnTo>
                      <a:pt x="2080" y="2212"/>
                    </a:lnTo>
                    <a:lnTo>
                      <a:pt x="2080" y="2212"/>
                    </a:lnTo>
                    <a:lnTo>
                      <a:pt x="2070" y="2228"/>
                    </a:lnTo>
                    <a:lnTo>
                      <a:pt x="2060" y="2242"/>
                    </a:lnTo>
                    <a:lnTo>
                      <a:pt x="2046" y="2256"/>
                    </a:lnTo>
                    <a:lnTo>
                      <a:pt x="2032" y="2270"/>
                    </a:lnTo>
                    <a:lnTo>
                      <a:pt x="2002" y="2296"/>
                    </a:lnTo>
                    <a:lnTo>
                      <a:pt x="1968" y="2318"/>
                    </a:lnTo>
                    <a:lnTo>
                      <a:pt x="1932" y="2336"/>
                    </a:lnTo>
                    <a:lnTo>
                      <a:pt x="1894" y="2350"/>
                    </a:lnTo>
                    <a:lnTo>
                      <a:pt x="1876" y="2354"/>
                    </a:lnTo>
                    <a:lnTo>
                      <a:pt x="1858" y="2358"/>
                    </a:lnTo>
                    <a:lnTo>
                      <a:pt x="1838" y="2360"/>
                    </a:lnTo>
                    <a:lnTo>
                      <a:pt x="1820" y="2362"/>
                    </a:lnTo>
                    <a:lnTo>
                      <a:pt x="802" y="2362"/>
                    </a:lnTo>
                    <a:close/>
                  </a:path>
                </a:pathLst>
              </a:custGeom>
              <a:gradFill flip="none" rotWithShape="1">
                <a:gsLst>
                  <a:gs pos="100000">
                    <a:srgbClr val="DEDEDE"/>
                  </a:gs>
                  <a:gs pos="31000">
                    <a:schemeClr val="bg1"/>
                  </a:gs>
                </a:gsLst>
                <a:lin ang="135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640">
                  <a:solidFill>
                    <a:prstClr val="white"/>
                  </a:solidFill>
                  <a:latin typeface="微软雅黑" panose="020B0503020204020204" pitchFamily="34" charset="-122"/>
                  <a:ea typeface="微软雅黑" panose="020B0503020204020204" pitchFamily="34" charset="-122"/>
                </a:endParaRPr>
              </a:p>
            </p:txBody>
          </p:sp>
        </p:grpSp>
        <p:sp>
          <p:nvSpPr>
            <p:cNvPr id="51" name="椭圆 50"/>
            <p:cNvSpPr/>
            <p:nvPr/>
          </p:nvSpPr>
          <p:spPr>
            <a:xfrm>
              <a:off x="3809892" y="3745271"/>
              <a:ext cx="1926218" cy="1926217"/>
            </a:xfrm>
            <a:prstGeom prst="ellipse">
              <a:avLst/>
            </a:prstGeom>
            <a:blipFill dpi="0" rotWithShape="1">
              <a:blip r:embed="rId5" cstate="screen">
                <a:extLst>
                  <a:ext uri="{BEBA8EAE-BF5A-486C-A8C5-ECC9F3942E4B}">
                    <a14:imgProps xmlns:a14="http://schemas.microsoft.com/office/drawing/2010/main">
                      <a14:imgLayer r:embed="rId6">
                        <a14:imgEffect>
                          <a14:colorTemperature colorTemp="3375"/>
                        </a14:imgEffect>
                        <a14:imgEffect>
                          <a14:saturation sat="75000"/>
                        </a14:imgEffect>
                      </a14:imgLayer>
                    </a14:imgProps>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40"/>
            </a:p>
          </p:txBody>
        </p:sp>
      </p:grpSp>
      <p:grpSp>
        <p:nvGrpSpPr>
          <p:cNvPr id="54" name="组合 53"/>
          <p:cNvGrpSpPr/>
          <p:nvPr/>
        </p:nvGrpSpPr>
        <p:grpSpPr>
          <a:xfrm>
            <a:off x="3715333" y="3882721"/>
            <a:ext cx="758267" cy="758266"/>
            <a:chOff x="1377884" y="1463694"/>
            <a:chExt cx="727984" cy="727984"/>
          </a:xfrm>
        </p:grpSpPr>
        <p:grpSp>
          <p:nvGrpSpPr>
            <p:cNvPr id="55" name="组合 54"/>
            <p:cNvGrpSpPr/>
            <p:nvPr/>
          </p:nvGrpSpPr>
          <p:grpSpPr>
            <a:xfrm>
              <a:off x="1377884" y="1463694"/>
              <a:ext cx="727984" cy="727984"/>
              <a:chOff x="372609" y="2524616"/>
              <a:chExt cx="2739344" cy="2739343"/>
            </a:xfrm>
          </p:grpSpPr>
          <p:sp>
            <p:nvSpPr>
              <p:cNvPr id="57" name="椭圆 56"/>
              <p:cNvSpPr/>
              <p:nvPr/>
            </p:nvSpPr>
            <p:spPr>
              <a:xfrm>
                <a:off x="372609" y="2524616"/>
                <a:ext cx="2739344" cy="2739343"/>
              </a:xfrm>
              <a:prstGeom prst="ellipse">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640">
                  <a:solidFill>
                    <a:srgbClr val="0070C0"/>
                  </a:solidFill>
                  <a:latin typeface="微软雅黑" panose="020B0503020204020204" pitchFamily="34" charset="-122"/>
                  <a:ea typeface="微软雅黑" panose="020B0503020204020204" pitchFamily="34" charset="-122"/>
                </a:endParaRPr>
              </a:p>
            </p:txBody>
          </p:sp>
          <p:sp>
            <p:nvSpPr>
              <p:cNvPr id="58" name="椭圆 57"/>
              <p:cNvSpPr/>
              <p:nvPr/>
            </p:nvSpPr>
            <p:spPr>
              <a:xfrm>
                <a:off x="399597" y="2551604"/>
                <a:ext cx="2685369" cy="2685369"/>
              </a:xfrm>
              <a:prstGeom prst="ellipse">
                <a:avLst/>
              </a:prstGeom>
              <a:gradFill>
                <a:gsLst>
                  <a:gs pos="0">
                    <a:schemeClr val="bg1">
                      <a:lumMod val="85000"/>
                    </a:schemeClr>
                  </a:gs>
                  <a:gs pos="83000">
                    <a:schemeClr val="bg1"/>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640">
                  <a:solidFill>
                    <a:srgbClr val="0070C0"/>
                  </a:solidFill>
                  <a:latin typeface="微软雅黑" panose="020B0503020204020204" pitchFamily="34" charset="-122"/>
                  <a:ea typeface="微软雅黑" panose="020B0503020204020204" pitchFamily="34" charset="-122"/>
                </a:endParaRPr>
              </a:p>
            </p:txBody>
          </p:sp>
        </p:grpSp>
        <p:sp>
          <p:nvSpPr>
            <p:cNvPr id="56" name="TextBox 60"/>
            <p:cNvSpPr txBox="1"/>
            <p:nvPr/>
          </p:nvSpPr>
          <p:spPr>
            <a:xfrm>
              <a:off x="1542423" y="1590911"/>
              <a:ext cx="398904" cy="519623"/>
            </a:xfrm>
            <a:prstGeom prst="rect">
              <a:avLst/>
            </a:prstGeom>
            <a:noFill/>
          </p:spPr>
          <p:txBody>
            <a:bodyPr wrap="none" rtlCol="0">
              <a:spAutoFit/>
            </a:bodyPr>
            <a:lstStyle>
              <a:defPPr>
                <a:defRPr lang="zh-CN"/>
              </a:defPPr>
              <a:lvl1pPr algn="ctr">
                <a:defRPr sz="4000" b="1">
                  <a:ln>
                    <a:noFill/>
                  </a:ln>
                  <a:gradFill>
                    <a:gsLst>
                      <a:gs pos="1000">
                        <a:schemeClr val="accent5"/>
                      </a:gs>
                      <a:gs pos="46000">
                        <a:srgbClr val="7AC672"/>
                      </a:gs>
                      <a:gs pos="100000">
                        <a:schemeClr val="accent3">
                          <a:lumMod val="60000"/>
                          <a:lumOff val="40000"/>
                        </a:schemeClr>
                      </a:gs>
                    </a:gsLst>
                    <a:lin ang="13500000" scaled="1"/>
                  </a:gradFill>
                  <a:effectLst>
                    <a:outerShdw blurRad="50800" dist="50800" dir="13500000" algn="tl" rotWithShape="0">
                      <a:schemeClr val="bg1">
                        <a:alpha val="70000"/>
                      </a:schemeClr>
                    </a:outerShdw>
                  </a:effectLst>
                  <a:latin typeface="微软雅黑" panose="020B0503020204020204" pitchFamily="34" charset="-122"/>
                  <a:ea typeface="微软雅黑" panose="020B0503020204020204" pitchFamily="34" charset="-122"/>
                </a:defRPr>
              </a:lvl1pPr>
            </a:lstStyle>
            <a:p>
              <a:r>
                <a:rPr lang="en-US" altLang="zh-CN" sz="2915" dirty="0">
                  <a:solidFill>
                    <a:srgbClr val="0070C0"/>
                  </a:solidFill>
                </a:rPr>
                <a:t>2</a:t>
              </a:r>
              <a:endParaRPr lang="zh-CN" altLang="en-US" sz="2915" dirty="0">
                <a:solidFill>
                  <a:srgbClr val="0070C0"/>
                </a:solidFill>
              </a:endParaRPr>
            </a:p>
          </p:txBody>
        </p:sp>
      </p:grpSp>
      <p:grpSp>
        <p:nvGrpSpPr>
          <p:cNvPr id="59" name="组合 58"/>
          <p:cNvGrpSpPr/>
          <p:nvPr/>
        </p:nvGrpSpPr>
        <p:grpSpPr>
          <a:xfrm>
            <a:off x="6416149" y="1702110"/>
            <a:ext cx="2794187" cy="2515194"/>
            <a:chOff x="6096000" y="1476932"/>
            <a:chExt cx="2682595" cy="2414744"/>
          </a:xfrm>
        </p:grpSpPr>
        <p:grpSp>
          <p:nvGrpSpPr>
            <p:cNvPr id="60" name="组合 59"/>
            <p:cNvGrpSpPr/>
            <p:nvPr/>
          </p:nvGrpSpPr>
          <p:grpSpPr>
            <a:xfrm>
              <a:off x="6096000" y="1476932"/>
              <a:ext cx="2682595" cy="2414744"/>
              <a:chOff x="757631" y="1755286"/>
              <a:chExt cx="2682595" cy="2414744"/>
            </a:xfrm>
          </p:grpSpPr>
          <p:sp>
            <p:nvSpPr>
              <p:cNvPr id="62" name="Freeform 5"/>
              <p:cNvSpPr/>
              <p:nvPr/>
            </p:nvSpPr>
            <p:spPr bwMode="auto">
              <a:xfrm>
                <a:off x="757631" y="1755286"/>
                <a:ext cx="2682595" cy="2414744"/>
              </a:xfrm>
              <a:custGeom>
                <a:avLst/>
                <a:gdLst>
                  <a:gd name="T0" fmla="*/ 802 w 2624"/>
                  <a:gd name="T1" fmla="*/ 2362 h 2362"/>
                  <a:gd name="T2" fmla="*/ 766 w 2624"/>
                  <a:gd name="T3" fmla="*/ 2358 h 2362"/>
                  <a:gd name="T4" fmla="*/ 730 w 2624"/>
                  <a:gd name="T5" fmla="*/ 2350 h 2362"/>
                  <a:gd name="T6" fmla="*/ 656 w 2624"/>
                  <a:gd name="T7" fmla="*/ 2318 h 2362"/>
                  <a:gd name="T8" fmla="*/ 590 w 2624"/>
                  <a:gd name="T9" fmla="*/ 2270 h 2362"/>
                  <a:gd name="T10" fmla="*/ 564 w 2624"/>
                  <a:gd name="T11" fmla="*/ 2242 h 2362"/>
                  <a:gd name="T12" fmla="*/ 544 w 2624"/>
                  <a:gd name="T13" fmla="*/ 2212 h 2362"/>
                  <a:gd name="T14" fmla="*/ 34 w 2624"/>
                  <a:gd name="T15" fmla="*/ 1330 h 2362"/>
                  <a:gd name="T16" fmla="*/ 20 w 2624"/>
                  <a:gd name="T17" fmla="*/ 1298 h 2362"/>
                  <a:gd name="T18" fmla="*/ 8 w 2624"/>
                  <a:gd name="T19" fmla="*/ 1260 h 2362"/>
                  <a:gd name="T20" fmla="*/ 0 w 2624"/>
                  <a:gd name="T21" fmla="*/ 1180 h 2362"/>
                  <a:gd name="T22" fmla="*/ 8 w 2624"/>
                  <a:gd name="T23" fmla="*/ 1102 h 2362"/>
                  <a:gd name="T24" fmla="*/ 20 w 2624"/>
                  <a:gd name="T25" fmla="*/ 1064 h 2362"/>
                  <a:gd name="T26" fmla="*/ 34 w 2624"/>
                  <a:gd name="T27" fmla="*/ 1032 h 2362"/>
                  <a:gd name="T28" fmla="*/ 544 w 2624"/>
                  <a:gd name="T29" fmla="*/ 150 h 2362"/>
                  <a:gd name="T30" fmla="*/ 564 w 2624"/>
                  <a:gd name="T31" fmla="*/ 120 h 2362"/>
                  <a:gd name="T32" fmla="*/ 590 w 2624"/>
                  <a:gd name="T33" fmla="*/ 92 h 2362"/>
                  <a:gd name="T34" fmla="*/ 656 w 2624"/>
                  <a:gd name="T35" fmla="*/ 44 h 2362"/>
                  <a:gd name="T36" fmla="*/ 730 w 2624"/>
                  <a:gd name="T37" fmla="*/ 12 h 2362"/>
                  <a:gd name="T38" fmla="*/ 766 w 2624"/>
                  <a:gd name="T39" fmla="*/ 4 h 2362"/>
                  <a:gd name="T40" fmla="*/ 802 w 2624"/>
                  <a:gd name="T41" fmla="*/ 0 h 2362"/>
                  <a:gd name="T42" fmla="*/ 1820 w 2624"/>
                  <a:gd name="T43" fmla="*/ 0 h 2362"/>
                  <a:gd name="T44" fmla="*/ 1858 w 2624"/>
                  <a:gd name="T45" fmla="*/ 4 h 2362"/>
                  <a:gd name="T46" fmla="*/ 1894 w 2624"/>
                  <a:gd name="T47" fmla="*/ 12 h 2362"/>
                  <a:gd name="T48" fmla="*/ 1968 w 2624"/>
                  <a:gd name="T49" fmla="*/ 44 h 2362"/>
                  <a:gd name="T50" fmla="*/ 2032 w 2624"/>
                  <a:gd name="T51" fmla="*/ 92 h 2362"/>
                  <a:gd name="T52" fmla="*/ 2060 w 2624"/>
                  <a:gd name="T53" fmla="*/ 120 h 2362"/>
                  <a:gd name="T54" fmla="*/ 2080 w 2624"/>
                  <a:gd name="T55" fmla="*/ 150 h 2362"/>
                  <a:gd name="T56" fmla="*/ 2588 w 2624"/>
                  <a:gd name="T57" fmla="*/ 1032 h 2362"/>
                  <a:gd name="T58" fmla="*/ 2604 w 2624"/>
                  <a:gd name="T59" fmla="*/ 1064 h 2362"/>
                  <a:gd name="T60" fmla="*/ 2616 w 2624"/>
                  <a:gd name="T61" fmla="*/ 1102 h 2362"/>
                  <a:gd name="T62" fmla="*/ 2624 w 2624"/>
                  <a:gd name="T63" fmla="*/ 1180 h 2362"/>
                  <a:gd name="T64" fmla="*/ 2616 w 2624"/>
                  <a:gd name="T65" fmla="*/ 1260 h 2362"/>
                  <a:gd name="T66" fmla="*/ 2604 w 2624"/>
                  <a:gd name="T67" fmla="*/ 1298 h 2362"/>
                  <a:gd name="T68" fmla="*/ 2588 w 2624"/>
                  <a:gd name="T69" fmla="*/ 1330 h 2362"/>
                  <a:gd name="T70" fmla="*/ 2080 w 2624"/>
                  <a:gd name="T71" fmla="*/ 2212 h 2362"/>
                  <a:gd name="T72" fmla="*/ 2060 w 2624"/>
                  <a:gd name="T73" fmla="*/ 2242 h 2362"/>
                  <a:gd name="T74" fmla="*/ 2032 w 2624"/>
                  <a:gd name="T75" fmla="*/ 2270 h 2362"/>
                  <a:gd name="T76" fmla="*/ 1968 w 2624"/>
                  <a:gd name="T77" fmla="*/ 2318 h 2362"/>
                  <a:gd name="T78" fmla="*/ 1894 w 2624"/>
                  <a:gd name="T79" fmla="*/ 2350 h 2362"/>
                  <a:gd name="T80" fmla="*/ 1858 w 2624"/>
                  <a:gd name="T81" fmla="*/ 2358 h 2362"/>
                  <a:gd name="T82" fmla="*/ 1820 w 2624"/>
                  <a:gd name="T83" fmla="*/ 2362 h 2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24" h="2362">
                    <a:moveTo>
                      <a:pt x="802" y="2362"/>
                    </a:moveTo>
                    <a:lnTo>
                      <a:pt x="802" y="2362"/>
                    </a:lnTo>
                    <a:lnTo>
                      <a:pt x="784" y="2360"/>
                    </a:lnTo>
                    <a:lnTo>
                      <a:pt x="766" y="2358"/>
                    </a:lnTo>
                    <a:lnTo>
                      <a:pt x="748" y="2354"/>
                    </a:lnTo>
                    <a:lnTo>
                      <a:pt x="730" y="2350"/>
                    </a:lnTo>
                    <a:lnTo>
                      <a:pt x="692" y="2336"/>
                    </a:lnTo>
                    <a:lnTo>
                      <a:pt x="656" y="2318"/>
                    </a:lnTo>
                    <a:lnTo>
                      <a:pt x="622" y="2296"/>
                    </a:lnTo>
                    <a:lnTo>
                      <a:pt x="590" y="2270"/>
                    </a:lnTo>
                    <a:lnTo>
                      <a:pt x="578" y="2256"/>
                    </a:lnTo>
                    <a:lnTo>
                      <a:pt x="564" y="2242"/>
                    </a:lnTo>
                    <a:lnTo>
                      <a:pt x="554" y="2228"/>
                    </a:lnTo>
                    <a:lnTo>
                      <a:pt x="544" y="2212"/>
                    </a:lnTo>
                    <a:lnTo>
                      <a:pt x="34" y="1330"/>
                    </a:lnTo>
                    <a:lnTo>
                      <a:pt x="34" y="1330"/>
                    </a:lnTo>
                    <a:lnTo>
                      <a:pt x="26" y="1314"/>
                    </a:lnTo>
                    <a:lnTo>
                      <a:pt x="20" y="1298"/>
                    </a:lnTo>
                    <a:lnTo>
                      <a:pt x="14" y="1280"/>
                    </a:lnTo>
                    <a:lnTo>
                      <a:pt x="8" y="1260"/>
                    </a:lnTo>
                    <a:lnTo>
                      <a:pt x="2" y="1222"/>
                    </a:lnTo>
                    <a:lnTo>
                      <a:pt x="0" y="1180"/>
                    </a:lnTo>
                    <a:lnTo>
                      <a:pt x="2" y="1140"/>
                    </a:lnTo>
                    <a:lnTo>
                      <a:pt x="8" y="1102"/>
                    </a:lnTo>
                    <a:lnTo>
                      <a:pt x="14" y="1082"/>
                    </a:lnTo>
                    <a:lnTo>
                      <a:pt x="20" y="1064"/>
                    </a:lnTo>
                    <a:lnTo>
                      <a:pt x="26" y="1048"/>
                    </a:lnTo>
                    <a:lnTo>
                      <a:pt x="34" y="1032"/>
                    </a:lnTo>
                    <a:lnTo>
                      <a:pt x="544" y="150"/>
                    </a:lnTo>
                    <a:lnTo>
                      <a:pt x="544" y="150"/>
                    </a:lnTo>
                    <a:lnTo>
                      <a:pt x="554" y="134"/>
                    </a:lnTo>
                    <a:lnTo>
                      <a:pt x="564" y="120"/>
                    </a:lnTo>
                    <a:lnTo>
                      <a:pt x="578" y="106"/>
                    </a:lnTo>
                    <a:lnTo>
                      <a:pt x="590" y="92"/>
                    </a:lnTo>
                    <a:lnTo>
                      <a:pt x="622" y="66"/>
                    </a:lnTo>
                    <a:lnTo>
                      <a:pt x="656" y="44"/>
                    </a:lnTo>
                    <a:lnTo>
                      <a:pt x="692" y="26"/>
                    </a:lnTo>
                    <a:lnTo>
                      <a:pt x="730" y="12"/>
                    </a:lnTo>
                    <a:lnTo>
                      <a:pt x="748" y="6"/>
                    </a:lnTo>
                    <a:lnTo>
                      <a:pt x="766" y="4"/>
                    </a:lnTo>
                    <a:lnTo>
                      <a:pt x="784" y="0"/>
                    </a:lnTo>
                    <a:lnTo>
                      <a:pt x="802" y="0"/>
                    </a:lnTo>
                    <a:lnTo>
                      <a:pt x="1820" y="0"/>
                    </a:lnTo>
                    <a:lnTo>
                      <a:pt x="1820" y="0"/>
                    </a:lnTo>
                    <a:lnTo>
                      <a:pt x="1838" y="0"/>
                    </a:lnTo>
                    <a:lnTo>
                      <a:pt x="1858" y="4"/>
                    </a:lnTo>
                    <a:lnTo>
                      <a:pt x="1876" y="6"/>
                    </a:lnTo>
                    <a:lnTo>
                      <a:pt x="1894" y="12"/>
                    </a:lnTo>
                    <a:lnTo>
                      <a:pt x="1932" y="26"/>
                    </a:lnTo>
                    <a:lnTo>
                      <a:pt x="1968" y="44"/>
                    </a:lnTo>
                    <a:lnTo>
                      <a:pt x="2002" y="66"/>
                    </a:lnTo>
                    <a:lnTo>
                      <a:pt x="2032" y="92"/>
                    </a:lnTo>
                    <a:lnTo>
                      <a:pt x="2046" y="106"/>
                    </a:lnTo>
                    <a:lnTo>
                      <a:pt x="2060" y="120"/>
                    </a:lnTo>
                    <a:lnTo>
                      <a:pt x="2070" y="134"/>
                    </a:lnTo>
                    <a:lnTo>
                      <a:pt x="2080" y="150"/>
                    </a:lnTo>
                    <a:lnTo>
                      <a:pt x="2588" y="1032"/>
                    </a:lnTo>
                    <a:lnTo>
                      <a:pt x="2588" y="1032"/>
                    </a:lnTo>
                    <a:lnTo>
                      <a:pt x="2598" y="1048"/>
                    </a:lnTo>
                    <a:lnTo>
                      <a:pt x="2604" y="1064"/>
                    </a:lnTo>
                    <a:lnTo>
                      <a:pt x="2610" y="1082"/>
                    </a:lnTo>
                    <a:lnTo>
                      <a:pt x="2616" y="1102"/>
                    </a:lnTo>
                    <a:lnTo>
                      <a:pt x="2622" y="1140"/>
                    </a:lnTo>
                    <a:lnTo>
                      <a:pt x="2624" y="1180"/>
                    </a:lnTo>
                    <a:lnTo>
                      <a:pt x="2622" y="1222"/>
                    </a:lnTo>
                    <a:lnTo>
                      <a:pt x="2616" y="1260"/>
                    </a:lnTo>
                    <a:lnTo>
                      <a:pt x="2610" y="1280"/>
                    </a:lnTo>
                    <a:lnTo>
                      <a:pt x="2604" y="1298"/>
                    </a:lnTo>
                    <a:lnTo>
                      <a:pt x="2598" y="1314"/>
                    </a:lnTo>
                    <a:lnTo>
                      <a:pt x="2588" y="1330"/>
                    </a:lnTo>
                    <a:lnTo>
                      <a:pt x="2080" y="2212"/>
                    </a:lnTo>
                    <a:lnTo>
                      <a:pt x="2080" y="2212"/>
                    </a:lnTo>
                    <a:lnTo>
                      <a:pt x="2070" y="2228"/>
                    </a:lnTo>
                    <a:lnTo>
                      <a:pt x="2060" y="2242"/>
                    </a:lnTo>
                    <a:lnTo>
                      <a:pt x="2046" y="2256"/>
                    </a:lnTo>
                    <a:lnTo>
                      <a:pt x="2032" y="2270"/>
                    </a:lnTo>
                    <a:lnTo>
                      <a:pt x="2002" y="2296"/>
                    </a:lnTo>
                    <a:lnTo>
                      <a:pt x="1968" y="2318"/>
                    </a:lnTo>
                    <a:lnTo>
                      <a:pt x="1932" y="2336"/>
                    </a:lnTo>
                    <a:lnTo>
                      <a:pt x="1894" y="2350"/>
                    </a:lnTo>
                    <a:lnTo>
                      <a:pt x="1876" y="2354"/>
                    </a:lnTo>
                    <a:lnTo>
                      <a:pt x="1858" y="2358"/>
                    </a:lnTo>
                    <a:lnTo>
                      <a:pt x="1838" y="2360"/>
                    </a:lnTo>
                    <a:lnTo>
                      <a:pt x="1820" y="2362"/>
                    </a:lnTo>
                    <a:lnTo>
                      <a:pt x="802" y="2362"/>
                    </a:lnTo>
                    <a:close/>
                  </a:path>
                </a:pathLst>
              </a:cu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1016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640">
                  <a:solidFill>
                    <a:prstClr val="white"/>
                  </a:solidFill>
                  <a:latin typeface="微软雅黑" panose="020B0503020204020204" pitchFamily="34" charset="-122"/>
                  <a:ea typeface="微软雅黑" panose="020B0503020204020204" pitchFamily="34" charset="-122"/>
                </a:endParaRPr>
              </a:p>
            </p:txBody>
          </p:sp>
          <p:sp>
            <p:nvSpPr>
              <p:cNvPr id="63" name="Freeform 5"/>
              <p:cNvSpPr/>
              <p:nvPr/>
            </p:nvSpPr>
            <p:spPr bwMode="auto">
              <a:xfrm>
                <a:off x="780904" y="1776236"/>
                <a:ext cx="2636048" cy="2372844"/>
              </a:xfrm>
              <a:custGeom>
                <a:avLst/>
                <a:gdLst>
                  <a:gd name="T0" fmla="*/ 802 w 2624"/>
                  <a:gd name="T1" fmla="*/ 2362 h 2362"/>
                  <a:gd name="T2" fmla="*/ 766 w 2624"/>
                  <a:gd name="T3" fmla="*/ 2358 h 2362"/>
                  <a:gd name="T4" fmla="*/ 730 w 2624"/>
                  <a:gd name="T5" fmla="*/ 2350 h 2362"/>
                  <a:gd name="T6" fmla="*/ 656 w 2624"/>
                  <a:gd name="T7" fmla="*/ 2318 h 2362"/>
                  <a:gd name="T8" fmla="*/ 590 w 2624"/>
                  <a:gd name="T9" fmla="*/ 2270 h 2362"/>
                  <a:gd name="T10" fmla="*/ 564 w 2624"/>
                  <a:gd name="T11" fmla="*/ 2242 h 2362"/>
                  <a:gd name="T12" fmla="*/ 544 w 2624"/>
                  <a:gd name="T13" fmla="*/ 2212 h 2362"/>
                  <a:gd name="T14" fmla="*/ 34 w 2624"/>
                  <a:gd name="T15" fmla="*/ 1330 h 2362"/>
                  <a:gd name="T16" fmla="*/ 20 w 2624"/>
                  <a:gd name="T17" fmla="*/ 1298 h 2362"/>
                  <a:gd name="T18" fmla="*/ 8 w 2624"/>
                  <a:gd name="T19" fmla="*/ 1260 h 2362"/>
                  <a:gd name="T20" fmla="*/ 0 w 2624"/>
                  <a:gd name="T21" fmla="*/ 1180 h 2362"/>
                  <a:gd name="T22" fmla="*/ 8 w 2624"/>
                  <a:gd name="T23" fmla="*/ 1102 h 2362"/>
                  <a:gd name="T24" fmla="*/ 20 w 2624"/>
                  <a:gd name="T25" fmla="*/ 1064 h 2362"/>
                  <a:gd name="T26" fmla="*/ 34 w 2624"/>
                  <a:gd name="T27" fmla="*/ 1032 h 2362"/>
                  <a:gd name="T28" fmla="*/ 544 w 2624"/>
                  <a:gd name="T29" fmla="*/ 150 h 2362"/>
                  <a:gd name="T30" fmla="*/ 564 w 2624"/>
                  <a:gd name="T31" fmla="*/ 120 h 2362"/>
                  <a:gd name="T32" fmla="*/ 590 w 2624"/>
                  <a:gd name="T33" fmla="*/ 92 h 2362"/>
                  <a:gd name="T34" fmla="*/ 656 w 2624"/>
                  <a:gd name="T35" fmla="*/ 44 h 2362"/>
                  <a:gd name="T36" fmla="*/ 730 w 2624"/>
                  <a:gd name="T37" fmla="*/ 12 h 2362"/>
                  <a:gd name="T38" fmla="*/ 766 w 2624"/>
                  <a:gd name="T39" fmla="*/ 4 h 2362"/>
                  <a:gd name="T40" fmla="*/ 802 w 2624"/>
                  <a:gd name="T41" fmla="*/ 0 h 2362"/>
                  <a:gd name="T42" fmla="*/ 1820 w 2624"/>
                  <a:gd name="T43" fmla="*/ 0 h 2362"/>
                  <a:gd name="T44" fmla="*/ 1858 w 2624"/>
                  <a:gd name="T45" fmla="*/ 4 h 2362"/>
                  <a:gd name="T46" fmla="*/ 1894 w 2624"/>
                  <a:gd name="T47" fmla="*/ 12 h 2362"/>
                  <a:gd name="T48" fmla="*/ 1968 w 2624"/>
                  <a:gd name="T49" fmla="*/ 44 h 2362"/>
                  <a:gd name="T50" fmla="*/ 2032 w 2624"/>
                  <a:gd name="T51" fmla="*/ 92 h 2362"/>
                  <a:gd name="T52" fmla="*/ 2060 w 2624"/>
                  <a:gd name="T53" fmla="*/ 120 h 2362"/>
                  <a:gd name="T54" fmla="*/ 2080 w 2624"/>
                  <a:gd name="T55" fmla="*/ 150 h 2362"/>
                  <a:gd name="T56" fmla="*/ 2588 w 2624"/>
                  <a:gd name="T57" fmla="*/ 1032 h 2362"/>
                  <a:gd name="T58" fmla="*/ 2604 w 2624"/>
                  <a:gd name="T59" fmla="*/ 1064 h 2362"/>
                  <a:gd name="T60" fmla="*/ 2616 w 2624"/>
                  <a:gd name="T61" fmla="*/ 1102 h 2362"/>
                  <a:gd name="T62" fmla="*/ 2624 w 2624"/>
                  <a:gd name="T63" fmla="*/ 1180 h 2362"/>
                  <a:gd name="T64" fmla="*/ 2616 w 2624"/>
                  <a:gd name="T65" fmla="*/ 1260 h 2362"/>
                  <a:gd name="T66" fmla="*/ 2604 w 2624"/>
                  <a:gd name="T67" fmla="*/ 1298 h 2362"/>
                  <a:gd name="T68" fmla="*/ 2588 w 2624"/>
                  <a:gd name="T69" fmla="*/ 1330 h 2362"/>
                  <a:gd name="T70" fmla="*/ 2080 w 2624"/>
                  <a:gd name="T71" fmla="*/ 2212 h 2362"/>
                  <a:gd name="T72" fmla="*/ 2060 w 2624"/>
                  <a:gd name="T73" fmla="*/ 2242 h 2362"/>
                  <a:gd name="T74" fmla="*/ 2032 w 2624"/>
                  <a:gd name="T75" fmla="*/ 2270 h 2362"/>
                  <a:gd name="T76" fmla="*/ 1968 w 2624"/>
                  <a:gd name="T77" fmla="*/ 2318 h 2362"/>
                  <a:gd name="T78" fmla="*/ 1894 w 2624"/>
                  <a:gd name="T79" fmla="*/ 2350 h 2362"/>
                  <a:gd name="T80" fmla="*/ 1858 w 2624"/>
                  <a:gd name="T81" fmla="*/ 2358 h 2362"/>
                  <a:gd name="T82" fmla="*/ 1820 w 2624"/>
                  <a:gd name="T83" fmla="*/ 2362 h 2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24" h="2362">
                    <a:moveTo>
                      <a:pt x="802" y="2362"/>
                    </a:moveTo>
                    <a:lnTo>
                      <a:pt x="802" y="2362"/>
                    </a:lnTo>
                    <a:lnTo>
                      <a:pt x="784" y="2360"/>
                    </a:lnTo>
                    <a:lnTo>
                      <a:pt x="766" y="2358"/>
                    </a:lnTo>
                    <a:lnTo>
                      <a:pt x="748" y="2354"/>
                    </a:lnTo>
                    <a:lnTo>
                      <a:pt x="730" y="2350"/>
                    </a:lnTo>
                    <a:lnTo>
                      <a:pt x="692" y="2336"/>
                    </a:lnTo>
                    <a:lnTo>
                      <a:pt x="656" y="2318"/>
                    </a:lnTo>
                    <a:lnTo>
                      <a:pt x="622" y="2296"/>
                    </a:lnTo>
                    <a:lnTo>
                      <a:pt x="590" y="2270"/>
                    </a:lnTo>
                    <a:lnTo>
                      <a:pt x="578" y="2256"/>
                    </a:lnTo>
                    <a:lnTo>
                      <a:pt x="564" y="2242"/>
                    </a:lnTo>
                    <a:lnTo>
                      <a:pt x="554" y="2228"/>
                    </a:lnTo>
                    <a:lnTo>
                      <a:pt x="544" y="2212"/>
                    </a:lnTo>
                    <a:lnTo>
                      <a:pt x="34" y="1330"/>
                    </a:lnTo>
                    <a:lnTo>
                      <a:pt x="34" y="1330"/>
                    </a:lnTo>
                    <a:lnTo>
                      <a:pt x="26" y="1314"/>
                    </a:lnTo>
                    <a:lnTo>
                      <a:pt x="20" y="1298"/>
                    </a:lnTo>
                    <a:lnTo>
                      <a:pt x="14" y="1280"/>
                    </a:lnTo>
                    <a:lnTo>
                      <a:pt x="8" y="1260"/>
                    </a:lnTo>
                    <a:lnTo>
                      <a:pt x="2" y="1222"/>
                    </a:lnTo>
                    <a:lnTo>
                      <a:pt x="0" y="1180"/>
                    </a:lnTo>
                    <a:lnTo>
                      <a:pt x="2" y="1140"/>
                    </a:lnTo>
                    <a:lnTo>
                      <a:pt x="8" y="1102"/>
                    </a:lnTo>
                    <a:lnTo>
                      <a:pt x="14" y="1082"/>
                    </a:lnTo>
                    <a:lnTo>
                      <a:pt x="20" y="1064"/>
                    </a:lnTo>
                    <a:lnTo>
                      <a:pt x="26" y="1048"/>
                    </a:lnTo>
                    <a:lnTo>
                      <a:pt x="34" y="1032"/>
                    </a:lnTo>
                    <a:lnTo>
                      <a:pt x="544" y="150"/>
                    </a:lnTo>
                    <a:lnTo>
                      <a:pt x="544" y="150"/>
                    </a:lnTo>
                    <a:lnTo>
                      <a:pt x="554" y="134"/>
                    </a:lnTo>
                    <a:lnTo>
                      <a:pt x="564" y="120"/>
                    </a:lnTo>
                    <a:lnTo>
                      <a:pt x="578" y="106"/>
                    </a:lnTo>
                    <a:lnTo>
                      <a:pt x="590" y="92"/>
                    </a:lnTo>
                    <a:lnTo>
                      <a:pt x="622" y="66"/>
                    </a:lnTo>
                    <a:lnTo>
                      <a:pt x="656" y="44"/>
                    </a:lnTo>
                    <a:lnTo>
                      <a:pt x="692" y="26"/>
                    </a:lnTo>
                    <a:lnTo>
                      <a:pt x="730" y="12"/>
                    </a:lnTo>
                    <a:lnTo>
                      <a:pt x="748" y="6"/>
                    </a:lnTo>
                    <a:lnTo>
                      <a:pt x="766" y="4"/>
                    </a:lnTo>
                    <a:lnTo>
                      <a:pt x="784" y="0"/>
                    </a:lnTo>
                    <a:lnTo>
                      <a:pt x="802" y="0"/>
                    </a:lnTo>
                    <a:lnTo>
                      <a:pt x="1820" y="0"/>
                    </a:lnTo>
                    <a:lnTo>
                      <a:pt x="1820" y="0"/>
                    </a:lnTo>
                    <a:lnTo>
                      <a:pt x="1838" y="0"/>
                    </a:lnTo>
                    <a:lnTo>
                      <a:pt x="1858" y="4"/>
                    </a:lnTo>
                    <a:lnTo>
                      <a:pt x="1876" y="6"/>
                    </a:lnTo>
                    <a:lnTo>
                      <a:pt x="1894" y="12"/>
                    </a:lnTo>
                    <a:lnTo>
                      <a:pt x="1932" y="26"/>
                    </a:lnTo>
                    <a:lnTo>
                      <a:pt x="1968" y="44"/>
                    </a:lnTo>
                    <a:lnTo>
                      <a:pt x="2002" y="66"/>
                    </a:lnTo>
                    <a:lnTo>
                      <a:pt x="2032" y="92"/>
                    </a:lnTo>
                    <a:lnTo>
                      <a:pt x="2046" y="106"/>
                    </a:lnTo>
                    <a:lnTo>
                      <a:pt x="2060" y="120"/>
                    </a:lnTo>
                    <a:lnTo>
                      <a:pt x="2070" y="134"/>
                    </a:lnTo>
                    <a:lnTo>
                      <a:pt x="2080" y="150"/>
                    </a:lnTo>
                    <a:lnTo>
                      <a:pt x="2588" y="1032"/>
                    </a:lnTo>
                    <a:lnTo>
                      <a:pt x="2588" y="1032"/>
                    </a:lnTo>
                    <a:lnTo>
                      <a:pt x="2598" y="1048"/>
                    </a:lnTo>
                    <a:lnTo>
                      <a:pt x="2604" y="1064"/>
                    </a:lnTo>
                    <a:lnTo>
                      <a:pt x="2610" y="1082"/>
                    </a:lnTo>
                    <a:lnTo>
                      <a:pt x="2616" y="1102"/>
                    </a:lnTo>
                    <a:lnTo>
                      <a:pt x="2622" y="1140"/>
                    </a:lnTo>
                    <a:lnTo>
                      <a:pt x="2624" y="1180"/>
                    </a:lnTo>
                    <a:lnTo>
                      <a:pt x="2622" y="1222"/>
                    </a:lnTo>
                    <a:lnTo>
                      <a:pt x="2616" y="1260"/>
                    </a:lnTo>
                    <a:lnTo>
                      <a:pt x="2610" y="1280"/>
                    </a:lnTo>
                    <a:lnTo>
                      <a:pt x="2604" y="1298"/>
                    </a:lnTo>
                    <a:lnTo>
                      <a:pt x="2598" y="1314"/>
                    </a:lnTo>
                    <a:lnTo>
                      <a:pt x="2588" y="1330"/>
                    </a:lnTo>
                    <a:lnTo>
                      <a:pt x="2080" y="2212"/>
                    </a:lnTo>
                    <a:lnTo>
                      <a:pt x="2080" y="2212"/>
                    </a:lnTo>
                    <a:lnTo>
                      <a:pt x="2070" y="2228"/>
                    </a:lnTo>
                    <a:lnTo>
                      <a:pt x="2060" y="2242"/>
                    </a:lnTo>
                    <a:lnTo>
                      <a:pt x="2046" y="2256"/>
                    </a:lnTo>
                    <a:lnTo>
                      <a:pt x="2032" y="2270"/>
                    </a:lnTo>
                    <a:lnTo>
                      <a:pt x="2002" y="2296"/>
                    </a:lnTo>
                    <a:lnTo>
                      <a:pt x="1968" y="2318"/>
                    </a:lnTo>
                    <a:lnTo>
                      <a:pt x="1932" y="2336"/>
                    </a:lnTo>
                    <a:lnTo>
                      <a:pt x="1894" y="2350"/>
                    </a:lnTo>
                    <a:lnTo>
                      <a:pt x="1876" y="2354"/>
                    </a:lnTo>
                    <a:lnTo>
                      <a:pt x="1858" y="2358"/>
                    </a:lnTo>
                    <a:lnTo>
                      <a:pt x="1838" y="2360"/>
                    </a:lnTo>
                    <a:lnTo>
                      <a:pt x="1820" y="2362"/>
                    </a:lnTo>
                    <a:lnTo>
                      <a:pt x="802" y="2362"/>
                    </a:lnTo>
                    <a:close/>
                  </a:path>
                </a:pathLst>
              </a:custGeom>
              <a:gradFill flip="none" rotWithShape="1">
                <a:gsLst>
                  <a:gs pos="100000">
                    <a:srgbClr val="DEDEDE"/>
                  </a:gs>
                  <a:gs pos="31000">
                    <a:schemeClr val="bg1"/>
                  </a:gs>
                </a:gsLst>
                <a:lin ang="135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640">
                  <a:solidFill>
                    <a:prstClr val="white"/>
                  </a:solidFill>
                  <a:latin typeface="微软雅黑" panose="020B0503020204020204" pitchFamily="34" charset="-122"/>
                  <a:ea typeface="微软雅黑" panose="020B0503020204020204" pitchFamily="34" charset="-122"/>
                </a:endParaRPr>
              </a:p>
            </p:txBody>
          </p:sp>
        </p:grpSp>
        <p:sp>
          <p:nvSpPr>
            <p:cNvPr id="61" name="椭圆 60"/>
            <p:cNvSpPr/>
            <p:nvPr/>
          </p:nvSpPr>
          <p:spPr>
            <a:xfrm>
              <a:off x="6475617" y="1721195"/>
              <a:ext cx="1926218" cy="1926217"/>
            </a:xfrm>
            <a:prstGeom prst="ellipse">
              <a:avLst/>
            </a:prstGeom>
            <a:blipFill dpi="0" rotWithShape="1">
              <a:blip r:embed="rId7" cstate="screen"/>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40"/>
            </a:p>
          </p:txBody>
        </p:sp>
      </p:grpSp>
      <p:grpSp>
        <p:nvGrpSpPr>
          <p:cNvPr id="64" name="组合 63"/>
          <p:cNvGrpSpPr/>
          <p:nvPr/>
        </p:nvGrpSpPr>
        <p:grpSpPr>
          <a:xfrm>
            <a:off x="6373613" y="1771642"/>
            <a:ext cx="758267" cy="758266"/>
            <a:chOff x="1377884" y="1463694"/>
            <a:chExt cx="727984" cy="727984"/>
          </a:xfrm>
        </p:grpSpPr>
        <p:grpSp>
          <p:nvGrpSpPr>
            <p:cNvPr id="65" name="组合 64"/>
            <p:cNvGrpSpPr/>
            <p:nvPr/>
          </p:nvGrpSpPr>
          <p:grpSpPr>
            <a:xfrm>
              <a:off x="1377884" y="1463694"/>
              <a:ext cx="727984" cy="727984"/>
              <a:chOff x="372609" y="2524616"/>
              <a:chExt cx="2739344" cy="2739343"/>
            </a:xfrm>
          </p:grpSpPr>
          <p:sp>
            <p:nvSpPr>
              <p:cNvPr id="67" name="椭圆 66"/>
              <p:cNvSpPr/>
              <p:nvPr/>
            </p:nvSpPr>
            <p:spPr>
              <a:xfrm>
                <a:off x="372609" y="2524616"/>
                <a:ext cx="2739344" cy="2739343"/>
              </a:xfrm>
              <a:prstGeom prst="ellipse">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640">
                  <a:solidFill>
                    <a:srgbClr val="0070C0"/>
                  </a:solidFill>
                  <a:latin typeface="微软雅黑" panose="020B0503020204020204" pitchFamily="34" charset="-122"/>
                  <a:ea typeface="微软雅黑" panose="020B0503020204020204" pitchFamily="34" charset="-122"/>
                </a:endParaRPr>
              </a:p>
            </p:txBody>
          </p:sp>
          <p:sp>
            <p:nvSpPr>
              <p:cNvPr id="68" name="椭圆 67"/>
              <p:cNvSpPr/>
              <p:nvPr/>
            </p:nvSpPr>
            <p:spPr>
              <a:xfrm>
                <a:off x="399597" y="2551604"/>
                <a:ext cx="2685369" cy="2685369"/>
              </a:xfrm>
              <a:prstGeom prst="ellipse">
                <a:avLst/>
              </a:prstGeom>
              <a:gradFill>
                <a:gsLst>
                  <a:gs pos="0">
                    <a:schemeClr val="bg1">
                      <a:lumMod val="85000"/>
                    </a:schemeClr>
                  </a:gs>
                  <a:gs pos="83000">
                    <a:schemeClr val="bg1"/>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640">
                  <a:solidFill>
                    <a:srgbClr val="0070C0"/>
                  </a:solidFill>
                  <a:latin typeface="微软雅黑" panose="020B0503020204020204" pitchFamily="34" charset="-122"/>
                  <a:ea typeface="微软雅黑" panose="020B0503020204020204" pitchFamily="34" charset="-122"/>
                </a:endParaRPr>
              </a:p>
            </p:txBody>
          </p:sp>
        </p:grpSp>
        <p:sp>
          <p:nvSpPr>
            <p:cNvPr id="66" name="TextBox 70"/>
            <p:cNvSpPr txBox="1"/>
            <p:nvPr/>
          </p:nvSpPr>
          <p:spPr>
            <a:xfrm>
              <a:off x="1542423" y="1590911"/>
              <a:ext cx="398904" cy="519623"/>
            </a:xfrm>
            <a:prstGeom prst="rect">
              <a:avLst/>
            </a:prstGeom>
            <a:noFill/>
          </p:spPr>
          <p:txBody>
            <a:bodyPr wrap="none" rtlCol="0">
              <a:spAutoFit/>
            </a:bodyPr>
            <a:lstStyle>
              <a:defPPr>
                <a:defRPr lang="zh-CN"/>
              </a:defPPr>
              <a:lvl1pPr algn="ctr">
                <a:defRPr sz="4000" b="1">
                  <a:ln>
                    <a:noFill/>
                  </a:ln>
                  <a:gradFill>
                    <a:gsLst>
                      <a:gs pos="1000">
                        <a:schemeClr val="accent5"/>
                      </a:gs>
                      <a:gs pos="46000">
                        <a:srgbClr val="7AC672"/>
                      </a:gs>
                      <a:gs pos="100000">
                        <a:schemeClr val="accent3">
                          <a:lumMod val="60000"/>
                          <a:lumOff val="40000"/>
                        </a:schemeClr>
                      </a:gs>
                    </a:gsLst>
                    <a:lin ang="13500000" scaled="1"/>
                  </a:gradFill>
                  <a:effectLst>
                    <a:outerShdw blurRad="50800" dist="50800" dir="13500000" algn="tl" rotWithShape="0">
                      <a:schemeClr val="bg1">
                        <a:alpha val="70000"/>
                      </a:schemeClr>
                    </a:outerShdw>
                  </a:effectLst>
                  <a:latin typeface="微软雅黑" panose="020B0503020204020204" pitchFamily="34" charset="-122"/>
                  <a:ea typeface="微软雅黑" panose="020B0503020204020204" pitchFamily="34" charset="-122"/>
                </a:defRPr>
              </a:lvl1pPr>
            </a:lstStyle>
            <a:p>
              <a:r>
                <a:rPr lang="en-US" altLang="zh-CN" sz="2915" dirty="0">
                  <a:solidFill>
                    <a:srgbClr val="00B0F0"/>
                  </a:solidFill>
                </a:rPr>
                <a:t>3</a:t>
              </a:r>
              <a:endParaRPr lang="zh-CN" altLang="en-US" sz="2915" dirty="0">
                <a:solidFill>
                  <a:srgbClr val="00B0F0"/>
                </a:solidFill>
              </a:endParaRPr>
            </a:p>
          </p:txBody>
        </p:sp>
      </p:grpSp>
      <p:grpSp>
        <p:nvGrpSpPr>
          <p:cNvPr id="69" name="组合 68"/>
          <p:cNvGrpSpPr/>
          <p:nvPr/>
        </p:nvGrpSpPr>
        <p:grpSpPr>
          <a:xfrm>
            <a:off x="9116273" y="3810384"/>
            <a:ext cx="2794187" cy="2515194"/>
            <a:chOff x="8688288" y="3501008"/>
            <a:chExt cx="2682595" cy="2414744"/>
          </a:xfrm>
        </p:grpSpPr>
        <p:grpSp>
          <p:nvGrpSpPr>
            <p:cNvPr id="70" name="组合 69"/>
            <p:cNvGrpSpPr/>
            <p:nvPr/>
          </p:nvGrpSpPr>
          <p:grpSpPr>
            <a:xfrm>
              <a:off x="8688288" y="3501008"/>
              <a:ext cx="2682595" cy="2414744"/>
              <a:chOff x="757631" y="1755286"/>
              <a:chExt cx="2682595" cy="2414744"/>
            </a:xfrm>
          </p:grpSpPr>
          <p:sp>
            <p:nvSpPr>
              <p:cNvPr id="72" name="Freeform 5"/>
              <p:cNvSpPr/>
              <p:nvPr/>
            </p:nvSpPr>
            <p:spPr bwMode="auto">
              <a:xfrm>
                <a:off x="757631" y="1755286"/>
                <a:ext cx="2682595" cy="2414744"/>
              </a:xfrm>
              <a:custGeom>
                <a:avLst/>
                <a:gdLst>
                  <a:gd name="T0" fmla="*/ 802 w 2624"/>
                  <a:gd name="T1" fmla="*/ 2362 h 2362"/>
                  <a:gd name="T2" fmla="*/ 766 w 2624"/>
                  <a:gd name="T3" fmla="*/ 2358 h 2362"/>
                  <a:gd name="T4" fmla="*/ 730 w 2624"/>
                  <a:gd name="T5" fmla="*/ 2350 h 2362"/>
                  <a:gd name="T6" fmla="*/ 656 w 2624"/>
                  <a:gd name="T7" fmla="*/ 2318 h 2362"/>
                  <a:gd name="T8" fmla="*/ 590 w 2624"/>
                  <a:gd name="T9" fmla="*/ 2270 h 2362"/>
                  <a:gd name="T10" fmla="*/ 564 w 2624"/>
                  <a:gd name="T11" fmla="*/ 2242 h 2362"/>
                  <a:gd name="T12" fmla="*/ 544 w 2624"/>
                  <a:gd name="T13" fmla="*/ 2212 h 2362"/>
                  <a:gd name="T14" fmla="*/ 34 w 2624"/>
                  <a:gd name="T15" fmla="*/ 1330 h 2362"/>
                  <a:gd name="T16" fmla="*/ 20 w 2624"/>
                  <a:gd name="T17" fmla="*/ 1298 h 2362"/>
                  <a:gd name="T18" fmla="*/ 8 w 2624"/>
                  <a:gd name="T19" fmla="*/ 1260 h 2362"/>
                  <a:gd name="T20" fmla="*/ 0 w 2624"/>
                  <a:gd name="T21" fmla="*/ 1180 h 2362"/>
                  <a:gd name="T22" fmla="*/ 8 w 2624"/>
                  <a:gd name="T23" fmla="*/ 1102 h 2362"/>
                  <a:gd name="T24" fmla="*/ 20 w 2624"/>
                  <a:gd name="T25" fmla="*/ 1064 h 2362"/>
                  <a:gd name="T26" fmla="*/ 34 w 2624"/>
                  <a:gd name="T27" fmla="*/ 1032 h 2362"/>
                  <a:gd name="T28" fmla="*/ 544 w 2624"/>
                  <a:gd name="T29" fmla="*/ 150 h 2362"/>
                  <a:gd name="T30" fmla="*/ 564 w 2624"/>
                  <a:gd name="T31" fmla="*/ 120 h 2362"/>
                  <a:gd name="T32" fmla="*/ 590 w 2624"/>
                  <a:gd name="T33" fmla="*/ 92 h 2362"/>
                  <a:gd name="T34" fmla="*/ 656 w 2624"/>
                  <a:gd name="T35" fmla="*/ 44 h 2362"/>
                  <a:gd name="T36" fmla="*/ 730 w 2624"/>
                  <a:gd name="T37" fmla="*/ 12 h 2362"/>
                  <a:gd name="T38" fmla="*/ 766 w 2624"/>
                  <a:gd name="T39" fmla="*/ 4 h 2362"/>
                  <a:gd name="T40" fmla="*/ 802 w 2624"/>
                  <a:gd name="T41" fmla="*/ 0 h 2362"/>
                  <a:gd name="T42" fmla="*/ 1820 w 2624"/>
                  <a:gd name="T43" fmla="*/ 0 h 2362"/>
                  <a:gd name="T44" fmla="*/ 1858 w 2624"/>
                  <a:gd name="T45" fmla="*/ 4 h 2362"/>
                  <a:gd name="T46" fmla="*/ 1894 w 2624"/>
                  <a:gd name="T47" fmla="*/ 12 h 2362"/>
                  <a:gd name="T48" fmla="*/ 1968 w 2624"/>
                  <a:gd name="T49" fmla="*/ 44 h 2362"/>
                  <a:gd name="T50" fmla="*/ 2032 w 2624"/>
                  <a:gd name="T51" fmla="*/ 92 h 2362"/>
                  <a:gd name="T52" fmla="*/ 2060 w 2624"/>
                  <a:gd name="T53" fmla="*/ 120 h 2362"/>
                  <a:gd name="T54" fmla="*/ 2080 w 2624"/>
                  <a:gd name="T55" fmla="*/ 150 h 2362"/>
                  <a:gd name="T56" fmla="*/ 2588 w 2624"/>
                  <a:gd name="T57" fmla="*/ 1032 h 2362"/>
                  <a:gd name="T58" fmla="*/ 2604 w 2624"/>
                  <a:gd name="T59" fmla="*/ 1064 h 2362"/>
                  <a:gd name="T60" fmla="*/ 2616 w 2624"/>
                  <a:gd name="T61" fmla="*/ 1102 h 2362"/>
                  <a:gd name="T62" fmla="*/ 2624 w 2624"/>
                  <a:gd name="T63" fmla="*/ 1180 h 2362"/>
                  <a:gd name="T64" fmla="*/ 2616 w 2624"/>
                  <a:gd name="T65" fmla="*/ 1260 h 2362"/>
                  <a:gd name="T66" fmla="*/ 2604 w 2624"/>
                  <a:gd name="T67" fmla="*/ 1298 h 2362"/>
                  <a:gd name="T68" fmla="*/ 2588 w 2624"/>
                  <a:gd name="T69" fmla="*/ 1330 h 2362"/>
                  <a:gd name="T70" fmla="*/ 2080 w 2624"/>
                  <a:gd name="T71" fmla="*/ 2212 h 2362"/>
                  <a:gd name="T72" fmla="*/ 2060 w 2624"/>
                  <a:gd name="T73" fmla="*/ 2242 h 2362"/>
                  <a:gd name="T74" fmla="*/ 2032 w 2624"/>
                  <a:gd name="T75" fmla="*/ 2270 h 2362"/>
                  <a:gd name="T76" fmla="*/ 1968 w 2624"/>
                  <a:gd name="T77" fmla="*/ 2318 h 2362"/>
                  <a:gd name="T78" fmla="*/ 1894 w 2624"/>
                  <a:gd name="T79" fmla="*/ 2350 h 2362"/>
                  <a:gd name="T80" fmla="*/ 1858 w 2624"/>
                  <a:gd name="T81" fmla="*/ 2358 h 2362"/>
                  <a:gd name="T82" fmla="*/ 1820 w 2624"/>
                  <a:gd name="T83" fmla="*/ 2362 h 2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24" h="2362">
                    <a:moveTo>
                      <a:pt x="802" y="2362"/>
                    </a:moveTo>
                    <a:lnTo>
                      <a:pt x="802" y="2362"/>
                    </a:lnTo>
                    <a:lnTo>
                      <a:pt x="784" y="2360"/>
                    </a:lnTo>
                    <a:lnTo>
                      <a:pt x="766" y="2358"/>
                    </a:lnTo>
                    <a:lnTo>
                      <a:pt x="748" y="2354"/>
                    </a:lnTo>
                    <a:lnTo>
                      <a:pt x="730" y="2350"/>
                    </a:lnTo>
                    <a:lnTo>
                      <a:pt x="692" y="2336"/>
                    </a:lnTo>
                    <a:lnTo>
                      <a:pt x="656" y="2318"/>
                    </a:lnTo>
                    <a:lnTo>
                      <a:pt x="622" y="2296"/>
                    </a:lnTo>
                    <a:lnTo>
                      <a:pt x="590" y="2270"/>
                    </a:lnTo>
                    <a:lnTo>
                      <a:pt x="578" y="2256"/>
                    </a:lnTo>
                    <a:lnTo>
                      <a:pt x="564" y="2242"/>
                    </a:lnTo>
                    <a:lnTo>
                      <a:pt x="554" y="2228"/>
                    </a:lnTo>
                    <a:lnTo>
                      <a:pt x="544" y="2212"/>
                    </a:lnTo>
                    <a:lnTo>
                      <a:pt x="34" y="1330"/>
                    </a:lnTo>
                    <a:lnTo>
                      <a:pt x="34" y="1330"/>
                    </a:lnTo>
                    <a:lnTo>
                      <a:pt x="26" y="1314"/>
                    </a:lnTo>
                    <a:lnTo>
                      <a:pt x="20" y="1298"/>
                    </a:lnTo>
                    <a:lnTo>
                      <a:pt x="14" y="1280"/>
                    </a:lnTo>
                    <a:lnTo>
                      <a:pt x="8" y="1260"/>
                    </a:lnTo>
                    <a:lnTo>
                      <a:pt x="2" y="1222"/>
                    </a:lnTo>
                    <a:lnTo>
                      <a:pt x="0" y="1180"/>
                    </a:lnTo>
                    <a:lnTo>
                      <a:pt x="2" y="1140"/>
                    </a:lnTo>
                    <a:lnTo>
                      <a:pt x="8" y="1102"/>
                    </a:lnTo>
                    <a:lnTo>
                      <a:pt x="14" y="1082"/>
                    </a:lnTo>
                    <a:lnTo>
                      <a:pt x="20" y="1064"/>
                    </a:lnTo>
                    <a:lnTo>
                      <a:pt x="26" y="1048"/>
                    </a:lnTo>
                    <a:lnTo>
                      <a:pt x="34" y="1032"/>
                    </a:lnTo>
                    <a:lnTo>
                      <a:pt x="544" y="150"/>
                    </a:lnTo>
                    <a:lnTo>
                      <a:pt x="544" y="150"/>
                    </a:lnTo>
                    <a:lnTo>
                      <a:pt x="554" y="134"/>
                    </a:lnTo>
                    <a:lnTo>
                      <a:pt x="564" y="120"/>
                    </a:lnTo>
                    <a:lnTo>
                      <a:pt x="578" y="106"/>
                    </a:lnTo>
                    <a:lnTo>
                      <a:pt x="590" y="92"/>
                    </a:lnTo>
                    <a:lnTo>
                      <a:pt x="622" y="66"/>
                    </a:lnTo>
                    <a:lnTo>
                      <a:pt x="656" y="44"/>
                    </a:lnTo>
                    <a:lnTo>
                      <a:pt x="692" y="26"/>
                    </a:lnTo>
                    <a:lnTo>
                      <a:pt x="730" y="12"/>
                    </a:lnTo>
                    <a:lnTo>
                      <a:pt x="748" y="6"/>
                    </a:lnTo>
                    <a:lnTo>
                      <a:pt x="766" y="4"/>
                    </a:lnTo>
                    <a:lnTo>
                      <a:pt x="784" y="0"/>
                    </a:lnTo>
                    <a:lnTo>
                      <a:pt x="802" y="0"/>
                    </a:lnTo>
                    <a:lnTo>
                      <a:pt x="1820" y="0"/>
                    </a:lnTo>
                    <a:lnTo>
                      <a:pt x="1820" y="0"/>
                    </a:lnTo>
                    <a:lnTo>
                      <a:pt x="1838" y="0"/>
                    </a:lnTo>
                    <a:lnTo>
                      <a:pt x="1858" y="4"/>
                    </a:lnTo>
                    <a:lnTo>
                      <a:pt x="1876" y="6"/>
                    </a:lnTo>
                    <a:lnTo>
                      <a:pt x="1894" y="12"/>
                    </a:lnTo>
                    <a:lnTo>
                      <a:pt x="1932" y="26"/>
                    </a:lnTo>
                    <a:lnTo>
                      <a:pt x="1968" y="44"/>
                    </a:lnTo>
                    <a:lnTo>
                      <a:pt x="2002" y="66"/>
                    </a:lnTo>
                    <a:lnTo>
                      <a:pt x="2032" y="92"/>
                    </a:lnTo>
                    <a:lnTo>
                      <a:pt x="2046" y="106"/>
                    </a:lnTo>
                    <a:lnTo>
                      <a:pt x="2060" y="120"/>
                    </a:lnTo>
                    <a:lnTo>
                      <a:pt x="2070" y="134"/>
                    </a:lnTo>
                    <a:lnTo>
                      <a:pt x="2080" y="150"/>
                    </a:lnTo>
                    <a:lnTo>
                      <a:pt x="2588" y="1032"/>
                    </a:lnTo>
                    <a:lnTo>
                      <a:pt x="2588" y="1032"/>
                    </a:lnTo>
                    <a:lnTo>
                      <a:pt x="2598" y="1048"/>
                    </a:lnTo>
                    <a:lnTo>
                      <a:pt x="2604" y="1064"/>
                    </a:lnTo>
                    <a:lnTo>
                      <a:pt x="2610" y="1082"/>
                    </a:lnTo>
                    <a:lnTo>
                      <a:pt x="2616" y="1102"/>
                    </a:lnTo>
                    <a:lnTo>
                      <a:pt x="2622" y="1140"/>
                    </a:lnTo>
                    <a:lnTo>
                      <a:pt x="2624" y="1180"/>
                    </a:lnTo>
                    <a:lnTo>
                      <a:pt x="2622" y="1222"/>
                    </a:lnTo>
                    <a:lnTo>
                      <a:pt x="2616" y="1260"/>
                    </a:lnTo>
                    <a:lnTo>
                      <a:pt x="2610" y="1280"/>
                    </a:lnTo>
                    <a:lnTo>
                      <a:pt x="2604" y="1298"/>
                    </a:lnTo>
                    <a:lnTo>
                      <a:pt x="2598" y="1314"/>
                    </a:lnTo>
                    <a:lnTo>
                      <a:pt x="2588" y="1330"/>
                    </a:lnTo>
                    <a:lnTo>
                      <a:pt x="2080" y="2212"/>
                    </a:lnTo>
                    <a:lnTo>
                      <a:pt x="2080" y="2212"/>
                    </a:lnTo>
                    <a:lnTo>
                      <a:pt x="2070" y="2228"/>
                    </a:lnTo>
                    <a:lnTo>
                      <a:pt x="2060" y="2242"/>
                    </a:lnTo>
                    <a:lnTo>
                      <a:pt x="2046" y="2256"/>
                    </a:lnTo>
                    <a:lnTo>
                      <a:pt x="2032" y="2270"/>
                    </a:lnTo>
                    <a:lnTo>
                      <a:pt x="2002" y="2296"/>
                    </a:lnTo>
                    <a:lnTo>
                      <a:pt x="1968" y="2318"/>
                    </a:lnTo>
                    <a:lnTo>
                      <a:pt x="1932" y="2336"/>
                    </a:lnTo>
                    <a:lnTo>
                      <a:pt x="1894" y="2350"/>
                    </a:lnTo>
                    <a:lnTo>
                      <a:pt x="1876" y="2354"/>
                    </a:lnTo>
                    <a:lnTo>
                      <a:pt x="1858" y="2358"/>
                    </a:lnTo>
                    <a:lnTo>
                      <a:pt x="1838" y="2360"/>
                    </a:lnTo>
                    <a:lnTo>
                      <a:pt x="1820" y="2362"/>
                    </a:lnTo>
                    <a:lnTo>
                      <a:pt x="802" y="2362"/>
                    </a:lnTo>
                    <a:close/>
                  </a:path>
                </a:pathLst>
              </a:cu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1016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640">
                  <a:solidFill>
                    <a:prstClr val="white"/>
                  </a:solidFill>
                  <a:latin typeface="微软雅黑" panose="020B0503020204020204" pitchFamily="34" charset="-122"/>
                  <a:ea typeface="微软雅黑" panose="020B0503020204020204" pitchFamily="34" charset="-122"/>
                </a:endParaRPr>
              </a:p>
            </p:txBody>
          </p:sp>
          <p:sp>
            <p:nvSpPr>
              <p:cNvPr id="73" name="Freeform 5"/>
              <p:cNvSpPr/>
              <p:nvPr/>
            </p:nvSpPr>
            <p:spPr bwMode="auto">
              <a:xfrm>
                <a:off x="780904" y="1776236"/>
                <a:ext cx="2636048" cy="2372844"/>
              </a:xfrm>
              <a:custGeom>
                <a:avLst/>
                <a:gdLst>
                  <a:gd name="T0" fmla="*/ 802 w 2624"/>
                  <a:gd name="T1" fmla="*/ 2362 h 2362"/>
                  <a:gd name="T2" fmla="*/ 766 w 2624"/>
                  <a:gd name="T3" fmla="*/ 2358 h 2362"/>
                  <a:gd name="T4" fmla="*/ 730 w 2624"/>
                  <a:gd name="T5" fmla="*/ 2350 h 2362"/>
                  <a:gd name="T6" fmla="*/ 656 w 2624"/>
                  <a:gd name="T7" fmla="*/ 2318 h 2362"/>
                  <a:gd name="T8" fmla="*/ 590 w 2624"/>
                  <a:gd name="T9" fmla="*/ 2270 h 2362"/>
                  <a:gd name="T10" fmla="*/ 564 w 2624"/>
                  <a:gd name="T11" fmla="*/ 2242 h 2362"/>
                  <a:gd name="T12" fmla="*/ 544 w 2624"/>
                  <a:gd name="T13" fmla="*/ 2212 h 2362"/>
                  <a:gd name="T14" fmla="*/ 34 w 2624"/>
                  <a:gd name="T15" fmla="*/ 1330 h 2362"/>
                  <a:gd name="T16" fmla="*/ 20 w 2624"/>
                  <a:gd name="T17" fmla="*/ 1298 h 2362"/>
                  <a:gd name="T18" fmla="*/ 8 w 2624"/>
                  <a:gd name="T19" fmla="*/ 1260 h 2362"/>
                  <a:gd name="T20" fmla="*/ 0 w 2624"/>
                  <a:gd name="T21" fmla="*/ 1180 h 2362"/>
                  <a:gd name="T22" fmla="*/ 8 w 2624"/>
                  <a:gd name="T23" fmla="*/ 1102 h 2362"/>
                  <a:gd name="T24" fmla="*/ 20 w 2624"/>
                  <a:gd name="T25" fmla="*/ 1064 h 2362"/>
                  <a:gd name="T26" fmla="*/ 34 w 2624"/>
                  <a:gd name="T27" fmla="*/ 1032 h 2362"/>
                  <a:gd name="T28" fmla="*/ 544 w 2624"/>
                  <a:gd name="T29" fmla="*/ 150 h 2362"/>
                  <a:gd name="T30" fmla="*/ 564 w 2624"/>
                  <a:gd name="T31" fmla="*/ 120 h 2362"/>
                  <a:gd name="T32" fmla="*/ 590 w 2624"/>
                  <a:gd name="T33" fmla="*/ 92 h 2362"/>
                  <a:gd name="T34" fmla="*/ 656 w 2624"/>
                  <a:gd name="T35" fmla="*/ 44 h 2362"/>
                  <a:gd name="T36" fmla="*/ 730 w 2624"/>
                  <a:gd name="T37" fmla="*/ 12 h 2362"/>
                  <a:gd name="T38" fmla="*/ 766 w 2624"/>
                  <a:gd name="T39" fmla="*/ 4 h 2362"/>
                  <a:gd name="T40" fmla="*/ 802 w 2624"/>
                  <a:gd name="T41" fmla="*/ 0 h 2362"/>
                  <a:gd name="T42" fmla="*/ 1820 w 2624"/>
                  <a:gd name="T43" fmla="*/ 0 h 2362"/>
                  <a:gd name="T44" fmla="*/ 1858 w 2624"/>
                  <a:gd name="T45" fmla="*/ 4 h 2362"/>
                  <a:gd name="T46" fmla="*/ 1894 w 2624"/>
                  <a:gd name="T47" fmla="*/ 12 h 2362"/>
                  <a:gd name="T48" fmla="*/ 1968 w 2624"/>
                  <a:gd name="T49" fmla="*/ 44 h 2362"/>
                  <a:gd name="T50" fmla="*/ 2032 w 2624"/>
                  <a:gd name="T51" fmla="*/ 92 h 2362"/>
                  <a:gd name="T52" fmla="*/ 2060 w 2624"/>
                  <a:gd name="T53" fmla="*/ 120 h 2362"/>
                  <a:gd name="T54" fmla="*/ 2080 w 2624"/>
                  <a:gd name="T55" fmla="*/ 150 h 2362"/>
                  <a:gd name="T56" fmla="*/ 2588 w 2624"/>
                  <a:gd name="T57" fmla="*/ 1032 h 2362"/>
                  <a:gd name="T58" fmla="*/ 2604 w 2624"/>
                  <a:gd name="T59" fmla="*/ 1064 h 2362"/>
                  <a:gd name="T60" fmla="*/ 2616 w 2624"/>
                  <a:gd name="T61" fmla="*/ 1102 h 2362"/>
                  <a:gd name="T62" fmla="*/ 2624 w 2624"/>
                  <a:gd name="T63" fmla="*/ 1180 h 2362"/>
                  <a:gd name="T64" fmla="*/ 2616 w 2624"/>
                  <a:gd name="T65" fmla="*/ 1260 h 2362"/>
                  <a:gd name="T66" fmla="*/ 2604 w 2624"/>
                  <a:gd name="T67" fmla="*/ 1298 h 2362"/>
                  <a:gd name="T68" fmla="*/ 2588 w 2624"/>
                  <a:gd name="T69" fmla="*/ 1330 h 2362"/>
                  <a:gd name="T70" fmla="*/ 2080 w 2624"/>
                  <a:gd name="T71" fmla="*/ 2212 h 2362"/>
                  <a:gd name="T72" fmla="*/ 2060 w 2624"/>
                  <a:gd name="T73" fmla="*/ 2242 h 2362"/>
                  <a:gd name="T74" fmla="*/ 2032 w 2624"/>
                  <a:gd name="T75" fmla="*/ 2270 h 2362"/>
                  <a:gd name="T76" fmla="*/ 1968 w 2624"/>
                  <a:gd name="T77" fmla="*/ 2318 h 2362"/>
                  <a:gd name="T78" fmla="*/ 1894 w 2624"/>
                  <a:gd name="T79" fmla="*/ 2350 h 2362"/>
                  <a:gd name="T80" fmla="*/ 1858 w 2624"/>
                  <a:gd name="T81" fmla="*/ 2358 h 2362"/>
                  <a:gd name="T82" fmla="*/ 1820 w 2624"/>
                  <a:gd name="T83" fmla="*/ 2362 h 2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24" h="2362">
                    <a:moveTo>
                      <a:pt x="802" y="2362"/>
                    </a:moveTo>
                    <a:lnTo>
                      <a:pt x="802" y="2362"/>
                    </a:lnTo>
                    <a:lnTo>
                      <a:pt x="784" y="2360"/>
                    </a:lnTo>
                    <a:lnTo>
                      <a:pt x="766" y="2358"/>
                    </a:lnTo>
                    <a:lnTo>
                      <a:pt x="748" y="2354"/>
                    </a:lnTo>
                    <a:lnTo>
                      <a:pt x="730" y="2350"/>
                    </a:lnTo>
                    <a:lnTo>
                      <a:pt x="692" y="2336"/>
                    </a:lnTo>
                    <a:lnTo>
                      <a:pt x="656" y="2318"/>
                    </a:lnTo>
                    <a:lnTo>
                      <a:pt x="622" y="2296"/>
                    </a:lnTo>
                    <a:lnTo>
                      <a:pt x="590" y="2270"/>
                    </a:lnTo>
                    <a:lnTo>
                      <a:pt x="578" y="2256"/>
                    </a:lnTo>
                    <a:lnTo>
                      <a:pt x="564" y="2242"/>
                    </a:lnTo>
                    <a:lnTo>
                      <a:pt x="554" y="2228"/>
                    </a:lnTo>
                    <a:lnTo>
                      <a:pt x="544" y="2212"/>
                    </a:lnTo>
                    <a:lnTo>
                      <a:pt x="34" y="1330"/>
                    </a:lnTo>
                    <a:lnTo>
                      <a:pt x="34" y="1330"/>
                    </a:lnTo>
                    <a:lnTo>
                      <a:pt x="26" y="1314"/>
                    </a:lnTo>
                    <a:lnTo>
                      <a:pt x="20" y="1298"/>
                    </a:lnTo>
                    <a:lnTo>
                      <a:pt x="14" y="1280"/>
                    </a:lnTo>
                    <a:lnTo>
                      <a:pt x="8" y="1260"/>
                    </a:lnTo>
                    <a:lnTo>
                      <a:pt x="2" y="1222"/>
                    </a:lnTo>
                    <a:lnTo>
                      <a:pt x="0" y="1180"/>
                    </a:lnTo>
                    <a:lnTo>
                      <a:pt x="2" y="1140"/>
                    </a:lnTo>
                    <a:lnTo>
                      <a:pt x="8" y="1102"/>
                    </a:lnTo>
                    <a:lnTo>
                      <a:pt x="14" y="1082"/>
                    </a:lnTo>
                    <a:lnTo>
                      <a:pt x="20" y="1064"/>
                    </a:lnTo>
                    <a:lnTo>
                      <a:pt x="26" y="1048"/>
                    </a:lnTo>
                    <a:lnTo>
                      <a:pt x="34" y="1032"/>
                    </a:lnTo>
                    <a:lnTo>
                      <a:pt x="544" y="150"/>
                    </a:lnTo>
                    <a:lnTo>
                      <a:pt x="544" y="150"/>
                    </a:lnTo>
                    <a:lnTo>
                      <a:pt x="554" y="134"/>
                    </a:lnTo>
                    <a:lnTo>
                      <a:pt x="564" y="120"/>
                    </a:lnTo>
                    <a:lnTo>
                      <a:pt x="578" y="106"/>
                    </a:lnTo>
                    <a:lnTo>
                      <a:pt x="590" y="92"/>
                    </a:lnTo>
                    <a:lnTo>
                      <a:pt x="622" y="66"/>
                    </a:lnTo>
                    <a:lnTo>
                      <a:pt x="656" y="44"/>
                    </a:lnTo>
                    <a:lnTo>
                      <a:pt x="692" y="26"/>
                    </a:lnTo>
                    <a:lnTo>
                      <a:pt x="730" y="12"/>
                    </a:lnTo>
                    <a:lnTo>
                      <a:pt x="748" y="6"/>
                    </a:lnTo>
                    <a:lnTo>
                      <a:pt x="766" y="4"/>
                    </a:lnTo>
                    <a:lnTo>
                      <a:pt x="784" y="0"/>
                    </a:lnTo>
                    <a:lnTo>
                      <a:pt x="802" y="0"/>
                    </a:lnTo>
                    <a:lnTo>
                      <a:pt x="1820" y="0"/>
                    </a:lnTo>
                    <a:lnTo>
                      <a:pt x="1820" y="0"/>
                    </a:lnTo>
                    <a:lnTo>
                      <a:pt x="1838" y="0"/>
                    </a:lnTo>
                    <a:lnTo>
                      <a:pt x="1858" y="4"/>
                    </a:lnTo>
                    <a:lnTo>
                      <a:pt x="1876" y="6"/>
                    </a:lnTo>
                    <a:lnTo>
                      <a:pt x="1894" y="12"/>
                    </a:lnTo>
                    <a:lnTo>
                      <a:pt x="1932" y="26"/>
                    </a:lnTo>
                    <a:lnTo>
                      <a:pt x="1968" y="44"/>
                    </a:lnTo>
                    <a:lnTo>
                      <a:pt x="2002" y="66"/>
                    </a:lnTo>
                    <a:lnTo>
                      <a:pt x="2032" y="92"/>
                    </a:lnTo>
                    <a:lnTo>
                      <a:pt x="2046" y="106"/>
                    </a:lnTo>
                    <a:lnTo>
                      <a:pt x="2060" y="120"/>
                    </a:lnTo>
                    <a:lnTo>
                      <a:pt x="2070" y="134"/>
                    </a:lnTo>
                    <a:lnTo>
                      <a:pt x="2080" y="150"/>
                    </a:lnTo>
                    <a:lnTo>
                      <a:pt x="2588" y="1032"/>
                    </a:lnTo>
                    <a:lnTo>
                      <a:pt x="2588" y="1032"/>
                    </a:lnTo>
                    <a:lnTo>
                      <a:pt x="2598" y="1048"/>
                    </a:lnTo>
                    <a:lnTo>
                      <a:pt x="2604" y="1064"/>
                    </a:lnTo>
                    <a:lnTo>
                      <a:pt x="2610" y="1082"/>
                    </a:lnTo>
                    <a:lnTo>
                      <a:pt x="2616" y="1102"/>
                    </a:lnTo>
                    <a:lnTo>
                      <a:pt x="2622" y="1140"/>
                    </a:lnTo>
                    <a:lnTo>
                      <a:pt x="2624" y="1180"/>
                    </a:lnTo>
                    <a:lnTo>
                      <a:pt x="2622" y="1222"/>
                    </a:lnTo>
                    <a:lnTo>
                      <a:pt x="2616" y="1260"/>
                    </a:lnTo>
                    <a:lnTo>
                      <a:pt x="2610" y="1280"/>
                    </a:lnTo>
                    <a:lnTo>
                      <a:pt x="2604" y="1298"/>
                    </a:lnTo>
                    <a:lnTo>
                      <a:pt x="2598" y="1314"/>
                    </a:lnTo>
                    <a:lnTo>
                      <a:pt x="2588" y="1330"/>
                    </a:lnTo>
                    <a:lnTo>
                      <a:pt x="2080" y="2212"/>
                    </a:lnTo>
                    <a:lnTo>
                      <a:pt x="2080" y="2212"/>
                    </a:lnTo>
                    <a:lnTo>
                      <a:pt x="2070" y="2228"/>
                    </a:lnTo>
                    <a:lnTo>
                      <a:pt x="2060" y="2242"/>
                    </a:lnTo>
                    <a:lnTo>
                      <a:pt x="2046" y="2256"/>
                    </a:lnTo>
                    <a:lnTo>
                      <a:pt x="2032" y="2270"/>
                    </a:lnTo>
                    <a:lnTo>
                      <a:pt x="2002" y="2296"/>
                    </a:lnTo>
                    <a:lnTo>
                      <a:pt x="1968" y="2318"/>
                    </a:lnTo>
                    <a:lnTo>
                      <a:pt x="1932" y="2336"/>
                    </a:lnTo>
                    <a:lnTo>
                      <a:pt x="1894" y="2350"/>
                    </a:lnTo>
                    <a:lnTo>
                      <a:pt x="1876" y="2354"/>
                    </a:lnTo>
                    <a:lnTo>
                      <a:pt x="1858" y="2358"/>
                    </a:lnTo>
                    <a:lnTo>
                      <a:pt x="1838" y="2360"/>
                    </a:lnTo>
                    <a:lnTo>
                      <a:pt x="1820" y="2362"/>
                    </a:lnTo>
                    <a:lnTo>
                      <a:pt x="802" y="2362"/>
                    </a:lnTo>
                    <a:close/>
                  </a:path>
                </a:pathLst>
              </a:custGeom>
              <a:gradFill flip="none" rotWithShape="1">
                <a:gsLst>
                  <a:gs pos="100000">
                    <a:srgbClr val="DEDEDE"/>
                  </a:gs>
                  <a:gs pos="31000">
                    <a:schemeClr val="bg1"/>
                  </a:gs>
                </a:gsLst>
                <a:lin ang="135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640">
                  <a:solidFill>
                    <a:prstClr val="white"/>
                  </a:solidFill>
                  <a:latin typeface="微软雅黑" panose="020B0503020204020204" pitchFamily="34" charset="-122"/>
                  <a:ea typeface="微软雅黑" panose="020B0503020204020204" pitchFamily="34" charset="-122"/>
                </a:endParaRPr>
              </a:p>
            </p:txBody>
          </p:sp>
        </p:grpSp>
        <p:sp>
          <p:nvSpPr>
            <p:cNvPr id="71" name="椭圆 70"/>
            <p:cNvSpPr/>
            <p:nvPr/>
          </p:nvSpPr>
          <p:spPr>
            <a:xfrm>
              <a:off x="9066476" y="3745270"/>
              <a:ext cx="1926218" cy="1926217"/>
            </a:xfrm>
            <a:prstGeom prst="ellipse">
              <a:avLst/>
            </a:prstGeom>
            <a:blipFill dpi="0" rotWithShape="1">
              <a:blip r:embed="rId8" cstate="screen">
                <a:extLst>
                  <a:ext uri="{BEBA8EAE-BF5A-486C-A8C5-ECC9F3942E4B}">
                    <a14:imgProps xmlns:a14="http://schemas.microsoft.com/office/drawing/2010/main">
                      <a14:imgLayer r:embed="rId9">
                        <a14:imgEffect>
                          <a14:colorTemperature colorTemp="1750"/>
                        </a14:imgEffect>
                        <a14:imgEffect>
                          <a14:saturation sat="36000"/>
                        </a14:imgEffect>
                      </a14:imgLayer>
                    </a14:imgProps>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40"/>
            </a:p>
          </p:txBody>
        </p:sp>
      </p:grpSp>
      <p:grpSp>
        <p:nvGrpSpPr>
          <p:cNvPr id="74" name="组合 73"/>
          <p:cNvGrpSpPr/>
          <p:nvPr/>
        </p:nvGrpSpPr>
        <p:grpSpPr>
          <a:xfrm>
            <a:off x="9101024" y="3882721"/>
            <a:ext cx="758267" cy="758266"/>
            <a:chOff x="1377884" y="1463694"/>
            <a:chExt cx="727984" cy="727984"/>
          </a:xfrm>
        </p:grpSpPr>
        <p:grpSp>
          <p:nvGrpSpPr>
            <p:cNvPr id="75" name="组合 74"/>
            <p:cNvGrpSpPr/>
            <p:nvPr/>
          </p:nvGrpSpPr>
          <p:grpSpPr>
            <a:xfrm>
              <a:off x="1377884" y="1463694"/>
              <a:ext cx="727984" cy="727984"/>
              <a:chOff x="372609" y="2524616"/>
              <a:chExt cx="2739344" cy="2739343"/>
            </a:xfrm>
          </p:grpSpPr>
          <p:sp>
            <p:nvSpPr>
              <p:cNvPr id="77" name="椭圆 76"/>
              <p:cNvSpPr/>
              <p:nvPr/>
            </p:nvSpPr>
            <p:spPr>
              <a:xfrm>
                <a:off x="372609" y="2524616"/>
                <a:ext cx="2739344" cy="2739343"/>
              </a:xfrm>
              <a:prstGeom prst="ellipse">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640">
                  <a:solidFill>
                    <a:srgbClr val="0070C0"/>
                  </a:solidFill>
                  <a:latin typeface="微软雅黑" panose="020B0503020204020204" pitchFamily="34" charset="-122"/>
                  <a:ea typeface="微软雅黑" panose="020B0503020204020204" pitchFamily="34" charset="-122"/>
                </a:endParaRPr>
              </a:p>
            </p:txBody>
          </p:sp>
          <p:sp>
            <p:nvSpPr>
              <p:cNvPr id="78" name="椭圆 77"/>
              <p:cNvSpPr/>
              <p:nvPr/>
            </p:nvSpPr>
            <p:spPr>
              <a:xfrm>
                <a:off x="399597" y="2551604"/>
                <a:ext cx="2685369" cy="2685369"/>
              </a:xfrm>
              <a:prstGeom prst="ellipse">
                <a:avLst/>
              </a:prstGeom>
              <a:gradFill>
                <a:gsLst>
                  <a:gs pos="0">
                    <a:schemeClr val="bg1">
                      <a:lumMod val="85000"/>
                    </a:schemeClr>
                  </a:gs>
                  <a:gs pos="83000">
                    <a:schemeClr val="bg1"/>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640">
                  <a:solidFill>
                    <a:srgbClr val="0070C0"/>
                  </a:solidFill>
                  <a:latin typeface="微软雅黑" panose="020B0503020204020204" pitchFamily="34" charset="-122"/>
                  <a:ea typeface="微软雅黑" panose="020B0503020204020204" pitchFamily="34" charset="-122"/>
                </a:endParaRPr>
              </a:p>
            </p:txBody>
          </p:sp>
        </p:grpSp>
        <p:sp>
          <p:nvSpPr>
            <p:cNvPr id="76" name="TextBox 80"/>
            <p:cNvSpPr txBox="1"/>
            <p:nvPr/>
          </p:nvSpPr>
          <p:spPr>
            <a:xfrm>
              <a:off x="1542423" y="1590911"/>
              <a:ext cx="398904" cy="519623"/>
            </a:xfrm>
            <a:prstGeom prst="rect">
              <a:avLst/>
            </a:prstGeom>
            <a:noFill/>
          </p:spPr>
          <p:txBody>
            <a:bodyPr wrap="none" rtlCol="0">
              <a:spAutoFit/>
            </a:bodyPr>
            <a:lstStyle>
              <a:defPPr>
                <a:defRPr lang="zh-CN"/>
              </a:defPPr>
              <a:lvl1pPr algn="ctr">
                <a:defRPr sz="4000" b="1">
                  <a:ln>
                    <a:noFill/>
                  </a:ln>
                  <a:gradFill>
                    <a:gsLst>
                      <a:gs pos="1000">
                        <a:schemeClr val="accent5"/>
                      </a:gs>
                      <a:gs pos="46000">
                        <a:srgbClr val="7AC672"/>
                      </a:gs>
                      <a:gs pos="100000">
                        <a:schemeClr val="accent3">
                          <a:lumMod val="60000"/>
                          <a:lumOff val="40000"/>
                        </a:schemeClr>
                      </a:gs>
                    </a:gsLst>
                    <a:lin ang="13500000" scaled="1"/>
                  </a:gradFill>
                  <a:effectLst>
                    <a:outerShdw blurRad="50800" dist="50800" dir="13500000" algn="tl" rotWithShape="0">
                      <a:schemeClr val="bg1">
                        <a:alpha val="70000"/>
                      </a:schemeClr>
                    </a:outerShdw>
                  </a:effectLst>
                  <a:latin typeface="微软雅黑" panose="020B0503020204020204" pitchFamily="34" charset="-122"/>
                  <a:ea typeface="微软雅黑" panose="020B0503020204020204" pitchFamily="34" charset="-122"/>
                </a:defRPr>
              </a:lvl1pPr>
            </a:lstStyle>
            <a:p>
              <a:r>
                <a:rPr lang="en-US" altLang="zh-CN" sz="2915" dirty="0">
                  <a:solidFill>
                    <a:srgbClr val="0070C0"/>
                  </a:solidFill>
                </a:rPr>
                <a:t>4</a:t>
              </a:r>
              <a:endParaRPr lang="zh-CN" altLang="en-US" sz="2915" dirty="0">
                <a:solidFill>
                  <a:srgbClr val="0070C0"/>
                </a:solidFill>
              </a:endParaRPr>
            </a:p>
          </p:txBody>
        </p:sp>
      </p:grpSp>
      <p:sp>
        <p:nvSpPr>
          <p:cNvPr id="82" name="文本框 6"/>
          <p:cNvSpPr>
            <a:spLocks noChangeArrowheads="1"/>
          </p:cNvSpPr>
          <p:nvPr/>
        </p:nvSpPr>
        <p:spPr bwMode="auto">
          <a:xfrm>
            <a:off x="4742144" y="119696"/>
            <a:ext cx="3318310" cy="457964"/>
          </a:xfrm>
          <a:prstGeom prst="rect">
            <a:avLst/>
          </a:prstGeom>
          <a:noFill/>
          <a:ln>
            <a:noFill/>
          </a:ln>
        </p:spPr>
        <p:txBody>
          <a:bodyPr wrap="square" lIns="90696" tIns="45348" rIns="90696" bIns="45348">
            <a:spAutoFit/>
          </a:bodyPr>
          <a:lstStyle/>
          <a:p>
            <a:pPr defTabSz="1279525" fontAlgn="auto">
              <a:spcBef>
                <a:spcPts val="0"/>
              </a:spcBef>
              <a:spcAft>
                <a:spcPts val="0"/>
              </a:spcAft>
              <a:defRPr/>
            </a:pPr>
            <a:r>
              <a:rPr lang="zh-CN" altLang="en-US" sz="2380" dirty="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p>
        </p:txBody>
      </p:sp>
      <p:pic>
        <p:nvPicPr>
          <p:cNvPr id="83" name="图片 8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567862" y="511615"/>
            <a:ext cx="3611821" cy="38170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fade">
                                      <p:cBhvr>
                                        <p:cTn id="7" dur="500"/>
                                        <p:tgtEl>
                                          <p:spTgt spid="83"/>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82"/>
                                        </p:tgtEl>
                                        <p:attrNameLst>
                                          <p:attrName>style.visibility</p:attrName>
                                        </p:attrNameLst>
                                      </p:cBhvr>
                                      <p:to>
                                        <p:strVal val="visible"/>
                                      </p:to>
                                    </p:set>
                                    <p:anim calcmode="lin" valueType="num">
                                      <p:cBhvr>
                                        <p:cTn id="11" dur="500" fill="hold"/>
                                        <p:tgtEl>
                                          <p:spTgt spid="82"/>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82"/>
                                        </p:tgtEl>
                                        <p:attrNameLst>
                                          <p:attrName>ppt_y</p:attrName>
                                        </p:attrNameLst>
                                      </p:cBhvr>
                                      <p:tavLst>
                                        <p:tav tm="0">
                                          <p:val>
                                            <p:strVal val="#ppt_y"/>
                                          </p:val>
                                        </p:tav>
                                        <p:tav tm="100000">
                                          <p:val>
                                            <p:strVal val="#ppt_y"/>
                                          </p:val>
                                        </p:tav>
                                      </p:tavLst>
                                    </p:anim>
                                    <p:anim calcmode="lin" valueType="num">
                                      <p:cBhvr>
                                        <p:cTn id="13" dur="500" fill="hold"/>
                                        <p:tgtEl>
                                          <p:spTgt spid="82"/>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82"/>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82"/>
                                        </p:tgtEl>
                                      </p:cBhvr>
                                    </p:animEffect>
                                  </p:childTnLst>
                                </p:cTn>
                              </p:par>
                            </p:childTnLst>
                          </p:cTn>
                        </p:par>
                        <p:par>
                          <p:cTn id="16" fill="hold">
                            <p:stCondLst>
                              <p:cond delay="1450"/>
                            </p:stCondLst>
                            <p:childTnLst>
                              <p:par>
                                <p:cTn id="17" presetID="2" presetClass="entr" presetSubtype="2" decel="100000" fill="hold" nodeType="afterEffect">
                                  <p:stCondLst>
                                    <p:cond delay="0"/>
                                  </p:stCondLst>
                                  <p:childTnLst>
                                    <p:set>
                                      <p:cBhvr>
                                        <p:cTn id="18" dur="1" fill="hold">
                                          <p:stCondLst>
                                            <p:cond delay="0"/>
                                          </p:stCondLst>
                                        </p:cTn>
                                        <p:tgtEl>
                                          <p:spTgt spid="39"/>
                                        </p:tgtEl>
                                        <p:attrNameLst>
                                          <p:attrName>style.visibility</p:attrName>
                                        </p:attrNameLst>
                                      </p:cBhvr>
                                      <p:to>
                                        <p:strVal val="visible"/>
                                      </p:to>
                                    </p:set>
                                    <p:anim calcmode="lin" valueType="num">
                                      <p:cBhvr additive="base">
                                        <p:cTn id="19" dur="1000" fill="hold"/>
                                        <p:tgtEl>
                                          <p:spTgt spid="39"/>
                                        </p:tgtEl>
                                        <p:attrNameLst>
                                          <p:attrName>ppt_x</p:attrName>
                                        </p:attrNameLst>
                                      </p:cBhvr>
                                      <p:tavLst>
                                        <p:tav tm="0">
                                          <p:val>
                                            <p:strVal val="1+#ppt_w/2"/>
                                          </p:val>
                                        </p:tav>
                                        <p:tav tm="100000">
                                          <p:val>
                                            <p:strVal val="#ppt_x"/>
                                          </p:val>
                                        </p:tav>
                                      </p:tavLst>
                                    </p:anim>
                                    <p:anim calcmode="lin" valueType="num">
                                      <p:cBhvr additive="base">
                                        <p:cTn id="20" dur="1000" fill="hold"/>
                                        <p:tgtEl>
                                          <p:spTgt spid="39"/>
                                        </p:tgtEl>
                                        <p:attrNameLst>
                                          <p:attrName>ppt_y</p:attrName>
                                        </p:attrNameLst>
                                      </p:cBhvr>
                                      <p:tavLst>
                                        <p:tav tm="0">
                                          <p:val>
                                            <p:strVal val="#ppt_y"/>
                                          </p:val>
                                        </p:tav>
                                        <p:tav tm="100000">
                                          <p:val>
                                            <p:strVal val="#ppt_y"/>
                                          </p:val>
                                        </p:tav>
                                      </p:tavLst>
                                    </p:anim>
                                  </p:childTnLst>
                                </p:cTn>
                              </p:par>
                              <p:par>
                                <p:cTn id="21" presetID="10" presetClass="entr" presetSubtype="0" fill="hold" nodeType="with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1000"/>
                                        <p:tgtEl>
                                          <p:spTgt spid="39"/>
                                        </p:tgtEl>
                                      </p:cBhvr>
                                    </p:animEffect>
                                  </p:childTnLst>
                                </p:cTn>
                              </p:par>
                            </p:childTnLst>
                          </p:cTn>
                        </p:par>
                        <p:par>
                          <p:cTn id="24" fill="hold">
                            <p:stCondLst>
                              <p:cond delay="2450"/>
                            </p:stCondLst>
                            <p:childTnLst>
                              <p:par>
                                <p:cTn id="25" presetID="42" presetClass="entr" presetSubtype="0" fill="hold" nodeType="after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500"/>
                                        <p:tgtEl>
                                          <p:spTgt spid="44"/>
                                        </p:tgtEl>
                                      </p:cBhvr>
                                    </p:animEffect>
                                    <p:anim calcmode="lin" valueType="num">
                                      <p:cBhvr>
                                        <p:cTn id="28" dur="500" fill="hold"/>
                                        <p:tgtEl>
                                          <p:spTgt spid="44"/>
                                        </p:tgtEl>
                                        <p:attrNameLst>
                                          <p:attrName>ppt_x</p:attrName>
                                        </p:attrNameLst>
                                      </p:cBhvr>
                                      <p:tavLst>
                                        <p:tav tm="0">
                                          <p:val>
                                            <p:strVal val="#ppt_x"/>
                                          </p:val>
                                        </p:tav>
                                        <p:tav tm="100000">
                                          <p:val>
                                            <p:strVal val="#ppt_x"/>
                                          </p:val>
                                        </p:tav>
                                      </p:tavLst>
                                    </p:anim>
                                    <p:anim calcmode="lin" valueType="num">
                                      <p:cBhvr>
                                        <p:cTn id="29" dur="500" fill="hold"/>
                                        <p:tgtEl>
                                          <p:spTgt spid="44"/>
                                        </p:tgtEl>
                                        <p:attrNameLst>
                                          <p:attrName>ppt_y</p:attrName>
                                        </p:attrNameLst>
                                      </p:cBhvr>
                                      <p:tavLst>
                                        <p:tav tm="0">
                                          <p:val>
                                            <p:strVal val="#ppt_y+.1"/>
                                          </p:val>
                                        </p:tav>
                                        <p:tav tm="100000">
                                          <p:val>
                                            <p:strVal val="#ppt_y"/>
                                          </p:val>
                                        </p:tav>
                                      </p:tavLst>
                                    </p:anim>
                                  </p:childTnLst>
                                </p:cTn>
                              </p:par>
                            </p:childTnLst>
                          </p:cTn>
                        </p:par>
                        <p:par>
                          <p:cTn id="30" fill="hold">
                            <p:stCondLst>
                              <p:cond delay="2950"/>
                            </p:stCondLst>
                            <p:childTnLst>
                              <p:par>
                                <p:cTn id="31" presetID="53" presetClass="entr" presetSubtype="16" fill="hold" grpId="0" nodeType="afterEffect">
                                  <p:stCondLst>
                                    <p:cond delay="0"/>
                                  </p:stCondLst>
                                  <p:iterate type="lt">
                                    <p:tmPct val="10000"/>
                                  </p:iterate>
                                  <p:childTnLst>
                                    <p:set>
                                      <p:cBhvr>
                                        <p:cTn id="32" dur="1" fill="hold">
                                          <p:stCondLst>
                                            <p:cond delay="0"/>
                                          </p:stCondLst>
                                        </p:cTn>
                                        <p:tgtEl>
                                          <p:spTgt spid="31"/>
                                        </p:tgtEl>
                                        <p:attrNameLst>
                                          <p:attrName>style.visibility</p:attrName>
                                        </p:attrNameLst>
                                      </p:cBhvr>
                                      <p:to>
                                        <p:strVal val="visible"/>
                                      </p:to>
                                    </p:set>
                                    <p:anim calcmode="lin" valueType="num">
                                      <p:cBhvr>
                                        <p:cTn id="33" dur="300" fill="hold"/>
                                        <p:tgtEl>
                                          <p:spTgt spid="31"/>
                                        </p:tgtEl>
                                        <p:attrNameLst>
                                          <p:attrName>ppt_w</p:attrName>
                                        </p:attrNameLst>
                                      </p:cBhvr>
                                      <p:tavLst>
                                        <p:tav tm="0">
                                          <p:val>
                                            <p:fltVal val="0"/>
                                          </p:val>
                                        </p:tav>
                                        <p:tav tm="100000">
                                          <p:val>
                                            <p:strVal val="#ppt_w"/>
                                          </p:val>
                                        </p:tav>
                                      </p:tavLst>
                                    </p:anim>
                                    <p:anim calcmode="lin" valueType="num">
                                      <p:cBhvr>
                                        <p:cTn id="34" dur="300" fill="hold"/>
                                        <p:tgtEl>
                                          <p:spTgt spid="31"/>
                                        </p:tgtEl>
                                        <p:attrNameLst>
                                          <p:attrName>ppt_h</p:attrName>
                                        </p:attrNameLst>
                                      </p:cBhvr>
                                      <p:tavLst>
                                        <p:tav tm="0">
                                          <p:val>
                                            <p:fltVal val="0"/>
                                          </p:val>
                                        </p:tav>
                                        <p:tav tm="100000">
                                          <p:val>
                                            <p:strVal val="#ppt_h"/>
                                          </p:val>
                                        </p:tav>
                                      </p:tavLst>
                                    </p:anim>
                                    <p:animEffect transition="in" filter="fade">
                                      <p:cBhvr>
                                        <p:cTn id="35" dur="300"/>
                                        <p:tgtEl>
                                          <p:spTgt spid="31"/>
                                        </p:tgtEl>
                                      </p:cBhvr>
                                    </p:animEffect>
                                  </p:childTnLst>
                                </p:cTn>
                              </p:par>
                            </p:childTnLst>
                          </p:cTn>
                        </p:par>
                        <p:par>
                          <p:cTn id="36" fill="hold">
                            <p:stCondLst>
                              <p:cond delay="3370"/>
                            </p:stCondLst>
                            <p:childTnLst>
                              <p:par>
                                <p:cTn id="37" presetID="53" presetClass="entr" presetSubtype="16" fill="hold" grpId="0" nodeType="afterEffect">
                                  <p:stCondLst>
                                    <p:cond delay="0"/>
                                  </p:stCondLst>
                                  <p:iterate type="lt">
                                    <p:tmPct val="10000"/>
                                  </p:iterate>
                                  <p:childTnLst>
                                    <p:set>
                                      <p:cBhvr>
                                        <p:cTn id="38" dur="1" fill="hold">
                                          <p:stCondLst>
                                            <p:cond delay="0"/>
                                          </p:stCondLst>
                                        </p:cTn>
                                        <p:tgtEl>
                                          <p:spTgt spid="34"/>
                                        </p:tgtEl>
                                        <p:attrNameLst>
                                          <p:attrName>style.visibility</p:attrName>
                                        </p:attrNameLst>
                                      </p:cBhvr>
                                      <p:to>
                                        <p:strVal val="visible"/>
                                      </p:to>
                                    </p:set>
                                    <p:anim calcmode="lin" valueType="num">
                                      <p:cBhvr>
                                        <p:cTn id="39" dur="250" fill="hold"/>
                                        <p:tgtEl>
                                          <p:spTgt spid="34"/>
                                        </p:tgtEl>
                                        <p:attrNameLst>
                                          <p:attrName>ppt_w</p:attrName>
                                        </p:attrNameLst>
                                      </p:cBhvr>
                                      <p:tavLst>
                                        <p:tav tm="0">
                                          <p:val>
                                            <p:fltVal val="0"/>
                                          </p:val>
                                        </p:tav>
                                        <p:tav tm="100000">
                                          <p:val>
                                            <p:strVal val="#ppt_w"/>
                                          </p:val>
                                        </p:tav>
                                      </p:tavLst>
                                    </p:anim>
                                    <p:anim calcmode="lin" valueType="num">
                                      <p:cBhvr>
                                        <p:cTn id="40" dur="250" fill="hold"/>
                                        <p:tgtEl>
                                          <p:spTgt spid="34"/>
                                        </p:tgtEl>
                                        <p:attrNameLst>
                                          <p:attrName>ppt_h</p:attrName>
                                        </p:attrNameLst>
                                      </p:cBhvr>
                                      <p:tavLst>
                                        <p:tav tm="0">
                                          <p:val>
                                            <p:fltVal val="0"/>
                                          </p:val>
                                        </p:tav>
                                        <p:tav tm="100000">
                                          <p:val>
                                            <p:strVal val="#ppt_h"/>
                                          </p:val>
                                        </p:tav>
                                      </p:tavLst>
                                    </p:anim>
                                    <p:animEffect transition="in" filter="fade">
                                      <p:cBhvr>
                                        <p:cTn id="41" dur="250"/>
                                        <p:tgtEl>
                                          <p:spTgt spid="34"/>
                                        </p:tgtEl>
                                      </p:cBhvr>
                                    </p:animEffect>
                                  </p:childTnLst>
                                </p:cTn>
                              </p:par>
                            </p:childTnLst>
                          </p:cTn>
                        </p:par>
                        <p:par>
                          <p:cTn id="42" fill="hold">
                            <p:stCondLst>
                              <p:cond delay="4345"/>
                            </p:stCondLst>
                            <p:childTnLst>
                              <p:par>
                                <p:cTn id="43" presetID="2" presetClass="entr" presetSubtype="1" decel="100000" fill="hold" nodeType="afterEffect">
                                  <p:stCondLst>
                                    <p:cond delay="0"/>
                                  </p:stCondLst>
                                  <p:childTnLst>
                                    <p:set>
                                      <p:cBhvr>
                                        <p:cTn id="44" dur="1" fill="hold">
                                          <p:stCondLst>
                                            <p:cond delay="0"/>
                                          </p:stCondLst>
                                        </p:cTn>
                                        <p:tgtEl>
                                          <p:spTgt spid="49"/>
                                        </p:tgtEl>
                                        <p:attrNameLst>
                                          <p:attrName>style.visibility</p:attrName>
                                        </p:attrNameLst>
                                      </p:cBhvr>
                                      <p:to>
                                        <p:strVal val="visible"/>
                                      </p:to>
                                    </p:set>
                                    <p:anim calcmode="lin" valueType="num">
                                      <p:cBhvr additive="base">
                                        <p:cTn id="45" dur="1000" fill="hold"/>
                                        <p:tgtEl>
                                          <p:spTgt spid="49"/>
                                        </p:tgtEl>
                                        <p:attrNameLst>
                                          <p:attrName>ppt_x</p:attrName>
                                        </p:attrNameLst>
                                      </p:cBhvr>
                                      <p:tavLst>
                                        <p:tav tm="0">
                                          <p:val>
                                            <p:strVal val="#ppt_x"/>
                                          </p:val>
                                        </p:tav>
                                        <p:tav tm="100000">
                                          <p:val>
                                            <p:strVal val="#ppt_x"/>
                                          </p:val>
                                        </p:tav>
                                      </p:tavLst>
                                    </p:anim>
                                    <p:anim calcmode="lin" valueType="num">
                                      <p:cBhvr additive="base">
                                        <p:cTn id="46" dur="1000" fill="hold"/>
                                        <p:tgtEl>
                                          <p:spTgt spid="49"/>
                                        </p:tgtEl>
                                        <p:attrNameLst>
                                          <p:attrName>ppt_y</p:attrName>
                                        </p:attrNameLst>
                                      </p:cBhvr>
                                      <p:tavLst>
                                        <p:tav tm="0">
                                          <p:val>
                                            <p:strVal val="0-#ppt_h/2"/>
                                          </p:val>
                                        </p:tav>
                                        <p:tav tm="100000">
                                          <p:val>
                                            <p:strVal val="#ppt_y"/>
                                          </p:val>
                                        </p:tav>
                                      </p:tavLst>
                                    </p:anim>
                                  </p:childTnLst>
                                </p:cTn>
                              </p:par>
                              <p:par>
                                <p:cTn id="47" presetID="10" presetClass="entr" presetSubtype="0" fill="hold" nodeType="withEffect">
                                  <p:stCondLst>
                                    <p:cond delay="0"/>
                                  </p:stCondLst>
                                  <p:childTnLst>
                                    <p:set>
                                      <p:cBhvr>
                                        <p:cTn id="48" dur="1" fill="hold">
                                          <p:stCondLst>
                                            <p:cond delay="0"/>
                                          </p:stCondLst>
                                        </p:cTn>
                                        <p:tgtEl>
                                          <p:spTgt spid="49"/>
                                        </p:tgtEl>
                                        <p:attrNameLst>
                                          <p:attrName>style.visibility</p:attrName>
                                        </p:attrNameLst>
                                      </p:cBhvr>
                                      <p:to>
                                        <p:strVal val="visible"/>
                                      </p:to>
                                    </p:set>
                                    <p:animEffect transition="in" filter="fade">
                                      <p:cBhvr>
                                        <p:cTn id="49" dur="1000"/>
                                        <p:tgtEl>
                                          <p:spTgt spid="49"/>
                                        </p:tgtEl>
                                      </p:cBhvr>
                                    </p:animEffect>
                                  </p:childTnLst>
                                </p:cTn>
                              </p:par>
                            </p:childTnLst>
                          </p:cTn>
                        </p:par>
                        <p:par>
                          <p:cTn id="50" fill="hold">
                            <p:stCondLst>
                              <p:cond delay="5345"/>
                            </p:stCondLst>
                            <p:childTnLst>
                              <p:par>
                                <p:cTn id="51" presetID="42" presetClass="entr" presetSubtype="0" fill="hold" nodeType="afterEffect">
                                  <p:stCondLst>
                                    <p:cond delay="0"/>
                                  </p:stCondLst>
                                  <p:childTnLst>
                                    <p:set>
                                      <p:cBhvr>
                                        <p:cTn id="52" dur="1" fill="hold">
                                          <p:stCondLst>
                                            <p:cond delay="0"/>
                                          </p:stCondLst>
                                        </p:cTn>
                                        <p:tgtEl>
                                          <p:spTgt spid="54"/>
                                        </p:tgtEl>
                                        <p:attrNameLst>
                                          <p:attrName>style.visibility</p:attrName>
                                        </p:attrNameLst>
                                      </p:cBhvr>
                                      <p:to>
                                        <p:strVal val="visible"/>
                                      </p:to>
                                    </p:set>
                                    <p:animEffect transition="in" filter="fade">
                                      <p:cBhvr>
                                        <p:cTn id="53" dur="500"/>
                                        <p:tgtEl>
                                          <p:spTgt spid="54"/>
                                        </p:tgtEl>
                                      </p:cBhvr>
                                    </p:animEffect>
                                    <p:anim calcmode="lin" valueType="num">
                                      <p:cBhvr>
                                        <p:cTn id="54" dur="500" fill="hold"/>
                                        <p:tgtEl>
                                          <p:spTgt spid="54"/>
                                        </p:tgtEl>
                                        <p:attrNameLst>
                                          <p:attrName>ppt_x</p:attrName>
                                        </p:attrNameLst>
                                      </p:cBhvr>
                                      <p:tavLst>
                                        <p:tav tm="0">
                                          <p:val>
                                            <p:strVal val="#ppt_x"/>
                                          </p:val>
                                        </p:tav>
                                        <p:tav tm="100000">
                                          <p:val>
                                            <p:strVal val="#ppt_x"/>
                                          </p:val>
                                        </p:tav>
                                      </p:tavLst>
                                    </p:anim>
                                    <p:anim calcmode="lin" valueType="num">
                                      <p:cBhvr>
                                        <p:cTn id="55" dur="500" fill="hold"/>
                                        <p:tgtEl>
                                          <p:spTgt spid="54"/>
                                        </p:tgtEl>
                                        <p:attrNameLst>
                                          <p:attrName>ppt_y</p:attrName>
                                        </p:attrNameLst>
                                      </p:cBhvr>
                                      <p:tavLst>
                                        <p:tav tm="0">
                                          <p:val>
                                            <p:strVal val="#ppt_y+.1"/>
                                          </p:val>
                                        </p:tav>
                                        <p:tav tm="100000">
                                          <p:val>
                                            <p:strVal val="#ppt_y"/>
                                          </p:val>
                                        </p:tav>
                                      </p:tavLst>
                                    </p:anim>
                                  </p:childTnLst>
                                </p:cTn>
                              </p:par>
                            </p:childTnLst>
                          </p:cTn>
                        </p:par>
                        <p:par>
                          <p:cTn id="56" fill="hold">
                            <p:stCondLst>
                              <p:cond delay="5845"/>
                            </p:stCondLst>
                            <p:childTnLst>
                              <p:par>
                                <p:cTn id="57" presetID="53" presetClass="entr" presetSubtype="16" fill="hold" grpId="0" nodeType="afterEffect">
                                  <p:stCondLst>
                                    <p:cond delay="0"/>
                                  </p:stCondLst>
                                  <p:iterate type="lt">
                                    <p:tmPct val="10000"/>
                                  </p:iterate>
                                  <p:childTnLst>
                                    <p:set>
                                      <p:cBhvr>
                                        <p:cTn id="58" dur="1" fill="hold">
                                          <p:stCondLst>
                                            <p:cond delay="0"/>
                                          </p:stCondLst>
                                        </p:cTn>
                                        <p:tgtEl>
                                          <p:spTgt spid="33"/>
                                        </p:tgtEl>
                                        <p:attrNameLst>
                                          <p:attrName>style.visibility</p:attrName>
                                        </p:attrNameLst>
                                      </p:cBhvr>
                                      <p:to>
                                        <p:strVal val="visible"/>
                                      </p:to>
                                    </p:set>
                                    <p:anim calcmode="lin" valueType="num">
                                      <p:cBhvr>
                                        <p:cTn id="59" dur="300" fill="hold"/>
                                        <p:tgtEl>
                                          <p:spTgt spid="33"/>
                                        </p:tgtEl>
                                        <p:attrNameLst>
                                          <p:attrName>ppt_w</p:attrName>
                                        </p:attrNameLst>
                                      </p:cBhvr>
                                      <p:tavLst>
                                        <p:tav tm="0">
                                          <p:val>
                                            <p:fltVal val="0"/>
                                          </p:val>
                                        </p:tav>
                                        <p:tav tm="100000">
                                          <p:val>
                                            <p:strVal val="#ppt_w"/>
                                          </p:val>
                                        </p:tav>
                                      </p:tavLst>
                                    </p:anim>
                                    <p:anim calcmode="lin" valueType="num">
                                      <p:cBhvr>
                                        <p:cTn id="60" dur="300" fill="hold"/>
                                        <p:tgtEl>
                                          <p:spTgt spid="33"/>
                                        </p:tgtEl>
                                        <p:attrNameLst>
                                          <p:attrName>ppt_h</p:attrName>
                                        </p:attrNameLst>
                                      </p:cBhvr>
                                      <p:tavLst>
                                        <p:tav tm="0">
                                          <p:val>
                                            <p:fltVal val="0"/>
                                          </p:val>
                                        </p:tav>
                                        <p:tav tm="100000">
                                          <p:val>
                                            <p:strVal val="#ppt_h"/>
                                          </p:val>
                                        </p:tav>
                                      </p:tavLst>
                                    </p:anim>
                                    <p:animEffect transition="in" filter="fade">
                                      <p:cBhvr>
                                        <p:cTn id="61" dur="300"/>
                                        <p:tgtEl>
                                          <p:spTgt spid="33"/>
                                        </p:tgtEl>
                                      </p:cBhvr>
                                    </p:animEffect>
                                  </p:childTnLst>
                                </p:cTn>
                              </p:par>
                            </p:childTnLst>
                          </p:cTn>
                        </p:par>
                        <p:par>
                          <p:cTn id="62" fill="hold">
                            <p:stCondLst>
                              <p:cond delay="6264"/>
                            </p:stCondLst>
                            <p:childTnLst>
                              <p:par>
                                <p:cTn id="63" presetID="53" presetClass="entr" presetSubtype="16" fill="hold" grpId="0" nodeType="afterEffect">
                                  <p:stCondLst>
                                    <p:cond delay="0"/>
                                  </p:stCondLst>
                                  <p:iterate type="lt">
                                    <p:tmPct val="10000"/>
                                  </p:iterate>
                                  <p:childTnLst>
                                    <p:set>
                                      <p:cBhvr>
                                        <p:cTn id="64" dur="1" fill="hold">
                                          <p:stCondLst>
                                            <p:cond delay="0"/>
                                          </p:stCondLst>
                                        </p:cTn>
                                        <p:tgtEl>
                                          <p:spTgt spid="32"/>
                                        </p:tgtEl>
                                        <p:attrNameLst>
                                          <p:attrName>style.visibility</p:attrName>
                                        </p:attrNameLst>
                                      </p:cBhvr>
                                      <p:to>
                                        <p:strVal val="visible"/>
                                      </p:to>
                                    </p:set>
                                    <p:anim calcmode="lin" valueType="num">
                                      <p:cBhvr>
                                        <p:cTn id="65" dur="250" fill="hold"/>
                                        <p:tgtEl>
                                          <p:spTgt spid="32"/>
                                        </p:tgtEl>
                                        <p:attrNameLst>
                                          <p:attrName>ppt_w</p:attrName>
                                        </p:attrNameLst>
                                      </p:cBhvr>
                                      <p:tavLst>
                                        <p:tav tm="0">
                                          <p:val>
                                            <p:fltVal val="0"/>
                                          </p:val>
                                        </p:tav>
                                        <p:tav tm="100000">
                                          <p:val>
                                            <p:strVal val="#ppt_w"/>
                                          </p:val>
                                        </p:tav>
                                      </p:tavLst>
                                    </p:anim>
                                    <p:anim calcmode="lin" valueType="num">
                                      <p:cBhvr>
                                        <p:cTn id="66" dur="250" fill="hold"/>
                                        <p:tgtEl>
                                          <p:spTgt spid="32"/>
                                        </p:tgtEl>
                                        <p:attrNameLst>
                                          <p:attrName>ppt_h</p:attrName>
                                        </p:attrNameLst>
                                      </p:cBhvr>
                                      <p:tavLst>
                                        <p:tav tm="0">
                                          <p:val>
                                            <p:fltVal val="0"/>
                                          </p:val>
                                        </p:tav>
                                        <p:tav tm="100000">
                                          <p:val>
                                            <p:strVal val="#ppt_h"/>
                                          </p:val>
                                        </p:tav>
                                      </p:tavLst>
                                    </p:anim>
                                    <p:animEffect transition="in" filter="fade">
                                      <p:cBhvr>
                                        <p:cTn id="67" dur="250"/>
                                        <p:tgtEl>
                                          <p:spTgt spid="32"/>
                                        </p:tgtEl>
                                      </p:cBhvr>
                                    </p:animEffect>
                                  </p:childTnLst>
                                </p:cTn>
                              </p:par>
                            </p:childTnLst>
                          </p:cTn>
                        </p:par>
                        <p:par>
                          <p:cTn id="68" fill="hold">
                            <p:stCondLst>
                              <p:cond delay="7239"/>
                            </p:stCondLst>
                            <p:childTnLst>
                              <p:par>
                                <p:cTn id="69" presetID="2" presetClass="entr" presetSubtype="2" decel="100000" fill="hold" nodeType="afterEffect">
                                  <p:stCondLst>
                                    <p:cond delay="0"/>
                                  </p:stCondLst>
                                  <p:childTnLst>
                                    <p:set>
                                      <p:cBhvr>
                                        <p:cTn id="70" dur="1" fill="hold">
                                          <p:stCondLst>
                                            <p:cond delay="0"/>
                                          </p:stCondLst>
                                        </p:cTn>
                                        <p:tgtEl>
                                          <p:spTgt spid="59"/>
                                        </p:tgtEl>
                                        <p:attrNameLst>
                                          <p:attrName>style.visibility</p:attrName>
                                        </p:attrNameLst>
                                      </p:cBhvr>
                                      <p:to>
                                        <p:strVal val="visible"/>
                                      </p:to>
                                    </p:set>
                                    <p:anim calcmode="lin" valueType="num">
                                      <p:cBhvr additive="base">
                                        <p:cTn id="71" dur="1000" fill="hold"/>
                                        <p:tgtEl>
                                          <p:spTgt spid="59"/>
                                        </p:tgtEl>
                                        <p:attrNameLst>
                                          <p:attrName>ppt_x</p:attrName>
                                        </p:attrNameLst>
                                      </p:cBhvr>
                                      <p:tavLst>
                                        <p:tav tm="0">
                                          <p:val>
                                            <p:strVal val="1+#ppt_w/2"/>
                                          </p:val>
                                        </p:tav>
                                        <p:tav tm="100000">
                                          <p:val>
                                            <p:strVal val="#ppt_x"/>
                                          </p:val>
                                        </p:tav>
                                      </p:tavLst>
                                    </p:anim>
                                    <p:anim calcmode="lin" valueType="num">
                                      <p:cBhvr additive="base">
                                        <p:cTn id="72" dur="1000" fill="hold"/>
                                        <p:tgtEl>
                                          <p:spTgt spid="59"/>
                                        </p:tgtEl>
                                        <p:attrNameLst>
                                          <p:attrName>ppt_y</p:attrName>
                                        </p:attrNameLst>
                                      </p:cBhvr>
                                      <p:tavLst>
                                        <p:tav tm="0">
                                          <p:val>
                                            <p:strVal val="#ppt_y"/>
                                          </p:val>
                                        </p:tav>
                                        <p:tav tm="100000">
                                          <p:val>
                                            <p:strVal val="#ppt_y"/>
                                          </p:val>
                                        </p:tav>
                                      </p:tavLst>
                                    </p:anim>
                                  </p:childTnLst>
                                </p:cTn>
                              </p:par>
                              <p:par>
                                <p:cTn id="73" presetID="10" presetClass="entr" presetSubtype="0" fill="hold" nodeType="withEffect">
                                  <p:stCondLst>
                                    <p:cond delay="0"/>
                                  </p:stCondLst>
                                  <p:childTnLst>
                                    <p:set>
                                      <p:cBhvr>
                                        <p:cTn id="74" dur="1" fill="hold">
                                          <p:stCondLst>
                                            <p:cond delay="0"/>
                                          </p:stCondLst>
                                        </p:cTn>
                                        <p:tgtEl>
                                          <p:spTgt spid="59"/>
                                        </p:tgtEl>
                                        <p:attrNameLst>
                                          <p:attrName>style.visibility</p:attrName>
                                        </p:attrNameLst>
                                      </p:cBhvr>
                                      <p:to>
                                        <p:strVal val="visible"/>
                                      </p:to>
                                    </p:set>
                                    <p:animEffect transition="in" filter="fade">
                                      <p:cBhvr>
                                        <p:cTn id="75" dur="1000"/>
                                        <p:tgtEl>
                                          <p:spTgt spid="59"/>
                                        </p:tgtEl>
                                      </p:cBhvr>
                                    </p:animEffect>
                                  </p:childTnLst>
                                </p:cTn>
                              </p:par>
                            </p:childTnLst>
                          </p:cTn>
                        </p:par>
                        <p:par>
                          <p:cTn id="76" fill="hold">
                            <p:stCondLst>
                              <p:cond delay="8239"/>
                            </p:stCondLst>
                            <p:childTnLst>
                              <p:par>
                                <p:cTn id="77" presetID="42" presetClass="entr" presetSubtype="0" fill="hold" nodeType="afterEffect">
                                  <p:stCondLst>
                                    <p:cond delay="0"/>
                                  </p:stCondLst>
                                  <p:childTnLst>
                                    <p:set>
                                      <p:cBhvr>
                                        <p:cTn id="78" dur="1" fill="hold">
                                          <p:stCondLst>
                                            <p:cond delay="0"/>
                                          </p:stCondLst>
                                        </p:cTn>
                                        <p:tgtEl>
                                          <p:spTgt spid="64"/>
                                        </p:tgtEl>
                                        <p:attrNameLst>
                                          <p:attrName>style.visibility</p:attrName>
                                        </p:attrNameLst>
                                      </p:cBhvr>
                                      <p:to>
                                        <p:strVal val="visible"/>
                                      </p:to>
                                    </p:set>
                                    <p:animEffect transition="in" filter="fade">
                                      <p:cBhvr>
                                        <p:cTn id="79" dur="500"/>
                                        <p:tgtEl>
                                          <p:spTgt spid="64"/>
                                        </p:tgtEl>
                                      </p:cBhvr>
                                    </p:animEffect>
                                    <p:anim calcmode="lin" valueType="num">
                                      <p:cBhvr>
                                        <p:cTn id="80" dur="500" fill="hold"/>
                                        <p:tgtEl>
                                          <p:spTgt spid="64"/>
                                        </p:tgtEl>
                                        <p:attrNameLst>
                                          <p:attrName>ppt_x</p:attrName>
                                        </p:attrNameLst>
                                      </p:cBhvr>
                                      <p:tavLst>
                                        <p:tav tm="0">
                                          <p:val>
                                            <p:strVal val="#ppt_x"/>
                                          </p:val>
                                        </p:tav>
                                        <p:tav tm="100000">
                                          <p:val>
                                            <p:strVal val="#ppt_x"/>
                                          </p:val>
                                        </p:tav>
                                      </p:tavLst>
                                    </p:anim>
                                    <p:anim calcmode="lin" valueType="num">
                                      <p:cBhvr>
                                        <p:cTn id="81" dur="500" fill="hold"/>
                                        <p:tgtEl>
                                          <p:spTgt spid="64"/>
                                        </p:tgtEl>
                                        <p:attrNameLst>
                                          <p:attrName>ppt_y</p:attrName>
                                        </p:attrNameLst>
                                      </p:cBhvr>
                                      <p:tavLst>
                                        <p:tav tm="0">
                                          <p:val>
                                            <p:strVal val="#ppt_y+.1"/>
                                          </p:val>
                                        </p:tav>
                                        <p:tav tm="100000">
                                          <p:val>
                                            <p:strVal val="#ppt_y"/>
                                          </p:val>
                                        </p:tav>
                                      </p:tavLst>
                                    </p:anim>
                                  </p:childTnLst>
                                </p:cTn>
                              </p:par>
                            </p:childTnLst>
                          </p:cTn>
                        </p:par>
                        <p:par>
                          <p:cTn id="82" fill="hold">
                            <p:stCondLst>
                              <p:cond delay="8739"/>
                            </p:stCondLst>
                            <p:childTnLst>
                              <p:par>
                                <p:cTn id="83" presetID="53" presetClass="entr" presetSubtype="16" fill="hold" grpId="0" nodeType="afterEffect">
                                  <p:stCondLst>
                                    <p:cond delay="0"/>
                                  </p:stCondLst>
                                  <p:iterate type="lt">
                                    <p:tmPct val="10000"/>
                                  </p:iterate>
                                  <p:childTnLst>
                                    <p:set>
                                      <p:cBhvr>
                                        <p:cTn id="84" dur="1" fill="hold">
                                          <p:stCondLst>
                                            <p:cond delay="0"/>
                                          </p:stCondLst>
                                        </p:cTn>
                                        <p:tgtEl>
                                          <p:spTgt spid="35"/>
                                        </p:tgtEl>
                                        <p:attrNameLst>
                                          <p:attrName>style.visibility</p:attrName>
                                        </p:attrNameLst>
                                      </p:cBhvr>
                                      <p:to>
                                        <p:strVal val="visible"/>
                                      </p:to>
                                    </p:set>
                                    <p:anim calcmode="lin" valueType="num">
                                      <p:cBhvr>
                                        <p:cTn id="85" dur="300" fill="hold"/>
                                        <p:tgtEl>
                                          <p:spTgt spid="35"/>
                                        </p:tgtEl>
                                        <p:attrNameLst>
                                          <p:attrName>ppt_w</p:attrName>
                                        </p:attrNameLst>
                                      </p:cBhvr>
                                      <p:tavLst>
                                        <p:tav tm="0">
                                          <p:val>
                                            <p:fltVal val="0"/>
                                          </p:val>
                                        </p:tav>
                                        <p:tav tm="100000">
                                          <p:val>
                                            <p:strVal val="#ppt_w"/>
                                          </p:val>
                                        </p:tav>
                                      </p:tavLst>
                                    </p:anim>
                                    <p:anim calcmode="lin" valueType="num">
                                      <p:cBhvr>
                                        <p:cTn id="86" dur="300" fill="hold"/>
                                        <p:tgtEl>
                                          <p:spTgt spid="35"/>
                                        </p:tgtEl>
                                        <p:attrNameLst>
                                          <p:attrName>ppt_h</p:attrName>
                                        </p:attrNameLst>
                                      </p:cBhvr>
                                      <p:tavLst>
                                        <p:tav tm="0">
                                          <p:val>
                                            <p:fltVal val="0"/>
                                          </p:val>
                                        </p:tav>
                                        <p:tav tm="100000">
                                          <p:val>
                                            <p:strVal val="#ppt_h"/>
                                          </p:val>
                                        </p:tav>
                                      </p:tavLst>
                                    </p:anim>
                                    <p:animEffect transition="in" filter="fade">
                                      <p:cBhvr>
                                        <p:cTn id="87" dur="300"/>
                                        <p:tgtEl>
                                          <p:spTgt spid="35"/>
                                        </p:tgtEl>
                                      </p:cBhvr>
                                    </p:animEffect>
                                  </p:childTnLst>
                                </p:cTn>
                              </p:par>
                            </p:childTnLst>
                          </p:cTn>
                        </p:par>
                        <p:par>
                          <p:cTn id="88" fill="hold">
                            <p:stCondLst>
                              <p:cond delay="9159"/>
                            </p:stCondLst>
                            <p:childTnLst>
                              <p:par>
                                <p:cTn id="89" presetID="53" presetClass="entr" presetSubtype="16" fill="hold" grpId="0" nodeType="afterEffect">
                                  <p:stCondLst>
                                    <p:cond delay="0"/>
                                  </p:stCondLst>
                                  <p:iterate type="lt">
                                    <p:tmPct val="10000"/>
                                  </p:iterate>
                                  <p:childTnLst>
                                    <p:set>
                                      <p:cBhvr>
                                        <p:cTn id="90" dur="1" fill="hold">
                                          <p:stCondLst>
                                            <p:cond delay="0"/>
                                          </p:stCondLst>
                                        </p:cTn>
                                        <p:tgtEl>
                                          <p:spTgt spid="38"/>
                                        </p:tgtEl>
                                        <p:attrNameLst>
                                          <p:attrName>style.visibility</p:attrName>
                                        </p:attrNameLst>
                                      </p:cBhvr>
                                      <p:to>
                                        <p:strVal val="visible"/>
                                      </p:to>
                                    </p:set>
                                    <p:anim calcmode="lin" valueType="num">
                                      <p:cBhvr>
                                        <p:cTn id="91" dur="250" fill="hold"/>
                                        <p:tgtEl>
                                          <p:spTgt spid="38"/>
                                        </p:tgtEl>
                                        <p:attrNameLst>
                                          <p:attrName>ppt_w</p:attrName>
                                        </p:attrNameLst>
                                      </p:cBhvr>
                                      <p:tavLst>
                                        <p:tav tm="0">
                                          <p:val>
                                            <p:fltVal val="0"/>
                                          </p:val>
                                        </p:tav>
                                        <p:tav tm="100000">
                                          <p:val>
                                            <p:strVal val="#ppt_w"/>
                                          </p:val>
                                        </p:tav>
                                      </p:tavLst>
                                    </p:anim>
                                    <p:anim calcmode="lin" valueType="num">
                                      <p:cBhvr>
                                        <p:cTn id="92" dur="250" fill="hold"/>
                                        <p:tgtEl>
                                          <p:spTgt spid="38"/>
                                        </p:tgtEl>
                                        <p:attrNameLst>
                                          <p:attrName>ppt_h</p:attrName>
                                        </p:attrNameLst>
                                      </p:cBhvr>
                                      <p:tavLst>
                                        <p:tav tm="0">
                                          <p:val>
                                            <p:fltVal val="0"/>
                                          </p:val>
                                        </p:tav>
                                        <p:tav tm="100000">
                                          <p:val>
                                            <p:strVal val="#ppt_h"/>
                                          </p:val>
                                        </p:tav>
                                      </p:tavLst>
                                    </p:anim>
                                    <p:animEffect transition="in" filter="fade">
                                      <p:cBhvr>
                                        <p:cTn id="93" dur="250"/>
                                        <p:tgtEl>
                                          <p:spTgt spid="38"/>
                                        </p:tgtEl>
                                      </p:cBhvr>
                                    </p:animEffect>
                                  </p:childTnLst>
                                </p:cTn>
                              </p:par>
                            </p:childTnLst>
                          </p:cTn>
                        </p:par>
                        <p:par>
                          <p:cTn id="94" fill="hold">
                            <p:stCondLst>
                              <p:cond delay="10134"/>
                            </p:stCondLst>
                            <p:childTnLst>
                              <p:par>
                                <p:cTn id="95" presetID="2" presetClass="entr" presetSubtype="8" decel="100000" fill="hold" nodeType="afterEffect">
                                  <p:stCondLst>
                                    <p:cond delay="0"/>
                                  </p:stCondLst>
                                  <p:childTnLst>
                                    <p:set>
                                      <p:cBhvr>
                                        <p:cTn id="96" dur="1" fill="hold">
                                          <p:stCondLst>
                                            <p:cond delay="0"/>
                                          </p:stCondLst>
                                        </p:cTn>
                                        <p:tgtEl>
                                          <p:spTgt spid="69"/>
                                        </p:tgtEl>
                                        <p:attrNameLst>
                                          <p:attrName>style.visibility</p:attrName>
                                        </p:attrNameLst>
                                      </p:cBhvr>
                                      <p:to>
                                        <p:strVal val="visible"/>
                                      </p:to>
                                    </p:set>
                                    <p:anim calcmode="lin" valueType="num">
                                      <p:cBhvr additive="base">
                                        <p:cTn id="97" dur="1000" fill="hold"/>
                                        <p:tgtEl>
                                          <p:spTgt spid="69"/>
                                        </p:tgtEl>
                                        <p:attrNameLst>
                                          <p:attrName>ppt_x</p:attrName>
                                        </p:attrNameLst>
                                      </p:cBhvr>
                                      <p:tavLst>
                                        <p:tav tm="0">
                                          <p:val>
                                            <p:strVal val="0-#ppt_w/2"/>
                                          </p:val>
                                        </p:tav>
                                        <p:tav tm="100000">
                                          <p:val>
                                            <p:strVal val="#ppt_x"/>
                                          </p:val>
                                        </p:tav>
                                      </p:tavLst>
                                    </p:anim>
                                    <p:anim calcmode="lin" valueType="num">
                                      <p:cBhvr additive="base">
                                        <p:cTn id="98" dur="1000" fill="hold"/>
                                        <p:tgtEl>
                                          <p:spTgt spid="69"/>
                                        </p:tgtEl>
                                        <p:attrNameLst>
                                          <p:attrName>ppt_y</p:attrName>
                                        </p:attrNameLst>
                                      </p:cBhvr>
                                      <p:tavLst>
                                        <p:tav tm="0">
                                          <p:val>
                                            <p:strVal val="#ppt_y"/>
                                          </p:val>
                                        </p:tav>
                                        <p:tav tm="100000">
                                          <p:val>
                                            <p:strVal val="#ppt_y"/>
                                          </p:val>
                                        </p:tav>
                                      </p:tavLst>
                                    </p:anim>
                                  </p:childTnLst>
                                </p:cTn>
                              </p:par>
                              <p:par>
                                <p:cTn id="99" presetID="10" presetClass="entr" presetSubtype="0" fill="hold" nodeType="withEffect">
                                  <p:stCondLst>
                                    <p:cond delay="0"/>
                                  </p:stCondLst>
                                  <p:childTnLst>
                                    <p:set>
                                      <p:cBhvr>
                                        <p:cTn id="100" dur="1" fill="hold">
                                          <p:stCondLst>
                                            <p:cond delay="0"/>
                                          </p:stCondLst>
                                        </p:cTn>
                                        <p:tgtEl>
                                          <p:spTgt spid="69"/>
                                        </p:tgtEl>
                                        <p:attrNameLst>
                                          <p:attrName>style.visibility</p:attrName>
                                        </p:attrNameLst>
                                      </p:cBhvr>
                                      <p:to>
                                        <p:strVal val="visible"/>
                                      </p:to>
                                    </p:set>
                                    <p:animEffect transition="in" filter="fade">
                                      <p:cBhvr>
                                        <p:cTn id="101" dur="1000"/>
                                        <p:tgtEl>
                                          <p:spTgt spid="69"/>
                                        </p:tgtEl>
                                      </p:cBhvr>
                                    </p:animEffect>
                                  </p:childTnLst>
                                </p:cTn>
                              </p:par>
                            </p:childTnLst>
                          </p:cTn>
                        </p:par>
                        <p:par>
                          <p:cTn id="102" fill="hold">
                            <p:stCondLst>
                              <p:cond delay="11134"/>
                            </p:stCondLst>
                            <p:childTnLst>
                              <p:par>
                                <p:cTn id="103" presetID="42" presetClass="entr" presetSubtype="0" fill="hold" nodeType="afterEffect">
                                  <p:stCondLst>
                                    <p:cond delay="0"/>
                                  </p:stCondLst>
                                  <p:childTnLst>
                                    <p:set>
                                      <p:cBhvr>
                                        <p:cTn id="104" dur="1" fill="hold">
                                          <p:stCondLst>
                                            <p:cond delay="0"/>
                                          </p:stCondLst>
                                        </p:cTn>
                                        <p:tgtEl>
                                          <p:spTgt spid="74"/>
                                        </p:tgtEl>
                                        <p:attrNameLst>
                                          <p:attrName>style.visibility</p:attrName>
                                        </p:attrNameLst>
                                      </p:cBhvr>
                                      <p:to>
                                        <p:strVal val="visible"/>
                                      </p:to>
                                    </p:set>
                                    <p:animEffect transition="in" filter="fade">
                                      <p:cBhvr>
                                        <p:cTn id="105" dur="500"/>
                                        <p:tgtEl>
                                          <p:spTgt spid="74"/>
                                        </p:tgtEl>
                                      </p:cBhvr>
                                    </p:animEffect>
                                    <p:anim calcmode="lin" valueType="num">
                                      <p:cBhvr>
                                        <p:cTn id="106" dur="500" fill="hold"/>
                                        <p:tgtEl>
                                          <p:spTgt spid="74"/>
                                        </p:tgtEl>
                                        <p:attrNameLst>
                                          <p:attrName>ppt_x</p:attrName>
                                        </p:attrNameLst>
                                      </p:cBhvr>
                                      <p:tavLst>
                                        <p:tav tm="0">
                                          <p:val>
                                            <p:strVal val="#ppt_x"/>
                                          </p:val>
                                        </p:tav>
                                        <p:tav tm="100000">
                                          <p:val>
                                            <p:strVal val="#ppt_x"/>
                                          </p:val>
                                        </p:tav>
                                      </p:tavLst>
                                    </p:anim>
                                    <p:anim calcmode="lin" valueType="num">
                                      <p:cBhvr>
                                        <p:cTn id="107" dur="500" fill="hold"/>
                                        <p:tgtEl>
                                          <p:spTgt spid="74"/>
                                        </p:tgtEl>
                                        <p:attrNameLst>
                                          <p:attrName>ppt_y</p:attrName>
                                        </p:attrNameLst>
                                      </p:cBhvr>
                                      <p:tavLst>
                                        <p:tav tm="0">
                                          <p:val>
                                            <p:strVal val="#ppt_y+.1"/>
                                          </p:val>
                                        </p:tav>
                                        <p:tav tm="100000">
                                          <p:val>
                                            <p:strVal val="#ppt_y"/>
                                          </p:val>
                                        </p:tav>
                                      </p:tavLst>
                                    </p:anim>
                                  </p:childTnLst>
                                </p:cTn>
                              </p:par>
                            </p:childTnLst>
                          </p:cTn>
                        </p:par>
                        <p:par>
                          <p:cTn id="108" fill="hold">
                            <p:stCondLst>
                              <p:cond delay="11634"/>
                            </p:stCondLst>
                            <p:childTnLst>
                              <p:par>
                                <p:cTn id="109" presetID="53" presetClass="entr" presetSubtype="16" fill="hold" grpId="0" nodeType="afterEffect">
                                  <p:stCondLst>
                                    <p:cond delay="0"/>
                                  </p:stCondLst>
                                  <p:iterate type="lt">
                                    <p:tmPct val="10000"/>
                                  </p:iterate>
                                  <p:childTnLst>
                                    <p:set>
                                      <p:cBhvr>
                                        <p:cTn id="110" dur="1" fill="hold">
                                          <p:stCondLst>
                                            <p:cond delay="0"/>
                                          </p:stCondLst>
                                        </p:cTn>
                                        <p:tgtEl>
                                          <p:spTgt spid="37"/>
                                        </p:tgtEl>
                                        <p:attrNameLst>
                                          <p:attrName>style.visibility</p:attrName>
                                        </p:attrNameLst>
                                      </p:cBhvr>
                                      <p:to>
                                        <p:strVal val="visible"/>
                                      </p:to>
                                    </p:set>
                                    <p:anim calcmode="lin" valueType="num">
                                      <p:cBhvr>
                                        <p:cTn id="111" dur="300" fill="hold"/>
                                        <p:tgtEl>
                                          <p:spTgt spid="37"/>
                                        </p:tgtEl>
                                        <p:attrNameLst>
                                          <p:attrName>ppt_w</p:attrName>
                                        </p:attrNameLst>
                                      </p:cBhvr>
                                      <p:tavLst>
                                        <p:tav tm="0">
                                          <p:val>
                                            <p:fltVal val="0"/>
                                          </p:val>
                                        </p:tav>
                                        <p:tav tm="100000">
                                          <p:val>
                                            <p:strVal val="#ppt_w"/>
                                          </p:val>
                                        </p:tav>
                                      </p:tavLst>
                                    </p:anim>
                                    <p:anim calcmode="lin" valueType="num">
                                      <p:cBhvr>
                                        <p:cTn id="112" dur="300" fill="hold"/>
                                        <p:tgtEl>
                                          <p:spTgt spid="37"/>
                                        </p:tgtEl>
                                        <p:attrNameLst>
                                          <p:attrName>ppt_h</p:attrName>
                                        </p:attrNameLst>
                                      </p:cBhvr>
                                      <p:tavLst>
                                        <p:tav tm="0">
                                          <p:val>
                                            <p:fltVal val="0"/>
                                          </p:val>
                                        </p:tav>
                                        <p:tav tm="100000">
                                          <p:val>
                                            <p:strVal val="#ppt_h"/>
                                          </p:val>
                                        </p:tav>
                                      </p:tavLst>
                                    </p:anim>
                                    <p:animEffect transition="in" filter="fade">
                                      <p:cBhvr>
                                        <p:cTn id="113" dur="300"/>
                                        <p:tgtEl>
                                          <p:spTgt spid="37"/>
                                        </p:tgtEl>
                                      </p:cBhvr>
                                    </p:animEffect>
                                  </p:childTnLst>
                                </p:cTn>
                              </p:par>
                            </p:childTnLst>
                          </p:cTn>
                        </p:par>
                        <p:par>
                          <p:cTn id="114" fill="hold">
                            <p:stCondLst>
                              <p:cond delay="12055"/>
                            </p:stCondLst>
                            <p:childTnLst>
                              <p:par>
                                <p:cTn id="115" presetID="53" presetClass="entr" presetSubtype="16" fill="hold" grpId="0" nodeType="afterEffect">
                                  <p:stCondLst>
                                    <p:cond delay="0"/>
                                  </p:stCondLst>
                                  <p:iterate type="lt">
                                    <p:tmPct val="10000"/>
                                  </p:iterate>
                                  <p:childTnLst>
                                    <p:set>
                                      <p:cBhvr>
                                        <p:cTn id="116" dur="1" fill="hold">
                                          <p:stCondLst>
                                            <p:cond delay="0"/>
                                          </p:stCondLst>
                                        </p:cTn>
                                        <p:tgtEl>
                                          <p:spTgt spid="36"/>
                                        </p:tgtEl>
                                        <p:attrNameLst>
                                          <p:attrName>style.visibility</p:attrName>
                                        </p:attrNameLst>
                                      </p:cBhvr>
                                      <p:to>
                                        <p:strVal val="visible"/>
                                      </p:to>
                                    </p:set>
                                    <p:anim calcmode="lin" valueType="num">
                                      <p:cBhvr>
                                        <p:cTn id="117" dur="250" fill="hold"/>
                                        <p:tgtEl>
                                          <p:spTgt spid="36"/>
                                        </p:tgtEl>
                                        <p:attrNameLst>
                                          <p:attrName>ppt_w</p:attrName>
                                        </p:attrNameLst>
                                      </p:cBhvr>
                                      <p:tavLst>
                                        <p:tav tm="0">
                                          <p:val>
                                            <p:fltVal val="0"/>
                                          </p:val>
                                        </p:tav>
                                        <p:tav tm="100000">
                                          <p:val>
                                            <p:strVal val="#ppt_w"/>
                                          </p:val>
                                        </p:tav>
                                      </p:tavLst>
                                    </p:anim>
                                    <p:anim calcmode="lin" valueType="num">
                                      <p:cBhvr>
                                        <p:cTn id="118" dur="250" fill="hold"/>
                                        <p:tgtEl>
                                          <p:spTgt spid="36"/>
                                        </p:tgtEl>
                                        <p:attrNameLst>
                                          <p:attrName>ppt_h</p:attrName>
                                        </p:attrNameLst>
                                      </p:cBhvr>
                                      <p:tavLst>
                                        <p:tav tm="0">
                                          <p:val>
                                            <p:fltVal val="0"/>
                                          </p:val>
                                        </p:tav>
                                        <p:tav tm="100000">
                                          <p:val>
                                            <p:strVal val="#ppt_h"/>
                                          </p:val>
                                        </p:tav>
                                      </p:tavLst>
                                    </p:anim>
                                    <p:animEffect transition="in" filter="fade">
                                      <p:cBhvr>
                                        <p:cTn id="119" dur="25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35" grpId="0"/>
      <p:bldP spid="36" grpId="0"/>
      <p:bldP spid="37" grpId="0"/>
      <p:bldP spid="38" grpId="0"/>
      <p:bldP spid="82" grpId="0" bldLvl="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椭圆 21"/>
          <p:cNvSpPr/>
          <p:nvPr/>
        </p:nvSpPr>
        <p:spPr>
          <a:xfrm>
            <a:off x="4375740" y="5394787"/>
            <a:ext cx="4759180" cy="559368"/>
          </a:xfrm>
          <a:prstGeom prst="ellipse">
            <a:avLst/>
          </a:prstGeom>
          <a:gradFill flip="none" rotWithShape="1">
            <a:gsLst>
              <a:gs pos="0">
                <a:schemeClr val="tx1">
                  <a:alpha val="70000"/>
                </a:schemeClr>
              </a:gs>
              <a:gs pos="100000">
                <a:srgbClr val="F2F2F2"/>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51865" fontAlgn="auto">
              <a:spcBef>
                <a:spcPts val="0"/>
              </a:spcBef>
              <a:spcAft>
                <a:spcPts val="0"/>
              </a:spcAft>
              <a:defRPr/>
            </a:pPr>
            <a:endParaRPr lang="zh-CN" altLang="en-US" sz="1875">
              <a:solidFill>
                <a:prstClr val="white"/>
              </a:solidFill>
              <a:latin typeface="Calibri" panose="020F0502020204030204"/>
              <a:ea typeface="宋体" panose="02010600030101010101" pitchFamily="2" charset="-122"/>
            </a:endParaRPr>
          </a:p>
        </p:txBody>
      </p:sp>
      <p:sp>
        <p:nvSpPr>
          <p:cNvPr id="23" name="任意多边形 22"/>
          <p:cNvSpPr/>
          <p:nvPr/>
        </p:nvSpPr>
        <p:spPr>
          <a:xfrm>
            <a:off x="4417618" y="1838000"/>
            <a:ext cx="3864482" cy="3864482"/>
          </a:xfrm>
          <a:custGeom>
            <a:avLst/>
            <a:gdLst>
              <a:gd name="connsiteX0" fmla="*/ 928291 w 2094279"/>
              <a:gd name="connsiteY0" fmla="*/ 0 h 2094279"/>
              <a:gd name="connsiteX1" fmla="*/ 1165990 w 2094279"/>
              <a:gd name="connsiteY1" fmla="*/ 0 h 2094279"/>
              <a:gd name="connsiteX2" fmla="*/ 1212337 w 2094279"/>
              <a:gd name="connsiteY2" fmla="*/ 216228 h 2094279"/>
              <a:gd name="connsiteX3" fmla="*/ 1223536 w 2094279"/>
              <a:gd name="connsiteY3" fmla="*/ 217936 h 2094279"/>
              <a:gd name="connsiteX4" fmla="*/ 1318464 w 2094279"/>
              <a:gd name="connsiteY4" fmla="*/ 246132 h 2094279"/>
              <a:gd name="connsiteX5" fmla="*/ 1467784 w 2094279"/>
              <a:gd name="connsiteY5" fmla="*/ 80866 h 2094279"/>
              <a:gd name="connsiteX6" fmla="*/ 1673637 w 2094279"/>
              <a:gd name="connsiteY6" fmla="*/ 199715 h 2094279"/>
              <a:gd name="connsiteX7" fmla="*/ 1607482 w 2094279"/>
              <a:gd name="connsiteY7" fmla="*/ 404512 h 2094279"/>
              <a:gd name="connsiteX8" fmla="*/ 1619929 w 2094279"/>
              <a:gd name="connsiteY8" fmla="*/ 413588 h 2094279"/>
              <a:gd name="connsiteX9" fmla="*/ 1686118 w 2094279"/>
              <a:gd name="connsiteY9" fmla="*/ 477262 h 2094279"/>
              <a:gd name="connsiteX10" fmla="*/ 1693219 w 2094279"/>
              <a:gd name="connsiteY10" fmla="*/ 485684 h 2094279"/>
              <a:gd name="connsiteX11" fmla="*/ 1894566 w 2094279"/>
              <a:gd name="connsiteY11" fmla="*/ 420645 h 2094279"/>
              <a:gd name="connsiteX12" fmla="*/ 2013416 w 2094279"/>
              <a:gd name="connsiteY12" fmla="*/ 626498 h 2094279"/>
              <a:gd name="connsiteX13" fmla="*/ 1863405 w 2094279"/>
              <a:gd name="connsiteY13" fmla="*/ 762034 h 2094279"/>
              <a:gd name="connsiteX14" fmla="*/ 1875544 w 2094279"/>
              <a:gd name="connsiteY14" fmla="*/ 792151 h 2094279"/>
              <a:gd name="connsiteX15" fmla="*/ 1899390 w 2094279"/>
              <a:gd name="connsiteY15" fmla="*/ 886516 h 2094279"/>
              <a:gd name="connsiteX16" fmla="*/ 2094279 w 2094279"/>
              <a:gd name="connsiteY16" fmla="*/ 928291 h 2094279"/>
              <a:gd name="connsiteX17" fmla="*/ 2094279 w 2094279"/>
              <a:gd name="connsiteY17" fmla="*/ 1165989 h 2094279"/>
              <a:gd name="connsiteX18" fmla="*/ 1911738 w 2094279"/>
              <a:gd name="connsiteY18" fmla="*/ 1205117 h 2094279"/>
              <a:gd name="connsiteX19" fmla="*/ 1904613 w 2094279"/>
              <a:gd name="connsiteY19" fmla="*/ 1251805 h 2094279"/>
              <a:gd name="connsiteX20" fmla="*/ 1886180 w 2094279"/>
              <a:gd name="connsiteY20" fmla="*/ 1325380 h 2094279"/>
              <a:gd name="connsiteX21" fmla="*/ 1878958 w 2094279"/>
              <a:gd name="connsiteY21" fmla="*/ 1346300 h 2094279"/>
              <a:gd name="connsiteX22" fmla="*/ 2013416 w 2094279"/>
              <a:gd name="connsiteY22" fmla="*/ 1467785 h 2094279"/>
              <a:gd name="connsiteX23" fmla="*/ 1894566 w 2094279"/>
              <a:gd name="connsiteY23" fmla="*/ 1673636 h 2094279"/>
              <a:gd name="connsiteX24" fmla="*/ 1729332 w 2094279"/>
              <a:gd name="connsiteY24" fmla="*/ 1620262 h 2094279"/>
              <a:gd name="connsiteX25" fmla="*/ 1708961 w 2094279"/>
              <a:gd name="connsiteY25" fmla="*/ 1648199 h 2094279"/>
              <a:gd name="connsiteX26" fmla="*/ 1645290 w 2094279"/>
              <a:gd name="connsiteY26" fmla="*/ 1714389 h 2094279"/>
              <a:gd name="connsiteX27" fmla="*/ 1621825 w 2094279"/>
              <a:gd name="connsiteY27" fmla="*/ 1734168 h 2094279"/>
              <a:gd name="connsiteX28" fmla="*/ 1673637 w 2094279"/>
              <a:gd name="connsiteY28" fmla="*/ 1894565 h 2094279"/>
              <a:gd name="connsiteX29" fmla="*/ 1467784 w 2094279"/>
              <a:gd name="connsiteY29" fmla="*/ 2013414 h 2094279"/>
              <a:gd name="connsiteX30" fmla="*/ 1358517 w 2094279"/>
              <a:gd name="connsiteY30" fmla="*/ 1892480 h 2094279"/>
              <a:gd name="connsiteX31" fmla="*/ 1330399 w 2094279"/>
              <a:gd name="connsiteY31" fmla="*/ 1903815 h 2094279"/>
              <a:gd name="connsiteX32" fmla="*/ 1199738 w 2094279"/>
              <a:gd name="connsiteY32" fmla="*/ 1936832 h 2094279"/>
              <a:gd name="connsiteX33" fmla="*/ 1165990 w 2094279"/>
              <a:gd name="connsiteY33" fmla="*/ 2094279 h 2094279"/>
              <a:gd name="connsiteX34" fmla="*/ 928291 w 2094279"/>
              <a:gd name="connsiteY34" fmla="*/ 2094279 h 2094279"/>
              <a:gd name="connsiteX35" fmla="*/ 894472 w 2094279"/>
              <a:gd name="connsiteY35" fmla="*/ 1936503 h 2094279"/>
              <a:gd name="connsiteX36" fmla="*/ 870746 w 2094279"/>
              <a:gd name="connsiteY36" fmla="*/ 1932883 h 2094279"/>
              <a:gd name="connsiteX37" fmla="*/ 735541 w 2094279"/>
              <a:gd name="connsiteY37" fmla="*/ 1892727 h 2094279"/>
              <a:gd name="connsiteX38" fmla="*/ 626497 w 2094279"/>
              <a:gd name="connsiteY38" fmla="*/ 2013414 h 2094279"/>
              <a:gd name="connsiteX39" fmla="*/ 420645 w 2094279"/>
              <a:gd name="connsiteY39" fmla="*/ 1894565 h 2094279"/>
              <a:gd name="connsiteX40" fmla="*/ 472183 w 2094279"/>
              <a:gd name="connsiteY40" fmla="*/ 1735013 h 2094279"/>
              <a:gd name="connsiteX41" fmla="*/ 371751 w 2094279"/>
              <a:gd name="connsiteY41" fmla="*/ 1632153 h 2094279"/>
              <a:gd name="connsiteX42" fmla="*/ 363774 w 2094279"/>
              <a:gd name="connsiteY42" fmla="*/ 1620641 h 2094279"/>
              <a:gd name="connsiteX43" fmla="*/ 199717 w 2094279"/>
              <a:gd name="connsiteY43" fmla="*/ 1673636 h 2094279"/>
              <a:gd name="connsiteX44" fmla="*/ 80867 w 2094279"/>
              <a:gd name="connsiteY44" fmla="*/ 1467785 h 2094279"/>
              <a:gd name="connsiteX45" fmla="*/ 215420 w 2094279"/>
              <a:gd name="connsiteY45" fmla="*/ 1346213 h 2094279"/>
              <a:gd name="connsiteX46" fmla="*/ 202203 w 2094279"/>
              <a:gd name="connsiteY46" fmla="*/ 1304612 h 2094279"/>
              <a:gd name="connsiteX47" fmla="*/ 182180 w 2094279"/>
              <a:gd name="connsiteY47" fmla="*/ 1205040 h 2094279"/>
              <a:gd name="connsiteX48" fmla="*/ 0 w 2094279"/>
              <a:gd name="connsiteY48" fmla="*/ 1165989 h 2094279"/>
              <a:gd name="connsiteX49" fmla="*/ 0 w 2094279"/>
              <a:gd name="connsiteY49" fmla="*/ 928291 h 2094279"/>
              <a:gd name="connsiteX50" fmla="*/ 193080 w 2094279"/>
              <a:gd name="connsiteY50" fmla="*/ 886904 h 2094279"/>
              <a:gd name="connsiteX51" fmla="*/ 202203 w 2094279"/>
              <a:gd name="connsiteY51" fmla="*/ 846208 h 2094279"/>
              <a:gd name="connsiteX52" fmla="*/ 231323 w 2094279"/>
              <a:gd name="connsiteY52" fmla="*/ 762436 h 2094279"/>
              <a:gd name="connsiteX53" fmla="*/ 80867 w 2094279"/>
              <a:gd name="connsiteY53" fmla="*/ 626498 h 2094279"/>
              <a:gd name="connsiteX54" fmla="*/ 199717 w 2094279"/>
              <a:gd name="connsiteY54" fmla="*/ 420645 h 2094279"/>
              <a:gd name="connsiteX55" fmla="*/ 402631 w 2094279"/>
              <a:gd name="connsiteY55" fmla="*/ 486189 h 2094279"/>
              <a:gd name="connsiteX56" fmla="*/ 447078 w 2094279"/>
              <a:gd name="connsiteY56" fmla="*/ 438229 h 2094279"/>
              <a:gd name="connsiteX57" fmla="*/ 487077 w 2094279"/>
              <a:gd name="connsiteY57" fmla="*/ 405374 h 2094279"/>
              <a:gd name="connsiteX58" fmla="*/ 420645 w 2094279"/>
              <a:gd name="connsiteY58" fmla="*/ 199715 h 2094279"/>
              <a:gd name="connsiteX59" fmla="*/ 626497 w 2094279"/>
              <a:gd name="connsiteY59" fmla="*/ 80866 h 2094279"/>
              <a:gd name="connsiteX60" fmla="*/ 774618 w 2094279"/>
              <a:gd name="connsiteY60" fmla="*/ 244806 h 2094279"/>
              <a:gd name="connsiteX61" fmla="*/ 870746 w 2094279"/>
              <a:gd name="connsiteY61" fmla="*/ 217936 h 2094279"/>
              <a:gd name="connsiteX62" fmla="*/ 881943 w 2094279"/>
              <a:gd name="connsiteY62" fmla="*/ 216228 h 2094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094279" h="2094279">
                <a:moveTo>
                  <a:pt x="928291" y="0"/>
                </a:moveTo>
                <a:lnTo>
                  <a:pt x="1165990" y="0"/>
                </a:lnTo>
                <a:lnTo>
                  <a:pt x="1212337" y="216228"/>
                </a:lnTo>
                <a:lnTo>
                  <a:pt x="1223536" y="217936"/>
                </a:lnTo>
                <a:lnTo>
                  <a:pt x="1318464" y="246132"/>
                </a:lnTo>
                <a:lnTo>
                  <a:pt x="1467784" y="80866"/>
                </a:lnTo>
                <a:lnTo>
                  <a:pt x="1673637" y="199715"/>
                </a:lnTo>
                <a:lnTo>
                  <a:pt x="1607482" y="404512"/>
                </a:lnTo>
                <a:lnTo>
                  <a:pt x="1619929" y="413588"/>
                </a:lnTo>
                <a:cubicBezTo>
                  <a:pt x="1643088" y="433650"/>
                  <a:pt x="1665184" y="454905"/>
                  <a:pt x="1686118" y="477262"/>
                </a:cubicBezTo>
                <a:lnTo>
                  <a:pt x="1693219" y="485684"/>
                </a:lnTo>
                <a:lnTo>
                  <a:pt x="1894566" y="420645"/>
                </a:lnTo>
                <a:lnTo>
                  <a:pt x="2013416" y="626498"/>
                </a:lnTo>
                <a:lnTo>
                  <a:pt x="1863405" y="762034"/>
                </a:lnTo>
                <a:lnTo>
                  <a:pt x="1875544" y="792151"/>
                </a:lnTo>
                <a:lnTo>
                  <a:pt x="1899390" y="886516"/>
                </a:lnTo>
                <a:lnTo>
                  <a:pt x="2094279" y="928291"/>
                </a:lnTo>
                <a:lnTo>
                  <a:pt x="2094279" y="1165989"/>
                </a:lnTo>
                <a:lnTo>
                  <a:pt x="1911738" y="1205117"/>
                </a:lnTo>
                <a:lnTo>
                  <a:pt x="1904613" y="1251805"/>
                </a:lnTo>
                <a:cubicBezTo>
                  <a:pt x="1899513" y="1276732"/>
                  <a:pt x="1893352" y="1301274"/>
                  <a:pt x="1886180" y="1325380"/>
                </a:cubicBezTo>
                <a:lnTo>
                  <a:pt x="1878958" y="1346300"/>
                </a:lnTo>
                <a:lnTo>
                  <a:pt x="2013416" y="1467785"/>
                </a:lnTo>
                <a:lnTo>
                  <a:pt x="1894566" y="1673636"/>
                </a:lnTo>
                <a:lnTo>
                  <a:pt x="1729332" y="1620262"/>
                </a:lnTo>
                <a:lnTo>
                  <a:pt x="1708961" y="1648199"/>
                </a:lnTo>
                <a:cubicBezTo>
                  <a:pt x="1688901" y="1671358"/>
                  <a:pt x="1667646" y="1693454"/>
                  <a:pt x="1645290" y="1714389"/>
                </a:cubicBezTo>
                <a:lnTo>
                  <a:pt x="1621825" y="1734168"/>
                </a:lnTo>
                <a:lnTo>
                  <a:pt x="1673637" y="1894565"/>
                </a:lnTo>
                <a:lnTo>
                  <a:pt x="1467784" y="2013414"/>
                </a:lnTo>
                <a:lnTo>
                  <a:pt x="1358517" y="1892480"/>
                </a:lnTo>
                <a:lnTo>
                  <a:pt x="1330399" y="1903815"/>
                </a:lnTo>
                <a:lnTo>
                  <a:pt x="1199738" y="1936832"/>
                </a:lnTo>
                <a:lnTo>
                  <a:pt x="1165990" y="2094279"/>
                </a:lnTo>
                <a:lnTo>
                  <a:pt x="928291" y="2094279"/>
                </a:lnTo>
                <a:lnTo>
                  <a:pt x="894472" y="1936503"/>
                </a:lnTo>
                <a:lnTo>
                  <a:pt x="870746" y="1932883"/>
                </a:lnTo>
                <a:lnTo>
                  <a:pt x="735541" y="1892727"/>
                </a:lnTo>
                <a:lnTo>
                  <a:pt x="626497" y="2013414"/>
                </a:lnTo>
                <a:lnTo>
                  <a:pt x="420645" y="1894565"/>
                </a:lnTo>
                <a:lnTo>
                  <a:pt x="472183" y="1735013"/>
                </a:lnTo>
                <a:lnTo>
                  <a:pt x="371751" y="1632153"/>
                </a:lnTo>
                <a:lnTo>
                  <a:pt x="363774" y="1620641"/>
                </a:lnTo>
                <a:lnTo>
                  <a:pt x="199717" y="1673636"/>
                </a:lnTo>
                <a:lnTo>
                  <a:pt x="80867" y="1467785"/>
                </a:lnTo>
                <a:lnTo>
                  <a:pt x="215420" y="1346213"/>
                </a:lnTo>
                <a:lnTo>
                  <a:pt x="202203" y="1304612"/>
                </a:lnTo>
                <a:lnTo>
                  <a:pt x="182180" y="1205040"/>
                </a:lnTo>
                <a:lnTo>
                  <a:pt x="0" y="1165989"/>
                </a:lnTo>
                <a:lnTo>
                  <a:pt x="0" y="928291"/>
                </a:lnTo>
                <a:lnTo>
                  <a:pt x="193080" y="886904"/>
                </a:lnTo>
                <a:lnTo>
                  <a:pt x="202203" y="846208"/>
                </a:lnTo>
                <a:lnTo>
                  <a:pt x="231323" y="762436"/>
                </a:lnTo>
                <a:lnTo>
                  <a:pt x="80867" y="626498"/>
                </a:lnTo>
                <a:lnTo>
                  <a:pt x="199717" y="420645"/>
                </a:lnTo>
                <a:lnTo>
                  <a:pt x="402631" y="486189"/>
                </a:lnTo>
                <a:lnTo>
                  <a:pt x="447078" y="438229"/>
                </a:lnTo>
                <a:lnTo>
                  <a:pt x="487077" y="405374"/>
                </a:lnTo>
                <a:lnTo>
                  <a:pt x="420645" y="199715"/>
                </a:lnTo>
                <a:lnTo>
                  <a:pt x="626497" y="80866"/>
                </a:lnTo>
                <a:lnTo>
                  <a:pt x="774618" y="244806"/>
                </a:lnTo>
                <a:lnTo>
                  <a:pt x="870746" y="217936"/>
                </a:lnTo>
                <a:lnTo>
                  <a:pt x="881943" y="216228"/>
                </a:lnTo>
                <a:close/>
              </a:path>
            </a:pathLst>
          </a:custGeom>
          <a:solidFill>
            <a:srgbClr val="0070C0"/>
          </a:solidFill>
          <a:ln w="12700">
            <a:gradFill>
              <a:gsLst>
                <a:gs pos="0">
                  <a:srgbClr val="F3F3F3"/>
                </a:gs>
                <a:gs pos="100000">
                  <a:schemeClr val="bg1">
                    <a:lumMod val="85000"/>
                  </a:schemeClr>
                </a:gs>
              </a:gsLst>
              <a:lin ang="5400000" scaled="1"/>
            </a:gradFill>
          </a:ln>
          <a:effectLst/>
          <a:scene3d>
            <a:camera prst="perspectiveContrastingLeftFacing">
              <a:rot lat="21552399" lon="20366100" rev="21191525"/>
            </a:camera>
            <a:lightRig rig="soft" dir="t">
              <a:rot lat="0" lon="0" rev="6600000"/>
            </a:lightRig>
          </a:scene3d>
          <a:sp3d extrusionH="266700">
            <a:extrusionClr>
              <a:srgbClr val="8F52A8"/>
            </a:extrusionClr>
            <a:contourClr>
              <a:schemeClr val="bg1">
                <a:lumMod val="95000"/>
              </a:schemeClr>
            </a:contourClr>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51865" fontAlgn="auto">
              <a:spcBef>
                <a:spcPts val="0"/>
              </a:spcBef>
              <a:spcAft>
                <a:spcPts val="0"/>
              </a:spcAft>
              <a:defRPr/>
            </a:pPr>
            <a:endParaRPr lang="zh-CN" altLang="en-US" sz="1875">
              <a:solidFill>
                <a:prstClr val="white"/>
              </a:solidFill>
              <a:latin typeface="Calibri" panose="020F0502020204030204"/>
              <a:ea typeface="宋体" panose="02010600030101010101" pitchFamily="2" charset="-122"/>
            </a:endParaRPr>
          </a:p>
        </p:txBody>
      </p:sp>
      <p:sp>
        <p:nvSpPr>
          <p:cNvPr id="24" name="任意多边形 23"/>
          <p:cNvSpPr/>
          <p:nvPr/>
        </p:nvSpPr>
        <p:spPr>
          <a:xfrm>
            <a:off x="5286131" y="2508695"/>
            <a:ext cx="3193786" cy="3193786"/>
          </a:xfrm>
          <a:custGeom>
            <a:avLst/>
            <a:gdLst>
              <a:gd name="connsiteX0" fmla="*/ 1533117 w 3066235"/>
              <a:gd name="connsiteY0" fmla="*/ 961617 h 3066235"/>
              <a:gd name="connsiteX1" fmla="*/ 961617 w 3066235"/>
              <a:gd name="connsiteY1" fmla="*/ 1533117 h 3066235"/>
              <a:gd name="connsiteX2" fmla="*/ 1533117 w 3066235"/>
              <a:gd name="connsiteY2" fmla="*/ 2104617 h 3066235"/>
              <a:gd name="connsiteX3" fmla="*/ 2104617 w 3066235"/>
              <a:gd name="connsiteY3" fmla="*/ 1533117 h 3066235"/>
              <a:gd name="connsiteX4" fmla="*/ 1533117 w 3066235"/>
              <a:gd name="connsiteY4" fmla="*/ 961617 h 3066235"/>
              <a:gd name="connsiteX5" fmla="*/ 1359112 w 3066235"/>
              <a:gd name="connsiteY5" fmla="*/ 0 h 3066235"/>
              <a:gd name="connsiteX6" fmla="*/ 1707127 w 3066235"/>
              <a:gd name="connsiteY6" fmla="*/ 0 h 3066235"/>
              <a:gd name="connsiteX7" fmla="*/ 1774983 w 3066235"/>
              <a:gd name="connsiteY7" fmla="*/ 316580 h 3066235"/>
              <a:gd name="connsiteX8" fmla="*/ 1791380 w 3066235"/>
              <a:gd name="connsiteY8" fmla="*/ 319080 h 3066235"/>
              <a:gd name="connsiteX9" fmla="*/ 1930364 w 3066235"/>
              <a:gd name="connsiteY9" fmla="*/ 360362 h 3066235"/>
              <a:gd name="connsiteX10" fmla="*/ 2148983 w 3066235"/>
              <a:gd name="connsiteY10" fmla="*/ 118396 h 3066235"/>
              <a:gd name="connsiteX11" fmla="*/ 2450373 w 3066235"/>
              <a:gd name="connsiteY11" fmla="*/ 292403 h 3066235"/>
              <a:gd name="connsiteX12" fmla="*/ 2353515 w 3066235"/>
              <a:gd name="connsiteY12" fmla="*/ 592246 h 3066235"/>
              <a:gd name="connsiteX13" fmla="*/ 2371739 w 3066235"/>
              <a:gd name="connsiteY13" fmla="*/ 605535 h 3066235"/>
              <a:gd name="connsiteX14" fmla="*/ 2468646 w 3066235"/>
              <a:gd name="connsiteY14" fmla="*/ 698760 h 3066235"/>
              <a:gd name="connsiteX15" fmla="*/ 2479043 w 3066235"/>
              <a:gd name="connsiteY15" fmla="*/ 711090 h 3066235"/>
              <a:gd name="connsiteX16" fmla="*/ 2773835 w 3066235"/>
              <a:gd name="connsiteY16" fmla="*/ 615867 h 3066235"/>
              <a:gd name="connsiteX17" fmla="*/ 2947844 w 3066235"/>
              <a:gd name="connsiteY17" fmla="*/ 917256 h 3066235"/>
              <a:gd name="connsiteX18" fmla="*/ 2728212 w 3066235"/>
              <a:gd name="connsiteY18" fmla="*/ 1115695 h 3066235"/>
              <a:gd name="connsiteX19" fmla="*/ 2745985 w 3066235"/>
              <a:gd name="connsiteY19" fmla="*/ 1159789 h 3066235"/>
              <a:gd name="connsiteX20" fmla="*/ 2780898 w 3066235"/>
              <a:gd name="connsiteY20" fmla="*/ 1297949 h 3066235"/>
              <a:gd name="connsiteX21" fmla="*/ 3066235 w 3066235"/>
              <a:gd name="connsiteY21" fmla="*/ 1359112 h 3066235"/>
              <a:gd name="connsiteX22" fmla="*/ 3066235 w 3066235"/>
              <a:gd name="connsiteY22" fmla="*/ 1707125 h 3066235"/>
              <a:gd name="connsiteX23" fmla="*/ 2798977 w 3066235"/>
              <a:gd name="connsiteY23" fmla="*/ 1764413 h 3066235"/>
              <a:gd name="connsiteX24" fmla="*/ 2788545 w 3066235"/>
              <a:gd name="connsiteY24" fmla="*/ 1832769 h 3066235"/>
              <a:gd name="connsiteX25" fmla="*/ 2761557 w 3066235"/>
              <a:gd name="connsiteY25" fmla="*/ 1940490 h 3066235"/>
              <a:gd name="connsiteX26" fmla="*/ 2750984 w 3066235"/>
              <a:gd name="connsiteY26" fmla="*/ 1971119 h 3066235"/>
              <a:gd name="connsiteX27" fmla="*/ 2947844 w 3066235"/>
              <a:gd name="connsiteY27" fmla="*/ 2148985 h 3066235"/>
              <a:gd name="connsiteX28" fmla="*/ 2773835 w 3066235"/>
              <a:gd name="connsiteY28" fmla="*/ 2450371 h 3066235"/>
              <a:gd name="connsiteX29" fmla="*/ 2531916 w 3066235"/>
              <a:gd name="connsiteY29" fmla="*/ 2372227 h 3066235"/>
              <a:gd name="connsiteX30" fmla="*/ 2502091 w 3066235"/>
              <a:gd name="connsiteY30" fmla="*/ 2413129 h 3066235"/>
              <a:gd name="connsiteX31" fmla="*/ 2408870 w 3066235"/>
              <a:gd name="connsiteY31" fmla="*/ 2510038 h 3066235"/>
              <a:gd name="connsiteX32" fmla="*/ 2374515 w 3066235"/>
              <a:gd name="connsiteY32" fmla="*/ 2538996 h 3066235"/>
              <a:gd name="connsiteX33" fmla="*/ 2450373 w 3066235"/>
              <a:gd name="connsiteY33" fmla="*/ 2773834 h 3066235"/>
              <a:gd name="connsiteX34" fmla="*/ 2148983 w 3066235"/>
              <a:gd name="connsiteY34" fmla="*/ 2947841 h 3066235"/>
              <a:gd name="connsiteX35" fmla="*/ 1989006 w 3066235"/>
              <a:gd name="connsiteY35" fmla="*/ 2770781 h 3066235"/>
              <a:gd name="connsiteX36" fmla="*/ 1947838 w 3066235"/>
              <a:gd name="connsiteY36" fmla="*/ 2787377 h 3066235"/>
              <a:gd name="connsiteX37" fmla="*/ 1756537 w 3066235"/>
              <a:gd name="connsiteY37" fmla="*/ 2835717 h 3066235"/>
              <a:gd name="connsiteX38" fmla="*/ 1707127 w 3066235"/>
              <a:gd name="connsiteY38" fmla="*/ 3066235 h 3066235"/>
              <a:gd name="connsiteX39" fmla="*/ 1359112 w 3066235"/>
              <a:gd name="connsiteY39" fmla="*/ 3066235 h 3066235"/>
              <a:gd name="connsiteX40" fmla="*/ 1309597 w 3066235"/>
              <a:gd name="connsiteY40" fmla="*/ 2835235 h 3066235"/>
              <a:gd name="connsiteX41" fmla="*/ 1274860 w 3066235"/>
              <a:gd name="connsiteY41" fmla="*/ 2829935 h 3066235"/>
              <a:gd name="connsiteX42" fmla="*/ 1076906 w 3066235"/>
              <a:gd name="connsiteY42" fmla="*/ 2771143 h 3066235"/>
              <a:gd name="connsiteX43" fmla="*/ 917255 w 3066235"/>
              <a:gd name="connsiteY43" fmla="*/ 2947841 h 3066235"/>
              <a:gd name="connsiteX44" fmla="*/ 615867 w 3066235"/>
              <a:gd name="connsiteY44" fmla="*/ 2773834 h 3066235"/>
              <a:gd name="connsiteX45" fmla="*/ 691324 w 3066235"/>
              <a:gd name="connsiteY45" fmla="*/ 2540234 h 3066235"/>
              <a:gd name="connsiteX46" fmla="*/ 544281 w 3066235"/>
              <a:gd name="connsiteY46" fmla="*/ 2389636 h 3066235"/>
              <a:gd name="connsiteX47" fmla="*/ 532602 w 3066235"/>
              <a:gd name="connsiteY47" fmla="*/ 2372781 h 3066235"/>
              <a:gd name="connsiteX48" fmla="*/ 292406 w 3066235"/>
              <a:gd name="connsiteY48" fmla="*/ 2450371 h 3066235"/>
              <a:gd name="connsiteX49" fmla="*/ 118398 w 3066235"/>
              <a:gd name="connsiteY49" fmla="*/ 2148985 h 3066235"/>
              <a:gd name="connsiteX50" fmla="*/ 315397 w 3066235"/>
              <a:gd name="connsiteY50" fmla="*/ 1970991 h 3066235"/>
              <a:gd name="connsiteX51" fmla="*/ 296046 w 3066235"/>
              <a:gd name="connsiteY51" fmla="*/ 1910083 h 3066235"/>
              <a:gd name="connsiteX52" fmla="*/ 266730 w 3066235"/>
              <a:gd name="connsiteY52" fmla="*/ 1764300 h 3066235"/>
              <a:gd name="connsiteX53" fmla="*/ 0 w 3066235"/>
              <a:gd name="connsiteY53" fmla="*/ 1707125 h 3066235"/>
              <a:gd name="connsiteX54" fmla="*/ 0 w 3066235"/>
              <a:gd name="connsiteY54" fmla="*/ 1359112 h 3066235"/>
              <a:gd name="connsiteX55" fmla="*/ 282689 w 3066235"/>
              <a:gd name="connsiteY55" fmla="*/ 1298517 h 3066235"/>
              <a:gd name="connsiteX56" fmla="*/ 296046 w 3066235"/>
              <a:gd name="connsiteY56" fmla="*/ 1238934 h 3066235"/>
              <a:gd name="connsiteX57" fmla="*/ 338680 w 3066235"/>
              <a:gd name="connsiteY57" fmla="*/ 1116283 h 3066235"/>
              <a:gd name="connsiteX58" fmla="*/ 118398 w 3066235"/>
              <a:gd name="connsiteY58" fmla="*/ 917256 h 3066235"/>
              <a:gd name="connsiteX59" fmla="*/ 292406 w 3066235"/>
              <a:gd name="connsiteY59" fmla="*/ 615867 h 3066235"/>
              <a:gd name="connsiteX60" fmla="*/ 589492 w 3066235"/>
              <a:gd name="connsiteY60" fmla="*/ 711830 h 3066235"/>
              <a:gd name="connsiteX61" fmla="*/ 654567 w 3066235"/>
              <a:gd name="connsiteY61" fmla="*/ 641611 h 3066235"/>
              <a:gd name="connsiteX62" fmla="*/ 713130 w 3066235"/>
              <a:gd name="connsiteY62" fmla="*/ 593508 h 3066235"/>
              <a:gd name="connsiteX63" fmla="*/ 615867 w 3066235"/>
              <a:gd name="connsiteY63" fmla="*/ 292403 h 3066235"/>
              <a:gd name="connsiteX64" fmla="*/ 917255 w 3066235"/>
              <a:gd name="connsiteY64" fmla="*/ 118396 h 3066235"/>
              <a:gd name="connsiteX65" fmla="*/ 1134119 w 3066235"/>
              <a:gd name="connsiteY65" fmla="*/ 358421 h 3066235"/>
              <a:gd name="connsiteX66" fmla="*/ 1274860 w 3066235"/>
              <a:gd name="connsiteY66" fmla="*/ 319080 h 3066235"/>
              <a:gd name="connsiteX67" fmla="*/ 1291253 w 3066235"/>
              <a:gd name="connsiteY67" fmla="*/ 316580 h 306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066235" h="3066235">
                <a:moveTo>
                  <a:pt x="1533117" y="961617"/>
                </a:moveTo>
                <a:cubicBezTo>
                  <a:pt x="1217486" y="961617"/>
                  <a:pt x="961617" y="1217486"/>
                  <a:pt x="961617" y="1533117"/>
                </a:cubicBezTo>
                <a:cubicBezTo>
                  <a:pt x="961617" y="1848748"/>
                  <a:pt x="1217486" y="2104617"/>
                  <a:pt x="1533117" y="2104617"/>
                </a:cubicBezTo>
                <a:cubicBezTo>
                  <a:pt x="1848748" y="2104617"/>
                  <a:pt x="2104617" y="1848748"/>
                  <a:pt x="2104617" y="1533117"/>
                </a:cubicBezTo>
                <a:cubicBezTo>
                  <a:pt x="2104617" y="1217486"/>
                  <a:pt x="1848748" y="961617"/>
                  <a:pt x="1533117" y="961617"/>
                </a:cubicBezTo>
                <a:close/>
                <a:moveTo>
                  <a:pt x="1359112" y="0"/>
                </a:moveTo>
                <a:lnTo>
                  <a:pt x="1707127" y="0"/>
                </a:lnTo>
                <a:lnTo>
                  <a:pt x="1774983" y="316580"/>
                </a:lnTo>
                <a:lnTo>
                  <a:pt x="1791380" y="319080"/>
                </a:lnTo>
                <a:lnTo>
                  <a:pt x="1930364" y="360362"/>
                </a:lnTo>
                <a:lnTo>
                  <a:pt x="2148983" y="118396"/>
                </a:lnTo>
                <a:lnTo>
                  <a:pt x="2450373" y="292403"/>
                </a:lnTo>
                <a:lnTo>
                  <a:pt x="2353515" y="592246"/>
                </a:lnTo>
                <a:lnTo>
                  <a:pt x="2371739" y="605535"/>
                </a:lnTo>
                <a:cubicBezTo>
                  <a:pt x="2405646" y="634907"/>
                  <a:pt x="2437997" y="666027"/>
                  <a:pt x="2468646" y="698760"/>
                </a:cubicBezTo>
                <a:lnTo>
                  <a:pt x="2479043" y="711090"/>
                </a:lnTo>
                <a:lnTo>
                  <a:pt x="2773835" y="615867"/>
                </a:lnTo>
                <a:lnTo>
                  <a:pt x="2947844" y="917256"/>
                </a:lnTo>
                <a:lnTo>
                  <a:pt x="2728212" y="1115695"/>
                </a:lnTo>
                <a:lnTo>
                  <a:pt x="2745985" y="1159789"/>
                </a:lnTo>
                <a:lnTo>
                  <a:pt x="2780898" y="1297949"/>
                </a:lnTo>
                <a:lnTo>
                  <a:pt x="3066235" y="1359112"/>
                </a:lnTo>
                <a:lnTo>
                  <a:pt x="3066235" y="1707125"/>
                </a:lnTo>
                <a:lnTo>
                  <a:pt x="2798977" y="1764413"/>
                </a:lnTo>
                <a:lnTo>
                  <a:pt x="2788545" y="1832769"/>
                </a:lnTo>
                <a:cubicBezTo>
                  <a:pt x="2781078" y="1869264"/>
                  <a:pt x="2772058" y="1905196"/>
                  <a:pt x="2761557" y="1940490"/>
                </a:cubicBezTo>
                <a:lnTo>
                  <a:pt x="2750984" y="1971119"/>
                </a:lnTo>
                <a:lnTo>
                  <a:pt x="2947844" y="2148985"/>
                </a:lnTo>
                <a:lnTo>
                  <a:pt x="2773835" y="2450371"/>
                </a:lnTo>
                <a:lnTo>
                  <a:pt x="2531916" y="2372227"/>
                </a:lnTo>
                <a:lnTo>
                  <a:pt x="2502091" y="2413129"/>
                </a:lnTo>
                <a:cubicBezTo>
                  <a:pt x="2472721" y="2447036"/>
                  <a:pt x="2441602" y="2479387"/>
                  <a:pt x="2408870" y="2510038"/>
                </a:cubicBezTo>
                <a:lnTo>
                  <a:pt x="2374515" y="2538996"/>
                </a:lnTo>
                <a:lnTo>
                  <a:pt x="2450373" y="2773834"/>
                </a:lnTo>
                <a:lnTo>
                  <a:pt x="2148983" y="2947841"/>
                </a:lnTo>
                <a:lnTo>
                  <a:pt x="1989006" y="2770781"/>
                </a:lnTo>
                <a:lnTo>
                  <a:pt x="1947838" y="2787377"/>
                </a:lnTo>
                <a:lnTo>
                  <a:pt x="1756537" y="2835717"/>
                </a:lnTo>
                <a:lnTo>
                  <a:pt x="1707127" y="3066235"/>
                </a:lnTo>
                <a:lnTo>
                  <a:pt x="1359112" y="3066235"/>
                </a:lnTo>
                <a:lnTo>
                  <a:pt x="1309597" y="2835235"/>
                </a:lnTo>
                <a:lnTo>
                  <a:pt x="1274860" y="2829935"/>
                </a:lnTo>
                <a:lnTo>
                  <a:pt x="1076906" y="2771143"/>
                </a:lnTo>
                <a:lnTo>
                  <a:pt x="917255" y="2947841"/>
                </a:lnTo>
                <a:lnTo>
                  <a:pt x="615867" y="2773834"/>
                </a:lnTo>
                <a:lnTo>
                  <a:pt x="691324" y="2540234"/>
                </a:lnTo>
                <a:lnTo>
                  <a:pt x="544281" y="2389636"/>
                </a:lnTo>
                <a:lnTo>
                  <a:pt x="532602" y="2372781"/>
                </a:lnTo>
                <a:lnTo>
                  <a:pt x="292406" y="2450371"/>
                </a:lnTo>
                <a:lnTo>
                  <a:pt x="118398" y="2148985"/>
                </a:lnTo>
                <a:lnTo>
                  <a:pt x="315397" y="1970991"/>
                </a:lnTo>
                <a:lnTo>
                  <a:pt x="296046" y="1910083"/>
                </a:lnTo>
                <a:lnTo>
                  <a:pt x="266730" y="1764300"/>
                </a:lnTo>
                <a:lnTo>
                  <a:pt x="0" y="1707125"/>
                </a:lnTo>
                <a:lnTo>
                  <a:pt x="0" y="1359112"/>
                </a:lnTo>
                <a:lnTo>
                  <a:pt x="282689" y="1298517"/>
                </a:lnTo>
                <a:lnTo>
                  <a:pt x="296046" y="1238934"/>
                </a:lnTo>
                <a:lnTo>
                  <a:pt x="338680" y="1116283"/>
                </a:lnTo>
                <a:lnTo>
                  <a:pt x="118398" y="917256"/>
                </a:lnTo>
                <a:lnTo>
                  <a:pt x="292406" y="615867"/>
                </a:lnTo>
                <a:lnTo>
                  <a:pt x="589492" y="711830"/>
                </a:lnTo>
                <a:lnTo>
                  <a:pt x="654567" y="641611"/>
                </a:lnTo>
                <a:lnTo>
                  <a:pt x="713130" y="593508"/>
                </a:lnTo>
                <a:lnTo>
                  <a:pt x="615867" y="292403"/>
                </a:lnTo>
                <a:lnTo>
                  <a:pt x="917255" y="118396"/>
                </a:lnTo>
                <a:lnTo>
                  <a:pt x="1134119" y="358421"/>
                </a:lnTo>
                <a:lnTo>
                  <a:pt x="1274860" y="319080"/>
                </a:lnTo>
                <a:lnTo>
                  <a:pt x="1291253" y="316580"/>
                </a:lnTo>
                <a:close/>
              </a:path>
            </a:pathLst>
          </a:custGeom>
          <a:solidFill>
            <a:srgbClr val="01ACBE"/>
          </a:solidFill>
          <a:ln w="12700">
            <a:gradFill>
              <a:gsLst>
                <a:gs pos="0">
                  <a:srgbClr val="F3F3F3"/>
                </a:gs>
                <a:gs pos="100000">
                  <a:schemeClr val="bg1">
                    <a:lumMod val="85000"/>
                  </a:schemeClr>
                </a:gs>
              </a:gsLst>
              <a:lin ang="5400000" scaled="1"/>
            </a:gradFill>
          </a:ln>
          <a:effectLst>
            <a:outerShdw blurRad="342900" dist="177800" dir="10200000" algn="br" rotWithShape="0">
              <a:prstClr val="black">
                <a:alpha val="41000"/>
              </a:prstClr>
            </a:outerShdw>
          </a:effectLst>
          <a:scene3d>
            <a:camera prst="perspectiveContrastingLeftFacing">
              <a:rot lat="21552399" lon="20366100" rev="21191525"/>
            </a:camera>
            <a:lightRig rig="soft" dir="t">
              <a:rot lat="0" lon="0" rev="6600000"/>
            </a:lightRig>
          </a:scene3d>
          <a:sp3d extrusionH="266700">
            <a:extrusionClr>
              <a:srgbClr val="01E5FD"/>
            </a:extrusionClr>
            <a:contourClr>
              <a:schemeClr val="bg1">
                <a:lumMod val="95000"/>
              </a:schemeClr>
            </a:contourClr>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51865" fontAlgn="auto">
              <a:spcBef>
                <a:spcPts val="0"/>
              </a:spcBef>
              <a:spcAft>
                <a:spcPts val="0"/>
              </a:spcAft>
              <a:defRPr/>
            </a:pPr>
            <a:endParaRPr lang="zh-CN" altLang="en-US" sz="1875">
              <a:solidFill>
                <a:prstClr val="white"/>
              </a:solidFill>
              <a:latin typeface="Calibri" panose="020F0502020204030204"/>
              <a:ea typeface="宋体" panose="02010600030101010101" pitchFamily="2" charset="-122"/>
            </a:endParaRPr>
          </a:p>
        </p:txBody>
      </p:sp>
      <p:sp>
        <p:nvSpPr>
          <p:cNvPr id="27" name="文本框 26"/>
          <p:cNvSpPr txBox="1"/>
          <p:nvPr/>
        </p:nvSpPr>
        <p:spPr>
          <a:xfrm>
            <a:off x="4646357" y="3134262"/>
            <a:ext cx="1041720" cy="541238"/>
          </a:xfrm>
          <a:prstGeom prst="rect">
            <a:avLst/>
          </a:prstGeom>
          <a:noFill/>
        </p:spPr>
        <p:txBody>
          <a:bodyPr wrap="square" rtlCol="0">
            <a:spAutoFit/>
          </a:bodyPr>
          <a:lstStyle/>
          <a:p>
            <a:pPr algn="ctr" defTabSz="951865" fontAlgn="auto">
              <a:spcBef>
                <a:spcPts val="0"/>
              </a:spcBef>
              <a:spcAft>
                <a:spcPts val="0"/>
              </a:spcAft>
              <a:defRPr/>
            </a:pPr>
            <a:r>
              <a:rPr lang="en-US" altLang="zh-CN" sz="2915" dirty="0">
                <a:solidFill>
                  <a:prstClr val="white"/>
                </a:solidFill>
                <a:latin typeface="Impact" panose="020B0806030902050204" pitchFamily="34" charset="0"/>
              </a:rPr>
              <a:t>01</a:t>
            </a:r>
            <a:endParaRPr lang="zh-CN" altLang="en-US" sz="2915" dirty="0">
              <a:solidFill>
                <a:prstClr val="white"/>
              </a:solidFill>
              <a:latin typeface="Impact" panose="020B0806030902050204" pitchFamily="34" charset="0"/>
            </a:endParaRPr>
          </a:p>
        </p:txBody>
      </p:sp>
      <p:sp>
        <p:nvSpPr>
          <p:cNvPr id="28" name="文本框 27"/>
          <p:cNvSpPr txBox="1"/>
          <p:nvPr/>
        </p:nvSpPr>
        <p:spPr>
          <a:xfrm>
            <a:off x="5395957" y="3560602"/>
            <a:ext cx="1041720" cy="541238"/>
          </a:xfrm>
          <a:prstGeom prst="rect">
            <a:avLst/>
          </a:prstGeom>
          <a:noFill/>
        </p:spPr>
        <p:txBody>
          <a:bodyPr wrap="square" rtlCol="0">
            <a:spAutoFit/>
          </a:bodyPr>
          <a:lstStyle/>
          <a:p>
            <a:pPr algn="ctr" defTabSz="951865" fontAlgn="auto">
              <a:spcBef>
                <a:spcPts val="0"/>
              </a:spcBef>
              <a:spcAft>
                <a:spcPts val="0"/>
              </a:spcAft>
              <a:defRPr/>
            </a:pPr>
            <a:r>
              <a:rPr lang="en-US" altLang="zh-CN" sz="2915" dirty="0">
                <a:solidFill>
                  <a:prstClr val="white"/>
                </a:solidFill>
                <a:latin typeface="Impact" panose="020B0806030902050204" pitchFamily="34" charset="0"/>
              </a:rPr>
              <a:t>02</a:t>
            </a:r>
            <a:endParaRPr lang="zh-CN" altLang="en-US" sz="2915" dirty="0">
              <a:solidFill>
                <a:prstClr val="white"/>
              </a:solidFill>
              <a:latin typeface="Impact" panose="020B0806030902050204" pitchFamily="34" charset="0"/>
            </a:endParaRPr>
          </a:p>
        </p:txBody>
      </p:sp>
      <p:sp>
        <p:nvSpPr>
          <p:cNvPr id="30" name="任意多边形 29"/>
          <p:cNvSpPr/>
          <p:nvPr/>
        </p:nvSpPr>
        <p:spPr>
          <a:xfrm>
            <a:off x="6013688" y="3062988"/>
            <a:ext cx="2639492" cy="2639492"/>
          </a:xfrm>
          <a:custGeom>
            <a:avLst/>
            <a:gdLst>
              <a:gd name="connsiteX0" fmla="*/ 1269701 w 2534078"/>
              <a:gd name="connsiteY0" fmla="*/ 857464 h 2534078"/>
              <a:gd name="connsiteX1" fmla="*/ 860126 w 2534078"/>
              <a:gd name="connsiteY1" fmla="*/ 1267039 h 2534078"/>
              <a:gd name="connsiteX2" fmla="*/ 1269701 w 2534078"/>
              <a:gd name="connsiteY2" fmla="*/ 1676614 h 2534078"/>
              <a:gd name="connsiteX3" fmla="*/ 1679276 w 2534078"/>
              <a:gd name="connsiteY3" fmla="*/ 1267039 h 2534078"/>
              <a:gd name="connsiteX4" fmla="*/ 1269701 w 2534078"/>
              <a:gd name="connsiteY4" fmla="*/ 857464 h 2534078"/>
              <a:gd name="connsiteX5" fmla="*/ 1123232 w 2534078"/>
              <a:gd name="connsiteY5" fmla="*/ 0 h 2534078"/>
              <a:gd name="connsiteX6" fmla="*/ 1410848 w 2534078"/>
              <a:gd name="connsiteY6" fmla="*/ 0 h 2534078"/>
              <a:gd name="connsiteX7" fmla="*/ 1466928 w 2534078"/>
              <a:gd name="connsiteY7" fmla="*/ 261636 h 2534078"/>
              <a:gd name="connsiteX8" fmla="*/ 1480479 w 2534078"/>
              <a:gd name="connsiteY8" fmla="*/ 263703 h 2534078"/>
              <a:gd name="connsiteX9" fmla="*/ 1595342 w 2534078"/>
              <a:gd name="connsiteY9" fmla="*/ 297820 h 2534078"/>
              <a:gd name="connsiteX10" fmla="*/ 1776019 w 2534078"/>
              <a:gd name="connsiteY10" fmla="*/ 97848 h 2534078"/>
              <a:gd name="connsiteX11" fmla="*/ 2025101 w 2534078"/>
              <a:gd name="connsiteY11" fmla="*/ 241655 h 2534078"/>
              <a:gd name="connsiteX12" fmla="*/ 1945054 w 2534078"/>
              <a:gd name="connsiteY12" fmla="*/ 489460 h 2534078"/>
              <a:gd name="connsiteX13" fmla="*/ 1960114 w 2534078"/>
              <a:gd name="connsiteY13" fmla="*/ 500442 h 2534078"/>
              <a:gd name="connsiteX14" fmla="*/ 2040203 w 2534078"/>
              <a:gd name="connsiteY14" fmla="*/ 577487 h 2534078"/>
              <a:gd name="connsiteX15" fmla="*/ 2048795 w 2534078"/>
              <a:gd name="connsiteY15" fmla="*/ 587678 h 2534078"/>
              <a:gd name="connsiteX16" fmla="*/ 2292425 w 2534078"/>
              <a:gd name="connsiteY16" fmla="*/ 508981 h 2534078"/>
              <a:gd name="connsiteX17" fmla="*/ 2436234 w 2534078"/>
              <a:gd name="connsiteY17" fmla="*/ 758063 h 2534078"/>
              <a:gd name="connsiteX18" fmla="*/ 2254720 w 2534078"/>
              <a:gd name="connsiteY18" fmla="*/ 922061 h 2534078"/>
              <a:gd name="connsiteX19" fmla="*/ 2269408 w 2534078"/>
              <a:gd name="connsiteY19" fmla="*/ 958503 h 2534078"/>
              <a:gd name="connsiteX20" fmla="*/ 2298262 w 2534078"/>
              <a:gd name="connsiteY20" fmla="*/ 1072685 h 2534078"/>
              <a:gd name="connsiteX21" fmla="*/ 2534078 w 2534078"/>
              <a:gd name="connsiteY21" fmla="*/ 1123232 h 2534078"/>
              <a:gd name="connsiteX22" fmla="*/ 2534078 w 2534078"/>
              <a:gd name="connsiteY22" fmla="*/ 1410847 h 2534078"/>
              <a:gd name="connsiteX23" fmla="*/ 2313203 w 2534078"/>
              <a:gd name="connsiteY23" fmla="*/ 1458192 h 2534078"/>
              <a:gd name="connsiteX24" fmla="*/ 2304582 w 2534078"/>
              <a:gd name="connsiteY24" fmla="*/ 1514684 h 2534078"/>
              <a:gd name="connsiteX25" fmla="*/ 2282278 w 2534078"/>
              <a:gd name="connsiteY25" fmla="*/ 1603710 h 2534078"/>
              <a:gd name="connsiteX26" fmla="*/ 2273540 w 2534078"/>
              <a:gd name="connsiteY26" fmla="*/ 1629023 h 2534078"/>
              <a:gd name="connsiteX27" fmla="*/ 2436234 w 2534078"/>
              <a:gd name="connsiteY27" fmla="*/ 1776020 h 2534078"/>
              <a:gd name="connsiteX28" fmla="*/ 2292425 w 2534078"/>
              <a:gd name="connsiteY28" fmla="*/ 2025100 h 2534078"/>
              <a:gd name="connsiteX29" fmla="*/ 2092492 w 2534078"/>
              <a:gd name="connsiteY29" fmla="*/ 1960518 h 2534078"/>
              <a:gd name="connsiteX30" fmla="*/ 2067843 w 2534078"/>
              <a:gd name="connsiteY30" fmla="*/ 1994321 h 2534078"/>
              <a:gd name="connsiteX31" fmla="*/ 1990801 w 2534078"/>
              <a:gd name="connsiteY31" fmla="*/ 2074411 h 2534078"/>
              <a:gd name="connsiteX32" fmla="*/ 1962409 w 2534078"/>
              <a:gd name="connsiteY32" fmla="*/ 2098344 h 2534078"/>
              <a:gd name="connsiteX33" fmla="*/ 2025101 w 2534078"/>
              <a:gd name="connsiteY33" fmla="*/ 2292424 h 2534078"/>
              <a:gd name="connsiteX34" fmla="*/ 1776019 w 2534078"/>
              <a:gd name="connsiteY34" fmla="*/ 2436231 h 2534078"/>
              <a:gd name="connsiteX35" fmla="*/ 1643806 w 2534078"/>
              <a:gd name="connsiteY35" fmla="*/ 2289901 h 2534078"/>
              <a:gd name="connsiteX36" fmla="*/ 1609783 w 2534078"/>
              <a:gd name="connsiteY36" fmla="*/ 2303617 h 2534078"/>
              <a:gd name="connsiteX37" fmla="*/ 1451683 w 2534078"/>
              <a:gd name="connsiteY37" fmla="*/ 2343567 h 2534078"/>
              <a:gd name="connsiteX38" fmla="*/ 1410848 w 2534078"/>
              <a:gd name="connsiteY38" fmla="*/ 2534078 h 2534078"/>
              <a:gd name="connsiteX39" fmla="*/ 1123232 w 2534078"/>
              <a:gd name="connsiteY39" fmla="*/ 2534078 h 2534078"/>
              <a:gd name="connsiteX40" fmla="*/ 1082311 w 2534078"/>
              <a:gd name="connsiteY40" fmla="*/ 2343169 h 2534078"/>
              <a:gd name="connsiteX41" fmla="*/ 1053603 w 2534078"/>
              <a:gd name="connsiteY41" fmla="*/ 2338789 h 2534078"/>
              <a:gd name="connsiteX42" fmla="*/ 890005 w 2534078"/>
              <a:gd name="connsiteY42" fmla="*/ 2290200 h 2534078"/>
              <a:gd name="connsiteX43" fmla="*/ 758062 w 2534078"/>
              <a:gd name="connsiteY43" fmla="*/ 2436231 h 2534078"/>
              <a:gd name="connsiteX44" fmla="*/ 508981 w 2534078"/>
              <a:gd name="connsiteY44" fmla="*/ 2292424 h 2534078"/>
              <a:gd name="connsiteX45" fmla="*/ 571342 w 2534078"/>
              <a:gd name="connsiteY45" fmla="*/ 2099366 h 2534078"/>
              <a:gd name="connsiteX46" fmla="*/ 449819 w 2534078"/>
              <a:gd name="connsiteY46" fmla="*/ 1974906 h 2534078"/>
              <a:gd name="connsiteX47" fmla="*/ 440167 w 2534078"/>
              <a:gd name="connsiteY47" fmla="*/ 1960976 h 2534078"/>
              <a:gd name="connsiteX48" fmla="*/ 241658 w 2534078"/>
              <a:gd name="connsiteY48" fmla="*/ 2025100 h 2534078"/>
              <a:gd name="connsiteX49" fmla="*/ 97849 w 2534078"/>
              <a:gd name="connsiteY49" fmla="*/ 1776020 h 2534078"/>
              <a:gd name="connsiteX50" fmla="*/ 260658 w 2534078"/>
              <a:gd name="connsiteY50" fmla="*/ 1628918 h 2534078"/>
              <a:gd name="connsiteX51" fmla="*/ 244666 w 2534078"/>
              <a:gd name="connsiteY51" fmla="*/ 1578581 h 2534078"/>
              <a:gd name="connsiteX52" fmla="*/ 220438 w 2534078"/>
              <a:gd name="connsiteY52" fmla="*/ 1458099 h 2534078"/>
              <a:gd name="connsiteX53" fmla="*/ 0 w 2534078"/>
              <a:gd name="connsiteY53" fmla="*/ 1410847 h 2534078"/>
              <a:gd name="connsiteX54" fmla="*/ 0 w 2534078"/>
              <a:gd name="connsiteY54" fmla="*/ 1123232 h 2534078"/>
              <a:gd name="connsiteX55" fmla="*/ 233627 w 2534078"/>
              <a:gd name="connsiteY55" fmla="*/ 1073154 h 2534078"/>
              <a:gd name="connsiteX56" fmla="*/ 244666 w 2534078"/>
              <a:gd name="connsiteY56" fmla="*/ 1023912 h 2534078"/>
              <a:gd name="connsiteX57" fmla="*/ 279901 w 2534078"/>
              <a:gd name="connsiteY57" fmla="*/ 922548 h 2534078"/>
              <a:gd name="connsiteX58" fmla="*/ 97849 w 2534078"/>
              <a:gd name="connsiteY58" fmla="*/ 758063 h 2534078"/>
              <a:gd name="connsiteX59" fmla="*/ 241658 w 2534078"/>
              <a:gd name="connsiteY59" fmla="*/ 508981 h 2534078"/>
              <a:gd name="connsiteX60" fmla="*/ 487184 w 2534078"/>
              <a:gd name="connsiteY60" fmla="*/ 588289 h 2534078"/>
              <a:gd name="connsiteX61" fmla="*/ 540964 w 2534078"/>
              <a:gd name="connsiteY61" fmla="*/ 530257 h 2534078"/>
              <a:gd name="connsiteX62" fmla="*/ 589363 w 2534078"/>
              <a:gd name="connsiteY62" fmla="*/ 490503 h 2534078"/>
              <a:gd name="connsiteX63" fmla="*/ 508981 w 2534078"/>
              <a:gd name="connsiteY63" fmla="*/ 241655 h 2534078"/>
              <a:gd name="connsiteX64" fmla="*/ 758062 w 2534078"/>
              <a:gd name="connsiteY64" fmla="*/ 97848 h 2534078"/>
              <a:gd name="connsiteX65" fmla="*/ 937288 w 2534078"/>
              <a:gd name="connsiteY65" fmla="*/ 296215 h 2534078"/>
              <a:gd name="connsiteX66" fmla="*/ 1053603 w 2534078"/>
              <a:gd name="connsiteY66" fmla="*/ 263703 h 2534078"/>
              <a:gd name="connsiteX67" fmla="*/ 1067151 w 2534078"/>
              <a:gd name="connsiteY67" fmla="*/ 261636 h 2534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534078" h="2534078">
                <a:moveTo>
                  <a:pt x="1269701" y="857464"/>
                </a:moveTo>
                <a:cubicBezTo>
                  <a:pt x="1043499" y="857464"/>
                  <a:pt x="860126" y="1040837"/>
                  <a:pt x="860126" y="1267039"/>
                </a:cubicBezTo>
                <a:cubicBezTo>
                  <a:pt x="860126" y="1493241"/>
                  <a:pt x="1043499" y="1676614"/>
                  <a:pt x="1269701" y="1676614"/>
                </a:cubicBezTo>
                <a:cubicBezTo>
                  <a:pt x="1495903" y="1676614"/>
                  <a:pt x="1679276" y="1493241"/>
                  <a:pt x="1679276" y="1267039"/>
                </a:cubicBezTo>
                <a:cubicBezTo>
                  <a:pt x="1679276" y="1040837"/>
                  <a:pt x="1495903" y="857464"/>
                  <a:pt x="1269701" y="857464"/>
                </a:cubicBezTo>
                <a:close/>
                <a:moveTo>
                  <a:pt x="1123232" y="0"/>
                </a:moveTo>
                <a:lnTo>
                  <a:pt x="1410848" y="0"/>
                </a:lnTo>
                <a:lnTo>
                  <a:pt x="1466928" y="261636"/>
                </a:lnTo>
                <a:lnTo>
                  <a:pt x="1480479" y="263703"/>
                </a:lnTo>
                <a:lnTo>
                  <a:pt x="1595342" y="297820"/>
                </a:lnTo>
                <a:lnTo>
                  <a:pt x="1776019" y="97848"/>
                </a:lnTo>
                <a:lnTo>
                  <a:pt x="2025101" y="241655"/>
                </a:lnTo>
                <a:lnTo>
                  <a:pt x="1945054" y="489460"/>
                </a:lnTo>
                <a:lnTo>
                  <a:pt x="1960114" y="500442"/>
                </a:lnTo>
                <a:cubicBezTo>
                  <a:pt x="1988137" y="524717"/>
                  <a:pt x="2014873" y="550435"/>
                  <a:pt x="2040203" y="577487"/>
                </a:cubicBezTo>
                <a:lnTo>
                  <a:pt x="2048795" y="587678"/>
                </a:lnTo>
                <a:lnTo>
                  <a:pt x="2292425" y="508981"/>
                </a:lnTo>
                <a:lnTo>
                  <a:pt x="2436234" y="758063"/>
                </a:lnTo>
                <a:lnTo>
                  <a:pt x="2254720" y="922061"/>
                </a:lnTo>
                <a:lnTo>
                  <a:pt x="2269408" y="958503"/>
                </a:lnTo>
                <a:lnTo>
                  <a:pt x="2298262" y="1072685"/>
                </a:lnTo>
                <a:lnTo>
                  <a:pt x="2534078" y="1123232"/>
                </a:lnTo>
                <a:lnTo>
                  <a:pt x="2534078" y="1410847"/>
                </a:lnTo>
                <a:lnTo>
                  <a:pt x="2313203" y="1458192"/>
                </a:lnTo>
                <a:lnTo>
                  <a:pt x="2304582" y="1514684"/>
                </a:lnTo>
                <a:cubicBezTo>
                  <a:pt x="2298411" y="1544846"/>
                  <a:pt x="2290956" y="1574542"/>
                  <a:pt x="2282278" y="1603710"/>
                </a:cubicBezTo>
                <a:lnTo>
                  <a:pt x="2273540" y="1629023"/>
                </a:lnTo>
                <a:lnTo>
                  <a:pt x="2436234" y="1776020"/>
                </a:lnTo>
                <a:lnTo>
                  <a:pt x="2292425" y="2025100"/>
                </a:lnTo>
                <a:lnTo>
                  <a:pt x="2092492" y="1960518"/>
                </a:lnTo>
                <a:lnTo>
                  <a:pt x="2067843" y="1994321"/>
                </a:lnTo>
                <a:cubicBezTo>
                  <a:pt x="2043570" y="2022344"/>
                  <a:pt x="2017852" y="2049080"/>
                  <a:pt x="1990801" y="2074411"/>
                </a:cubicBezTo>
                <a:lnTo>
                  <a:pt x="1962409" y="2098344"/>
                </a:lnTo>
                <a:lnTo>
                  <a:pt x="2025101" y="2292424"/>
                </a:lnTo>
                <a:lnTo>
                  <a:pt x="1776019" y="2436231"/>
                </a:lnTo>
                <a:lnTo>
                  <a:pt x="1643806" y="2289901"/>
                </a:lnTo>
                <a:lnTo>
                  <a:pt x="1609783" y="2303617"/>
                </a:lnTo>
                <a:lnTo>
                  <a:pt x="1451683" y="2343567"/>
                </a:lnTo>
                <a:lnTo>
                  <a:pt x="1410848" y="2534078"/>
                </a:lnTo>
                <a:lnTo>
                  <a:pt x="1123232" y="2534078"/>
                </a:lnTo>
                <a:lnTo>
                  <a:pt x="1082311" y="2343169"/>
                </a:lnTo>
                <a:lnTo>
                  <a:pt x="1053603" y="2338789"/>
                </a:lnTo>
                <a:lnTo>
                  <a:pt x="890005" y="2290200"/>
                </a:lnTo>
                <a:lnTo>
                  <a:pt x="758062" y="2436231"/>
                </a:lnTo>
                <a:lnTo>
                  <a:pt x="508981" y="2292424"/>
                </a:lnTo>
                <a:lnTo>
                  <a:pt x="571342" y="2099366"/>
                </a:lnTo>
                <a:lnTo>
                  <a:pt x="449819" y="1974906"/>
                </a:lnTo>
                <a:lnTo>
                  <a:pt x="440167" y="1960976"/>
                </a:lnTo>
                <a:lnTo>
                  <a:pt x="241658" y="2025100"/>
                </a:lnTo>
                <a:lnTo>
                  <a:pt x="97849" y="1776020"/>
                </a:lnTo>
                <a:lnTo>
                  <a:pt x="260658" y="1628918"/>
                </a:lnTo>
                <a:lnTo>
                  <a:pt x="244666" y="1578581"/>
                </a:lnTo>
                <a:lnTo>
                  <a:pt x="220438" y="1458099"/>
                </a:lnTo>
                <a:lnTo>
                  <a:pt x="0" y="1410847"/>
                </a:lnTo>
                <a:lnTo>
                  <a:pt x="0" y="1123232"/>
                </a:lnTo>
                <a:lnTo>
                  <a:pt x="233627" y="1073154"/>
                </a:lnTo>
                <a:lnTo>
                  <a:pt x="244666" y="1023912"/>
                </a:lnTo>
                <a:lnTo>
                  <a:pt x="279901" y="922548"/>
                </a:lnTo>
                <a:lnTo>
                  <a:pt x="97849" y="758063"/>
                </a:lnTo>
                <a:lnTo>
                  <a:pt x="241658" y="508981"/>
                </a:lnTo>
                <a:lnTo>
                  <a:pt x="487184" y="588289"/>
                </a:lnTo>
                <a:lnTo>
                  <a:pt x="540964" y="530257"/>
                </a:lnTo>
                <a:lnTo>
                  <a:pt x="589363" y="490503"/>
                </a:lnTo>
                <a:lnTo>
                  <a:pt x="508981" y="241655"/>
                </a:lnTo>
                <a:lnTo>
                  <a:pt x="758062" y="97848"/>
                </a:lnTo>
                <a:lnTo>
                  <a:pt x="937288" y="296215"/>
                </a:lnTo>
                <a:lnTo>
                  <a:pt x="1053603" y="263703"/>
                </a:lnTo>
                <a:lnTo>
                  <a:pt x="1067151" y="261636"/>
                </a:lnTo>
                <a:close/>
              </a:path>
            </a:pathLst>
          </a:custGeom>
          <a:solidFill>
            <a:srgbClr val="00B0F0"/>
          </a:solidFill>
          <a:ln w="12700">
            <a:gradFill>
              <a:gsLst>
                <a:gs pos="0">
                  <a:srgbClr val="F3F3F3"/>
                </a:gs>
                <a:gs pos="100000">
                  <a:schemeClr val="bg1">
                    <a:lumMod val="85000"/>
                  </a:schemeClr>
                </a:gs>
              </a:gsLst>
              <a:lin ang="5400000" scaled="1"/>
            </a:gradFill>
          </a:ln>
          <a:effectLst>
            <a:outerShdw blurRad="342900" dist="177800" dir="10200000" algn="br" rotWithShape="0">
              <a:prstClr val="black">
                <a:alpha val="41000"/>
              </a:prstClr>
            </a:outerShdw>
          </a:effectLst>
          <a:scene3d>
            <a:camera prst="perspectiveContrastingLeftFacing">
              <a:rot lat="21552399" lon="20366100" rev="21191525"/>
            </a:camera>
            <a:lightRig rig="soft" dir="t">
              <a:rot lat="0" lon="0" rev="6600000"/>
            </a:lightRig>
          </a:scene3d>
          <a:sp3d extrusionH="266700">
            <a:extrusionClr>
              <a:srgbClr val="E87071"/>
            </a:extrusionClr>
            <a:contourClr>
              <a:schemeClr val="bg1">
                <a:lumMod val="95000"/>
              </a:schemeClr>
            </a:contourClr>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51865" fontAlgn="auto">
              <a:spcBef>
                <a:spcPts val="0"/>
              </a:spcBef>
              <a:spcAft>
                <a:spcPts val="0"/>
              </a:spcAft>
              <a:defRPr/>
            </a:pPr>
            <a:endParaRPr lang="zh-CN" altLang="en-US" sz="1875">
              <a:solidFill>
                <a:prstClr val="white"/>
              </a:solidFill>
              <a:latin typeface="Calibri" panose="020F0502020204030204"/>
              <a:ea typeface="宋体" panose="02010600030101010101" pitchFamily="2" charset="-122"/>
            </a:endParaRPr>
          </a:p>
        </p:txBody>
      </p:sp>
      <p:sp>
        <p:nvSpPr>
          <p:cNvPr id="31" name="文本框 30"/>
          <p:cNvSpPr txBox="1"/>
          <p:nvPr/>
        </p:nvSpPr>
        <p:spPr>
          <a:xfrm>
            <a:off x="6003449" y="4019816"/>
            <a:ext cx="1041720" cy="541238"/>
          </a:xfrm>
          <a:prstGeom prst="rect">
            <a:avLst/>
          </a:prstGeom>
          <a:noFill/>
        </p:spPr>
        <p:txBody>
          <a:bodyPr wrap="square" rtlCol="0">
            <a:spAutoFit/>
          </a:bodyPr>
          <a:lstStyle/>
          <a:p>
            <a:pPr algn="ctr" defTabSz="951865" fontAlgn="auto">
              <a:spcBef>
                <a:spcPts val="0"/>
              </a:spcBef>
              <a:spcAft>
                <a:spcPts val="0"/>
              </a:spcAft>
              <a:defRPr/>
            </a:pPr>
            <a:r>
              <a:rPr lang="en-US" altLang="zh-CN" sz="2915" dirty="0">
                <a:solidFill>
                  <a:prstClr val="white"/>
                </a:solidFill>
                <a:latin typeface="Impact" panose="020B0806030902050204" pitchFamily="34" charset="0"/>
              </a:rPr>
              <a:t>03</a:t>
            </a:r>
            <a:endParaRPr lang="zh-CN" altLang="en-US" sz="2915" dirty="0">
              <a:solidFill>
                <a:prstClr val="white"/>
              </a:solidFill>
              <a:latin typeface="Impact" panose="020B0806030902050204" pitchFamily="34" charset="0"/>
            </a:endParaRPr>
          </a:p>
        </p:txBody>
      </p:sp>
      <p:sp>
        <p:nvSpPr>
          <p:cNvPr id="32" name="任意多边形 31"/>
          <p:cNvSpPr/>
          <p:nvPr/>
        </p:nvSpPr>
        <p:spPr>
          <a:xfrm>
            <a:off x="6715103" y="3521083"/>
            <a:ext cx="2181399" cy="2181399"/>
          </a:xfrm>
          <a:custGeom>
            <a:avLst/>
            <a:gdLst>
              <a:gd name="connsiteX0" fmla="*/ 1042841 w 2094279"/>
              <a:gd name="connsiteY0" fmla="*/ 621456 h 2094279"/>
              <a:gd name="connsiteX1" fmla="*/ 617158 w 2094279"/>
              <a:gd name="connsiteY1" fmla="*/ 1047139 h 2094279"/>
              <a:gd name="connsiteX2" fmla="*/ 1042841 w 2094279"/>
              <a:gd name="connsiteY2" fmla="*/ 1472822 h 2094279"/>
              <a:gd name="connsiteX3" fmla="*/ 1468524 w 2094279"/>
              <a:gd name="connsiteY3" fmla="*/ 1047139 h 2094279"/>
              <a:gd name="connsiteX4" fmla="*/ 1042841 w 2094279"/>
              <a:gd name="connsiteY4" fmla="*/ 621456 h 2094279"/>
              <a:gd name="connsiteX5" fmla="*/ 928291 w 2094279"/>
              <a:gd name="connsiteY5" fmla="*/ 0 h 2094279"/>
              <a:gd name="connsiteX6" fmla="*/ 1165990 w 2094279"/>
              <a:gd name="connsiteY6" fmla="*/ 0 h 2094279"/>
              <a:gd name="connsiteX7" fmla="*/ 1212337 w 2094279"/>
              <a:gd name="connsiteY7" fmla="*/ 216228 h 2094279"/>
              <a:gd name="connsiteX8" fmla="*/ 1223536 w 2094279"/>
              <a:gd name="connsiteY8" fmla="*/ 217936 h 2094279"/>
              <a:gd name="connsiteX9" fmla="*/ 1318464 w 2094279"/>
              <a:gd name="connsiteY9" fmla="*/ 246132 h 2094279"/>
              <a:gd name="connsiteX10" fmla="*/ 1467784 w 2094279"/>
              <a:gd name="connsiteY10" fmla="*/ 80866 h 2094279"/>
              <a:gd name="connsiteX11" fmla="*/ 1673637 w 2094279"/>
              <a:gd name="connsiteY11" fmla="*/ 199715 h 2094279"/>
              <a:gd name="connsiteX12" fmla="*/ 1607482 w 2094279"/>
              <a:gd name="connsiteY12" fmla="*/ 404512 h 2094279"/>
              <a:gd name="connsiteX13" fmla="*/ 1619929 w 2094279"/>
              <a:gd name="connsiteY13" fmla="*/ 413588 h 2094279"/>
              <a:gd name="connsiteX14" fmla="*/ 1686118 w 2094279"/>
              <a:gd name="connsiteY14" fmla="*/ 477262 h 2094279"/>
              <a:gd name="connsiteX15" fmla="*/ 1693219 w 2094279"/>
              <a:gd name="connsiteY15" fmla="*/ 485684 h 2094279"/>
              <a:gd name="connsiteX16" fmla="*/ 1894566 w 2094279"/>
              <a:gd name="connsiteY16" fmla="*/ 420645 h 2094279"/>
              <a:gd name="connsiteX17" fmla="*/ 2013416 w 2094279"/>
              <a:gd name="connsiteY17" fmla="*/ 626498 h 2094279"/>
              <a:gd name="connsiteX18" fmla="*/ 1863405 w 2094279"/>
              <a:gd name="connsiteY18" fmla="*/ 762034 h 2094279"/>
              <a:gd name="connsiteX19" fmla="*/ 1875544 w 2094279"/>
              <a:gd name="connsiteY19" fmla="*/ 792151 h 2094279"/>
              <a:gd name="connsiteX20" fmla="*/ 1899390 w 2094279"/>
              <a:gd name="connsiteY20" fmla="*/ 886516 h 2094279"/>
              <a:gd name="connsiteX21" fmla="*/ 2094279 w 2094279"/>
              <a:gd name="connsiteY21" fmla="*/ 928291 h 2094279"/>
              <a:gd name="connsiteX22" fmla="*/ 2094279 w 2094279"/>
              <a:gd name="connsiteY22" fmla="*/ 1165989 h 2094279"/>
              <a:gd name="connsiteX23" fmla="*/ 1911738 w 2094279"/>
              <a:gd name="connsiteY23" fmla="*/ 1205117 h 2094279"/>
              <a:gd name="connsiteX24" fmla="*/ 1904613 w 2094279"/>
              <a:gd name="connsiteY24" fmla="*/ 1251805 h 2094279"/>
              <a:gd name="connsiteX25" fmla="*/ 1886180 w 2094279"/>
              <a:gd name="connsiteY25" fmla="*/ 1325380 h 2094279"/>
              <a:gd name="connsiteX26" fmla="*/ 1878958 w 2094279"/>
              <a:gd name="connsiteY26" fmla="*/ 1346300 h 2094279"/>
              <a:gd name="connsiteX27" fmla="*/ 2013416 w 2094279"/>
              <a:gd name="connsiteY27" fmla="*/ 1467785 h 2094279"/>
              <a:gd name="connsiteX28" fmla="*/ 1894566 w 2094279"/>
              <a:gd name="connsiteY28" fmla="*/ 1673636 h 2094279"/>
              <a:gd name="connsiteX29" fmla="*/ 1729332 w 2094279"/>
              <a:gd name="connsiteY29" fmla="*/ 1620262 h 2094279"/>
              <a:gd name="connsiteX30" fmla="*/ 1708961 w 2094279"/>
              <a:gd name="connsiteY30" fmla="*/ 1648199 h 2094279"/>
              <a:gd name="connsiteX31" fmla="*/ 1645290 w 2094279"/>
              <a:gd name="connsiteY31" fmla="*/ 1714389 h 2094279"/>
              <a:gd name="connsiteX32" fmla="*/ 1621825 w 2094279"/>
              <a:gd name="connsiteY32" fmla="*/ 1734168 h 2094279"/>
              <a:gd name="connsiteX33" fmla="*/ 1673637 w 2094279"/>
              <a:gd name="connsiteY33" fmla="*/ 1894565 h 2094279"/>
              <a:gd name="connsiteX34" fmla="*/ 1467784 w 2094279"/>
              <a:gd name="connsiteY34" fmla="*/ 2013414 h 2094279"/>
              <a:gd name="connsiteX35" fmla="*/ 1358517 w 2094279"/>
              <a:gd name="connsiteY35" fmla="*/ 1892480 h 2094279"/>
              <a:gd name="connsiteX36" fmla="*/ 1330399 w 2094279"/>
              <a:gd name="connsiteY36" fmla="*/ 1903815 h 2094279"/>
              <a:gd name="connsiteX37" fmla="*/ 1199738 w 2094279"/>
              <a:gd name="connsiteY37" fmla="*/ 1936832 h 2094279"/>
              <a:gd name="connsiteX38" fmla="*/ 1165990 w 2094279"/>
              <a:gd name="connsiteY38" fmla="*/ 2094279 h 2094279"/>
              <a:gd name="connsiteX39" fmla="*/ 928291 w 2094279"/>
              <a:gd name="connsiteY39" fmla="*/ 2094279 h 2094279"/>
              <a:gd name="connsiteX40" fmla="*/ 894472 w 2094279"/>
              <a:gd name="connsiteY40" fmla="*/ 1936503 h 2094279"/>
              <a:gd name="connsiteX41" fmla="*/ 870746 w 2094279"/>
              <a:gd name="connsiteY41" fmla="*/ 1932883 h 2094279"/>
              <a:gd name="connsiteX42" fmla="*/ 735541 w 2094279"/>
              <a:gd name="connsiteY42" fmla="*/ 1892727 h 2094279"/>
              <a:gd name="connsiteX43" fmla="*/ 626497 w 2094279"/>
              <a:gd name="connsiteY43" fmla="*/ 2013414 h 2094279"/>
              <a:gd name="connsiteX44" fmla="*/ 420645 w 2094279"/>
              <a:gd name="connsiteY44" fmla="*/ 1894565 h 2094279"/>
              <a:gd name="connsiteX45" fmla="*/ 472183 w 2094279"/>
              <a:gd name="connsiteY45" fmla="*/ 1735013 h 2094279"/>
              <a:gd name="connsiteX46" fmla="*/ 371751 w 2094279"/>
              <a:gd name="connsiteY46" fmla="*/ 1632153 h 2094279"/>
              <a:gd name="connsiteX47" fmla="*/ 363774 w 2094279"/>
              <a:gd name="connsiteY47" fmla="*/ 1620641 h 2094279"/>
              <a:gd name="connsiteX48" fmla="*/ 199717 w 2094279"/>
              <a:gd name="connsiteY48" fmla="*/ 1673636 h 2094279"/>
              <a:gd name="connsiteX49" fmla="*/ 80867 w 2094279"/>
              <a:gd name="connsiteY49" fmla="*/ 1467785 h 2094279"/>
              <a:gd name="connsiteX50" fmla="*/ 215420 w 2094279"/>
              <a:gd name="connsiteY50" fmla="*/ 1346213 h 2094279"/>
              <a:gd name="connsiteX51" fmla="*/ 202203 w 2094279"/>
              <a:gd name="connsiteY51" fmla="*/ 1304612 h 2094279"/>
              <a:gd name="connsiteX52" fmla="*/ 182180 w 2094279"/>
              <a:gd name="connsiteY52" fmla="*/ 1205040 h 2094279"/>
              <a:gd name="connsiteX53" fmla="*/ 0 w 2094279"/>
              <a:gd name="connsiteY53" fmla="*/ 1165989 h 2094279"/>
              <a:gd name="connsiteX54" fmla="*/ 0 w 2094279"/>
              <a:gd name="connsiteY54" fmla="*/ 928291 h 2094279"/>
              <a:gd name="connsiteX55" fmla="*/ 193080 w 2094279"/>
              <a:gd name="connsiteY55" fmla="*/ 886904 h 2094279"/>
              <a:gd name="connsiteX56" fmla="*/ 202203 w 2094279"/>
              <a:gd name="connsiteY56" fmla="*/ 846208 h 2094279"/>
              <a:gd name="connsiteX57" fmla="*/ 231323 w 2094279"/>
              <a:gd name="connsiteY57" fmla="*/ 762436 h 2094279"/>
              <a:gd name="connsiteX58" fmla="*/ 80867 w 2094279"/>
              <a:gd name="connsiteY58" fmla="*/ 626498 h 2094279"/>
              <a:gd name="connsiteX59" fmla="*/ 199717 w 2094279"/>
              <a:gd name="connsiteY59" fmla="*/ 420645 h 2094279"/>
              <a:gd name="connsiteX60" fmla="*/ 402631 w 2094279"/>
              <a:gd name="connsiteY60" fmla="*/ 486189 h 2094279"/>
              <a:gd name="connsiteX61" fmla="*/ 447078 w 2094279"/>
              <a:gd name="connsiteY61" fmla="*/ 438229 h 2094279"/>
              <a:gd name="connsiteX62" fmla="*/ 487077 w 2094279"/>
              <a:gd name="connsiteY62" fmla="*/ 405374 h 2094279"/>
              <a:gd name="connsiteX63" fmla="*/ 420645 w 2094279"/>
              <a:gd name="connsiteY63" fmla="*/ 199715 h 2094279"/>
              <a:gd name="connsiteX64" fmla="*/ 626497 w 2094279"/>
              <a:gd name="connsiteY64" fmla="*/ 80866 h 2094279"/>
              <a:gd name="connsiteX65" fmla="*/ 774618 w 2094279"/>
              <a:gd name="connsiteY65" fmla="*/ 244806 h 2094279"/>
              <a:gd name="connsiteX66" fmla="*/ 870746 w 2094279"/>
              <a:gd name="connsiteY66" fmla="*/ 217936 h 2094279"/>
              <a:gd name="connsiteX67" fmla="*/ 881943 w 2094279"/>
              <a:gd name="connsiteY67" fmla="*/ 216228 h 2094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094279" h="2094279">
                <a:moveTo>
                  <a:pt x="1042841" y="621456"/>
                </a:moveTo>
                <a:cubicBezTo>
                  <a:pt x="807743" y="621456"/>
                  <a:pt x="617158" y="812041"/>
                  <a:pt x="617158" y="1047139"/>
                </a:cubicBezTo>
                <a:cubicBezTo>
                  <a:pt x="617158" y="1282237"/>
                  <a:pt x="807743" y="1472822"/>
                  <a:pt x="1042841" y="1472822"/>
                </a:cubicBezTo>
                <a:cubicBezTo>
                  <a:pt x="1277939" y="1472822"/>
                  <a:pt x="1468524" y="1282237"/>
                  <a:pt x="1468524" y="1047139"/>
                </a:cubicBezTo>
                <a:cubicBezTo>
                  <a:pt x="1468524" y="812041"/>
                  <a:pt x="1277939" y="621456"/>
                  <a:pt x="1042841" y="621456"/>
                </a:cubicBezTo>
                <a:close/>
                <a:moveTo>
                  <a:pt x="928291" y="0"/>
                </a:moveTo>
                <a:lnTo>
                  <a:pt x="1165990" y="0"/>
                </a:lnTo>
                <a:lnTo>
                  <a:pt x="1212337" y="216228"/>
                </a:lnTo>
                <a:lnTo>
                  <a:pt x="1223536" y="217936"/>
                </a:lnTo>
                <a:lnTo>
                  <a:pt x="1318464" y="246132"/>
                </a:lnTo>
                <a:lnTo>
                  <a:pt x="1467784" y="80866"/>
                </a:lnTo>
                <a:lnTo>
                  <a:pt x="1673637" y="199715"/>
                </a:lnTo>
                <a:lnTo>
                  <a:pt x="1607482" y="404512"/>
                </a:lnTo>
                <a:lnTo>
                  <a:pt x="1619929" y="413588"/>
                </a:lnTo>
                <a:cubicBezTo>
                  <a:pt x="1643088" y="433650"/>
                  <a:pt x="1665184" y="454905"/>
                  <a:pt x="1686118" y="477262"/>
                </a:cubicBezTo>
                <a:lnTo>
                  <a:pt x="1693219" y="485684"/>
                </a:lnTo>
                <a:lnTo>
                  <a:pt x="1894566" y="420645"/>
                </a:lnTo>
                <a:lnTo>
                  <a:pt x="2013416" y="626498"/>
                </a:lnTo>
                <a:lnTo>
                  <a:pt x="1863405" y="762034"/>
                </a:lnTo>
                <a:lnTo>
                  <a:pt x="1875544" y="792151"/>
                </a:lnTo>
                <a:lnTo>
                  <a:pt x="1899390" y="886516"/>
                </a:lnTo>
                <a:lnTo>
                  <a:pt x="2094279" y="928291"/>
                </a:lnTo>
                <a:lnTo>
                  <a:pt x="2094279" y="1165989"/>
                </a:lnTo>
                <a:lnTo>
                  <a:pt x="1911738" y="1205117"/>
                </a:lnTo>
                <a:lnTo>
                  <a:pt x="1904613" y="1251805"/>
                </a:lnTo>
                <a:cubicBezTo>
                  <a:pt x="1899513" y="1276732"/>
                  <a:pt x="1893352" y="1301274"/>
                  <a:pt x="1886180" y="1325380"/>
                </a:cubicBezTo>
                <a:lnTo>
                  <a:pt x="1878958" y="1346300"/>
                </a:lnTo>
                <a:lnTo>
                  <a:pt x="2013416" y="1467785"/>
                </a:lnTo>
                <a:lnTo>
                  <a:pt x="1894566" y="1673636"/>
                </a:lnTo>
                <a:lnTo>
                  <a:pt x="1729332" y="1620262"/>
                </a:lnTo>
                <a:lnTo>
                  <a:pt x="1708961" y="1648199"/>
                </a:lnTo>
                <a:cubicBezTo>
                  <a:pt x="1688901" y="1671358"/>
                  <a:pt x="1667646" y="1693454"/>
                  <a:pt x="1645290" y="1714389"/>
                </a:cubicBezTo>
                <a:lnTo>
                  <a:pt x="1621825" y="1734168"/>
                </a:lnTo>
                <a:lnTo>
                  <a:pt x="1673637" y="1894565"/>
                </a:lnTo>
                <a:lnTo>
                  <a:pt x="1467784" y="2013414"/>
                </a:lnTo>
                <a:lnTo>
                  <a:pt x="1358517" y="1892480"/>
                </a:lnTo>
                <a:lnTo>
                  <a:pt x="1330399" y="1903815"/>
                </a:lnTo>
                <a:lnTo>
                  <a:pt x="1199738" y="1936832"/>
                </a:lnTo>
                <a:lnTo>
                  <a:pt x="1165990" y="2094279"/>
                </a:lnTo>
                <a:lnTo>
                  <a:pt x="928291" y="2094279"/>
                </a:lnTo>
                <a:lnTo>
                  <a:pt x="894472" y="1936503"/>
                </a:lnTo>
                <a:lnTo>
                  <a:pt x="870746" y="1932883"/>
                </a:lnTo>
                <a:lnTo>
                  <a:pt x="735541" y="1892727"/>
                </a:lnTo>
                <a:lnTo>
                  <a:pt x="626497" y="2013414"/>
                </a:lnTo>
                <a:lnTo>
                  <a:pt x="420645" y="1894565"/>
                </a:lnTo>
                <a:lnTo>
                  <a:pt x="472183" y="1735013"/>
                </a:lnTo>
                <a:lnTo>
                  <a:pt x="371751" y="1632153"/>
                </a:lnTo>
                <a:lnTo>
                  <a:pt x="363774" y="1620641"/>
                </a:lnTo>
                <a:lnTo>
                  <a:pt x="199717" y="1673636"/>
                </a:lnTo>
                <a:lnTo>
                  <a:pt x="80867" y="1467785"/>
                </a:lnTo>
                <a:lnTo>
                  <a:pt x="215420" y="1346213"/>
                </a:lnTo>
                <a:lnTo>
                  <a:pt x="202203" y="1304612"/>
                </a:lnTo>
                <a:lnTo>
                  <a:pt x="182180" y="1205040"/>
                </a:lnTo>
                <a:lnTo>
                  <a:pt x="0" y="1165989"/>
                </a:lnTo>
                <a:lnTo>
                  <a:pt x="0" y="928291"/>
                </a:lnTo>
                <a:lnTo>
                  <a:pt x="193080" y="886904"/>
                </a:lnTo>
                <a:lnTo>
                  <a:pt x="202203" y="846208"/>
                </a:lnTo>
                <a:lnTo>
                  <a:pt x="231323" y="762436"/>
                </a:lnTo>
                <a:lnTo>
                  <a:pt x="80867" y="626498"/>
                </a:lnTo>
                <a:lnTo>
                  <a:pt x="199717" y="420645"/>
                </a:lnTo>
                <a:lnTo>
                  <a:pt x="402631" y="486189"/>
                </a:lnTo>
                <a:lnTo>
                  <a:pt x="447078" y="438229"/>
                </a:lnTo>
                <a:lnTo>
                  <a:pt x="487077" y="405374"/>
                </a:lnTo>
                <a:lnTo>
                  <a:pt x="420645" y="199715"/>
                </a:lnTo>
                <a:lnTo>
                  <a:pt x="626497" y="80866"/>
                </a:lnTo>
                <a:lnTo>
                  <a:pt x="774618" y="244806"/>
                </a:lnTo>
                <a:lnTo>
                  <a:pt x="870746" y="217936"/>
                </a:lnTo>
                <a:lnTo>
                  <a:pt x="881943" y="216228"/>
                </a:lnTo>
                <a:close/>
              </a:path>
            </a:pathLst>
          </a:custGeom>
          <a:solidFill>
            <a:srgbClr val="0070C0"/>
          </a:solidFill>
          <a:ln w="12700">
            <a:gradFill>
              <a:gsLst>
                <a:gs pos="0">
                  <a:srgbClr val="F3F3F3"/>
                </a:gs>
                <a:gs pos="100000">
                  <a:schemeClr val="bg1">
                    <a:lumMod val="85000"/>
                  </a:schemeClr>
                </a:gs>
              </a:gsLst>
              <a:lin ang="5400000" scaled="1"/>
            </a:gradFill>
          </a:ln>
          <a:effectLst>
            <a:outerShdw blurRad="342900" dist="177800" dir="10200000" algn="br" rotWithShape="0">
              <a:prstClr val="black">
                <a:alpha val="41000"/>
              </a:prstClr>
            </a:outerShdw>
          </a:effectLst>
          <a:scene3d>
            <a:camera prst="perspectiveContrastingLeftFacing">
              <a:rot lat="21552399" lon="20366100" rev="21191525"/>
            </a:camera>
            <a:lightRig rig="soft" dir="t">
              <a:rot lat="0" lon="0" rev="6600000"/>
            </a:lightRig>
          </a:scene3d>
          <a:sp3d extrusionH="266700">
            <a:extrusionClr>
              <a:srgbClr val="FFCF89"/>
            </a:extrusionClr>
            <a:contourClr>
              <a:schemeClr val="bg1">
                <a:lumMod val="95000"/>
              </a:schemeClr>
            </a:contourClr>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51865" fontAlgn="auto">
              <a:spcBef>
                <a:spcPts val="0"/>
              </a:spcBef>
              <a:spcAft>
                <a:spcPts val="0"/>
              </a:spcAft>
              <a:defRPr/>
            </a:pPr>
            <a:endParaRPr lang="zh-CN" altLang="en-US" sz="1875">
              <a:solidFill>
                <a:prstClr val="white"/>
              </a:solidFill>
              <a:latin typeface="Calibri" panose="020F0502020204030204"/>
              <a:ea typeface="宋体" panose="02010600030101010101" pitchFamily="2" charset="-122"/>
            </a:endParaRPr>
          </a:p>
        </p:txBody>
      </p:sp>
      <p:sp>
        <p:nvSpPr>
          <p:cNvPr id="33" name="文本框 32"/>
          <p:cNvSpPr txBox="1"/>
          <p:nvPr/>
        </p:nvSpPr>
        <p:spPr>
          <a:xfrm>
            <a:off x="6624718" y="4315474"/>
            <a:ext cx="1041720" cy="541238"/>
          </a:xfrm>
          <a:prstGeom prst="rect">
            <a:avLst/>
          </a:prstGeom>
          <a:noFill/>
        </p:spPr>
        <p:txBody>
          <a:bodyPr wrap="square" rtlCol="0">
            <a:spAutoFit/>
          </a:bodyPr>
          <a:lstStyle/>
          <a:p>
            <a:pPr algn="ctr" defTabSz="951865" fontAlgn="auto">
              <a:spcBef>
                <a:spcPts val="0"/>
              </a:spcBef>
              <a:spcAft>
                <a:spcPts val="0"/>
              </a:spcAft>
              <a:defRPr/>
            </a:pPr>
            <a:r>
              <a:rPr lang="en-US" altLang="zh-CN" sz="2915" dirty="0">
                <a:solidFill>
                  <a:prstClr val="white"/>
                </a:solidFill>
                <a:latin typeface="Impact" panose="020B0806030902050204" pitchFamily="34" charset="0"/>
              </a:rPr>
              <a:t>04</a:t>
            </a:r>
            <a:endParaRPr lang="zh-CN" altLang="en-US" sz="2915" dirty="0">
              <a:solidFill>
                <a:prstClr val="white"/>
              </a:solidFill>
              <a:latin typeface="Impact" panose="020B0806030902050204" pitchFamily="34" charset="0"/>
            </a:endParaRPr>
          </a:p>
        </p:txBody>
      </p:sp>
      <p:grpSp>
        <p:nvGrpSpPr>
          <p:cNvPr id="34" name="组合 33"/>
          <p:cNvGrpSpPr/>
          <p:nvPr/>
        </p:nvGrpSpPr>
        <p:grpSpPr>
          <a:xfrm flipH="1" flipV="1">
            <a:off x="2176488" y="2303143"/>
            <a:ext cx="2796604" cy="347233"/>
            <a:chOff x="5272248" y="4626108"/>
            <a:chExt cx="2684915" cy="333365"/>
          </a:xfrm>
          <a:effectLst>
            <a:outerShdw blurRad="76200" dist="25400" dir="2700000" algn="tl" rotWithShape="0">
              <a:prstClr val="black">
                <a:alpha val="30000"/>
              </a:prstClr>
            </a:outerShdw>
          </a:effectLst>
        </p:grpSpPr>
        <p:sp>
          <p:nvSpPr>
            <p:cNvPr id="35" name="椭圆 34"/>
            <p:cNvSpPr/>
            <p:nvPr/>
          </p:nvSpPr>
          <p:spPr>
            <a:xfrm>
              <a:off x="5272248" y="4626108"/>
              <a:ext cx="81021" cy="810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51865" fontAlgn="auto">
                <a:spcBef>
                  <a:spcPts val="0"/>
                </a:spcBef>
                <a:spcAft>
                  <a:spcPts val="0"/>
                </a:spcAft>
                <a:defRPr/>
              </a:pPr>
              <a:endParaRPr lang="zh-CN" altLang="en-US" sz="1875">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任意多边形 35"/>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1" fmla="*/ 0 w 2815771"/>
                <a:gd name="connsiteY0-2" fmla="*/ 0 h 649982"/>
                <a:gd name="connsiteX1-3" fmla="*/ 254183 w 2815771"/>
                <a:gd name="connsiteY1-4" fmla="*/ 649982 h 649982"/>
                <a:gd name="connsiteX2-5" fmla="*/ 2815771 w 2815771"/>
                <a:gd name="connsiteY2-6" fmla="*/ 638628 h 649982"/>
              </a:gdLst>
              <a:ahLst/>
              <a:cxnLst>
                <a:cxn ang="0">
                  <a:pos x="connsiteX0-1" y="connsiteY0-2"/>
                </a:cxn>
                <a:cxn ang="0">
                  <a:pos x="connsiteX1-3" y="connsiteY1-4"/>
                </a:cxn>
                <a:cxn ang="0">
                  <a:pos x="connsiteX2-5" y="connsiteY2-6"/>
                </a:cxn>
              </a:cxnLst>
              <a:rect l="l" t="t" r="r" b="b"/>
              <a:pathLst>
                <a:path w="2815771" h="649982">
                  <a:moveTo>
                    <a:pt x="0" y="0"/>
                  </a:moveTo>
                  <a:lnTo>
                    <a:pt x="254183" y="649982"/>
                  </a:lnTo>
                  <a:lnTo>
                    <a:pt x="2815771" y="638628"/>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51865" fontAlgn="auto">
                <a:spcBef>
                  <a:spcPts val="0"/>
                </a:spcBef>
                <a:spcAft>
                  <a:spcPts val="0"/>
                </a:spcAft>
                <a:defRPr/>
              </a:pPr>
              <a:endParaRPr lang="zh-CN" altLang="en-US" sz="1875">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7" name="文本框 36"/>
          <p:cNvSpPr txBox="1"/>
          <p:nvPr/>
        </p:nvSpPr>
        <p:spPr>
          <a:xfrm flipH="1">
            <a:off x="2176488" y="1877000"/>
            <a:ext cx="1854532" cy="412870"/>
          </a:xfrm>
          <a:prstGeom prst="rect">
            <a:avLst/>
          </a:prstGeom>
          <a:noFill/>
        </p:spPr>
        <p:txBody>
          <a:bodyPr wrap="square" rtlCol="0">
            <a:spAutoFit/>
          </a:bodyPr>
          <a:lstStyle/>
          <a:p>
            <a:pPr defTabSz="951865" fontAlgn="auto">
              <a:spcBef>
                <a:spcPts val="0"/>
              </a:spcBef>
              <a:spcAft>
                <a:spcPts val="0"/>
              </a:spcAft>
              <a:defRPr/>
            </a:pPr>
            <a:r>
              <a:rPr lang="zh-CN" altLang="en-US" sz="2085" dirty="0">
                <a:solidFill>
                  <a:srgbClr val="0070C0"/>
                </a:solidFill>
                <a:latin typeface="时尚中黑简体" panose="01010104010101010101" pitchFamily="2" charset="-122"/>
                <a:ea typeface="时尚中黑简体" panose="01010104010101010101" pitchFamily="2" charset="-122"/>
              </a:rPr>
              <a:t>在此添加标题</a:t>
            </a:r>
          </a:p>
        </p:txBody>
      </p:sp>
      <p:sp>
        <p:nvSpPr>
          <p:cNvPr id="38" name="文本框 37"/>
          <p:cNvSpPr txBox="1"/>
          <p:nvPr/>
        </p:nvSpPr>
        <p:spPr>
          <a:xfrm flipH="1">
            <a:off x="2176488" y="2317006"/>
            <a:ext cx="2439353" cy="861774"/>
          </a:xfrm>
          <a:prstGeom prst="rect">
            <a:avLst/>
          </a:prstGeom>
          <a:noFill/>
        </p:spPr>
        <p:txBody>
          <a:bodyPr wrap="square" rtlCol="0">
            <a:spAutoFit/>
          </a:bodyPr>
          <a:lstStyle/>
          <a:p>
            <a:pPr algn="just" defTabSz="951865" fontAlgn="auto">
              <a:spcBef>
                <a:spcPts val="0"/>
              </a:spcBef>
              <a:spcAft>
                <a:spcPts val="0"/>
              </a:spcAft>
              <a:defRPr/>
            </a:pPr>
            <a:r>
              <a:rPr lang="zh-CN" altLang="en-US" sz="1250" dirty="0">
                <a:solidFill>
                  <a:prstClr val="black">
                    <a:lumMod val="50000"/>
                    <a:lumOff val="50000"/>
                  </a:prstClr>
                </a:solidFill>
                <a:latin typeface="微软雅黑" panose="020B0503020204020204" pitchFamily="34" charset="-122"/>
                <a:ea typeface="微软雅黑" panose="020B0503020204020204" pitchFamily="34" charset="-122"/>
              </a:rPr>
              <a:t>这里添加文字内容这里添加文字内容这里添加文字内容</a:t>
            </a:r>
          </a:p>
          <a:p>
            <a:pPr algn="just" defTabSz="951865" fontAlgn="auto">
              <a:spcBef>
                <a:spcPts val="0"/>
              </a:spcBef>
              <a:spcAft>
                <a:spcPts val="0"/>
              </a:spcAft>
              <a:defRPr/>
            </a:pPr>
            <a:endParaRPr lang="zh-CN" altLang="en-US" sz="125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defTabSz="951865" fontAlgn="auto">
              <a:spcBef>
                <a:spcPts val="0"/>
              </a:spcBef>
              <a:spcAft>
                <a:spcPts val="0"/>
              </a:spcAft>
              <a:defRPr/>
            </a:pPr>
            <a:endParaRPr lang="zh-CN" altLang="en-US" sz="125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39" name="Freeform 37"/>
          <p:cNvSpPr>
            <a:spLocks noEditPoints="1"/>
          </p:cNvSpPr>
          <p:nvPr/>
        </p:nvSpPr>
        <p:spPr bwMode="auto">
          <a:xfrm>
            <a:off x="4045591" y="1845037"/>
            <a:ext cx="453715" cy="324394"/>
          </a:xfrm>
          <a:custGeom>
            <a:avLst/>
            <a:gdLst>
              <a:gd name="T0" fmla="*/ 37 w 438"/>
              <a:gd name="T1" fmla="*/ 255 h 313"/>
              <a:gd name="T2" fmla="*/ 20 w 438"/>
              <a:gd name="T3" fmla="*/ 237 h 313"/>
              <a:gd name="T4" fmla="*/ 20 w 438"/>
              <a:gd name="T5" fmla="*/ 42 h 313"/>
              <a:gd name="T6" fmla="*/ 37 w 438"/>
              <a:gd name="T7" fmla="*/ 25 h 313"/>
              <a:gd name="T8" fmla="*/ 401 w 438"/>
              <a:gd name="T9" fmla="*/ 25 h 313"/>
              <a:gd name="T10" fmla="*/ 418 w 438"/>
              <a:gd name="T11" fmla="*/ 42 h 313"/>
              <a:gd name="T12" fmla="*/ 418 w 438"/>
              <a:gd name="T13" fmla="*/ 237 h 313"/>
              <a:gd name="T14" fmla="*/ 401 w 438"/>
              <a:gd name="T15" fmla="*/ 255 h 313"/>
              <a:gd name="T16" fmla="*/ 37 w 438"/>
              <a:gd name="T17" fmla="*/ 255 h 313"/>
              <a:gd name="T18" fmla="*/ 424 w 438"/>
              <a:gd name="T19" fmla="*/ 0 h 313"/>
              <a:gd name="T20" fmla="*/ 14 w 438"/>
              <a:gd name="T21" fmla="*/ 0 h 313"/>
              <a:gd name="T22" fmla="*/ 0 w 438"/>
              <a:gd name="T23" fmla="*/ 14 h 313"/>
              <a:gd name="T24" fmla="*/ 0 w 438"/>
              <a:gd name="T25" fmla="*/ 298 h 313"/>
              <a:gd name="T26" fmla="*/ 14 w 438"/>
              <a:gd name="T27" fmla="*/ 313 h 313"/>
              <a:gd name="T28" fmla="*/ 424 w 438"/>
              <a:gd name="T29" fmla="*/ 313 h 313"/>
              <a:gd name="T30" fmla="*/ 438 w 438"/>
              <a:gd name="T31" fmla="*/ 298 h 313"/>
              <a:gd name="T32" fmla="*/ 438 w 438"/>
              <a:gd name="T33" fmla="*/ 14 h 313"/>
              <a:gd name="T34" fmla="*/ 424 w 438"/>
              <a:gd name="T35"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38" h="313">
                <a:moveTo>
                  <a:pt x="37" y="255"/>
                </a:moveTo>
                <a:cubicBezTo>
                  <a:pt x="28" y="255"/>
                  <a:pt x="20" y="247"/>
                  <a:pt x="20" y="237"/>
                </a:cubicBezTo>
                <a:cubicBezTo>
                  <a:pt x="20" y="42"/>
                  <a:pt x="20" y="42"/>
                  <a:pt x="20" y="42"/>
                </a:cubicBezTo>
                <a:cubicBezTo>
                  <a:pt x="20" y="33"/>
                  <a:pt x="28" y="25"/>
                  <a:pt x="37" y="25"/>
                </a:cubicBezTo>
                <a:cubicBezTo>
                  <a:pt x="401" y="25"/>
                  <a:pt x="401" y="25"/>
                  <a:pt x="401" y="25"/>
                </a:cubicBezTo>
                <a:cubicBezTo>
                  <a:pt x="410" y="25"/>
                  <a:pt x="418" y="33"/>
                  <a:pt x="418" y="42"/>
                </a:cubicBezTo>
                <a:cubicBezTo>
                  <a:pt x="418" y="237"/>
                  <a:pt x="418" y="237"/>
                  <a:pt x="418" y="237"/>
                </a:cubicBezTo>
                <a:cubicBezTo>
                  <a:pt x="418" y="247"/>
                  <a:pt x="410" y="255"/>
                  <a:pt x="401" y="255"/>
                </a:cubicBezTo>
                <a:cubicBezTo>
                  <a:pt x="37" y="255"/>
                  <a:pt x="37" y="255"/>
                  <a:pt x="37" y="255"/>
                </a:cubicBezTo>
                <a:moveTo>
                  <a:pt x="424" y="0"/>
                </a:moveTo>
                <a:cubicBezTo>
                  <a:pt x="14" y="0"/>
                  <a:pt x="14" y="0"/>
                  <a:pt x="14" y="0"/>
                </a:cubicBezTo>
                <a:cubicBezTo>
                  <a:pt x="6" y="0"/>
                  <a:pt x="0" y="6"/>
                  <a:pt x="0" y="14"/>
                </a:cubicBezTo>
                <a:cubicBezTo>
                  <a:pt x="0" y="298"/>
                  <a:pt x="0" y="298"/>
                  <a:pt x="0" y="298"/>
                </a:cubicBezTo>
                <a:cubicBezTo>
                  <a:pt x="0" y="306"/>
                  <a:pt x="6" y="313"/>
                  <a:pt x="14" y="313"/>
                </a:cubicBezTo>
                <a:cubicBezTo>
                  <a:pt x="424" y="313"/>
                  <a:pt x="424" y="313"/>
                  <a:pt x="424" y="313"/>
                </a:cubicBezTo>
                <a:cubicBezTo>
                  <a:pt x="432" y="313"/>
                  <a:pt x="438" y="306"/>
                  <a:pt x="438" y="298"/>
                </a:cubicBezTo>
                <a:cubicBezTo>
                  <a:pt x="438" y="14"/>
                  <a:pt x="438" y="14"/>
                  <a:pt x="438" y="14"/>
                </a:cubicBezTo>
                <a:cubicBezTo>
                  <a:pt x="438" y="6"/>
                  <a:pt x="432" y="0"/>
                  <a:pt x="424" y="0"/>
                </a:cubicBezTo>
              </a:path>
            </a:pathLst>
          </a:custGeom>
          <a:solidFill>
            <a:srgbClr val="0070C0">
              <a:alpha val="40000"/>
            </a:srgbClr>
          </a:solidFill>
          <a:ln>
            <a:noFill/>
          </a:ln>
        </p:spPr>
        <p:txBody>
          <a:bodyPr vert="horz" wrap="square" lIns="95244" tIns="47623" rIns="95244" bIns="47623" numCol="1" anchor="t" anchorCtr="0" compatLnSpc="1"/>
          <a:lstStyle/>
          <a:p>
            <a:pPr defTabSz="951865" fontAlgn="auto">
              <a:spcBef>
                <a:spcPts val="0"/>
              </a:spcBef>
              <a:spcAft>
                <a:spcPts val="0"/>
              </a:spcAft>
              <a:defRPr/>
            </a:pPr>
            <a:endParaRPr lang="zh-CN" altLang="en-US" sz="1875">
              <a:solidFill>
                <a:prstClr val="black"/>
              </a:solidFill>
              <a:latin typeface="Calibri" panose="020F0502020204030204"/>
            </a:endParaRPr>
          </a:p>
        </p:txBody>
      </p:sp>
      <p:sp>
        <p:nvSpPr>
          <p:cNvPr id="40" name="Rectangle 38"/>
          <p:cNvSpPr>
            <a:spLocks noChangeArrowheads="1"/>
          </p:cNvSpPr>
          <p:nvPr/>
        </p:nvSpPr>
        <p:spPr bwMode="auto">
          <a:xfrm>
            <a:off x="4217585" y="2173785"/>
            <a:ext cx="109727" cy="42237"/>
          </a:xfrm>
          <a:prstGeom prst="rect">
            <a:avLst/>
          </a:prstGeom>
          <a:solidFill>
            <a:schemeClr val="tx1">
              <a:lumMod val="50000"/>
              <a:lumOff val="50000"/>
              <a:alpha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5244" tIns="47623" rIns="95244" bIns="47623" numCol="1" anchor="t" anchorCtr="0" compatLnSpc="1"/>
          <a:lstStyle/>
          <a:p>
            <a:pPr defTabSz="951865" fontAlgn="auto">
              <a:spcBef>
                <a:spcPts val="0"/>
              </a:spcBef>
              <a:spcAft>
                <a:spcPts val="0"/>
              </a:spcAft>
              <a:defRPr/>
            </a:pPr>
            <a:endParaRPr lang="zh-CN" altLang="en-US" sz="1875">
              <a:solidFill>
                <a:prstClr val="black"/>
              </a:solidFill>
              <a:latin typeface="Calibri" panose="020F0502020204030204"/>
            </a:endParaRPr>
          </a:p>
        </p:txBody>
      </p:sp>
      <p:sp>
        <p:nvSpPr>
          <p:cNvPr id="41" name="Rectangle 40"/>
          <p:cNvSpPr>
            <a:spLocks noChangeArrowheads="1"/>
          </p:cNvSpPr>
          <p:nvPr/>
        </p:nvSpPr>
        <p:spPr bwMode="auto">
          <a:xfrm>
            <a:off x="4164896" y="2219506"/>
            <a:ext cx="215538" cy="17418"/>
          </a:xfrm>
          <a:prstGeom prst="rect">
            <a:avLst/>
          </a:prstGeom>
          <a:solidFill>
            <a:schemeClr val="tx1">
              <a:lumMod val="50000"/>
              <a:lumOff val="50000"/>
              <a:alpha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5244" tIns="47623" rIns="95244" bIns="47623" numCol="1" anchor="t" anchorCtr="0" compatLnSpc="1"/>
          <a:lstStyle/>
          <a:p>
            <a:pPr defTabSz="951865" fontAlgn="auto">
              <a:spcBef>
                <a:spcPts val="0"/>
              </a:spcBef>
              <a:spcAft>
                <a:spcPts val="0"/>
              </a:spcAft>
              <a:defRPr/>
            </a:pPr>
            <a:endParaRPr lang="zh-CN" altLang="en-US" sz="1875">
              <a:solidFill>
                <a:prstClr val="black"/>
              </a:solidFill>
              <a:latin typeface="Calibri" panose="020F0502020204030204"/>
            </a:endParaRPr>
          </a:p>
        </p:txBody>
      </p:sp>
      <p:sp>
        <p:nvSpPr>
          <p:cNvPr id="42" name="Freeform 42"/>
          <p:cNvSpPr/>
          <p:nvPr/>
        </p:nvSpPr>
        <p:spPr bwMode="auto">
          <a:xfrm>
            <a:off x="4094359" y="1907304"/>
            <a:ext cx="335715" cy="174172"/>
          </a:xfrm>
          <a:custGeom>
            <a:avLst/>
            <a:gdLst>
              <a:gd name="T0" fmla="*/ 761 w 771"/>
              <a:gd name="T1" fmla="*/ 0 h 400"/>
              <a:gd name="T2" fmla="*/ 657 w 771"/>
              <a:gd name="T3" fmla="*/ 9 h 400"/>
              <a:gd name="T4" fmla="*/ 697 w 771"/>
              <a:gd name="T5" fmla="*/ 43 h 400"/>
              <a:gd name="T6" fmla="*/ 557 w 771"/>
              <a:gd name="T7" fmla="*/ 212 h 400"/>
              <a:gd name="T8" fmla="*/ 419 w 771"/>
              <a:gd name="T9" fmla="*/ 105 h 400"/>
              <a:gd name="T10" fmla="*/ 286 w 771"/>
              <a:gd name="T11" fmla="*/ 278 h 400"/>
              <a:gd name="T12" fmla="*/ 152 w 771"/>
              <a:gd name="T13" fmla="*/ 190 h 400"/>
              <a:gd name="T14" fmla="*/ 0 w 771"/>
              <a:gd name="T15" fmla="*/ 369 h 400"/>
              <a:gd name="T16" fmla="*/ 36 w 771"/>
              <a:gd name="T17" fmla="*/ 400 h 400"/>
              <a:gd name="T18" fmla="*/ 162 w 771"/>
              <a:gd name="T19" fmla="*/ 252 h 400"/>
              <a:gd name="T20" fmla="*/ 298 w 771"/>
              <a:gd name="T21" fmla="*/ 343 h 400"/>
              <a:gd name="T22" fmla="*/ 428 w 771"/>
              <a:gd name="T23" fmla="*/ 171 h 400"/>
              <a:gd name="T24" fmla="*/ 564 w 771"/>
              <a:gd name="T25" fmla="*/ 278 h 400"/>
              <a:gd name="T26" fmla="*/ 733 w 771"/>
              <a:gd name="T27" fmla="*/ 71 h 400"/>
              <a:gd name="T28" fmla="*/ 771 w 771"/>
              <a:gd name="T29" fmla="*/ 105 h 400"/>
              <a:gd name="T30" fmla="*/ 761 w 771"/>
              <a:gd name="T31"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71" h="400">
                <a:moveTo>
                  <a:pt x="761" y="0"/>
                </a:moveTo>
                <a:lnTo>
                  <a:pt x="657" y="9"/>
                </a:lnTo>
                <a:lnTo>
                  <a:pt x="697" y="43"/>
                </a:lnTo>
                <a:lnTo>
                  <a:pt x="557" y="212"/>
                </a:lnTo>
                <a:lnTo>
                  <a:pt x="419" y="105"/>
                </a:lnTo>
                <a:lnTo>
                  <a:pt x="286" y="278"/>
                </a:lnTo>
                <a:lnTo>
                  <a:pt x="152" y="190"/>
                </a:lnTo>
                <a:lnTo>
                  <a:pt x="0" y="369"/>
                </a:lnTo>
                <a:lnTo>
                  <a:pt x="36" y="400"/>
                </a:lnTo>
                <a:lnTo>
                  <a:pt x="162" y="252"/>
                </a:lnTo>
                <a:lnTo>
                  <a:pt x="298" y="343"/>
                </a:lnTo>
                <a:lnTo>
                  <a:pt x="428" y="171"/>
                </a:lnTo>
                <a:lnTo>
                  <a:pt x="564" y="278"/>
                </a:lnTo>
                <a:lnTo>
                  <a:pt x="733" y="71"/>
                </a:lnTo>
                <a:lnTo>
                  <a:pt x="771" y="105"/>
                </a:lnTo>
                <a:lnTo>
                  <a:pt x="761" y="0"/>
                </a:lnTo>
                <a:close/>
              </a:path>
            </a:pathLst>
          </a:custGeom>
          <a:solidFill>
            <a:srgbClr val="7030A0">
              <a:alpha val="40000"/>
            </a:srgbClr>
          </a:solidFill>
          <a:ln>
            <a:noFill/>
          </a:ln>
        </p:spPr>
        <p:txBody>
          <a:bodyPr vert="horz" wrap="square" lIns="95244" tIns="47623" rIns="95244" bIns="47623" numCol="1" anchor="t" anchorCtr="0" compatLnSpc="1"/>
          <a:lstStyle/>
          <a:p>
            <a:pPr defTabSz="951865" fontAlgn="auto">
              <a:spcBef>
                <a:spcPts val="0"/>
              </a:spcBef>
              <a:spcAft>
                <a:spcPts val="0"/>
              </a:spcAft>
              <a:defRPr/>
            </a:pPr>
            <a:endParaRPr lang="zh-CN" altLang="en-US" sz="1875">
              <a:solidFill>
                <a:prstClr val="black"/>
              </a:solidFill>
              <a:latin typeface="Calibri" panose="020F0502020204030204"/>
            </a:endParaRPr>
          </a:p>
        </p:txBody>
      </p:sp>
      <p:grpSp>
        <p:nvGrpSpPr>
          <p:cNvPr id="43" name="组合 42"/>
          <p:cNvGrpSpPr/>
          <p:nvPr/>
        </p:nvGrpSpPr>
        <p:grpSpPr>
          <a:xfrm flipH="1">
            <a:off x="2361559" y="4561129"/>
            <a:ext cx="4045713" cy="551021"/>
            <a:chOff x="4580237" y="4436808"/>
            <a:chExt cx="3376925" cy="529015"/>
          </a:xfrm>
          <a:effectLst>
            <a:outerShdw blurRad="76200" dist="25400" dir="2700000" algn="tl" rotWithShape="0">
              <a:prstClr val="black">
                <a:alpha val="30000"/>
              </a:prstClr>
            </a:outerShdw>
          </a:effectLst>
        </p:grpSpPr>
        <p:sp>
          <p:nvSpPr>
            <p:cNvPr id="44" name="椭圆 43"/>
            <p:cNvSpPr/>
            <p:nvPr/>
          </p:nvSpPr>
          <p:spPr>
            <a:xfrm>
              <a:off x="4580237" y="4436808"/>
              <a:ext cx="81021" cy="810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51865" fontAlgn="auto">
                <a:spcBef>
                  <a:spcPts val="0"/>
                </a:spcBef>
                <a:spcAft>
                  <a:spcPts val="0"/>
                </a:spcAft>
                <a:defRPr/>
              </a:pPr>
              <a:endParaRPr lang="zh-CN" altLang="en-US" sz="1875">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任意多边形 44"/>
            <p:cNvSpPr/>
            <p:nvPr/>
          </p:nvSpPr>
          <p:spPr>
            <a:xfrm>
              <a:off x="4630577" y="4477319"/>
              <a:ext cx="3326585" cy="4885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1" fmla="*/ 0 w 2815771"/>
                <a:gd name="connsiteY0-2" fmla="*/ 0 h 649982"/>
                <a:gd name="connsiteX1-3" fmla="*/ 254183 w 2815771"/>
                <a:gd name="connsiteY1-4" fmla="*/ 649982 h 649982"/>
                <a:gd name="connsiteX2-5" fmla="*/ 2815771 w 2815771"/>
                <a:gd name="connsiteY2-6" fmla="*/ 638628 h 649982"/>
                <a:gd name="connsiteX0-7" fmla="*/ 325514 w 3141285"/>
                <a:gd name="connsiteY0-8" fmla="*/ 0 h 649982"/>
                <a:gd name="connsiteX1-9" fmla="*/ 0 w 3141285"/>
                <a:gd name="connsiteY1-10" fmla="*/ 649982 h 649982"/>
                <a:gd name="connsiteX2-11" fmla="*/ 3141285 w 3141285"/>
                <a:gd name="connsiteY2-12" fmla="*/ 638628 h 649982"/>
                <a:gd name="connsiteX0-13" fmla="*/ 0 w 3572787"/>
                <a:gd name="connsiteY0-14" fmla="*/ 0 h 1149622"/>
                <a:gd name="connsiteX1-15" fmla="*/ 431502 w 3572787"/>
                <a:gd name="connsiteY1-16" fmla="*/ 1149622 h 1149622"/>
                <a:gd name="connsiteX2-17" fmla="*/ 3572787 w 3572787"/>
                <a:gd name="connsiteY2-18" fmla="*/ 1138268 h 1149622"/>
                <a:gd name="connsiteX0-19" fmla="*/ 0 w 3572787"/>
                <a:gd name="connsiteY0-20" fmla="*/ 0 h 1164763"/>
                <a:gd name="connsiteX1-21" fmla="*/ 376942 w 3572787"/>
                <a:gd name="connsiteY1-22" fmla="*/ 1164763 h 1164763"/>
                <a:gd name="connsiteX2-23" fmla="*/ 3572787 w 3572787"/>
                <a:gd name="connsiteY2-24" fmla="*/ 1138268 h 1164763"/>
                <a:gd name="connsiteX0-25" fmla="*/ 0 w 3572787"/>
                <a:gd name="connsiteY0-26" fmla="*/ 0 h 1164763"/>
                <a:gd name="connsiteX1-27" fmla="*/ 561081 w 3572787"/>
                <a:gd name="connsiteY1-28" fmla="*/ 1164763 h 1164763"/>
                <a:gd name="connsiteX2-29" fmla="*/ 3572787 w 3572787"/>
                <a:gd name="connsiteY2-30" fmla="*/ 1138268 h 1164763"/>
              </a:gdLst>
              <a:ahLst/>
              <a:cxnLst>
                <a:cxn ang="0">
                  <a:pos x="connsiteX0-1" y="connsiteY0-2"/>
                </a:cxn>
                <a:cxn ang="0">
                  <a:pos x="connsiteX1-3" y="connsiteY1-4"/>
                </a:cxn>
                <a:cxn ang="0">
                  <a:pos x="connsiteX2-5" y="connsiteY2-6"/>
                </a:cxn>
              </a:cxnLst>
              <a:rect l="l" t="t" r="r" b="b"/>
              <a:pathLst>
                <a:path w="3572787" h="1164763">
                  <a:moveTo>
                    <a:pt x="0" y="0"/>
                  </a:moveTo>
                  <a:lnTo>
                    <a:pt x="561081" y="1164763"/>
                  </a:lnTo>
                  <a:lnTo>
                    <a:pt x="3572787" y="1138268"/>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51865" fontAlgn="auto">
                <a:spcBef>
                  <a:spcPts val="0"/>
                </a:spcBef>
                <a:spcAft>
                  <a:spcPts val="0"/>
                </a:spcAft>
                <a:defRPr/>
              </a:pPr>
              <a:endParaRPr lang="zh-CN" altLang="en-US" sz="1875">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6" name="文本框 45"/>
          <p:cNvSpPr txBox="1"/>
          <p:nvPr/>
        </p:nvSpPr>
        <p:spPr>
          <a:xfrm flipH="1">
            <a:off x="2282204" y="4724087"/>
            <a:ext cx="1854532" cy="412870"/>
          </a:xfrm>
          <a:prstGeom prst="rect">
            <a:avLst/>
          </a:prstGeom>
          <a:noFill/>
        </p:spPr>
        <p:txBody>
          <a:bodyPr wrap="square" rtlCol="0">
            <a:spAutoFit/>
          </a:bodyPr>
          <a:lstStyle/>
          <a:p>
            <a:pPr defTabSz="951865" fontAlgn="auto">
              <a:spcBef>
                <a:spcPts val="0"/>
              </a:spcBef>
              <a:spcAft>
                <a:spcPts val="0"/>
              </a:spcAft>
              <a:defRPr/>
            </a:pPr>
            <a:r>
              <a:rPr lang="zh-CN" altLang="en-US" sz="2085" dirty="0">
                <a:solidFill>
                  <a:srgbClr val="00B0F0"/>
                </a:solidFill>
                <a:latin typeface="时尚中黑简体" panose="01010104010101010101" pitchFamily="2" charset="-122"/>
                <a:ea typeface="时尚中黑简体" panose="01010104010101010101" pitchFamily="2" charset="-122"/>
              </a:rPr>
              <a:t>在此添加标题</a:t>
            </a:r>
          </a:p>
        </p:txBody>
      </p:sp>
      <p:sp>
        <p:nvSpPr>
          <p:cNvPr id="47" name="文本框 46"/>
          <p:cNvSpPr txBox="1"/>
          <p:nvPr/>
        </p:nvSpPr>
        <p:spPr>
          <a:xfrm flipH="1">
            <a:off x="2282203" y="5085098"/>
            <a:ext cx="2439353" cy="861774"/>
          </a:xfrm>
          <a:prstGeom prst="rect">
            <a:avLst/>
          </a:prstGeom>
          <a:noFill/>
        </p:spPr>
        <p:txBody>
          <a:bodyPr wrap="square" rtlCol="0">
            <a:spAutoFit/>
          </a:bodyPr>
          <a:lstStyle/>
          <a:p>
            <a:pPr algn="just" defTabSz="951865" fontAlgn="auto">
              <a:spcBef>
                <a:spcPts val="0"/>
              </a:spcBef>
              <a:spcAft>
                <a:spcPts val="0"/>
              </a:spcAft>
              <a:defRPr/>
            </a:pPr>
            <a:r>
              <a:rPr lang="zh-CN" altLang="en-US" sz="1250" dirty="0">
                <a:solidFill>
                  <a:prstClr val="black">
                    <a:lumMod val="50000"/>
                    <a:lumOff val="50000"/>
                  </a:prstClr>
                </a:solidFill>
                <a:latin typeface="微软雅黑" panose="020B0503020204020204" pitchFamily="34" charset="-122"/>
                <a:ea typeface="微软雅黑" panose="020B0503020204020204" pitchFamily="34" charset="-122"/>
              </a:rPr>
              <a:t>这里添加文字内容这里添加文字内容这里添加文字内容</a:t>
            </a:r>
          </a:p>
          <a:p>
            <a:pPr algn="just" defTabSz="951865" fontAlgn="auto">
              <a:spcBef>
                <a:spcPts val="0"/>
              </a:spcBef>
              <a:spcAft>
                <a:spcPts val="0"/>
              </a:spcAft>
              <a:defRPr/>
            </a:pPr>
            <a:endParaRPr lang="zh-CN" altLang="en-US" sz="125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defTabSz="951865" fontAlgn="auto">
              <a:spcBef>
                <a:spcPts val="0"/>
              </a:spcBef>
              <a:spcAft>
                <a:spcPts val="0"/>
              </a:spcAft>
              <a:defRPr/>
            </a:pPr>
            <a:endParaRPr lang="zh-CN" altLang="en-US" sz="125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48" name="Freeform 53"/>
          <p:cNvSpPr>
            <a:spLocks noEditPoints="1"/>
          </p:cNvSpPr>
          <p:nvPr/>
        </p:nvSpPr>
        <p:spPr bwMode="auto">
          <a:xfrm>
            <a:off x="4106730" y="4643013"/>
            <a:ext cx="422761" cy="422761"/>
          </a:xfrm>
          <a:custGeom>
            <a:avLst/>
            <a:gdLst>
              <a:gd name="T0" fmla="*/ 166 w 449"/>
              <a:gd name="T1" fmla="*/ 362 h 449"/>
              <a:gd name="T2" fmla="*/ 211 w 449"/>
              <a:gd name="T3" fmla="*/ 317 h 449"/>
              <a:gd name="T4" fmla="*/ 237 w 449"/>
              <a:gd name="T5" fmla="*/ 407 h 449"/>
              <a:gd name="T6" fmla="*/ 302 w 449"/>
              <a:gd name="T7" fmla="*/ 313 h 449"/>
              <a:gd name="T8" fmla="*/ 294 w 449"/>
              <a:gd name="T9" fmla="*/ 393 h 449"/>
              <a:gd name="T10" fmla="*/ 395 w 449"/>
              <a:gd name="T11" fmla="*/ 289 h 449"/>
              <a:gd name="T12" fmla="*/ 294 w 449"/>
              <a:gd name="T13" fmla="*/ 393 h 449"/>
              <a:gd name="T14" fmla="*/ 95 w 449"/>
              <a:gd name="T15" fmla="*/ 353 h 449"/>
              <a:gd name="T16" fmla="*/ 121 w 449"/>
              <a:gd name="T17" fmla="*/ 309 h 449"/>
              <a:gd name="T18" fmla="*/ 237 w 449"/>
              <a:gd name="T19" fmla="*/ 293 h 449"/>
              <a:gd name="T20" fmla="*/ 311 w 449"/>
              <a:gd name="T21" fmla="*/ 191 h 449"/>
              <a:gd name="T22" fmla="*/ 307 w 449"/>
              <a:gd name="T23" fmla="*/ 287 h 449"/>
              <a:gd name="T24" fmla="*/ 211 w 449"/>
              <a:gd name="T25" fmla="*/ 293 h 449"/>
              <a:gd name="T26" fmla="*/ 137 w 449"/>
              <a:gd name="T27" fmla="*/ 226 h 449"/>
              <a:gd name="T28" fmla="*/ 211 w 449"/>
              <a:gd name="T29" fmla="*/ 196 h 449"/>
              <a:gd name="T30" fmla="*/ 333 w 449"/>
              <a:gd name="T31" fmla="*/ 282 h 449"/>
              <a:gd name="T32" fmla="*/ 335 w 449"/>
              <a:gd name="T33" fmla="*/ 188 h 449"/>
              <a:gd name="T34" fmla="*/ 407 w 449"/>
              <a:gd name="T35" fmla="*/ 224 h 449"/>
              <a:gd name="T36" fmla="*/ 116 w 449"/>
              <a:gd name="T37" fmla="*/ 281 h 449"/>
              <a:gd name="T38" fmla="*/ 41 w 449"/>
              <a:gd name="T39" fmla="*/ 224 h 449"/>
              <a:gd name="T40" fmla="*/ 114 w 449"/>
              <a:gd name="T41" fmla="*/ 188 h 449"/>
              <a:gd name="T42" fmla="*/ 116 w 449"/>
              <a:gd name="T43" fmla="*/ 281 h 449"/>
              <a:gd name="T44" fmla="*/ 59 w 449"/>
              <a:gd name="T45" fmla="*/ 146 h 449"/>
              <a:gd name="T46" fmla="*/ 158 w 449"/>
              <a:gd name="T47" fmla="*/ 55 h 449"/>
              <a:gd name="T48" fmla="*/ 331 w 449"/>
              <a:gd name="T49" fmla="*/ 164 h 449"/>
              <a:gd name="T50" fmla="*/ 390 w 449"/>
              <a:gd name="T51" fmla="*/ 147 h 449"/>
              <a:gd name="T52" fmla="*/ 211 w 449"/>
              <a:gd name="T53" fmla="*/ 171 h 449"/>
              <a:gd name="T54" fmla="*/ 210 w 449"/>
              <a:gd name="T55" fmla="*/ 43 h 449"/>
              <a:gd name="T56" fmla="*/ 211 w 449"/>
              <a:gd name="T57" fmla="*/ 171 h 449"/>
              <a:gd name="T58" fmla="*/ 237 w 449"/>
              <a:gd name="T59" fmla="*/ 43 h 449"/>
              <a:gd name="T60" fmla="*/ 308 w 449"/>
              <a:gd name="T61" fmla="*/ 167 h 449"/>
              <a:gd name="T62" fmla="*/ 225 w 449"/>
              <a:gd name="T63" fmla="*/ 0 h 449"/>
              <a:gd name="T64" fmla="*/ 225 w 449"/>
              <a:gd name="T65" fmla="*/ 449 h 449"/>
              <a:gd name="T66" fmla="*/ 225 w 449"/>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9" h="449">
                <a:moveTo>
                  <a:pt x="211" y="407"/>
                </a:moveTo>
                <a:cubicBezTo>
                  <a:pt x="192" y="407"/>
                  <a:pt x="176" y="387"/>
                  <a:pt x="166" y="362"/>
                </a:cubicBezTo>
                <a:cubicBezTo>
                  <a:pt x="158" y="347"/>
                  <a:pt x="151" y="331"/>
                  <a:pt x="147" y="313"/>
                </a:cubicBezTo>
                <a:cubicBezTo>
                  <a:pt x="168" y="315"/>
                  <a:pt x="189" y="317"/>
                  <a:pt x="211" y="317"/>
                </a:cubicBezTo>
                <a:cubicBezTo>
                  <a:pt x="211" y="407"/>
                  <a:pt x="211" y="407"/>
                  <a:pt x="211" y="407"/>
                </a:cubicBezTo>
                <a:moveTo>
                  <a:pt x="237" y="407"/>
                </a:moveTo>
                <a:cubicBezTo>
                  <a:pt x="237" y="317"/>
                  <a:pt x="237" y="317"/>
                  <a:pt x="237" y="317"/>
                </a:cubicBezTo>
                <a:cubicBezTo>
                  <a:pt x="259" y="317"/>
                  <a:pt x="280" y="315"/>
                  <a:pt x="302" y="313"/>
                </a:cubicBezTo>
                <a:cubicBezTo>
                  <a:pt x="293" y="344"/>
                  <a:pt x="273" y="407"/>
                  <a:pt x="237" y="407"/>
                </a:cubicBezTo>
                <a:moveTo>
                  <a:pt x="294" y="393"/>
                </a:moveTo>
                <a:cubicBezTo>
                  <a:pt x="311" y="370"/>
                  <a:pt x="320" y="343"/>
                  <a:pt x="328" y="310"/>
                </a:cubicBezTo>
                <a:cubicBezTo>
                  <a:pt x="354" y="304"/>
                  <a:pt x="377" y="297"/>
                  <a:pt x="395" y="289"/>
                </a:cubicBezTo>
                <a:cubicBezTo>
                  <a:pt x="386" y="313"/>
                  <a:pt x="373" y="335"/>
                  <a:pt x="354" y="353"/>
                </a:cubicBezTo>
                <a:cubicBezTo>
                  <a:pt x="337" y="371"/>
                  <a:pt x="315" y="384"/>
                  <a:pt x="294" y="393"/>
                </a:cubicBezTo>
                <a:moveTo>
                  <a:pt x="154" y="393"/>
                </a:moveTo>
                <a:cubicBezTo>
                  <a:pt x="133" y="384"/>
                  <a:pt x="112" y="371"/>
                  <a:pt x="95" y="353"/>
                </a:cubicBezTo>
                <a:cubicBezTo>
                  <a:pt x="75" y="335"/>
                  <a:pt x="62" y="312"/>
                  <a:pt x="52" y="286"/>
                </a:cubicBezTo>
                <a:cubicBezTo>
                  <a:pt x="68" y="295"/>
                  <a:pt x="93" y="303"/>
                  <a:pt x="121" y="309"/>
                </a:cubicBezTo>
                <a:cubicBezTo>
                  <a:pt x="128" y="342"/>
                  <a:pt x="138" y="371"/>
                  <a:pt x="154" y="393"/>
                </a:cubicBezTo>
                <a:moveTo>
                  <a:pt x="237" y="293"/>
                </a:moveTo>
                <a:cubicBezTo>
                  <a:pt x="237" y="196"/>
                  <a:pt x="237" y="196"/>
                  <a:pt x="237" y="196"/>
                </a:cubicBezTo>
                <a:cubicBezTo>
                  <a:pt x="263" y="195"/>
                  <a:pt x="287" y="193"/>
                  <a:pt x="311" y="191"/>
                </a:cubicBezTo>
                <a:cubicBezTo>
                  <a:pt x="311" y="203"/>
                  <a:pt x="311" y="214"/>
                  <a:pt x="311" y="226"/>
                </a:cubicBezTo>
                <a:cubicBezTo>
                  <a:pt x="311" y="247"/>
                  <a:pt x="311" y="268"/>
                  <a:pt x="307" y="287"/>
                </a:cubicBezTo>
                <a:cubicBezTo>
                  <a:pt x="284" y="290"/>
                  <a:pt x="261" y="292"/>
                  <a:pt x="237" y="293"/>
                </a:cubicBezTo>
                <a:moveTo>
                  <a:pt x="211" y="293"/>
                </a:moveTo>
                <a:cubicBezTo>
                  <a:pt x="187" y="292"/>
                  <a:pt x="165" y="290"/>
                  <a:pt x="141" y="286"/>
                </a:cubicBezTo>
                <a:cubicBezTo>
                  <a:pt x="138" y="268"/>
                  <a:pt x="137" y="246"/>
                  <a:pt x="137" y="226"/>
                </a:cubicBezTo>
                <a:cubicBezTo>
                  <a:pt x="137" y="214"/>
                  <a:pt x="138" y="203"/>
                  <a:pt x="138" y="191"/>
                </a:cubicBezTo>
                <a:cubicBezTo>
                  <a:pt x="161" y="193"/>
                  <a:pt x="186" y="195"/>
                  <a:pt x="211" y="196"/>
                </a:cubicBezTo>
                <a:cubicBezTo>
                  <a:pt x="211" y="293"/>
                  <a:pt x="211" y="293"/>
                  <a:pt x="211" y="293"/>
                </a:cubicBezTo>
                <a:moveTo>
                  <a:pt x="333" y="282"/>
                </a:moveTo>
                <a:cubicBezTo>
                  <a:pt x="335" y="265"/>
                  <a:pt x="336" y="245"/>
                  <a:pt x="336" y="226"/>
                </a:cubicBezTo>
                <a:cubicBezTo>
                  <a:pt x="336" y="212"/>
                  <a:pt x="336" y="201"/>
                  <a:pt x="335" y="188"/>
                </a:cubicBezTo>
                <a:cubicBezTo>
                  <a:pt x="363" y="185"/>
                  <a:pt x="386" y="177"/>
                  <a:pt x="399" y="171"/>
                </a:cubicBezTo>
                <a:cubicBezTo>
                  <a:pt x="405" y="188"/>
                  <a:pt x="407" y="207"/>
                  <a:pt x="407" y="224"/>
                </a:cubicBezTo>
                <a:cubicBezTo>
                  <a:pt x="407" y="254"/>
                  <a:pt x="405" y="270"/>
                  <a:pt x="333" y="282"/>
                </a:cubicBezTo>
                <a:moveTo>
                  <a:pt x="116" y="281"/>
                </a:moveTo>
                <a:cubicBezTo>
                  <a:pt x="75" y="274"/>
                  <a:pt x="52" y="260"/>
                  <a:pt x="43" y="250"/>
                </a:cubicBezTo>
                <a:cubicBezTo>
                  <a:pt x="41" y="242"/>
                  <a:pt x="41" y="233"/>
                  <a:pt x="41" y="224"/>
                </a:cubicBezTo>
                <a:cubicBezTo>
                  <a:pt x="41" y="206"/>
                  <a:pt x="44" y="187"/>
                  <a:pt x="49" y="171"/>
                </a:cubicBezTo>
                <a:cubicBezTo>
                  <a:pt x="64" y="177"/>
                  <a:pt x="82" y="182"/>
                  <a:pt x="114" y="188"/>
                </a:cubicBezTo>
                <a:cubicBezTo>
                  <a:pt x="113" y="201"/>
                  <a:pt x="112" y="212"/>
                  <a:pt x="112" y="226"/>
                </a:cubicBezTo>
                <a:cubicBezTo>
                  <a:pt x="112" y="245"/>
                  <a:pt x="113" y="264"/>
                  <a:pt x="116" y="281"/>
                </a:cubicBezTo>
                <a:moveTo>
                  <a:pt x="117" y="164"/>
                </a:moveTo>
                <a:cubicBezTo>
                  <a:pt x="76" y="153"/>
                  <a:pt x="65" y="152"/>
                  <a:pt x="59" y="146"/>
                </a:cubicBezTo>
                <a:cubicBezTo>
                  <a:pt x="68" y="128"/>
                  <a:pt x="79" y="110"/>
                  <a:pt x="95" y="96"/>
                </a:cubicBezTo>
                <a:cubicBezTo>
                  <a:pt x="114" y="76"/>
                  <a:pt x="135" y="66"/>
                  <a:pt x="158" y="55"/>
                </a:cubicBezTo>
                <a:cubicBezTo>
                  <a:pt x="138" y="83"/>
                  <a:pt x="124" y="119"/>
                  <a:pt x="117" y="164"/>
                </a:cubicBezTo>
                <a:moveTo>
                  <a:pt x="331" y="164"/>
                </a:moveTo>
                <a:cubicBezTo>
                  <a:pt x="324" y="119"/>
                  <a:pt x="311" y="81"/>
                  <a:pt x="291" y="54"/>
                </a:cubicBezTo>
                <a:cubicBezTo>
                  <a:pt x="333" y="69"/>
                  <a:pt x="370" y="104"/>
                  <a:pt x="390" y="147"/>
                </a:cubicBezTo>
                <a:cubicBezTo>
                  <a:pt x="384" y="151"/>
                  <a:pt x="369" y="157"/>
                  <a:pt x="331" y="164"/>
                </a:cubicBezTo>
                <a:moveTo>
                  <a:pt x="211" y="171"/>
                </a:moveTo>
                <a:cubicBezTo>
                  <a:pt x="187" y="171"/>
                  <a:pt x="164" y="169"/>
                  <a:pt x="141" y="167"/>
                </a:cubicBezTo>
                <a:cubicBezTo>
                  <a:pt x="152" y="104"/>
                  <a:pt x="178" y="55"/>
                  <a:pt x="210" y="43"/>
                </a:cubicBezTo>
                <a:cubicBezTo>
                  <a:pt x="210" y="43"/>
                  <a:pt x="211" y="43"/>
                  <a:pt x="211" y="43"/>
                </a:cubicBezTo>
                <a:cubicBezTo>
                  <a:pt x="211" y="171"/>
                  <a:pt x="211" y="171"/>
                  <a:pt x="211" y="171"/>
                </a:cubicBezTo>
                <a:moveTo>
                  <a:pt x="237" y="171"/>
                </a:moveTo>
                <a:cubicBezTo>
                  <a:pt x="237" y="43"/>
                  <a:pt x="237" y="43"/>
                  <a:pt x="237" y="43"/>
                </a:cubicBezTo>
                <a:cubicBezTo>
                  <a:pt x="242" y="43"/>
                  <a:pt x="249" y="48"/>
                  <a:pt x="255" y="52"/>
                </a:cubicBezTo>
                <a:cubicBezTo>
                  <a:pt x="279" y="74"/>
                  <a:pt x="299" y="117"/>
                  <a:pt x="308" y="167"/>
                </a:cubicBezTo>
                <a:cubicBezTo>
                  <a:pt x="284" y="169"/>
                  <a:pt x="261" y="171"/>
                  <a:pt x="237" y="171"/>
                </a:cubicBezTo>
                <a:moveTo>
                  <a:pt x="225" y="0"/>
                </a:moveTo>
                <a:cubicBezTo>
                  <a:pt x="100" y="0"/>
                  <a:pt x="0" y="100"/>
                  <a:pt x="0" y="224"/>
                </a:cubicBezTo>
                <a:cubicBezTo>
                  <a:pt x="0" y="349"/>
                  <a:pt x="100" y="449"/>
                  <a:pt x="225" y="449"/>
                </a:cubicBezTo>
                <a:cubicBezTo>
                  <a:pt x="350" y="449"/>
                  <a:pt x="449" y="349"/>
                  <a:pt x="449" y="224"/>
                </a:cubicBezTo>
                <a:cubicBezTo>
                  <a:pt x="449" y="100"/>
                  <a:pt x="350" y="0"/>
                  <a:pt x="225" y="0"/>
                </a:cubicBezTo>
              </a:path>
            </a:pathLst>
          </a:custGeom>
          <a:solidFill>
            <a:srgbClr val="00B0F0">
              <a:alpha val="40000"/>
            </a:srgbClr>
          </a:solidFill>
          <a:ln>
            <a:noFill/>
          </a:ln>
        </p:spPr>
        <p:txBody>
          <a:bodyPr vert="horz" wrap="square" lIns="95244" tIns="47623" rIns="95244" bIns="47623" numCol="1" anchor="t" anchorCtr="0" compatLnSpc="1"/>
          <a:lstStyle/>
          <a:p>
            <a:pPr defTabSz="951865" fontAlgn="auto">
              <a:spcBef>
                <a:spcPts val="0"/>
              </a:spcBef>
              <a:spcAft>
                <a:spcPts val="0"/>
              </a:spcAft>
              <a:defRPr/>
            </a:pPr>
            <a:endParaRPr lang="zh-CN" altLang="en-US" sz="1875">
              <a:solidFill>
                <a:prstClr val="black"/>
              </a:solidFill>
              <a:latin typeface="Calibri" panose="020F0502020204030204"/>
            </a:endParaRPr>
          </a:p>
        </p:txBody>
      </p:sp>
      <p:grpSp>
        <p:nvGrpSpPr>
          <p:cNvPr id="49" name="组合 48"/>
          <p:cNvGrpSpPr/>
          <p:nvPr/>
        </p:nvGrpSpPr>
        <p:grpSpPr>
          <a:xfrm flipV="1">
            <a:off x="7732247" y="2654358"/>
            <a:ext cx="2796604" cy="347233"/>
            <a:chOff x="5272248" y="4626108"/>
            <a:chExt cx="2684915" cy="333365"/>
          </a:xfrm>
          <a:effectLst>
            <a:outerShdw blurRad="76200" dist="25400" dir="2700000" algn="tl" rotWithShape="0">
              <a:prstClr val="black">
                <a:alpha val="30000"/>
              </a:prstClr>
            </a:outerShdw>
          </a:effectLst>
        </p:grpSpPr>
        <p:sp>
          <p:nvSpPr>
            <p:cNvPr id="50" name="椭圆 49"/>
            <p:cNvSpPr/>
            <p:nvPr/>
          </p:nvSpPr>
          <p:spPr>
            <a:xfrm>
              <a:off x="5272248" y="4626108"/>
              <a:ext cx="81021" cy="810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51865" fontAlgn="auto">
                <a:spcBef>
                  <a:spcPts val="0"/>
                </a:spcBef>
                <a:spcAft>
                  <a:spcPts val="0"/>
                </a:spcAft>
                <a:defRPr/>
              </a:pPr>
              <a:endParaRPr lang="zh-CN" altLang="en-US" sz="1875">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任意多边形 50"/>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1" fmla="*/ 0 w 2815771"/>
                <a:gd name="connsiteY0-2" fmla="*/ 0 h 649982"/>
                <a:gd name="connsiteX1-3" fmla="*/ 254183 w 2815771"/>
                <a:gd name="connsiteY1-4" fmla="*/ 649982 h 649982"/>
                <a:gd name="connsiteX2-5" fmla="*/ 2815771 w 2815771"/>
                <a:gd name="connsiteY2-6" fmla="*/ 638628 h 649982"/>
              </a:gdLst>
              <a:ahLst/>
              <a:cxnLst>
                <a:cxn ang="0">
                  <a:pos x="connsiteX0-1" y="connsiteY0-2"/>
                </a:cxn>
                <a:cxn ang="0">
                  <a:pos x="connsiteX1-3" y="connsiteY1-4"/>
                </a:cxn>
                <a:cxn ang="0">
                  <a:pos x="connsiteX2-5" y="connsiteY2-6"/>
                </a:cxn>
              </a:cxnLst>
              <a:rect l="l" t="t" r="r" b="b"/>
              <a:pathLst>
                <a:path w="2815771" h="649982">
                  <a:moveTo>
                    <a:pt x="0" y="0"/>
                  </a:moveTo>
                  <a:lnTo>
                    <a:pt x="254183" y="649982"/>
                  </a:lnTo>
                  <a:lnTo>
                    <a:pt x="2815771" y="638628"/>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51865" fontAlgn="auto">
                <a:spcBef>
                  <a:spcPts val="0"/>
                </a:spcBef>
                <a:spcAft>
                  <a:spcPts val="0"/>
                </a:spcAft>
                <a:defRPr/>
              </a:pPr>
              <a:endParaRPr lang="zh-CN" altLang="en-US" sz="1875">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2" name="文本框 51"/>
          <p:cNvSpPr txBox="1"/>
          <p:nvPr/>
        </p:nvSpPr>
        <p:spPr>
          <a:xfrm>
            <a:off x="8674318" y="2228215"/>
            <a:ext cx="1854532" cy="412870"/>
          </a:xfrm>
          <a:prstGeom prst="rect">
            <a:avLst/>
          </a:prstGeom>
          <a:noFill/>
        </p:spPr>
        <p:txBody>
          <a:bodyPr wrap="square" rtlCol="0">
            <a:spAutoFit/>
          </a:bodyPr>
          <a:lstStyle/>
          <a:p>
            <a:pPr defTabSz="951865" fontAlgn="auto">
              <a:spcBef>
                <a:spcPts val="0"/>
              </a:spcBef>
              <a:spcAft>
                <a:spcPts val="0"/>
              </a:spcAft>
              <a:defRPr/>
            </a:pPr>
            <a:r>
              <a:rPr lang="zh-CN" altLang="en-US" sz="2085" dirty="0">
                <a:solidFill>
                  <a:srgbClr val="09AEBE"/>
                </a:solidFill>
                <a:latin typeface="时尚中黑简体" panose="01010104010101010101" pitchFamily="2" charset="-122"/>
                <a:ea typeface="时尚中黑简体" panose="01010104010101010101" pitchFamily="2" charset="-122"/>
              </a:rPr>
              <a:t>在此添加标题</a:t>
            </a:r>
          </a:p>
        </p:txBody>
      </p:sp>
      <p:sp>
        <p:nvSpPr>
          <p:cNvPr id="53" name="文本框 52"/>
          <p:cNvSpPr txBox="1"/>
          <p:nvPr/>
        </p:nvSpPr>
        <p:spPr>
          <a:xfrm>
            <a:off x="8089498" y="2668220"/>
            <a:ext cx="2439353" cy="861774"/>
          </a:xfrm>
          <a:prstGeom prst="rect">
            <a:avLst/>
          </a:prstGeom>
          <a:noFill/>
        </p:spPr>
        <p:txBody>
          <a:bodyPr wrap="square" rtlCol="0">
            <a:spAutoFit/>
          </a:bodyPr>
          <a:lstStyle/>
          <a:p>
            <a:pPr algn="just" defTabSz="951865" fontAlgn="auto">
              <a:spcBef>
                <a:spcPts val="0"/>
              </a:spcBef>
              <a:spcAft>
                <a:spcPts val="0"/>
              </a:spcAft>
              <a:defRPr/>
            </a:pPr>
            <a:r>
              <a:rPr lang="zh-CN" altLang="en-US" sz="1250" dirty="0">
                <a:solidFill>
                  <a:prstClr val="black">
                    <a:lumMod val="50000"/>
                    <a:lumOff val="50000"/>
                  </a:prstClr>
                </a:solidFill>
                <a:latin typeface="微软雅黑" panose="020B0503020204020204" pitchFamily="34" charset="-122"/>
                <a:ea typeface="微软雅黑" panose="020B0503020204020204" pitchFamily="34" charset="-122"/>
              </a:rPr>
              <a:t>这里添加文字内容这里添加文字内容这里添加文字内容</a:t>
            </a:r>
          </a:p>
          <a:p>
            <a:pPr algn="just" defTabSz="951865" fontAlgn="auto">
              <a:spcBef>
                <a:spcPts val="0"/>
              </a:spcBef>
              <a:spcAft>
                <a:spcPts val="0"/>
              </a:spcAft>
              <a:defRPr/>
            </a:pPr>
            <a:endParaRPr lang="zh-CN" altLang="en-US" sz="125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defTabSz="951865" fontAlgn="auto">
              <a:spcBef>
                <a:spcPts val="0"/>
              </a:spcBef>
              <a:spcAft>
                <a:spcPts val="0"/>
              </a:spcAft>
              <a:defRPr/>
            </a:pPr>
            <a:endParaRPr lang="zh-CN" altLang="en-US" sz="125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56" name="Freeform 47"/>
          <p:cNvSpPr/>
          <p:nvPr/>
        </p:nvSpPr>
        <p:spPr bwMode="auto">
          <a:xfrm>
            <a:off x="8240632" y="2241370"/>
            <a:ext cx="268455" cy="331070"/>
          </a:xfrm>
          <a:custGeom>
            <a:avLst/>
            <a:gdLst>
              <a:gd name="T0" fmla="*/ 157 w 314"/>
              <a:gd name="T1" fmla="*/ 0 h 386"/>
              <a:gd name="T2" fmla="*/ 68 w 314"/>
              <a:gd name="T3" fmla="*/ 89 h 386"/>
              <a:gd name="T4" fmla="*/ 127 w 314"/>
              <a:gd name="T5" fmla="*/ 172 h 386"/>
              <a:gd name="T6" fmla="*/ 103 w 314"/>
              <a:gd name="T7" fmla="*/ 172 h 386"/>
              <a:gd name="T8" fmla="*/ 16 w 314"/>
              <a:gd name="T9" fmla="*/ 320 h 386"/>
              <a:gd name="T10" fmla="*/ 28 w 314"/>
              <a:gd name="T11" fmla="*/ 386 h 386"/>
              <a:gd name="T12" fmla="*/ 132 w 314"/>
              <a:gd name="T13" fmla="*/ 386 h 386"/>
              <a:gd name="T14" fmla="*/ 154 w 314"/>
              <a:gd name="T15" fmla="*/ 203 h 386"/>
              <a:gd name="T16" fmla="*/ 132 w 314"/>
              <a:gd name="T17" fmla="*/ 180 h 386"/>
              <a:gd name="T18" fmla="*/ 182 w 314"/>
              <a:gd name="T19" fmla="*/ 180 h 386"/>
              <a:gd name="T20" fmla="*/ 160 w 314"/>
              <a:gd name="T21" fmla="*/ 203 h 386"/>
              <a:gd name="T22" fmla="*/ 182 w 314"/>
              <a:gd name="T23" fmla="*/ 386 h 386"/>
              <a:gd name="T24" fmla="*/ 286 w 314"/>
              <a:gd name="T25" fmla="*/ 386 h 386"/>
              <a:gd name="T26" fmla="*/ 298 w 314"/>
              <a:gd name="T27" fmla="*/ 320 h 386"/>
              <a:gd name="T28" fmla="*/ 211 w 314"/>
              <a:gd name="T29" fmla="*/ 172 h 386"/>
              <a:gd name="T30" fmla="*/ 187 w 314"/>
              <a:gd name="T31" fmla="*/ 172 h 386"/>
              <a:gd name="T32" fmla="*/ 246 w 314"/>
              <a:gd name="T33" fmla="*/ 89 h 386"/>
              <a:gd name="T34" fmla="*/ 157 w 314"/>
              <a:gd name="T35" fmla="*/ 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4" h="386">
                <a:moveTo>
                  <a:pt x="157" y="0"/>
                </a:moveTo>
                <a:cubicBezTo>
                  <a:pt x="108" y="0"/>
                  <a:pt x="68" y="40"/>
                  <a:pt x="68" y="89"/>
                </a:cubicBezTo>
                <a:cubicBezTo>
                  <a:pt x="68" y="127"/>
                  <a:pt x="93" y="160"/>
                  <a:pt x="127" y="172"/>
                </a:cubicBezTo>
                <a:cubicBezTo>
                  <a:pt x="103" y="172"/>
                  <a:pt x="103" y="172"/>
                  <a:pt x="103" y="172"/>
                </a:cubicBezTo>
                <a:cubicBezTo>
                  <a:pt x="55" y="172"/>
                  <a:pt x="26" y="291"/>
                  <a:pt x="16" y="320"/>
                </a:cubicBezTo>
                <a:cubicBezTo>
                  <a:pt x="0" y="363"/>
                  <a:pt x="28" y="386"/>
                  <a:pt x="28" y="386"/>
                </a:cubicBezTo>
                <a:cubicBezTo>
                  <a:pt x="132" y="386"/>
                  <a:pt x="132" y="386"/>
                  <a:pt x="132" y="386"/>
                </a:cubicBezTo>
                <a:cubicBezTo>
                  <a:pt x="154" y="203"/>
                  <a:pt x="154" y="203"/>
                  <a:pt x="154" y="203"/>
                </a:cubicBezTo>
                <a:cubicBezTo>
                  <a:pt x="132" y="180"/>
                  <a:pt x="132" y="180"/>
                  <a:pt x="132" y="180"/>
                </a:cubicBezTo>
                <a:cubicBezTo>
                  <a:pt x="182" y="180"/>
                  <a:pt x="182" y="180"/>
                  <a:pt x="182" y="180"/>
                </a:cubicBezTo>
                <a:cubicBezTo>
                  <a:pt x="160" y="203"/>
                  <a:pt x="160" y="203"/>
                  <a:pt x="160" y="203"/>
                </a:cubicBezTo>
                <a:cubicBezTo>
                  <a:pt x="182" y="386"/>
                  <a:pt x="182" y="386"/>
                  <a:pt x="182" y="386"/>
                </a:cubicBezTo>
                <a:cubicBezTo>
                  <a:pt x="286" y="386"/>
                  <a:pt x="286" y="386"/>
                  <a:pt x="286" y="386"/>
                </a:cubicBezTo>
                <a:cubicBezTo>
                  <a:pt x="286" y="386"/>
                  <a:pt x="314" y="363"/>
                  <a:pt x="298" y="320"/>
                </a:cubicBezTo>
                <a:cubicBezTo>
                  <a:pt x="288" y="291"/>
                  <a:pt x="259" y="172"/>
                  <a:pt x="211" y="172"/>
                </a:cubicBezTo>
                <a:cubicBezTo>
                  <a:pt x="187" y="172"/>
                  <a:pt x="187" y="172"/>
                  <a:pt x="187" y="172"/>
                </a:cubicBezTo>
                <a:cubicBezTo>
                  <a:pt x="221" y="160"/>
                  <a:pt x="246" y="127"/>
                  <a:pt x="246" y="89"/>
                </a:cubicBezTo>
                <a:cubicBezTo>
                  <a:pt x="246" y="40"/>
                  <a:pt x="206" y="0"/>
                  <a:pt x="157" y="0"/>
                </a:cubicBezTo>
              </a:path>
            </a:pathLst>
          </a:custGeom>
          <a:solidFill>
            <a:srgbClr val="00B0F0">
              <a:alpha val="40000"/>
            </a:srgbClr>
          </a:solidFill>
          <a:ln>
            <a:noFill/>
          </a:ln>
        </p:spPr>
        <p:txBody>
          <a:bodyPr vert="horz" wrap="square" lIns="95244" tIns="47623" rIns="95244" bIns="47623" numCol="1" anchor="t" anchorCtr="0" compatLnSpc="1"/>
          <a:lstStyle/>
          <a:p>
            <a:pPr defTabSz="951865" fontAlgn="auto">
              <a:spcBef>
                <a:spcPts val="0"/>
              </a:spcBef>
              <a:spcAft>
                <a:spcPts val="0"/>
              </a:spcAft>
              <a:defRPr/>
            </a:pPr>
            <a:endParaRPr lang="zh-CN" altLang="en-US" sz="1875">
              <a:solidFill>
                <a:prstClr val="black"/>
              </a:solidFill>
              <a:latin typeface="Calibri" panose="020F0502020204030204"/>
            </a:endParaRPr>
          </a:p>
        </p:txBody>
      </p:sp>
      <p:sp>
        <p:nvSpPr>
          <p:cNvPr id="59" name="Freeform 48"/>
          <p:cNvSpPr/>
          <p:nvPr/>
        </p:nvSpPr>
        <p:spPr bwMode="auto">
          <a:xfrm>
            <a:off x="8107483" y="2302547"/>
            <a:ext cx="170932" cy="269892"/>
          </a:xfrm>
          <a:custGeom>
            <a:avLst/>
            <a:gdLst>
              <a:gd name="T0" fmla="*/ 128 w 200"/>
              <a:gd name="T1" fmla="*/ 0 h 315"/>
              <a:gd name="T2" fmla="*/ 55 w 200"/>
              <a:gd name="T3" fmla="*/ 73 h 315"/>
              <a:gd name="T4" fmla="*/ 103 w 200"/>
              <a:gd name="T5" fmla="*/ 141 h 315"/>
              <a:gd name="T6" fmla="*/ 84 w 200"/>
              <a:gd name="T7" fmla="*/ 141 h 315"/>
              <a:gd name="T8" fmla="*/ 13 w 200"/>
              <a:gd name="T9" fmla="*/ 261 h 315"/>
              <a:gd name="T10" fmla="*/ 23 w 200"/>
              <a:gd name="T11" fmla="*/ 315 h 315"/>
              <a:gd name="T12" fmla="*/ 108 w 200"/>
              <a:gd name="T13" fmla="*/ 315 h 315"/>
              <a:gd name="T14" fmla="*/ 126 w 200"/>
              <a:gd name="T15" fmla="*/ 166 h 315"/>
              <a:gd name="T16" fmla="*/ 107 w 200"/>
              <a:gd name="T17" fmla="*/ 147 h 315"/>
              <a:gd name="T18" fmla="*/ 149 w 200"/>
              <a:gd name="T19" fmla="*/ 147 h 315"/>
              <a:gd name="T20" fmla="*/ 130 w 200"/>
              <a:gd name="T21" fmla="*/ 166 h 315"/>
              <a:gd name="T22" fmla="*/ 148 w 200"/>
              <a:gd name="T23" fmla="*/ 315 h 315"/>
              <a:gd name="T24" fmla="*/ 168 w 200"/>
              <a:gd name="T25" fmla="*/ 315 h 315"/>
              <a:gd name="T26" fmla="*/ 161 w 200"/>
              <a:gd name="T27" fmla="*/ 245 h 315"/>
              <a:gd name="T28" fmla="*/ 166 w 200"/>
              <a:gd name="T29" fmla="*/ 228 h 315"/>
              <a:gd name="T30" fmla="*/ 194 w 200"/>
              <a:gd name="T31" fmla="*/ 152 h 315"/>
              <a:gd name="T32" fmla="*/ 172 w 200"/>
              <a:gd name="T33" fmla="*/ 141 h 315"/>
              <a:gd name="T34" fmla="*/ 152 w 200"/>
              <a:gd name="T35" fmla="*/ 141 h 315"/>
              <a:gd name="T36" fmla="*/ 200 w 200"/>
              <a:gd name="T37" fmla="*/ 73 h 315"/>
              <a:gd name="T38" fmla="*/ 128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128" y="0"/>
                </a:moveTo>
                <a:cubicBezTo>
                  <a:pt x="88" y="0"/>
                  <a:pt x="55" y="33"/>
                  <a:pt x="55" y="73"/>
                </a:cubicBezTo>
                <a:cubicBezTo>
                  <a:pt x="55" y="104"/>
                  <a:pt x="76" y="131"/>
                  <a:pt x="103" y="141"/>
                </a:cubicBezTo>
                <a:cubicBezTo>
                  <a:pt x="84" y="141"/>
                  <a:pt x="84" y="141"/>
                  <a:pt x="84" y="141"/>
                </a:cubicBezTo>
                <a:cubicBezTo>
                  <a:pt x="45" y="141"/>
                  <a:pt x="21" y="238"/>
                  <a:pt x="13" y="261"/>
                </a:cubicBezTo>
                <a:cubicBezTo>
                  <a:pt x="0" y="296"/>
                  <a:pt x="23" y="315"/>
                  <a:pt x="23" y="315"/>
                </a:cubicBezTo>
                <a:cubicBezTo>
                  <a:pt x="108" y="315"/>
                  <a:pt x="108" y="315"/>
                  <a:pt x="108" y="315"/>
                </a:cubicBezTo>
                <a:cubicBezTo>
                  <a:pt x="126" y="166"/>
                  <a:pt x="126" y="166"/>
                  <a:pt x="126" y="166"/>
                </a:cubicBezTo>
                <a:cubicBezTo>
                  <a:pt x="107" y="147"/>
                  <a:pt x="107" y="147"/>
                  <a:pt x="107" y="147"/>
                </a:cubicBezTo>
                <a:cubicBezTo>
                  <a:pt x="149" y="147"/>
                  <a:pt x="149" y="147"/>
                  <a:pt x="149" y="147"/>
                </a:cubicBezTo>
                <a:cubicBezTo>
                  <a:pt x="130" y="166"/>
                  <a:pt x="130" y="166"/>
                  <a:pt x="130" y="166"/>
                </a:cubicBezTo>
                <a:cubicBezTo>
                  <a:pt x="148" y="315"/>
                  <a:pt x="148" y="315"/>
                  <a:pt x="148" y="315"/>
                </a:cubicBezTo>
                <a:cubicBezTo>
                  <a:pt x="168" y="315"/>
                  <a:pt x="168" y="315"/>
                  <a:pt x="168" y="315"/>
                </a:cubicBezTo>
                <a:cubicBezTo>
                  <a:pt x="160" y="303"/>
                  <a:pt x="149" y="279"/>
                  <a:pt x="161" y="245"/>
                </a:cubicBezTo>
                <a:cubicBezTo>
                  <a:pt x="162" y="241"/>
                  <a:pt x="164" y="235"/>
                  <a:pt x="166" y="228"/>
                </a:cubicBezTo>
                <a:cubicBezTo>
                  <a:pt x="173" y="207"/>
                  <a:pt x="182" y="178"/>
                  <a:pt x="194" y="152"/>
                </a:cubicBezTo>
                <a:cubicBezTo>
                  <a:pt x="188" y="145"/>
                  <a:pt x="180" y="141"/>
                  <a:pt x="172" y="141"/>
                </a:cubicBezTo>
                <a:cubicBezTo>
                  <a:pt x="152" y="141"/>
                  <a:pt x="152" y="141"/>
                  <a:pt x="152" y="141"/>
                </a:cubicBezTo>
                <a:cubicBezTo>
                  <a:pt x="180" y="131"/>
                  <a:pt x="200" y="104"/>
                  <a:pt x="200" y="73"/>
                </a:cubicBezTo>
                <a:cubicBezTo>
                  <a:pt x="200" y="33"/>
                  <a:pt x="168" y="0"/>
                  <a:pt x="128" y="0"/>
                </a:cubicBezTo>
              </a:path>
            </a:pathLst>
          </a:custGeom>
          <a:solidFill>
            <a:srgbClr val="00B0F0">
              <a:alpha val="40000"/>
            </a:srgbClr>
          </a:solidFill>
          <a:ln>
            <a:noFill/>
          </a:ln>
        </p:spPr>
        <p:txBody>
          <a:bodyPr vert="horz" wrap="square" lIns="95244" tIns="47623" rIns="95244" bIns="47623" numCol="1" anchor="t" anchorCtr="0" compatLnSpc="1"/>
          <a:lstStyle/>
          <a:p>
            <a:pPr defTabSz="951865" fontAlgn="auto">
              <a:spcBef>
                <a:spcPts val="0"/>
              </a:spcBef>
              <a:spcAft>
                <a:spcPts val="0"/>
              </a:spcAft>
              <a:defRPr/>
            </a:pPr>
            <a:endParaRPr lang="zh-CN" altLang="en-US" sz="1875">
              <a:solidFill>
                <a:prstClr val="black"/>
              </a:solidFill>
              <a:latin typeface="Calibri" panose="020F0502020204030204"/>
            </a:endParaRPr>
          </a:p>
        </p:txBody>
      </p:sp>
      <p:sp>
        <p:nvSpPr>
          <p:cNvPr id="66" name="Freeform 49"/>
          <p:cNvSpPr/>
          <p:nvPr/>
        </p:nvSpPr>
        <p:spPr bwMode="auto">
          <a:xfrm>
            <a:off x="8471659" y="2302547"/>
            <a:ext cx="170574" cy="269892"/>
          </a:xfrm>
          <a:custGeom>
            <a:avLst/>
            <a:gdLst>
              <a:gd name="T0" fmla="*/ 72 w 200"/>
              <a:gd name="T1" fmla="*/ 0 h 315"/>
              <a:gd name="T2" fmla="*/ 0 w 200"/>
              <a:gd name="T3" fmla="*/ 73 h 315"/>
              <a:gd name="T4" fmla="*/ 48 w 200"/>
              <a:gd name="T5" fmla="*/ 141 h 315"/>
              <a:gd name="T6" fmla="*/ 28 w 200"/>
              <a:gd name="T7" fmla="*/ 141 h 315"/>
              <a:gd name="T8" fmla="*/ 6 w 200"/>
              <a:gd name="T9" fmla="*/ 152 h 315"/>
              <a:gd name="T10" fmla="*/ 34 w 200"/>
              <a:gd name="T11" fmla="*/ 228 h 315"/>
              <a:gd name="T12" fmla="*/ 39 w 200"/>
              <a:gd name="T13" fmla="*/ 245 h 315"/>
              <a:gd name="T14" fmla="*/ 32 w 200"/>
              <a:gd name="T15" fmla="*/ 315 h 315"/>
              <a:gd name="T16" fmla="*/ 52 w 200"/>
              <a:gd name="T17" fmla="*/ 315 h 315"/>
              <a:gd name="T18" fmla="*/ 70 w 200"/>
              <a:gd name="T19" fmla="*/ 166 h 315"/>
              <a:gd name="T20" fmla="*/ 52 w 200"/>
              <a:gd name="T21" fmla="*/ 147 h 315"/>
              <a:gd name="T22" fmla="*/ 93 w 200"/>
              <a:gd name="T23" fmla="*/ 147 h 315"/>
              <a:gd name="T24" fmla="*/ 74 w 200"/>
              <a:gd name="T25" fmla="*/ 166 h 315"/>
              <a:gd name="T26" fmla="*/ 92 w 200"/>
              <a:gd name="T27" fmla="*/ 315 h 315"/>
              <a:gd name="T28" fmla="*/ 178 w 200"/>
              <a:gd name="T29" fmla="*/ 315 h 315"/>
              <a:gd name="T30" fmla="*/ 187 w 200"/>
              <a:gd name="T31" fmla="*/ 261 h 315"/>
              <a:gd name="T32" fmla="*/ 116 w 200"/>
              <a:gd name="T33" fmla="*/ 141 h 315"/>
              <a:gd name="T34" fmla="*/ 97 w 200"/>
              <a:gd name="T35" fmla="*/ 141 h 315"/>
              <a:gd name="T36" fmla="*/ 145 w 200"/>
              <a:gd name="T37" fmla="*/ 73 h 315"/>
              <a:gd name="T38" fmla="*/ 72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72" y="0"/>
                </a:moveTo>
                <a:cubicBezTo>
                  <a:pt x="32" y="0"/>
                  <a:pt x="0" y="33"/>
                  <a:pt x="0" y="73"/>
                </a:cubicBezTo>
                <a:cubicBezTo>
                  <a:pt x="0" y="104"/>
                  <a:pt x="20" y="131"/>
                  <a:pt x="48" y="141"/>
                </a:cubicBezTo>
                <a:cubicBezTo>
                  <a:pt x="28" y="141"/>
                  <a:pt x="28" y="141"/>
                  <a:pt x="28" y="141"/>
                </a:cubicBezTo>
                <a:cubicBezTo>
                  <a:pt x="20" y="141"/>
                  <a:pt x="13" y="145"/>
                  <a:pt x="6" y="152"/>
                </a:cubicBezTo>
                <a:cubicBezTo>
                  <a:pt x="18" y="178"/>
                  <a:pt x="27" y="207"/>
                  <a:pt x="34" y="228"/>
                </a:cubicBezTo>
                <a:cubicBezTo>
                  <a:pt x="36" y="235"/>
                  <a:pt x="38" y="241"/>
                  <a:pt x="39" y="245"/>
                </a:cubicBezTo>
                <a:cubicBezTo>
                  <a:pt x="52" y="279"/>
                  <a:pt x="40" y="303"/>
                  <a:pt x="32" y="315"/>
                </a:cubicBezTo>
                <a:cubicBezTo>
                  <a:pt x="52" y="315"/>
                  <a:pt x="52" y="315"/>
                  <a:pt x="52" y="315"/>
                </a:cubicBezTo>
                <a:cubicBezTo>
                  <a:pt x="70" y="166"/>
                  <a:pt x="70" y="166"/>
                  <a:pt x="70" y="166"/>
                </a:cubicBezTo>
                <a:cubicBezTo>
                  <a:pt x="52" y="147"/>
                  <a:pt x="52" y="147"/>
                  <a:pt x="52" y="147"/>
                </a:cubicBezTo>
                <a:cubicBezTo>
                  <a:pt x="93" y="147"/>
                  <a:pt x="93" y="147"/>
                  <a:pt x="93" y="147"/>
                </a:cubicBezTo>
                <a:cubicBezTo>
                  <a:pt x="74" y="166"/>
                  <a:pt x="74" y="166"/>
                  <a:pt x="74" y="166"/>
                </a:cubicBezTo>
                <a:cubicBezTo>
                  <a:pt x="92" y="315"/>
                  <a:pt x="92" y="315"/>
                  <a:pt x="92" y="315"/>
                </a:cubicBezTo>
                <a:cubicBezTo>
                  <a:pt x="178" y="315"/>
                  <a:pt x="178" y="315"/>
                  <a:pt x="178" y="315"/>
                </a:cubicBezTo>
                <a:cubicBezTo>
                  <a:pt x="178" y="315"/>
                  <a:pt x="200" y="296"/>
                  <a:pt x="187" y="261"/>
                </a:cubicBezTo>
                <a:cubicBezTo>
                  <a:pt x="179" y="238"/>
                  <a:pt x="156" y="141"/>
                  <a:pt x="116" y="141"/>
                </a:cubicBezTo>
                <a:cubicBezTo>
                  <a:pt x="97" y="141"/>
                  <a:pt x="97" y="141"/>
                  <a:pt x="97" y="141"/>
                </a:cubicBezTo>
                <a:cubicBezTo>
                  <a:pt x="125" y="131"/>
                  <a:pt x="145" y="104"/>
                  <a:pt x="145" y="73"/>
                </a:cubicBezTo>
                <a:cubicBezTo>
                  <a:pt x="145" y="33"/>
                  <a:pt x="112" y="0"/>
                  <a:pt x="72" y="0"/>
                </a:cubicBezTo>
              </a:path>
            </a:pathLst>
          </a:custGeom>
          <a:solidFill>
            <a:srgbClr val="00B0F0">
              <a:alpha val="40000"/>
            </a:srgbClr>
          </a:solidFill>
          <a:ln>
            <a:noFill/>
          </a:ln>
        </p:spPr>
        <p:txBody>
          <a:bodyPr vert="horz" wrap="square" lIns="95244" tIns="47623" rIns="95244" bIns="47623" numCol="1" anchor="t" anchorCtr="0" compatLnSpc="1"/>
          <a:lstStyle/>
          <a:p>
            <a:pPr defTabSz="951865" fontAlgn="auto">
              <a:spcBef>
                <a:spcPts val="0"/>
              </a:spcBef>
              <a:spcAft>
                <a:spcPts val="0"/>
              </a:spcAft>
              <a:defRPr/>
            </a:pPr>
            <a:endParaRPr lang="zh-CN" altLang="en-US" sz="1875">
              <a:solidFill>
                <a:prstClr val="black"/>
              </a:solidFill>
              <a:latin typeface="Calibri" panose="020F0502020204030204"/>
            </a:endParaRPr>
          </a:p>
        </p:txBody>
      </p:sp>
      <p:grpSp>
        <p:nvGrpSpPr>
          <p:cNvPr id="70" name="组合 69"/>
          <p:cNvGrpSpPr/>
          <p:nvPr/>
        </p:nvGrpSpPr>
        <p:grpSpPr>
          <a:xfrm>
            <a:off x="8477911" y="5134359"/>
            <a:ext cx="2796604" cy="347233"/>
            <a:chOff x="5272248" y="4626108"/>
            <a:chExt cx="2684915" cy="333365"/>
          </a:xfrm>
          <a:effectLst>
            <a:outerShdw blurRad="76200" dist="25400" dir="2700000" algn="tl" rotWithShape="0">
              <a:prstClr val="black">
                <a:alpha val="30000"/>
              </a:prstClr>
            </a:outerShdw>
          </a:effectLst>
        </p:grpSpPr>
        <p:sp>
          <p:nvSpPr>
            <p:cNvPr id="71" name="椭圆 70"/>
            <p:cNvSpPr/>
            <p:nvPr/>
          </p:nvSpPr>
          <p:spPr>
            <a:xfrm>
              <a:off x="5272248" y="4626108"/>
              <a:ext cx="81021" cy="810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51865" fontAlgn="auto">
                <a:spcBef>
                  <a:spcPts val="0"/>
                </a:spcBef>
                <a:spcAft>
                  <a:spcPts val="0"/>
                </a:spcAft>
                <a:defRPr/>
              </a:pPr>
              <a:endParaRPr lang="zh-CN" altLang="en-US" sz="1875">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2" name="任意多边形 71"/>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1" fmla="*/ 0 w 2815771"/>
                <a:gd name="connsiteY0-2" fmla="*/ 0 h 649982"/>
                <a:gd name="connsiteX1-3" fmla="*/ 254183 w 2815771"/>
                <a:gd name="connsiteY1-4" fmla="*/ 649982 h 649982"/>
                <a:gd name="connsiteX2-5" fmla="*/ 2815771 w 2815771"/>
                <a:gd name="connsiteY2-6" fmla="*/ 638628 h 649982"/>
              </a:gdLst>
              <a:ahLst/>
              <a:cxnLst>
                <a:cxn ang="0">
                  <a:pos x="connsiteX0-1" y="connsiteY0-2"/>
                </a:cxn>
                <a:cxn ang="0">
                  <a:pos x="connsiteX1-3" y="connsiteY1-4"/>
                </a:cxn>
                <a:cxn ang="0">
                  <a:pos x="connsiteX2-5" y="connsiteY2-6"/>
                </a:cxn>
              </a:cxnLst>
              <a:rect l="l" t="t" r="r" b="b"/>
              <a:pathLst>
                <a:path w="2815771" h="649982">
                  <a:moveTo>
                    <a:pt x="0" y="0"/>
                  </a:moveTo>
                  <a:lnTo>
                    <a:pt x="254183" y="649982"/>
                  </a:lnTo>
                  <a:lnTo>
                    <a:pt x="2815771" y="638628"/>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51865" fontAlgn="auto">
                <a:spcBef>
                  <a:spcPts val="0"/>
                </a:spcBef>
                <a:spcAft>
                  <a:spcPts val="0"/>
                </a:spcAft>
                <a:defRPr/>
              </a:pPr>
              <a:endParaRPr lang="zh-CN" altLang="en-US" sz="1875">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73" name="文本框 72"/>
          <p:cNvSpPr txBox="1"/>
          <p:nvPr/>
        </p:nvSpPr>
        <p:spPr>
          <a:xfrm>
            <a:off x="9419983" y="5102068"/>
            <a:ext cx="1854532" cy="412870"/>
          </a:xfrm>
          <a:prstGeom prst="rect">
            <a:avLst/>
          </a:prstGeom>
          <a:noFill/>
        </p:spPr>
        <p:txBody>
          <a:bodyPr wrap="square" rtlCol="0">
            <a:spAutoFit/>
          </a:bodyPr>
          <a:lstStyle/>
          <a:p>
            <a:pPr defTabSz="951865" fontAlgn="auto">
              <a:spcBef>
                <a:spcPts val="0"/>
              </a:spcBef>
              <a:spcAft>
                <a:spcPts val="0"/>
              </a:spcAft>
              <a:defRPr/>
            </a:pPr>
            <a:r>
              <a:rPr lang="zh-CN" altLang="en-US" sz="2085" dirty="0">
                <a:solidFill>
                  <a:srgbClr val="0070C0"/>
                </a:solidFill>
                <a:latin typeface="时尚中黑简体" panose="01010104010101010101" pitchFamily="2" charset="-122"/>
                <a:ea typeface="时尚中黑简体" panose="01010104010101010101" pitchFamily="2" charset="-122"/>
              </a:rPr>
              <a:t>在此添加标题</a:t>
            </a:r>
          </a:p>
        </p:txBody>
      </p:sp>
      <p:sp>
        <p:nvSpPr>
          <p:cNvPr id="74" name="文本框 73"/>
          <p:cNvSpPr txBox="1"/>
          <p:nvPr/>
        </p:nvSpPr>
        <p:spPr>
          <a:xfrm>
            <a:off x="8835163" y="5463078"/>
            <a:ext cx="2439353" cy="861774"/>
          </a:xfrm>
          <a:prstGeom prst="rect">
            <a:avLst/>
          </a:prstGeom>
          <a:noFill/>
        </p:spPr>
        <p:txBody>
          <a:bodyPr wrap="square" rtlCol="0">
            <a:spAutoFit/>
          </a:bodyPr>
          <a:lstStyle/>
          <a:p>
            <a:pPr algn="just" defTabSz="951865" fontAlgn="auto">
              <a:spcBef>
                <a:spcPts val="0"/>
              </a:spcBef>
              <a:spcAft>
                <a:spcPts val="0"/>
              </a:spcAft>
              <a:defRPr/>
            </a:pPr>
            <a:r>
              <a:rPr lang="zh-CN" altLang="en-US" sz="1250" dirty="0">
                <a:solidFill>
                  <a:prstClr val="black">
                    <a:lumMod val="50000"/>
                    <a:lumOff val="50000"/>
                  </a:prstClr>
                </a:solidFill>
                <a:latin typeface="微软雅黑" panose="020B0503020204020204" pitchFamily="34" charset="-122"/>
                <a:ea typeface="微软雅黑" panose="020B0503020204020204" pitchFamily="34" charset="-122"/>
              </a:rPr>
              <a:t>这里添加文字内容这里添加文字内容这里添加文字内容</a:t>
            </a:r>
          </a:p>
          <a:p>
            <a:pPr algn="just" defTabSz="951865" fontAlgn="auto">
              <a:spcBef>
                <a:spcPts val="0"/>
              </a:spcBef>
              <a:spcAft>
                <a:spcPts val="0"/>
              </a:spcAft>
              <a:defRPr/>
            </a:pPr>
            <a:endParaRPr lang="zh-CN" altLang="en-US" sz="125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defTabSz="951865" fontAlgn="auto">
              <a:spcBef>
                <a:spcPts val="0"/>
              </a:spcBef>
              <a:spcAft>
                <a:spcPts val="0"/>
              </a:spcAft>
              <a:defRPr/>
            </a:pPr>
            <a:endParaRPr lang="zh-CN" altLang="en-US" sz="125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75" name="Freeform 57"/>
          <p:cNvSpPr>
            <a:spLocks noEditPoints="1"/>
          </p:cNvSpPr>
          <p:nvPr/>
        </p:nvSpPr>
        <p:spPr bwMode="auto">
          <a:xfrm>
            <a:off x="9004925" y="5071933"/>
            <a:ext cx="373532" cy="374252"/>
          </a:xfrm>
          <a:custGeom>
            <a:avLst/>
            <a:gdLst>
              <a:gd name="T0" fmla="*/ 145 w 437"/>
              <a:gd name="T1" fmla="*/ 119 h 437"/>
              <a:gd name="T2" fmla="*/ 126 w 437"/>
              <a:gd name="T3" fmla="*/ 159 h 437"/>
              <a:gd name="T4" fmla="*/ 197 w 437"/>
              <a:gd name="T5" fmla="*/ 237 h 437"/>
              <a:gd name="T6" fmla="*/ 214 w 437"/>
              <a:gd name="T7" fmla="*/ 245 h 437"/>
              <a:gd name="T8" fmla="*/ 276 w 437"/>
              <a:gd name="T9" fmla="*/ 245 h 437"/>
              <a:gd name="T10" fmla="*/ 276 w 437"/>
              <a:gd name="T11" fmla="*/ 196 h 437"/>
              <a:gd name="T12" fmla="*/ 225 w 437"/>
              <a:gd name="T13" fmla="*/ 196 h 437"/>
              <a:gd name="T14" fmla="*/ 161 w 437"/>
              <a:gd name="T15" fmla="*/ 126 h 437"/>
              <a:gd name="T16" fmla="*/ 145 w 437"/>
              <a:gd name="T17" fmla="*/ 119 h 437"/>
              <a:gd name="T18" fmla="*/ 219 w 437"/>
              <a:gd name="T19" fmla="*/ 388 h 437"/>
              <a:gd name="T20" fmla="*/ 48 w 437"/>
              <a:gd name="T21" fmla="*/ 218 h 437"/>
              <a:gd name="T22" fmla="*/ 219 w 437"/>
              <a:gd name="T23" fmla="*/ 48 h 437"/>
              <a:gd name="T24" fmla="*/ 388 w 437"/>
              <a:gd name="T25" fmla="*/ 218 h 437"/>
              <a:gd name="T26" fmla="*/ 219 w 437"/>
              <a:gd name="T27" fmla="*/ 388 h 437"/>
              <a:gd name="T28" fmla="*/ 219 w 437"/>
              <a:gd name="T29" fmla="*/ 0 h 437"/>
              <a:gd name="T30" fmla="*/ 0 w 437"/>
              <a:gd name="T31" fmla="*/ 218 h 437"/>
              <a:gd name="T32" fmla="*/ 219 w 437"/>
              <a:gd name="T33" fmla="*/ 437 h 437"/>
              <a:gd name="T34" fmla="*/ 437 w 437"/>
              <a:gd name="T35" fmla="*/ 218 h 437"/>
              <a:gd name="T36" fmla="*/ 219 w 437"/>
              <a:gd name="T3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7" h="437">
                <a:moveTo>
                  <a:pt x="145" y="119"/>
                </a:moveTo>
                <a:cubicBezTo>
                  <a:pt x="127" y="119"/>
                  <a:pt x="110" y="142"/>
                  <a:pt x="126" y="159"/>
                </a:cubicBezTo>
                <a:cubicBezTo>
                  <a:pt x="197" y="237"/>
                  <a:pt x="197" y="237"/>
                  <a:pt x="197" y="237"/>
                </a:cubicBezTo>
                <a:cubicBezTo>
                  <a:pt x="201" y="242"/>
                  <a:pt x="207" y="245"/>
                  <a:pt x="214" y="245"/>
                </a:cubicBezTo>
                <a:cubicBezTo>
                  <a:pt x="276" y="245"/>
                  <a:pt x="276" y="245"/>
                  <a:pt x="276" y="245"/>
                </a:cubicBezTo>
                <a:cubicBezTo>
                  <a:pt x="306" y="245"/>
                  <a:pt x="309" y="196"/>
                  <a:pt x="276" y="196"/>
                </a:cubicBezTo>
                <a:cubicBezTo>
                  <a:pt x="225" y="196"/>
                  <a:pt x="225" y="196"/>
                  <a:pt x="225" y="196"/>
                </a:cubicBezTo>
                <a:cubicBezTo>
                  <a:pt x="161" y="126"/>
                  <a:pt x="161" y="126"/>
                  <a:pt x="161" y="126"/>
                </a:cubicBezTo>
                <a:cubicBezTo>
                  <a:pt x="156" y="121"/>
                  <a:pt x="151" y="119"/>
                  <a:pt x="145" y="119"/>
                </a:cubicBezTo>
                <a:moveTo>
                  <a:pt x="219" y="388"/>
                </a:moveTo>
                <a:cubicBezTo>
                  <a:pt x="124" y="388"/>
                  <a:pt x="48" y="312"/>
                  <a:pt x="48" y="218"/>
                </a:cubicBezTo>
                <a:cubicBezTo>
                  <a:pt x="48" y="124"/>
                  <a:pt x="124" y="48"/>
                  <a:pt x="219" y="48"/>
                </a:cubicBezTo>
                <a:cubicBezTo>
                  <a:pt x="313" y="48"/>
                  <a:pt x="388" y="124"/>
                  <a:pt x="388" y="218"/>
                </a:cubicBezTo>
                <a:cubicBezTo>
                  <a:pt x="388" y="312"/>
                  <a:pt x="313" y="388"/>
                  <a:pt x="219" y="388"/>
                </a:cubicBezTo>
                <a:moveTo>
                  <a:pt x="219" y="0"/>
                </a:moveTo>
                <a:cubicBezTo>
                  <a:pt x="98" y="0"/>
                  <a:pt x="0" y="97"/>
                  <a:pt x="0" y="218"/>
                </a:cubicBezTo>
                <a:cubicBezTo>
                  <a:pt x="0" y="339"/>
                  <a:pt x="98" y="437"/>
                  <a:pt x="219" y="437"/>
                </a:cubicBezTo>
                <a:cubicBezTo>
                  <a:pt x="339" y="437"/>
                  <a:pt x="437" y="339"/>
                  <a:pt x="437" y="218"/>
                </a:cubicBezTo>
                <a:cubicBezTo>
                  <a:pt x="437" y="97"/>
                  <a:pt x="339" y="0"/>
                  <a:pt x="219" y="0"/>
                </a:cubicBezTo>
              </a:path>
            </a:pathLst>
          </a:custGeom>
          <a:solidFill>
            <a:srgbClr val="0070C0">
              <a:alpha val="40000"/>
            </a:srgbClr>
          </a:solidFill>
          <a:ln>
            <a:noFill/>
          </a:ln>
        </p:spPr>
        <p:txBody>
          <a:bodyPr vert="horz" wrap="square" lIns="95244" tIns="47623" rIns="95244" bIns="47623" numCol="1" anchor="t" anchorCtr="0" compatLnSpc="1"/>
          <a:lstStyle/>
          <a:p>
            <a:pPr defTabSz="951865" fontAlgn="auto">
              <a:spcBef>
                <a:spcPts val="0"/>
              </a:spcBef>
              <a:spcAft>
                <a:spcPts val="0"/>
              </a:spcAft>
              <a:defRPr/>
            </a:pPr>
            <a:endParaRPr lang="zh-CN" altLang="en-US" sz="1875" dirty="0">
              <a:solidFill>
                <a:prstClr val="black"/>
              </a:solidFill>
              <a:latin typeface="Calibri" panose="020F0502020204030204"/>
            </a:endParaRPr>
          </a:p>
        </p:txBody>
      </p:sp>
      <p:sp>
        <p:nvSpPr>
          <p:cNvPr id="54" name="文本框 6"/>
          <p:cNvSpPr>
            <a:spLocks noChangeArrowheads="1"/>
          </p:cNvSpPr>
          <p:nvPr/>
        </p:nvSpPr>
        <p:spPr bwMode="auto">
          <a:xfrm>
            <a:off x="4742144" y="119696"/>
            <a:ext cx="3318310" cy="457964"/>
          </a:xfrm>
          <a:prstGeom prst="rect">
            <a:avLst/>
          </a:prstGeom>
          <a:noFill/>
          <a:ln>
            <a:noFill/>
          </a:ln>
        </p:spPr>
        <p:txBody>
          <a:bodyPr wrap="square" lIns="90696" tIns="45348" rIns="90696" bIns="45348">
            <a:spAutoFit/>
          </a:bodyPr>
          <a:lstStyle/>
          <a:p>
            <a:pPr defTabSz="1279525" fontAlgn="auto">
              <a:spcBef>
                <a:spcPts val="0"/>
              </a:spcBef>
              <a:spcAft>
                <a:spcPts val="0"/>
              </a:spcAft>
              <a:defRPr/>
            </a:pPr>
            <a:r>
              <a:rPr lang="zh-CN" altLang="en-US" sz="2380" dirty="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p>
        </p:txBody>
      </p:sp>
      <p:pic>
        <p:nvPicPr>
          <p:cNvPr id="55" name="图片 5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67862" y="511615"/>
            <a:ext cx="3611821" cy="38170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500"/>
                                        <p:tgtEl>
                                          <p:spTgt spid="5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4"/>
                                        </p:tgtEl>
                                        <p:attrNameLst>
                                          <p:attrName>ppt_y</p:attrName>
                                        </p:attrNameLst>
                                      </p:cBhvr>
                                      <p:tavLst>
                                        <p:tav tm="0">
                                          <p:val>
                                            <p:strVal val="#ppt_y"/>
                                          </p:val>
                                        </p:tav>
                                        <p:tav tm="100000">
                                          <p:val>
                                            <p:strVal val="#ppt_y"/>
                                          </p:val>
                                        </p:tav>
                                      </p:tavLst>
                                    </p:anim>
                                    <p:anim calcmode="lin" valueType="num">
                                      <p:cBhvr>
                                        <p:cTn id="13" dur="500" fill="hold"/>
                                        <p:tgtEl>
                                          <p:spTgt spid="54"/>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4"/>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5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fade">
                                      <p:cBhvr>
                                        <p:cTn id="20" dur="750"/>
                                        <p:tgtEl>
                                          <p:spTgt spid="23"/>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wipe(down)">
                                      <p:cBhvr>
                                        <p:cTn id="25" dur="500"/>
                                        <p:tgtEl>
                                          <p:spTgt spid="27"/>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wipe(down)">
                                      <p:cBhvr>
                                        <p:cTn id="30" dur="500"/>
                                        <p:tgtEl>
                                          <p:spTgt spid="34"/>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wipe(left)">
                                      <p:cBhvr>
                                        <p:cTn id="35" dur="500"/>
                                        <p:tgtEl>
                                          <p:spTgt spid="37"/>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39"/>
                                        </p:tgtEl>
                                        <p:attrNameLst>
                                          <p:attrName>style.visibility</p:attrName>
                                        </p:attrNameLst>
                                      </p:cBhvr>
                                      <p:to>
                                        <p:strVal val="visible"/>
                                      </p:to>
                                    </p:set>
                                    <p:animEffect transition="in" filter="fade">
                                      <p:cBhvr>
                                        <p:cTn id="40" dur="500"/>
                                        <p:tgtEl>
                                          <p:spTgt spid="39"/>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fade">
                                      <p:cBhvr>
                                        <p:cTn id="43" dur="500"/>
                                        <p:tgtEl>
                                          <p:spTgt spid="40"/>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41"/>
                                        </p:tgtEl>
                                        <p:attrNameLst>
                                          <p:attrName>style.visibility</p:attrName>
                                        </p:attrNameLst>
                                      </p:cBhvr>
                                      <p:to>
                                        <p:strVal val="visible"/>
                                      </p:to>
                                    </p:set>
                                    <p:animEffect transition="in" filter="fade">
                                      <p:cBhvr>
                                        <p:cTn id="46" dur="500"/>
                                        <p:tgtEl>
                                          <p:spTgt spid="41"/>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42"/>
                                        </p:tgtEl>
                                        <p:attrNameLst>
                                          <p:attrName>style.visibility</p:attrName>
                                        </p:attrNameLst>
                                      </p:cBhvr>
                                      <p:to>
                                        <p:strVal val="visible"/>
                                      </p:to>
                                    </p:set>
                                    <p:animEffect transition="in" filter="fade">
                                      <p:cBhvr>
                                        <p:cTn id="49" dur="500"/>
                                        <p:tgtEl>
                                          <p:spTgt spid="42"/>
                                        </p:tgtEl>
                                      </p:cBhvr>
                                    </p:animEffect>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38"/>
                                        </p:tgtEl>
                                        <p:attrNameLst>
                                          <p:attrName>style.visibility</p:attrName>
                                        </p:attrNameLst>
                                      </p:cBhvr>
                                      <p:to>
                                        <p:strVal val="visible"/>
                                      </p:to>
                                    </p:set>
                                    <p:animEffect transition="in" filter="fade">
                                      <p:cBhvr>
                                        <p:cTn id="54" dur="750"/>
                                        <p:tgtEl>
                                          <p:spTgt spid="38"/>
                                        </p:tgtEl>
                                      </p:cBhvr>
                                    </p:animEffect>
                                    <p:anim calcmode="lin" valueType="num">
                                      <p:cBhvr>
                                        <p:cTn id="55" dur="750" fill="hold"/>
                                        <p:tgtEl>
                                          <p:spTgt spid="38"/>
                                        </p:tgtEl>
                                        <p:attrNameLst>
                                          <p:attrName>ppt_x</p:attrName>
                                        </p:attrNameLst>
                                      </p:cBhvr>
                                      <p:tavLst>
                                        <p:tav tm="0">
                                          <p:val>
                                            <p:strVal val="#ppt_x"/>
                                          </p:val>
                                        </p:tav>
                                        <p:tav tm="100000">
                                          <p:val>
                                            <p:strVal val="#ppt_x"/>
                                          </p:val>
                                        </p:tav>
                                      </p:tavLst>
                                    </p:anim>
                                    <p:anim calcmode="lin" valueType="num">
                                      <p:cBhvr>
                                        <p:cTn id="56" dur="75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fade">
                                      <p:cBhvr>
                                        <p:cTn id="61" dur="750"/>
                                        <p:tgtEl>
                                          <p:spTgt spid="24"/>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4" fill="hold" grpId="0" nodeType="clickEffect">
                                  <p:stCondLst>
                                    <p:cond delay="0"/>
                                  </p:stCondLst>
                                  <p:childTnLst>
                                    <p:set>
                                      <p:cBhvr>
                                        <p:cTn id="65" dur="1" fill="hold">
                                          <p:stCondLst>
                                            <p:cond delay="0"/>
                                          </p:stCondLst>
                                        </p:cTn>
                                        <p:tgtEl>
                                          <p:spTgt spid="28"/>
                                        </p:tgtEl>
                                        <p:attrNameLst>
                                          <p:attrName>style.visibility</p:attrName>
                                        </p:attrNameLst>
                                      </p:cBhvr>
                                      <p:to>
                                        <p:strVal val="visible"/>
                                      </p:to>
                                    </p:set>
                                    <p:animEffect transition="in" filter="wipe(down)">
                                      <p:cBhvr>
                                        <p:cTn id="66" dur="500"/>
                                        <p:tgtEl>
                                          <p:spTgt spid="28"/>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4" fill="hold" nodeType="clickEffect">
                                  <p:stCondLst>
                                    <p:cond delay="0"/>
                                  </p:stCondLst>
                                  <p:childTnLst>
                                    <p:set>
                                      <p:cBhvr>
                                        <p:cTn id="70" dur="1" fill="hold">
                                          <p:stCondLst>
                                            <p:cond delay="0"/>
                                          </p:stCondLst>
                                        </p:cTn>
                                        <p:tgtEl>
                                          <p:spTgt spid="49"/>
                                        </p:tgtEl>
                                        <p:attrNameLst>
                                          <p:attrName>style.visibility</p:attrName>
                                        </p:attrNameLst>
                                      </p:cBhvr>
                                      <p:to>
                                        <p:strVal val="visible"/>
                                      </p:to>
                                    </p:set>
                                    <p:animEffect transition="in" filter="wipe(down)">
                                      <p:cBhvr>
                                        <p:cTn id="71" dur="500"/>
                                        <p:tgtEl>
                                          <p:spTgt spid="49"/>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8" fill="hold" grpId="0" nodeType="clickEffect">
                                  <p:stCondLst>
                                    <p:cond delay="0"/>
                                  </p:stCondLst>
                                  <p:childTnLst>
                                    <p:set>
                                      <p:cBhvr>
                                        <p:cTn id="75" dur="1" fill="hold">
                                          <p:stCondLst>
                                            <p:cond delay="0"/>
                                          </p:stCondLst>
                                        </p:cTn>
                                        <p:tgtEl>
                                          <p:spTgt spid="52"/>
                                        </p:tgtEl>
                                        <p:attrNameLst>
                                          <p:attrName>style.visibility</p:attrName>
                                        </p:attrNameLst>
                                      </p:cBhvr>
                                      <p:to>
                                        <p:strVal val="visible"/>
                                      </p:to>
                                    </p:set>
                                    <p:animEffect transition="in" filter="wipe(left)">
                                      <p:cBhvr>
                                        <p:cTn id="76" dur="500"/>
                                        <p:tgtEl>
                                          <p:spTgt spid="52"/>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56"/>
                                        </p:tgtEl>
                                        <p:attrNameLst>
                                          <p:attrName>style.visibility</p:attrName>
                                        </p:attrNameLst>
                                      </p:cBhvr>
                                      <p:to>
                                        <p:strVal val="visible"/>
                                      </p:to>
                                    </p:set>
                                    <p:animEffect transition="in" filter="fade">
                                      <p:cBhvr>
                                        <p:cTn id="81" dur="500"/>
                                        <p:tgtEl>
                                          <p:spTgt spid="56"/>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59"/>
                                        </p:tgtEl>
                                        <p:attrNameLst>
                                          <p:attrName>style.visibility</p:attrName>
                                        </p:attrNameLst>
                                      </p:cBhvr>
                                      <p:to>
                                        <p:strVal val="visible"/>
                                      </p:to>
                                    </p:set>
                                    <p:animEffect transition="in" filter="fade">
                                      <p:cBhvr>
                                        <p:cTn id="84" dur="500"/>
                                        <p:tgtEl>
                                          <p:spTgt spid="59"/>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66"/>
                                        </p:tgtEl>
                                        <p:attrNameLst>
                                          <p:attrName>style.visibility</p:attrName>
                                        </p:attrNameLst>
                                      </p:cBhvr>
                                      <p:to>
                                        <p:strVal val="visible"/>
                                      </p:to>
                                    </p:set>
                                    <p:animEffect transition="in" filter="fade">
                                      <p:cBhvr>
                                        <p:cTn id="87" dur="500"/>
                                        <p:tgtEl>
                                          <p:spTgt spid="66"/>
                                        </p:tgtEl>
                                      </p:cBhvr>
                                    </p:animEffect>
                                  </p:childTnLst>
                                </p:cTn>
                              </p:par>
                            </p:childTnLst>
                          </p:cTn>
                        </p:par>
                      </p:childTnLst>
                    </p:cTn>
                  </p:par>
                  <p:par>
                    <p:cTn id="88" fill="hold">
                      <p:stCondLst>
                        <p:cond delay="indefinite"/>
                      </p:stCondLst>
                      <p:childTnLst>
                        <p:par>
                          <p:cTn id="89" fill="hold">
                            <p:stCondLst>
                              <p:cond delay="0"/>
                            </p:stCondLst>
                            <p:childTnLst>
                              <p:par>
                                <p:cTn id="90" presetID="42" presetClass="entr" presetSubtype="0" fill="hold" grpId="0" nodeType="clickEffect">
                                  <p:stCondLst>
                                    <p:cond delay="0"/>
                                  </p:stCondLst>
                                  <p:childTnLst>
                                    <p:set>
                                      <p:cBhvr>
                                        <p:cTn id="91" dur="1" fill="hold">
                                          <p:stCondLst>
                                            <p:cond delay="0"/>
                                          </p:stCondLst>
                                        </p:cTn>
                                        <p:tgtEl>
                                          <p:spTgt spid="53"/>
                                        </p:tgtEl>
                                        <p:attrNameLst>
                                          <p:attrName>style.visibility</p:attrName>
                                        </p:attrNameLst>
                                      </p:cBhvr>
                                      <p:to>
                                        <p:strVal val="visible"/>
                                      </p:to>
                                    </p:set>
                                    <p:animEffect transition="in" filter="fade">
                                      <p:cBhvr>
                                        <p:cTn id="92" dur="750"/>
                                        <p:tgtEl>
                                          <p:spTgt spid="53"/>
                                        </p:tgtEl>
                                      </p:cBhvr>
                                    </p:animEffect>
                                    <p:anim calcmode="lin" valueType="num">
                                      <p:cBhvr>
                                        <p:cTn id="93" dur="750" fill="hold"/>
                                        <p:tgtEl>
                                          <p:spTgt spid="53"/>
                                        </p:tgtEl>
                                        <p:attrNameLst>
                                          <p:attrName>ppt_x</p:attrName>
                                        </p:attrNameLst>
                                      </p:cBhvr>
                                      <p:tavLst>
                                        <p:tav tm="0">
                                          <p:val>
                                            <p:strVal val="#ppt_x"/>
                                          </p:val>
                                        </p:tav>
                                        <p:tav tm="100000">
                                          <p:val>
                                            <p:strVal val="#ppt_x"/>
                                          </p:val>
                                        </p:tav>
                                      </p:tavLst>
                                    </p:anim>
                                    <p:anim calcmode="lin" valueType="num">
                                      <p:cBhvr>
                                        <p:cTn id="94" dur="750" fill="hold"/>
                                        <p:tgtEl>
                                          <p:spTgt spid="53"/>
                                        </p:tgtEl>
                                        <p:attrNameLst>
                                          <p:attrName>ppt_y</p:attrName>
                                        </p:attrNameLst>
                                      </p:cBhvr>
                                      <p:tavLst>
                                        <p:tav tm="0">
                                          <p:val>
                                            <p:strVal val="#ppt_y+.1"/>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10" presetClass="entr" presetSubtype="0" fill="hold" grpId="0" nodeType="clickEffect">
                                  <p:stCondLst>
                                    <p:cond delay="0"/>
                                  </p:stCondLst>
                                  <p:childTnLst>
                                    <p:set>
                                      <p:cBhvr>
                                        <p:cTn id="98" dur="1" fill="hold">
                                          <p:stCondLst>
                                            <p:cond delay="0"/>
                                          </p:stCondLst>
                                        </p:cTn>
                                        <p:tgtEl>
                                          <p:spTgt spid="30"/>
                                        </p:tgtEl>
                                        <p:attrNameLst>
                                          <p:attrName>style.visibility</p:attrName>
                                        </p:attrNameLst>
                                      </p:cBhvr>
                                      <p:to>
                                        <p:strVal val="visible"/>
                                      </p:to>
                                    </p:set>
                                    <p:animEffect transition="in" filter="fade">
                                      <p:cBhvr>
                                        <p:cTn id="99" dur="750"/>
                                        <p:tgtEl>
                                          <p:spTgt spid="30"/>
                                        </p:tgtEl>
                                      </p:cBhvr>
                                    </p:animEffect>
                                  </p:childTnLst>
                                </p:cTn>
                              </p:par>
                            </p:childTnLst>
                          </p:cTn>
                        </p:par>
                      </p:childTnLst>
                    </p:cTn>
                  </p:par>
                  <p:par>
                    <p:cTn id="100" fill="hold">
                      <p:stCondLst>
                        <p:cond delay="indefinite"/>
                      </p:stCondLst>
                      <p:childTnLst>
                        <p:par>
                          <p:cTn id="101" fill="hold">
                            <p:stCondLst>
                              <p:cond delay="0"/>
                            </p:stCondLst>
                            <p:childTnLst>
                              <p:par>
                                <p:cTn id="102" presetID="22" presetClass="entr" presetSubtype="4" fill="hold" grpId="0" nodeType="clickEffect">
                                  <p:stCondLst>
                                    <p:cond delay="0"/>
                                  </p:stCondLst>
                                  <p:childTnLst>
                                    <p:set>
                                      <p:cBhvr>
                                        <p:cTn id="103" dur="1" fill="hold">
                                          <p:stCondLst>
                                            <p:cond delay="0"/>
                                          </p:stCondLst>
                                        </p:cTn>
                                        <p:tgtEl>
                                          <p:spTgt spid="31"/>
                                        </p:tgtEl>
                                        <p:attrNameLst>
                                          <p:attrName>style.visibility</p:attrName>
                                        </p:attrNameLst>
                                      </p:cBhvr>
                                      <p:to>
                                        <p:strVal val="visible"/>
                                      </p:to>
                                    </p:set>
                                    <p:animEffect transition="in" filter="wipe(down)">
                                      <p:cBhvr>
                                        <p:cTn id="104" dur="500"/>
                                        <p:tgtEl>
                                          <p:spTgt spid="31"/>
                                        </p:tgtEl>
                                      </p:cBhvr>
                                    </p:animEffect>
                                  </p:childTnLst>
                                </p:cTn>
                              </p:par>
                            </p:childTnLst>
                          </p:cTn>
                        </p:par>
                      </p:childTnLst>
                    </p:cTn>
                  </p:par>
                  <p:par>
                    <p:cTn id="105" fill="hold">
                      <p:stCondLst>
                        <p:cond delay="indefinite"/>
                      </p:stCondLst>
                      <p:childTnLst>
                        <p:par>
                          <p:cTn id="106" fill="hold">
                            <p:stCondLst>
                              <p:cond delay="0"/>
                            </p:stCondLst>
                            <p:childTnLst>
                              <p:par>
                                <p:cTn id="107" presetID="22" presetClass="entr" presetSubtype="4" fill="hold" nodeType="clickEffect">
                                  <p:stCondLst>
                                    <p:cond delay="0"/>
                                  </p:stCondLst>
                                  <p:childTnLst>
                                    <p:set>
                                      <p:cBhvr>
                                        <p:cTn id="108" dur="1" fill="hold">
                                          <p:stCondLst>
                                            <p:cond delay="0"/>
                                          </p:stCondLst>
                                        </p:cTn>
                                        <p:tgtEl>
                                          <p:spTgt spid="43"/>
                                        </p:tgtEl>
                                        <p:attrNameLst>
                                          <p:attrName>style.visibility</p:attrName>
                                        </p:attrNameLst>
                                      </p:cBhvr>
                                      <p:to>
                                        <p:strVal val="visible"/>
                                      </p:to>
                                    </p:set>
                                    <p:animEffect transition="in" filter="wipe(down)">
                                      <p:cBhvr>
                                        <p:cTn id="109" dur="500"/>
                                        <p:tgtEl>
                                          <p:spTgt spid="43"/>
                                        </p:tgtEl>
                                      </p:cBhvr>
                                    </p:animEffect>
                                  </p:childTnLst>
                                </p:cTn>
                              </p:par>
                            </p:childTnLst>
                          </p:cTn>
                        </p:par>
                      </p:childTnLst>
                    </p:cTn>
                  </p:par>
                  <p:par>
                    <p:cTn id="110" fill="hold">
                      <p:stCondLst>
                        <p:cond delay="indefinite"/>
                      </p:stCondLst>
                      <p:childTnLst>
                        <p:par>
                          <p:cTn id="111" fill="hold">
                            <p:stCondLst>
                              <p:cond delay="0"/>
                            </p:stCondLst>
                            <p:childTnLst>
                              <p:par>
                                <p:cTn id="112" presetID="10" presetClass="entr" presetSubtype="0" fill="hold" grpId="0" nodeType="clickEffect">
                                  <p:stCondLst>
                                    <p:cond delay="0"/>
                                  </p:stCondLst>
                                  <p:childTnLst>
                                    <p:set>
                                      <p:cBhvr>
                                        <p:cTn id="113" dur="1" fill="hold">
                                          <p:stCondLst>
                                            <p:cond delay="0"/>
                                          </p:stCondLst>
                                        </p:cTn>
                                        <p:tgtEl>
                                          <p:spTgt spid="48"/>
                                        </p:tgtEl>
                                        <p:attrNameLst>
                                          <p:attrName>style.visibility</p:attrName>
                                        </p:attrNameLst>
                                      </p:cBhvr>
                                      <p:to>
                                        <p:strVal val="visible"/>
                                      </p:to>
                                    </p:set>
                                    <p:animEffect transition="in" filter="fade">
                                      <p:cBhvr>
                                        <p:cTn id="114" dur="500"/>
                                        <p:tgtEl>
                                          <p:spTgt spid="48"/>
                                        </p:tgtEl>
                                      </p:cBhvr>
                                    </p:animEffect>
                                  </p:childTnLst>
                                </p:cTn>
                              </p:par>
                            </p:childTnLst>
                          </p:cTn>
                        </p:par>
                      </p:childTnLst>
                    </p:cTn>
                  </p:par>
                  <p:par>
                    <p:cTn id="115" fill="hold">
                      <p:stCondLst>
                        <p:cond delay="indefinite"/>
                      </p:stCondLst>
                      <p:childTnLst>
                        <p:par>
                          <p:cTn id="116" fill="hold">
                            <p:stCondLst>
                              <p:cond delay="0"/>
                            </p:stCondLst>
                            <p:childTnLst>
                              <p:par>
                                <p:cTn id="117" presetID="22" presetClass="entr" presetSubtype="2" fill="hold" grpId="0" nodeType="clickEffect">
                                  <p:stCondLst>
                                    <p:cond delay="0"/>
                                  </p:stCondLst>
                                  <p:childTnLst>
                                    <p:set>
                                      <p:cBhvr>
                                        <p:cTn id="118" dur="1" fill="hold">
                                          <p:stCondLst>
                                            <p:cond delay="0"/>
                                          </p:stCondLst>
                                        </p:cTn>
                                        <p:tgtEl>
                                          <p:spTgt spid="46"/>
                                        </p:tgtEl>
                                        <p:attrNameLst>
                                          <p:attrName>style.visibility</p:attrName>
                                        </p:attrNameLst>
                                      </p:cBhvr>
                                      <p:to>
                                        <p:strVal val="visible"/>
                                      </p:to>
                                    </p:set>
                                    <p:animEffect transition="in" filter="wipe(right)">
                                      <p:cBhvr>
                                        <p:cTn id="119" dur="500"/>
                                        <p:tgtEl>
                                          <p:spTgt spid="46"/>
                                        </p:tgtEl>
                                      </p:cBhvr>
                                    </p:animEffect>
                                  </p:childTnLst>
                                </p:cTn>
                              </p:par>
                            </p:childTnLst>
                          </p:cTn>
                        </p:par>
                      </p:childTnLst>
                    </p:cTn>
                  </p:par>
                  <p:par>
                    <p:cTn id="120" fill="hold">
                      <p:stCondLst>
                        <p:cond delay="indefinite"/>
                      </p:stCondLst>
                      <p:childTnLst>
                        <p:par>
                          <p:cTn id="121" fill="hold">
                            <p:stCondLst>
                              <p:cond delay="0"/>
                            </p:stCondLst>
                            <p:childTnLst>
                              <p:par>
                                <p:cTn id="122" presetID="42" presetClass="entr" presetSubtype="0" fill="hold" grpId="0" nodeType="clickEffect">
                                  <p:stCondLst>
                                    <p:cond delay="0"/>
                                  </p:stCondLst>
                                  <p:childTnLst>
                                    <p:set>
                                      <p:cBhvr>
                                        <p:cTn id="123" dur="1" fill="hold">
                                          <p:stCondLst>
                                            <p:cond delay="0"/>
                                          </p:stCondLst>
                                        </p:cTn>
                                        <p:tgtEl>
                                          <p:spTgt spid="47"/>
                                        </p:tgtEl>
                                        <p:attrNameLst>
                                          <p:attrName>style.visibility</p:attrName>
                                        </p:attrNameLst>
                                      </p:cBhvr>
                                      <p:to>
                                        <p:strVal val="visible"/>
                                      </p:to>
                                    </p:set>
                                    <p:animEffect transition="in" filter="fade">
                                      <p:cBhvr>
                                        <p:cTn id="124" dur="750"/>
                                        <p:tgtEl>
                                          <p:spTgt spid="47"/>
                                        </p:tgtEl>
                                      </p:cBhvr>
                                    </p:animEffect>
                                    <p:anim calcmode="lin" valueType="num">
                                      <p:cBhvr>
                                        <p:cTn id="125" dur="750" fill="hold"/>
                                        <p:tgtEl>
                                          <p:spTgt spid="47"/>
                                        </p:tgtEl>
                                        <p:attrNameLst>
                                          <p:attrName>ppt_x</p:attrName>
                                        </p:attrNameLst>
                                      </p:cBhvr>
                                      <p:tavLst>
                                        <p:tav tm="0">
                                          <p:val>
                                            <p:strVal val="#ppt_x"/>
                                          </p:val>
                                        </p:tav>
                                        <p:tav tm="100000">
                                          <p:val>
                                            <p:strVal val="#ppt_x"/>
                                          </p:val>
                                        </p:tav>
                                      </p:tavLst>
                                    </p:anim>
                                    <p:anim calcmode="lin" valueType="num">
                                      <p:cBhvr>
                                        <p:cTn id="126" dur="750" fill="hold"/>
                                        <p:tgtEl>
                                          <p:spTgt spid="47"/>
                                        </p:tgtEl>
                                        <p:attrNameLst>
                                          <p:attrName>ppt_y</p:attrName>
                                        </p:attrNameLst>
                                      </p:cBhvr>
                                      <p:tavLst>
                                        <p:tav tm="0">
                                          <p:val>
                                            <p:strVal val="#ppt_y+.1"/>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10" presetClass="entr" presetSubtype="0" fill="hold" grpId="0" nodeType="clickEffect">
                                  <p:stCondLst>
                                    <p:cond delay="0"/>
                                  </p:stCondLst>
                                  <p:childTnLst>
                                    <p:set>
                                      <p:cBhvr>
                                        <p:cTn id="130" dur="1" fill="hold">
                                          <p:stCondLst>
                                            <p:cond delay="0"/>
                                          </p:stCondLst>
                                        </p:cTn>
                                        <p:tgtEl>
                                          <p:spTgt spid="32"/>
                                        </p:tgtEl>
                                        <p:attrNameLst>
                                          <p:attrName>style.visibility</p:attrName>
                                        </p:attrNameLst>
                                      </p:cBhvr>
                                      <p:to>
                                        <p:strVal val="visible"/>
                                      </p:to>
                                    </p:set>
                                    <p:animEffect transition="in" filter="fade">
                                      <p:cBhvr>
                                        <p:cTn id="131" dur="750"/>
                                        <p:tgtEl>
                                          <p:spTgt spid="32"/>
                                        </p:tgtEl>
                                      </p:cBhvr>
                                    </p:animEffect>
                                  </p:childTnLst>
                                </p:cTn>
                              </p:par>
                            </p:childTnLst>
                          </p:cTn>
                        </p:par>
                      </p:childTnLst>
                    </p:cTn>
                  </p:par>
                  <p:par>
                    <p:cTn id="132" fill="hold">
                      <p:stCondLst>
                        <p:cond delay="indefinite"/>
                      </p:stCondLst>
                      <p:childTnLst>
                        <p:par>
                          <p:cTn id="133" fill="hold">
                            <p:stCondLst>
                              <p:cond delay="0"/>
                            </p:stCondLst>
                            <p:childTnLst>
                              <p:par>
                                <p:cTn id="134" presetID="22" presetClass="entr" presetSubtype="4" fill="hold" grpId="0" nodeType="clickEffect">
                                  <p:stCondLst>
                                    <p:cond delay="0"/>
                                  </p:stCondLst>
                                  <p:childTnLst>
                                    <p:set>
                                      <p:cBhvr>
                                        <p:cTn id="135" dur="1" fill="hold">
                                          <p:stCondLst>
                                            <p:cond delay="0"/>
                                          </p:stCondLst>
                                        </p:cTn>
                                        <p:tgtEl>
                                          <p:spTgt spid="33"/>
                                        </p:tgtEl>
                                        <p:attrNameLst>
                                          <p:attrName>style.visibility</p:attrName>
                                        </p:attrNameLst>
                                      </p:cBhvr>
                                      <p:to>
                                        <p:strVal val="visible"/>
                                      </p:to>
                                    </p:set>
                                    <p:animEffect transition="in" filter="wipe(down)">
                                      <p:cBhvr>
                                        <p:cTn id="136" dur="500"/>
                                        <p:tgtEl>
                                          <p:spTgt spid="33"/>
                                        </p:tgtEl>
                                      </p:cBhvr>
                                    </p:animEffect>
                                  </p:childTnLst>
                                </p:cTn>
                              </p:par>
                            </p:childTnLst>
                          </p:cTn>
                        </p:par>
                      </p:childTnLst>
                    </p:cTn>
                  </p:par>
                  <p:par>
                    <p:cTn id="137" fill="hold">
                      <p:stCondLst>
                        <p:cond delay="indefinite"/>
                      </p:stCondLst>
                      <p:childTnLst>
                        <p:par>
                          <p:cTn id="138" fill="hold">
                            <p:stCondLst>
                              <p:cond delay="0"/>
                            </p:stCondLst>
                            <p:childTnLst>
                              <p:par>
                                <p:cTn id="139" presetID="22" presetClass="entr" presetSubtype="4" fill="hold" nodeType="clickEffect">
                                  <p:stCondLst>
                                    <p:cond delay="0"/>
                                  </p:stCondLst>
                                  <p:childTnLst>
                                    <p:set>
                                      <p:cBhvr>
                                        <p:cTn id="140" dur="1" fill="hold">
                                          <p:stCondLst>
                                            <p:cond delay="0"/>
                                          </p:stCondLst>
                                        </p:cTn>
                                        <p:tgtEl>
                                          <p:spTgt spid="70"/>
                                        </p:tgtEl>
                                        <p:attrNameLst>
                                          <p:attrName>style.visibility</p:attrName>
                                        </p:attrNameLst>
                                      </p:cBhvr>
                                      <p:to>
                                        <p:strVal val="visible"/>
                                      </p:to>
                                    </p:set>
                                    <p:animEffect transition="in" filter="wipe(down)">
                                      <p:cBhvr>
                                        <p:cTn id="141" dur="500"/>
                                        <p:tgtEl>
                                          <p:spTgt spid="70"/>
                                        </p:tgtEl>
                                      </p:cBhvr>
                                    </p:animEffect>
                                  </p:childTnLst>
                                </p:cTn>
                              </p:par>
                            </p:childTnLst>
                          </p:cTn>
                        </p:par>
                      </p:childTnLst>
                    </p:cTn>
                  </p:par>
                  <p:par>
                    <p:cTn id="142" fill="hold">
                      <p:stCondLst>
                        <p:cond delay="indefinite"/>
                      </p:stCondLst>
                      <p:childTnLst>
                        <p:par>
                          <p:cTn id="143" fill="hold">
                            <p:stCondLst>
                              <p:cond delay="0"/>
                            </p:stCondLst>
                            <p:childTnLst>
                              <p:par>
                                <p:cTn id="144" presetID="10" presetClass="entr" presetSubtype="0" fill="hold" grpId="0" nodeType="clickEffect">
                                  <p:stCondLst>
                                    <p:cond delay="0"/>
                                  </p:stCondLst>
                                  <p:childTnLst>
                                    <p:set>
                                      <p:cBhvr>
                                        <p:cTn id="145" dur="1" fill="hold">
                                          <p:stCondLst>
                                            <p:cond delay="0"/>
                                          </p:stCondLst>
                                        </p:cTn>
                                        <p:tgtEl>
                                          <p:spTgt spid="75"/>
                                        </p:tgtEl>
                                        <p:attrNameLst>
                                          <p:attrName>style.visibility</p:attrName>
                                        </p:attrNameLst>
                                      </p:cBhvr>
                                      <p:to>
                                        <p:strVal val="visible"/>
                                      </p:to>
                                    </p:set>
                                    <p:animEffect transition="in" filter="fade">
                                      <p:cBhvr>
                                        <p:cTn id="146" dur="500"/>
                                        <p:tgtEl>
                                          <p:spTgt spid="75"/>
                                        </p:tgtEl>
                                      </p:cBhvr>
                                    </p:animEffect>
                                  </p:childTnLst>
                                </p:cTn>
                              </p:par>
                            </p:childTnLst>
                          </p:cTn>
                        </p:par>
                      </p:childTnLst>
                    </p:cTn>
                  </p:par>
                  <p:par>
                    <p:cTn id="147" fill="hold">
                      <p:stCondLst>
                        <p:cond delay="indefinite"/>
                      </p:stCondLst>
                      <p:childTnLst>
                        <p:par>
                          <p:cTn id="148" fill="hold">
                            <p:stCondLst>
                              <p:cond delay="0"/>
                            </p:stCondLst>
                            <p:childTnLst>
                              <p:par>
                                <p:cTn id="149" presetID="22" presetClass="entr" presetSubtype="8" fill="hold" grpId="0" nodeType="clickEffect">
                                  <p:stCondLst>
                                    <p:cond delay="0"/>
                                  </p:stCondLst>
                                  <p:childTnLst>
                                    <p:set>
                                      <p:cBhvr>
                                        <p:cTn id="150" dur="1" fill="hold">
                                          <p:stCondLst>
                                            <p:cond delay="0"/>
                                          </p:stCondLst>
                                        </p:cTn>
                                        <p:tgtEl>
                                          <p:spTgt spid="73"/>
                                        </p:tgtEl>
                                        <p:attrNameLst>
                                          <p:attrName>style.visibility</p:attrName>
                                        </p:attrNameLst>
                                      </p:cBhvr>
                                      <p:to>
                                        <p:strVal val="visible"/>
                                      </p:to>
                                    </p:set>
                                    <p:animEffect transition="in" filter="wipe(left)">
                                      <p:cBhvr>
                                        <p:cTn id="151" dur="500"/>
                                        <p:tgtEl>
                                          <p:spTgt spid="73"/>
                                        </p:tgtEl>
                                      </p:cBhvr>
                                    </p:animEffect>
                                  </p:childTnLst>
                                </p:cTn>
                              </p:par>
                            </p:childTnLst>
                          </p:cTn>
                        </p:par>
                      </p:childTnLst>
                    </p:cTn>
                  </p:par>
                  <p:par>
                    <p:cTn id="152" fill="hold">
                      <p:stCondLst>
                        <p:cond delay="indefinite"/>
                      </p:stCondLst>
                      <p:childTnLst>
                        <p:par>
                          <p:cTn id="153" fill="hold">
                            <p:stCondLst>
                              <p:cond delay="0"/>
                            </p:stCondLst>
                            <p:childTnLst>
                              <p:par>
                                <p:cTn id="154" presetID="42" presetClass="entr" presetSubtype="0" fill="hold" grpId="0" nodeType="clickEffect">
                                  <p:stCondLst>
                                    <p:cond delay="0"/>
                                  </p:stCondLst>
                                  <p:childTnLst>
                                    <p:set>
                                      <p:cBhvr>
                                        <p:cTn id="155" dur="1" fill="hold">
                                          <p:stCondLst>
                                            <p:cond delay="0"/>
                                          </p:stCondLst>
                                        </p:cTn>
                                        <p:tgtEl>
                                          <p:spTgt spid="74"/>
                                        </p:tgtEl>
                                        <p:attrNameLst>
                                          <p:attrName>style.visibility</p:attrName>
                                        </p:attrNameLst>
                                      </p:cBhvr>
                                      <p:to>
                                        <p:strVal val="visible"/>
                                      </p:to>
                                    </p:set>
                                    <p:animEffect transition="in" filter="fade">
                                      <p:cBhvr>
                                        <p:cTn id="156" dur="750"/>
                                        <p:tgtEl>
                                          <p:spTgt spid="74"/>
                                        </p:tgtEl>
                                      </p:cBhvr>
                                    </p:animEffect>
                                    <p:anim calcmode="lin" valueType="num">
                                      <p:cBhvr>
                                        <p:cTn id="157" dur="750" fill="hold"/>
                                        <p:tgtEl>
                                          <p:spTgt spid="74"/>
                                        </p:tgtEl>
                                        <p:attrNameLst>
                                          <p:attrName>ppt_x</p:attrName>
                                        </p:attrNameLst>
                                      </p:cBhvr>
                                      <p:tavLst>
                                        <p:tav tm="0">
                                          <p:val>
                                            <p:strVal val="#ppt_x"/>
                                          </p:val>
                                        </p:tav>
                                        <p:tav tm="100000">
                                          <p:val>
                                            <p:strVal val="#ppt_x"/>
                                          </p:val>
                                        </p:tav>
                                      </p:tavLst>
                                    </p:anim>
                                    <p:anim calcmode="lin" valueType="num">
                                      <p:cBhvr>
                                        <p:cTn id="158" dur="750" fill="hold"/>
                                        <p:tgtEl>
                                          <p:spTgt spid="74"/>
                                        </p:tgtEl>
                                        <p:attrNameLst>
                                          <p:attrName>ppt_y</p:attrName>
                                        </p:attrNameLst>
                                      </p:cBhvr>
                                      <p:tavLst>
                                        <p:tav tm="0">
                                          <p:val>
                                            <p:strVal val="#ppt_y+.1"/>
                                          </p:val>
                                        </p:tav>
                                        <p:tav tm="100000">
                                          <p:val>
                                            <p:strVal val="#ppt_y"/>
                                          </p:val>
                                        </p:tav>
                                      </p:tavLst>
                                    </p:anim>
                                  </p:childTnLst>
                                </p:cTn>
                              </p:par>
                            </p:childTnLst>
                          </p:cTn>
                        </p:par>
                      </p:childTnLst>
                    </p:cTn>
                  </p:par>
                  <p:par>
                    <p:cTn id="159" fill="hold">
                      <p:stCondLst>
                        <p:cond delay="indefinite"/>
                      </p:stCondLst>
                      <p:childTnLst>
                        <p:par>
                          <p:cTn id="160" fill="hold">
                            <p:stCondLst>
                              <p:cond delay="0"/>
                            </p:stCondLst>
                            <p:childTnLst>
                              <p:par>
                                <p:cTn id="161" presetID="10" presetClass="entr" presetSubtype="0" fill="hold" grpId="0" nodeType="clickEffect">
                                  <p:stCondLst>
                                    <p:cond delay="0"/>
                                  </p:stCondLst>
                                  <p:childTnLst>
                                    <p:set>
                                      <p:cBhvr>
                                        <p:cTn id="162" dur="1" fill="hold">
                                          <p:stCondLst>
                                            <p:cond delay="0"/>
                                          </p:stCondLst>
                                        </p:cTn>
                                        <p:tgtEl>
                                          <p:spTgt spid="22"/>
                                        </p:tgtEl>
                                        <p:attrNameLst>
                                          <p:attrName>style.visibility</p:attrName>
                                        </p:attrNameLst>
                                      </p:cBhvr>
                                      <p:to>
                                        <p:strVal val="visible"/>
                                      </p:to>
                                    </p:set>
                                    <p:animEffect transition="in" filter="fade">
                                      <p:cBhvr>
                                        <p:cTn id="16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7" grpId="0"/>
      <p:bldP spid="28" grpId="0"/>
      <p:bldP spid="30" grpId="0" animBg="1"/>
      <p:bldP spid="31" grpId="0"/>
      <p:bldP spid="32" grpId="0" animBg="1"/>
      <p:bldP spid="33" grpId="0"/>
      <p:bldP spid="37" grpId="0"/>
      <p:bldP spid="38" grpId="0"/>
      <p:bldP spid="39" grpId="0" animBg="1"/>
      <p:bldP spid="40" grpId="0" animBg="1"/>
      <p:bldP spid="41" grpId="0" animBg="1"/>
      <p:bldP spid="42" grpId="0" animBg="1"/>
      <p:bldP spid="46" grpId="0"/>
      <p:bldP spid="47" grpId="0"/>
      <p:bldP spid="48" grpId="0" animBg="1"/>
      <p:bldP spid="52" grpId="0"/>
      <p:bldP spid="53" grpId="0"/>
      <p:bldP spid="56" grpId="0" animBg="1"/>
      <p:bldP spid="59" grpId="0" animBg="1"/>
      <p:bldP spid="66" grpId="0" animBg="1"/>
      <p:bldP spid="73" grpId="0"/>
      <p:bldP spid="74" grpId="0"/>
      <p:bldP spid="75" grpId="0" animBg="1"/>
      <p:bldP spid="54" grpId="0" bldLvl="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等腰三角形 21"/>
          <p:cNvSpPr/>
          <p:nvPr/>
        </p:nvSpPr>
        <p:spPr bwMode="auto">
          <a:xfrm rot="16200000" flipH="1">
            <a:off x="6378926" y="2442168"/>
            <a:ext cx="3013163" cy="3082845"/>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ahLst/>
            <a:cxnLst>
              <a:cxn ang="0">
                <a:pos x="connsiteX0-1" y="connsiteY0-2"/>
              </a:cxn>
              <a:cxn ang="0">
                <a:pos x="connsiteX1-3" y="connsiteY1-4"/>
              </a:cxn>
              <a:cxn ang="0">
                <a:pos x="connsiteX2-5" y="connsiteY2-6"/>
              </a:cxn>
              <a:cxn ang="0">
                <a:pos x="connsiteX3-7" y="connsiteY3-8"/>
              </a:cxn>
              <a:cxn ang="0">
                <a:pos x="connsiteX4-25" y="connsiteY4-26"/>
              </a:cxn>
              <a:cxn ang="0">
                <a:pos x="connsiteX5-107" y="connsiteY5-108"/>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chemeClr val="bg1">
              <a:lumMod val="95000"/>
            </a:schemeClr>
          </a:solidFill>
          <a:ln>
            <a:noFill/>
          </a:ln>
          <a:effectLst>
            <a:innerShdw blurRad="165100" dist="63500" dir="13500000">
              <a:prstClr val="black">
                <a:alpha val="30000"/>
              </a:prstClr>
            </a:innerShdw>
          </a:effectLst>
        </p:spPr>
        <p:txBody>
          <a:bodyPr vert="horz" wrap="square" lIns="95244" tIns="47623" rIns="95244" bIns="47623" numCol="1" anchor="ctr" anchorCtr="0" compatLnSpc="1"/>
          <a:lstStyle/>
          <a:p>
            <a:pPr algn="r"/>
            <a:endParaRPr lang="zh-CN" altLang="en-US" sz="1665">
              <a:solidFill>
                <a:schemeClr val="bg1"/>
              </a:solidFill>
              <a:latin typeface="微软雅黑" panose="020B0503020204020204" pitchFamily="34" charset="-122"/>
              <a:ea typeface="微软雅黑" panose="020B0503020204020204" pitchFamily="34" charset="-122"/>
            </a:endParaRPr>
          </a:p>
        </p:txBody>
      </p:sp>
      <p:sp>
        <p:nvSpPr>
          <p:cNvPr id="9" name="等腰三角形 21"/>
          <p:cNvSpPr/>
          <p:nvPr/>
        </p:nvSpPr>
        <p:spPr bwMode="auto">
          <a:xfrm rot="5400000">
            <a:off x="3393774" y="2442168"/>
            <a:ext cx="3013163" cy="3082845"/>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ahLst/>
            <a:cxnLst>
              <a:cxn ang="0">
                <a:pos x="connsiteX0-1" y="connsiteY0-2"/>
              </a:cxn>
              <a:cxn ang="0">
                <a:pos x="connsiteX1-3" y="connsiteY1-4"/>
              </a:cxn>
              <a:cxn ang="0">
                <a:pos x="connsiteX2-5" y="connsiteY2-6"/>
              </a:cxn>
              <a:cxn ang="0">
                <a:pos x="connsiteX3-7" y="connsiteY3-8"/>
              </a:cxn>
              <a:cxn ang="0">
                <a:pos x="connsiteX4-25" y="connsiteY4-26"/>
              </a:cxn>
              <a:cxn ang="0">
                <a:pos x="connsiteX5-107" y="connsiteY5-108"/>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chemeClr val="bg1">
              <a:lumMod val="95000"/>
            </a:schemeClr>
          </a:solidFill>
          <a:ln>
            <a:noFill/>
          </a:ln>
          <a:effectLst>
            <a:innerShdw blurRad="165100" dist="63500" dir="13500000">
              <a:prstClr val="black">
                <a:alpha val="30000"/>
              </a:prstClr>
            </a:innerShdw>
          </a:effectLst>
        </p:spPr>
        <p:txBody>
          <a:bodyPr vert="horz" wrap="square" lIns="95244" tIns="47623" rIns="95244" bIns="47623" numCol="1" anchor="ctr" anchorCtr="0" compatLnSpc="1"/>
          <a:lstStyle/>
          <a:p>
            <a:pPr algn="r"/>
            <a:endParaRPr lang="zh-CN" altLang="en-US" sz="1665">
              <a:solidFill>
                <a:schemeClr val="bg1"/>
              </a:solidFill>
              <a:latin typeface="微软雅黑" panose="020B0503020204020204" pitchFamily="34" charset="-122"/>
              <a:ea typeface="微软雅黑" panose="020B0503020204020204" pitchFamily="34" charset="-122"/>
            </a:endParaRPr>
          </a:p>
        </p:txBody>
      </p:sp>
      <p:sp>
        <p:nvSpPr>
          <p:cNvPr id="10" name="椭圆 9"/>
          <p:cNvSpPr/>
          <p:nvPr/>
        </p:nvSpPr>
        <p:spPr bwMode="auto">
          <a:xfrm>
            <a:off x="3360837" y="2225668"/>
            <a:ext cx="3800323" cy="3799830"/>
          </a:xfrm>
          <a:prstGeom prst="ellipse">
            <a:avLst/>
          </a:prstGeom>
          <a:noFill/>
          <a:ln w="12700" cap="flat" cmpd="sng" algn="ctr">
            <a:solidFill>
              <a:schemeClr val="bg1">
                <a:lumMod val="75000"/>
              </a:schemeClr>
            </a:solidFill>
            <a:prstDash val="dash"/>
          </a:ln>
          <a:effectLst/>
        </p:spPr>
        <p:txBody>
          <a:bodyPr lIns="95244" tIns="47623" rIns="95244" bIns="47623" anchor="ctr"/>
          <a:lstStyle/>
          <a:p>
            <a:pPr algn="ctr">
              <a:defRPr/>
            </a:pPr>
            <a:endParaRPr lang="zh-CN" altLang="en-US" sz="2500" kern="0" dirty="0">
              <a:solidFill>
                <a:sysClr val="window" lastClr="FFFFFF"/>
              </a:solidFill>
              <a:latin typeface="Calibri" panose="020F0502020204030204"/>
              <a:ea typeface="微软雅黑" panose="020B0503020204020204" pitchFamily="34" charset="-122"/>
            </a:endParaRPr>
          </a:p>
        </p:txBody>
      </p:sp>
      <p:sp>
        <p:nvSpPr>
          <p:cNvPr id="11" name="椭圆 10"/>
          <p:cNvSpPr/>
          <p:nvPr/>
        </p:nvSpPr>
        <p:spPr bwMode="auto">
          <a:xfrm>
            <a:off x="5634747" y="2225668"/>
            <a:ext cx="3801979" cy="3799830"/>
          </a:xfrm>
          <a:prstGeom prst="ellipse">
            <a:avLst/>
          </a:prstGeom>
          <a:noFill/>
          <a:ln w="12700" cap="flat" cmpd="sng" algn="ctr">
            <a:solidFill>
              <a:schemeClr val="bg1">
                <a:lumMod val="75000"/>
              </a:schemeClr>
            </a:solidFill>
            <a:prstDash val="dash"/>
          </a:ln>
          <a:effectLst/>
        </p:spPr>
        <p:txBody>
          <a:bodyPr lIns="95244" tIns="47623" rIns="95244" bIns="47623" anchor="ctr"/>
          <a:lstStyle/>
          <a:p>
            <a:pPr algn="ctr">
              <a:defRPr/>
            </a:pPr>
            <a:endParaRPr lang="zh-CN" altLang="en-US" sz="2500" kern="0" dirty="0">
              <a:solidFill>
                <a:sysClr val="window" lastClr="FFFFFF"/>
              </a:solidFill>
              <a:latin typeface="Calibri" panose="020F0502020204030204"/>
              <a:ea typeface="微软雅黑" panose="020B0503020204020204" pitchFamily="34" charset="-122"/>
            </a:endParaRPr>
          </a:p>
        </p:txBody>
      </p:sp>
      <p:cxnSp>
        <p:nvCxnSpPr>
          <p:cNvPr id="12" name="直接连接符 11"/>
          <p:cNvCxnSpPr>
            <a:cxnSpLocks noChangeShapeType="1"/>
          </p:cNvCxnSpPr>
          <p:nvPr/>
        </p:nvCxnSpPr>
        <p:spPr bwMode="auto">
          <a:xfrm>
            <a:off x="4404356" y="3069238"/>
            <a:ext cx="595351" cy="279447"/>
          </a:xfrm>
          <a:prstGeom prst="line">
            <a:avLst/>
          </a:prstGeom>
          <a:noFill/>
          <a:ln w="19050" algn="ctr">
            <a:solidFill>
              <a:srgbClr val="00B0F0"/>
            </a:solidFill>
            <a:round/>
            <a:headEnd type="none" w="med" len="med"/>
            <a:tailEnd type="triangle" w="med" len="med"/>
          </a:ln>
        </p:spPr>
      </p:cxnSp>
      <p:cxnSp>
        <p:nvCxnSpPr>
          <p:cNvPr id="13" name="直接连接符 12"/>
          <p:cNvCxnSpPr>
            <a:cxnSpLocks noChangeShapeType="1"/>
          </p:cNvCxnSpPr>
          <p:nvPr/>
        </p:nvCxnSpPr>
        <p:spPr bwMode="auto">
          <a:xfrm>
            <a:off x="4086834" y="3927422"/>
            <a:ext cx="615197" cy="0"/>
          </a:xfrm>
          <a:prstGeom prst="line">
            <a:avLst/>
          </a:prstGeom>
          <a:noFill/>
          <a:ln w="19050" algn="ctr">
            <a:solidFill>
              <a:srgbClr val="00B0F0"/>
            </a:solidFill>
            <a:round/>
            <a:headEnd type="none" w="med" len="med"/>
            <a:tailEnd type="triangle" w="med" len="med"/>
          </a:ln>
        </p:spPr>
      </p:cxnSp>
      <p:cxnSp>
        <p:nvCxnSpPr>
          <p:cNvPr id="14" name="直接连接符 13"/>
          <p:cNvCxnSpPr>
            <a:cxnSpLocks noChangeShapeType="1"/>
          </p:cNvCxnSpPr>
          <p:nvPr/>
        </p:nvCxnSpPr>
        <p:spPr bwMode="auto">
          <a:xfrm flipV="1">
            <a:off x="4404354" y="4483012"/>
            <a:ext cx="615197" cy="325749"/>
          </a:xfrm>
          <a:prstGeom prst="line">
            <a:avLst/>
          </a:prstGeom>
          <a:noFill/>
          <a:ln w="19050" algn="ctr">
            <a:solidFill>
              <a:srgbClr val="00B0F0"/>
            </a:solidFill>
            <a:round/>
            <a:headEnd type="none" w="med" len="med"/>
            <a:tailEnd type="triangle" w="med" len="med"/>
          </a:ln>
        </p:spPr>
      </p:cxnSp>
      <p:cxnSp>
        <p:nvCxnSpPr>
          <p:cNvPr id="15" name="直接连接符 14"/>
          <p:cNvCxnSpPr>
            <a:cxnSpLocks noChangeShapeType="1"/>
          </p:cNvCxnSpPr>
          <p:nvPr/>
        </p:nvCxnSpPr>
        <p:spPr bwMode="auto">
          <a:xfrm flipH="1" flipV="1">
            <a:off x="7875583" y="4469784"/>
            <a:ext cx="615197" cy="325749"/>
          </a:xfrm>
          <a:prstGeom prst="line">
            <a:avLst/>
          </a:prstGeom>
          <a:noFill/>
          <a:ln w="19050" algn="ctr">
            <a:solidFill>
              <a:srgbClr val="00B0F0"/>
            </a:solidFill>
            <a:round/>
            <a:headEnd type="none" w="med" len="med"/>
            <a:tailEnd type="triangle" w="med" len="med"/>
          </a:ln>
        </p:spPr>
      </p:cxnSp>
      <p:cxnSp>
        <p:nvCxnSpPr>
          <p:cNvPr id="16" name="直接连接符 15"/>
          <p:cNvCxnSpPr>
            <a:cxnSpLocks noChangeShapeType="1"/>
          </p:cNvCxnSpPr>
          <p:nvPr/>
        </p:nvCxnSpPr>
        <p:spPr bwMode="auto">
          <a:xfrm flipH="1">
            <a:off x="8183182" y="3924116"/>
            <a:ext cx="615197" cy="0"/>
          </a:xfrm>
          <a:prstGeom prst="line">
            <a:avLst/>
          </a:prstGeom>
          <a:noFill/>
          <a:ln w="19050" algn="ctr">
            <a:solidFill>
              <a:srgbClr val="00B0F0"/>
            </a:solidFill>
            <a:round/>
            <a:headEnd type="none" w="med" len="med"/>
            <a:tailEnd type="triangle" w="med" len="med"/>
          </a:ln>
        </p:spPr>
      </p:cxnSp>
      <p:cxnSp>
        <p:nvCxnSpPr>
          <p:cNvPr id="17" name="直接连接符 16"/>
          <p:cNvCxnSpPr>
            <a:cxnSpLocks noChangeShapeType="1"/>
          </p:cNvCxnSpPr>
          <p:nvPr/>
        </p:nvCxnSpPr>
        <p:spPr bwMode="auto">
          <a:xfrm flipH="1">
            <a:off x="7895428" y="3069238"/>
            <a:ext cx="595351" cy="279447"/>
          </a:xfrm>
          <a:prstGeom prst="line">
            <a:avLst/>
          </a:prstGeom>
          <a:noFill/>
          <a:ln w="19050" algn="ctr">
            <a:solidFill>
              <a:srgbClr val="00B0F0"/>
            </a:solidFill>
            <a:round/>
            <a:headEnd type="none" w="med" len="med"/>
            <a:tailEnd type="triangle" w="med" len="med"/>
          </a:ln>
        </p:spPr>
      </p:cxnSp>
      <p:sp>
        <p:nvSpPr>
          <p:cNvPr id="18" name="Oval 19"/>
          <p:cNvSpPr>
            <a:spLocks noChangeArrowheads="1"/>
          </p:cNvSpPr>
          <p:nvPr/>
        </p:nvSpPr>
        <p:spPr bwMode="auto">
          <a:xfrm>
            <a:off x="3379028" y="2192089"/>
            <a:ext cx="1033597" cy="1033460"/>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47623" rIns="0" bIns="47623" rtlCol="0" anchor="ctr"/>
          <a:lstStyle/>
          <a:p>
            <a:pPr algn="ctr"/>
            <a:r>
              <a:rPr lang="zh-CN" altLang="en-US" sz="1530" dirty="0">
                <a:solidFill>
                  <a:schemeClr val="tx1">
                    <a:lumMod val="65000"/>
                    <a:lumOff val="35000"/>
                  </a:schemeClr>
                </a:solidFill>
                <a:latin typeface="微软雅黑" panose="020B0503020204020204" pitchFamily="34" charset="-122"/>
                <a:ea typeface="微软雅黑" panose="020B0503020204020204" pitchFamily="34" charset="-122"/>
              </a:rPr>
              <a:t>添加文本</a:t>
            </a:r>
          </a:p>
        </p:txBody>
      </p:sp>
      <p:sp>
        <p:nvSpPr>
          <p:cNvPr id="19" name="Oval 19"/>
          <p:cNvSpPr>
            <a:spLocks noChangeArrowheads="1"/>
          </p:cNvSpPr>
          <p:nvPr/>
        </p:nvSpPr>
        <p:spPr bwMode="auto">
          <a:xfrm>
            <a:off x="8390728" y="2191261"/>
            <a:ext cx="1033595" cy="1035115"/>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47623" rIns="0" bIns="47623" rtlCol="0" anchor="ctr"/>
          <a:lstStyle/>
          <a:p>
            <a:pPr algn="ctr"/>
            <a:r>
              <a:rPr lang="zh-CN" altLang="en-US" sz="1530" dirty="0">
                <a:solidFill>
                  <a:schemeClr val="tx1">
                    <a:lumMod val="65000"/>
                    <a:lumOff val="35000"/>
                  </a:schemeClr>
                </a:solidFill>
                <a:latin typeface="微软雅黑" panose="020B0503020204020204" pitchFamily="34" charset="-122"/>
                <a:ea typeface="微软雅黑" panose="020B0503020204020204" pitchFamily="34" charset="-122"/>
              </a:rPr>
              <a:t>添加文本</a:t>
            </a:r>
          </a:p>
        </p:txBody>
      </p:sp>
      <p:sp>
        <p:nvSpPr>
          <p:cNvPr id="20" name="Oval 19"/>
          <p:cNvSpPr>
            <a:spLocks noChangeArrowheads="1"/>
          </p:cNvSpPr>
          <p:nvPr/>
        </p:nvSpPr>
        <p:spPr bwMode="auto">
          <a:xfrm>
            <a:off x="8907526" y="3428057"/>
            <a:ext cx="1035249" cy="1035115"/>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47623" rIns="0" bIns="47623" rtlCol="0" anchor="ctr"/>
          <a:lstStyle/>
          <a:p>
            <a:pPr algn="ctr"/>
            <a:r>
              <a:rPr lang="zh-CN" altLang="en-US" sz="1530" dirty="0">
                <a:solidFill>
                  <a:schemeClr val="tx1">
                    <a:lumMod val="65000"/>
                    <a:lumOff val="35000"/>
                  </a:schemeClr>
                </a:solidFill>
                <a:latin typeface="微软雅黑" panose="020B0503020204020204" pitchFamily="34" charset="-122"/>
                <a:ea typeface="微软雅黑" panose="020B0503020204020204" pitchFamily="34" charset="-122"/>
              </a:rPr>
              <a:t>添加文本</a:t>
            </a:r>
          </a:p>
        </p:txBody>
      </p:sp>
      <p:sp>
        <p:nvSpPr>
          <p:cNvPr id="21" name="Oval 19"/>
          <p:cNvSpPr>
            <a:spLocks noChangeArrowheads="1"/>
          </p:cNvSpPr>
          <p:nvPr/>
        </p:nvSpPr>
        <p:spPr bwMode="auto">
          <a:xfrm>
            <a:off x="8489124" y="4631831"/>
            <a:ext cx="1035249" cy="1035115"/>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47623" rIns="0" bIns="47623" rtlCol="0" anchor="ctr"/>
          <a:lstStyle/>
          <a:p>
            <a:pPr algn="ctr"/>
            <a:r>
              <a:rPr lang="zh-CN" altLang="en-US" sz="1530" dirty="0">
                <a:solidFill>
                  <a:schemeClr val="tx1">
                    <a:lumMod val="65000"/>
                    <a:lumOff val="35000"/>
                  </a:schemeClr>
                </a:solidFill>
                <a:latin typeface="微软雅黑" panose="020B0503020204020204" pitchFamily="34" charset="-122"/>
                <a:ea typeface="微软雅黑" panose="020B0503020204020204" pitchFamily="34" charset="-122"/>
              </a:rPr>
              <a:t>添加文本</a:t>
            </a:r>
          </a:p>
        </p:txBody>
      </p:sp>
      <p:sp>
        <p:nvSpPr>
          <p:cNvPr id="22" name="Oval 19"/>
          <p:cNvSpPr>
            <a:spLocks noChangeArrowheads="1"/>
          </p:cNvSpPr>
          <p:nvPr/>
        </p:nvSpPr>
        <p:spPr bwMode="auto">
          <a:xfrm>
            <a:off x="2915977" y="3428057"/>
            <a:ext cx="1035249" cy="1035115"/>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47623" rIns="0" bIns="47623" rtlCol="0" anchor="ctr"/>
          <a:lstStyle/>
          <a:p>
            <a:pPr algn="ctr"/>
            <a:r>
              <a:rPr lang="zh-CN" altLang="en-US" sz="1530" dirty="0">
                <a:solidFill>
                  <a:schemeClr val="tx1">
                    <a:lumMod val="65000"/>
                    <a:lumOff val="35000"/>
                  </a:schemeClr>
                </a:solidFill>
                <a:latin typeface="微软雅黑" panose="020B0503020204020204" pitchFamily="34" charset="-122"/>
                <a:ea typeface="微软雅黑" panose="020B0503020204020204" pitchFamily="34" charset="-122"/>
              </a:rPr>
              <a:t>添加文本</a:t>
            </a:r>
          </a:p>
        </p:txBody>
      </p:sp>
      <p:sp>
        <p:nvSpPr>
          <p:cNvPr id="23" name="Oval 19"/>
          <p:cNvSpPr>
            <a:spLocks noChangeArrowheads="1"/>
          </p:cNvSpPr>
          <p:nvPr/>
        </p:nvSpPr>
        <p:spPr bwMode="auto">
          <a:xfrm>
            <a:off x="3339339" y="4631831"/>
            <a:ext cx="1035249" cy="1035115"/>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47623" rIns="0" bIns="47623" rtlCol="0" anchor="ctr"/>
          <a:lstStyle/>
          <a:p>
            <a:pPr algn="ctr"/>
            <a:r>
              <a:rPr lang="zh-CN" altLang="en-US" sz="1530" dirty="0">
                <a:solidFill>
                  <a:schemeClr val="tx1">
                    <a:lumMod val="65000"/>
                    <a:lumOff val="35000"/>
                  </a:schemeClr>
                </a:solidFill>
                <a:latin typeface="微软雅黑" panose="020B0503020204020204" pitchFamily="34" charset="-122"/>
                <a:ea typeface="微软雅黑" panose="020B0503020204020204" pitchFamily="34" charset="-122"/>
              </a:rPr>
              <a:t>添加文本</a:t>
            </a:r>
          </a:p>
        </p:txBody>
      </p:sp>
      <p:sp>
        <p:nvSpPr>
          <p:cNvPr id="24" name="TextBox 52"/>
          <p:cNvSpPr txBox="1"/>
          <p:nvPr/>
        </p:nvSpPr>
        <p:spPr>
          <a:xfrm>
            <a:off x="1117239" y="2262246"/>
            <a:ext cx="2234941" cy="762897"/>
          </a:xfrm>
          <a:prstGeom prst="rect">
            <a:avLst/>
          </a:prstGeom>
          <a:noFill/>
        </p:spPr>
        <p:txBody>
          <a:bodyPr wrap="square" lIns="95244" tIns="47623" rIns="95244" bIns="47623" rtlCol="0">
            <a:spAutoFit/>
          </a:bodyPr>
          <a:lstStyle/>
          <a:p>
            <a:pPr>
              <a:lnSpc>
                <a:spcPct val="130000"/>
              </a:lnSpc>
            </a:pPr>
            <a:r>
              <a:rPr lang="zh-CN" altLang="en-US" sz="111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5" name="TextBox 53"/>
          <p:cNvSpPr txBox="1"/>
          <p:nvPr/>
        </p:nvSpPr>
        <p:spPr>
          <a:xfrm>
            <a:off x="9503264" y="2262246"/>
            <a:ext cx="2234941" cy="762897"/>
          </a:xfrm>
          <a:prstGeom prst="rect">
            <a:avLst/>
          </a:prstGeom>
          <a:noFill/>
        </p:spPr>
        <p:txBody>
          <a:bodyPr wrap="square" lIns="95244" tIns="47623" rIns="95244" bIns="47623" rtlCol="0">
            <a:spAutoFit/>
          </a:bodyPr>
          <a:lstStyle/>
          <a:p>
            <a:pPr>
              <a:lnSpc>
                <a:spcPct val="130000"/>
              </a:lnSpc>
            </a:pPr>
            <a:r>
              <a:rPr lang="zh-CN" altLang="en-US" sz="111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6" name="TextBox 54"/>
          <p:cNvSpPr txBox="1"/>
          <p:nvPr/>
        </p:nvSpPr>
        <p:spPr>
          <a:xfrm>
            <a:off x="667162" y="3518767"/>
            <a:ext cx="2234941" cy="762897"/>
          </a:xfrm>
          <a:prstGeom prst="rect">
            <a:avLst/>
          </a:prstGeom>
          <a:noFill/>
        </p:spPr>
        <p:txBody>
          <a:bodyPr wrap="square" lIns="95244" tIns="47623" rIns="95244" bIns="47623" rtlCol="0">
            <a:spAutoFit/>
          </a:bodyPr>
          <a:lstStyle/>
          <a:p>
            <a:pPr>
              <a:lnSpc>
                <a:spcPct val="130000"/>
              </a:lnSpc>
            </a:pPr>
            <a:r>
              <a:rPr lang="zh-CN" altLang="en-US" sz="111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7" name="TextBox 55"/>
          <p:cNvSpPr txBox="1"/>
          <p:nvPr/>
        </p:nvSpPr>
        <p:spPr>
          <a:xfrm>
            <a:off x="9990180" y="3543361"/>
            <a:ext cx="2234941" cy="762897"/>
          </a:xfrm>
          <a:prstGeom prst="rect">
            <a:avLst/>
          </a:prstGeom>
          <a:noFill/>
        </p:spPr>
        <p:txBody>
          <a:bodyPr wrap="square" lIns="95244" tIns="47623" rIns="95244" bIns="47623" rtlCol="0">
            <a:spAutoFit/>
          </a:bodyPr>
          <a:lstStyle/>
          <a:p>
            <a:pPr>
              <a:lnSpc>
                <a:spcPct val="130000"/>
              </a:lnSpc>
            </a:pPr>
            <a:r>
              <a:rPr lang="zh-CN" altLang="en-US" sz="111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8" name="TextBox 56"/>
          <p:cNvSpPr txBox="1"/>
          <p:nvPr/>
        </p:nvSpPr>
        <p:spPr>
          <a:xfrm>
            <a:off x="9593732" y="4771939"/>
            <a:ext cx="2234941" cy="762897"/>
          </a:xfrm>
          <a:prstGeom prst="rect">
            <a:avLst/>
          </a:prstGeom>
          <a:noFill/>
        </p:spPr>
        <p:txBody>
          <a:bodyPr wrap="square" lIns="95244" tIns="47623" rIns="95244" bIns="47623" rtlCol="0">
            <a:spAutoFit/>
          </a:bodyPr>
          <a:lstStyle/>
          <a:p>
            <a:pPr>
              <a:lnSpc>
                <a:spcPct val="130000"/>
              </a:lnSpc>
            </a:pPr>
            <a:r>
              <a:rPr lang="zh-CN" altLang="en-US" sz="111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9" name="TextBox 57"/>
          <p:cNvSpPr txBox="1"/>
          <p:nvPr/>
        </p:nvSpPr>
        <p:spPr>
          <a:xfrm>
            <a:off x="1044241" y="4765325"/>
            <a:ext cx="2234941" cy="762897"/>
          </a:xfrm>
          <a:prstGeom prst="rect">
            <a:avLst/>
          </a:prstGeom>
          <a:noFill/>
        </p:spPr>
        <p:txBody>
          <a:bodyPr wrap="square" lIns="95244" tIns="47623" rIns="95244" bIns="47623" rtlCol="0">
            <a:spAutoFit/>
          </a:bodyPr>
          <a:lstStyle/>
          <a:p>
            <a:pPr>
              <a:lnSpc>
                <a:spcPct val="130000"/>
              </a:lnSpc>
            </a:pPr>
            <a:r>
              <a:rPr lang="zh-CN" altLang="en-US" sz="111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grpSp>
        <p:nvGrpSpPr>
          <p:cNvPr id="30" name="组合 29"/>
          <p:cNvGrpSpPr/>
          <p:nvPr/>
        </p:nvGrpSpPr>
        <p:grpSpPr>
          <a:xfrm>
            <a:off x="5340158" y="2867012"/>
            <a:ext cx="2120551" cy="2120823"/>
            <a:chOff x="5049626" y="2709612"/>
            <a:chExt cx="2035596" cy="2036122"/>
          </a:xfrm>
        </p:grpSpPr>
        <p:sp>
          <p:nvSpPr>
            <p:cNvPr id="31" name="椭圆 30"/>
            <p:cNvSpPr/>
            <p:nvPr/>
          </p:nvSpPr>
          <p:spPr>
            <a:xfrm>
              <a:off x="5049626" y="2709612"/>
              <a:ext cx="2035596" cy="2036122"/>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sz="2085"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32" name="同心圆 31"/>
            <p:cNvSpPr/>
            <p:nvPr/>
          </p:nvSpPr>
          <p:spPr>
            <a:xfrm>
              <a:off x="5175546" y="2835796"/>
              <a:ext cx="1783756" cy="1783754"/>
            </a:xfrm>
            <a:prstGeom prst="donut">
              <a:avLst>
                <a:gd name="adj" fmla="val 9002"/>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solidFill>
                  <a:schemeClr val="tx1"/>
                </a:solidFill>
              </a:endParaRPr>
            </a:p>
          </p:txBody>
        </p:sp>
      </p:grpSp>
      <p:sp>
        <p:nvSpPr>
          <p:cNvPr id="34" name="文本框 6"/>
          <p:cNvSpPr>
            <a:spLocks noChangeArrowheads="1"/>
          </p:cNvSpPr>
          <p:nvPr/>
        </p:nvSpPr>
        <p:spPr bwMode="auto">
          <a:xfrm>
            <a:off x="4742144" y="119696"/>
            <a:ext cx="3318310" cy="457964"/>
          </a:xfrm>
          <a:prstGeom prst="rect">
            <a:avLst/>
          </a:prstGeom>
          <a:noFill/>
          <a:ln>
            <a:noFill/>
          </a:ln>
        </p:spPr>
        <p:txBody>
          <a:bodyPr wrap="square" lIns="90696" tIns="45348" rIns="90696" bIns="45348">
            <a:spAutoFit/>
          </a:bodyPr>
          <a:lstStyle/>
          <a:p>
            <a:pPr defTabSz="1279525" fontAlgn="auto">
              <a:spcBef>
                <a:spcPts val="0"/>
              </a:spcBef>
              <a:spcAft>
                <a:spcPts val="0"/>
              </a:spcAft>
              <a:defRPr/>
            </a:pPr>
            <a:r>
              <a:rPr lang="zh-CN" altLang="en-US" sz="2380" dirty="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p>
        </p:txBody>
      </p:sp>
      <p:pic>
        <p:nvPicPr>
          <p:cNvPr id="35" name="图片 3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67862" y="511615"/>
            <a:ext cx="3611821" cy="38170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34"/>
                                        </p:tgtEl>
                                        <p:attrNameLst>
                                          <p:attrName>style.visibility</p:attrName>
                                        </p:attrNameLst>
                                      </p:cBhvr>
                                      <p:to>
                                        <p:strVal val="visible"/>
                                      </p:to>
                                    </p:set>
                                    <p:anim calcmode="lin" valueType="num">
                                      <p:cBhvr>
                                        <p:cTn id="11" dur="500" fill="hold"/>
                                        <p:tgtEl>
                                          <p:spTgt spid="34"/>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34"/>
                                        </p:tgtEl>
                                        <p:attrNameLst>
                                          <p:attrName>ppt_y</p:attrName>
                                        </p:attrNameLst>
                                      </p:cBhvr>
                                      <p:tavLst>
                                        <p:tav tm="0">
                                          <p:val>
                                            <p:strVal val="#ppt_y"/>
                                          </p:val>
                                        </p:tav>
                                        <p:tav tm="100000">
                                          <p:val>
                                            <p:strVal val="#ppt_y"/>
                                          </p:val>
                                        </p:tav>
                                      </p:tavLst>
                                    </p:anim>
                                    <p:anim calcmode="lin" valueType="num">
                                      <p:cBhvr>
                                        <p:cTn id="13" dur="500" fill="hold"/>
                                        <p:tgtEl>
                                          <p:spTgt spid="34"/>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34"/>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34"/>
                                        </p:tgtEl>
                                      </p:cBhvr>
                                    </p:animEffect>
                                  </p:childTnLst>
                                </p:cTn>
                              </p:par>
                            </p:childTnLst>
                          </p:cTn>
                        </p:par>
                        <p:par>
                          <p:cTn id="16" fill="hold">
                            <p:stCondLst>
                              <p:cond delay="1450"/>
                            </p:stCondLst>
                            <p:childTnLst>
                              <p:par>
                                <p:cTn id="17" presetID="53" presetClass="entr" presetSubtype="16" fill="hold" nodeType="after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p:cTn id="19" dur="500" fill="hold"/>
                                        <p:tgtEl>
                                          <p:spTgt spid="30"/>
                                        </p:tgtEl>
                                        <p:attrNameLst>
                                          <p:attrName>ppt_w</p:attrName>
                                        </p:attrNameLst>
                                      </p:cBhvr>
                                      <p:tavLst>
                                        <p:tav tm="0">
                                          <p:val>
                                            <p:fltVal val="0"/>
                                          </p:val>
                                        </p:tav>
                                        <p:tav tm="100000">
                                          <p:val>
                                            <p:strVal val="#ppt_w"/>
                                          </p:val>
                                        </p:tav>
                                      </p:tavLst>
                                    </p:anim>
                                    <p:anim calcmode="lin" valueType="num">
                                      <p:cBhvr>
                                        <p:cTn id="20" dur="500" fill="hold"/>
                                        <p:tgtEl>
                                          <p:spTgt spid="30"/>
                                        </p:tgtEl>
                                        <p:attrNameLst>
                                          <p:attrName>ppt_h</p:attrName>
                                        </p:attrNameLst>
                                      </p:cBhvr>
                                      <p:tavLst>
                                        <p:tav tm="0">
                                          <p:val>
                                            <p:fltVal val="0"/>
                                          </p:val>
                                        </p:tav>
                                        <p:tav tm="100000">
                                          <p:val>
                                            <p:strVal val="#ppt_h"/>
                                          </p:val>
                                        </p:tav>
                                      </p:tavLst>
                                    </p:anim>
                                    <p:animEffect transition="in" filter="fade">
                                      <p:cBhvr>
                                        <p:cTn id="21" dur="500"/>
                                        <p:tgtEl>
                                          <p:spTgt spid="30"/>
                                        </p:tgtEl>
                                      </p:cBhvr>
                                    </p:animEffect>
                                  </p:childTnLst>
                                </p:cTn>
                              </p:par>
                            </p:childTnLst>
                          </p:cTn>
                        </p:par>
                        <p:par>
                          <p:cTn id="22" fill="hold">
                            <p:stCondLst>
                              <p:cond delay="1950"/>
                            </p:stCondLst>
                            <p:childTnLst>
                              <p:par>
                                <p:cTn id="23" presetID="22" presetClass="entr" presetSubtype="8"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wipe(right)">
                                      <p:cBhvr>
                                        <p:cTn id="28" dur="500"/>
                                        <p:tgtEl>
                                          <p:spTgt spid="10"/>
                                        </p:tgtEl>
                                      </p:cBhvr>
                                    </p:animEffect>
                                  </p:childTnLst>
                                </p:cTn>
                              </p:par>
                            </p:childTnLst>
                          </p:cTn>
                        </p:par>
                        <p:par>
                          <p:cTn id="29" fill="hold">
                            <p:stCondLst>
                              <p:cond delay="2450"/>
                            </p:stCondLst>
                            <p:childTnLst>
                              <p:par>
                                <p:cTn id="30" presetID="22" presetClass="entr" presetSubtype="2"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right)">
                                      <p:cBhvr>
                                        <p:cTn id="32" dur="500"/>
                                        <p:tgtEl>
                                          <p:spTgt spid="8"/>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left)">
                                      <p:cBhvr>
                                        <p:cTn id="35" dur="500"/>
                                        <p:tgtEl>
                                          <p:spTgt spid="9"/>
                                        </p:tgtEl>
                                      </p:cBhvr>
                                    </p:animEffect>
                                  </p:childTnLst>
                                </p:cTn>
                              </p:par>
                            </p:childTnLst>
                          </p:cTn>
                        </p:par>
                        <p:par>
                          <p:cTn id="36" fill="hold">
                            <p:stCondLst>
                              <p:cond delay="2950"/>
                            </p:stCondLst>
                            <p:childTnLst>
                              <p:par>
                                <p:cTn id="37" presetID="52" presetClass="entr" presetSubtype="0"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Scale>
                                      <p:cBhvr>
                                        <p:cTn id="39"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0" dur="1000" decel="50000" fill="hold">
                                          <p:stCondLst>
                                            <p:cond delay="0"/>
                                          </p:stCondLst>
                                        </p:cTn>
                                        <p:tgtEl>
                                          <p:spTgt spid="18"/>
                                        </p:tgtEl>
                                        <p:attrNameLst>
                                          <p:attrName>ppt_x</p:attrName>
                                          <p:attrName>ppt_y</p:attrName>
                                        </p:attrNameLst>
                                      </p:cBhvr>
                                    </p:animMotion>
                                    <p:animEffect transition="in" filter="fade">
                                      <p:cBhvr>
                                        <p:cTn id="41" dur="1000"/>
                                        <p:tgtEl>
                                          <p:spTgt spid="18"/>
                                        </p:tgtEl>
                                      </p:cBhvr>
                                    </p:animEffect>
                                  </p:childTnLst>
                                </p:cTn>
                              </p:par>
                              <p:par>
                                <p:cTn id="42" presetID="52" presetClass="entr" presetSubtype="0" fill="hold" grpId="0" nodeType="withEffect">
                                  <p:stCondLst>
                                    <p:cond delay="200"/>
                                  </p:stCondLst>
                                  <p:childTnLst>
                                    <p:set>
                                      <p:cBhvr>
                                        <p:cTn id="43" dur="1" fill="hold">
                                          <p:stCondLst>
                                            <p:cond delay="0"/>
                                          </p:stCondLst>
                                        </p:cTn>
                                        <p:tgtEl>
                                          <p:spTgt spid="19"/>
                                        </p:tgtEl>
                                        <p:attrNameLst>
                                          <p:attrName>style.visibility</p:attrName>
                                        </p:attrNameLst>
                                      </p:cBhvr>
                                      <p:to>
                                        <p:strVal val="visible"/>
                                      </p:to>
                                    </p:set>
                                    <p:animScale>
                                      <p:cBhvr>
                                        <p:cTn id="44"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5" dur="1000" decel="50000" fill="hold">
                                          <p:stCondLst>
                                            <p:cond delay="0"/>
                                          </p:stCondLst>
                                        </p:cTn>
                                        <p:tgtEl>
                                          <p:spTgt spid="19"/>
                                        </p:tgtEl>
                                        <p:attrNameLst>
                                          <p:attrName>ppt_x</p:attrName>
                                          <p:attrName>ppt_y</p:attrName>
                                        </p:attrNameLst>
                                      </p:cBhvr>
                                    </p:animMotion>
                                    <p:animEffect transition="in" filter="fade">
                                      <p:cBhvr>
                                        <p:cTn id="46" dur="1000"/>
                                        <p:tgtEl>
                                          <p:spTgt spid="19"/>
                                        </p:tgtEl>
                                      </p:cBhvr>
                                    </p:animEffect>
                                  </p:childTnLst>
                                </p:cTn>
                              </p:par>
                              <p:par>
                                <p:cTn id="47" presetID="52" presetClass="entr" presetSubtype="0" fill="hold" grpId="0" nodeType="withEffect">
                                  <p:stCondLst>
                                    <p:cond delay="400"/>
                                  </p:stCondLst>
                                  <p:childTnLst>
                                    <p:set>
                                      <p:cBhvr>
                                        <p:cTn id="48" dur="1" fill="hold">
                                          <p:stCondLst>
                                            <p:cond delay="0"/>
                                          </p:stCondLst>
                                        </p:cTn>
                                        <p:tgtEl>
                                          <p:spTgt spid="22"/>
                                        </p:tgtEl>
                                        <p:attrNameLst>
                                          <p:attrName>style.visibility</p:attrName>
                                        </p:attrNameLst>
                                      </p:cBhvr>
                                      <p:to>
                                        <p:strVal val="visible"/>
                                      </p:to>
                                    </p:set>
                                    <p:animScale>
                                      <p:cBhvr>
                                        <p:cTn id="49"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1000" decel="50000" fill="hold">
                                          <p:stCondLst>
                                            <p:cond delay="0"/>
                                          </p:stCondLst>
                                        </p:cTn>
                                        <p:tgtEl>
                                          <p:spTgt spid="22"/>
                                        </p:tgtEl>
                                        <p:attrNameLst>
                                          <p:attrName>ppt_x</p:attrName>
                                          <p:attrName>ppt_y</p:attrName>
                                        </p:attrNameLst>
                                      </p:cBhvr>
                                    </p:animMotion>
                                    <p:animEffect transition="in" filter="fade">
                                      <p:cBhvr>
                                        <p:cTn id="51" dur="1000"/>
                                        <p:tgtEl>
                                          <p:spTgt spid="22"/>
                                        </p:tgtEl>
                                      </p:cBhvr>
                                    </p:animEffect>
                                  </p:childTnLst>
                                </p:cTn>
                              </p:par>
                              <p:par>
                                <p:cTn id="52" presetID="52" presetClass="entr" presetSubtype="0" fill="hold" grpId="0" nodeType="withEffect">
                                  <p:stCondLst>
                                    <p:cond delay="600"/>
                                  </p:stCondLst>
                                  <p:childTnLst>
                                    <p:set>
                                      <p:cBhvr>
                                        <p:cTn id="53" dur="1" fill="hold">
                                          <p:stCondLst>
                                            <p:cond delay="0"/>
                                          </p:stCondLst>
                                        </p:cTn>
                                        <p:tgtEl>
                                          <p:spTgt spid="20"/>
                                        </p:tgtEl>
                                        <p:attrNameLst>
                                          <p:attrName>style.visibility</p:attrName>
                                        </p:attrNameLst>
                                      </p:cBhvr>
                                      <p:to>
                                        <p:strVal val="visible"/>
                                      </p:to>
                                    </p:set>
                                    <p:animScale>
                                      <p:cBhvr>
                                        <p:cTn id="54"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5" dur="1000" decel="50000" fill="hold">
                                          <p:stCondLst>
                                            <p:cond delay="0"/>
                                          </p:stCondLst>
                                        </p:cTn>
                                        <p:tgtEl>
                                          <p:spTgt spid="20"/>
                                        </p:tgtEl>
                                        <p:attrNameLst>
                                          <p:attrName>ppt_x</p:attrName>
                                          <p:attrName>ppt_y</p:attrName>
                                        </p:attrNameLst>
                                      </p:cBhvr>
                                    </p:animMotion>
                                    <p:animEffect transition="in" filter="fade">
                                      <p:cBhvr>
                                        <p:cTn id="56" dur="1000"/>
                                        <p:tgtEl>
                                          <p:spTgt spid="20"/>
                                        </p:tgtEl>
                                      </p:cBhvr>
                                    </p:animEffect>
                                  </p:childTnLst>
                                </p:cTn>
                              </p:par>
                              <p:par>
                                <p:cTn id="57" presetID="52" presetClass="entr" presetSubtype="0" fill="hold" grpId="0" nodeType="withEffect">
                                  <p:stCondLst>
                                    <p:cond delay="800"/>
                                  </p:stCondLst>
                                  <p:childTnLst>
                                    <p:set>
                                      <p:cBhvr>
                                        <p:cTn id="58" dur="1" fill="hold">
                                          <p:stCondLst>
                                            <p:cond delay="0"/>
                                          </p:stCondLst>
                                        </p:cTn>
                                        <p:tgtEl>
                                          <p:spTgt spid="23"/>
                                        </p:tgtEl>
                                        <p:attrNameLst>
                                          <p:attrName>style.visibility</p:attrName>
                                        </p:attrNameLst>
                                      </p:cBhvr>
                                      <p:to>
                                        <p:strVal val="visible"/>
                                      </p:to>
                                    </p:set>
                                    <p:animScale>
                                      <p:cBhvr>
                                        <p:cTn id="59" dur="1000" decel="50000" fill="hold">
                                          <p:stCondLst>
                                            <p:cond delay="0"/>
                                          </p:stCondLst>
                                        </p:cTn>
                                        <p:tgtEl>
                                          <p:spTgt spid="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0" dur="1000" decel="50000" fill="hold">
                                          <p:stCondLst>
                                            <p:cond delay="0"/>
                                          </p:stCondLst>
                                        </p:cTn>
                                        <p:tgtEl>
                                          <p:spTgt spid="23"/>
                                        </p:tgtEl>
                                        <p:attrNameLst>
                                          <p:attrName>ppt_x</p:attrName>
                                          <p:attrName>ppt_y</p:attrName>
                                        </p:attrNameLst>
                                      </p:cBhvr>
                                    </p:animMotion>
                                    <p:animEffect transition="in" filter="fade">
                                      <p:cBhvr>
                                        <p:cTn id="61" dur="1000"/>
                                        <p:tgtEl>
                                          <p:spTgt spid="23"/>
                                        </p:tgtEl>
                                      </p:cBhvr>
                                    </p:animEffect>
                                  </p:childTnLst>
                                </p:cTn>
                              </p:par>
                              <p:par>
                                <p:cTn id="62" presetID="52" presetClass="entr" presetSubtype="0" fill="hold" grpId="0" nodeType="withEffect">
                                  <p:stCondLst>
                                    <p:cond delay="1000"/>
                                  </p:stCondLst>
                                  <p:childTnLst>
                                    <p:set>
                                      <p:cBhvr>
                                        <p:cTn id="63" dur="1" fill="hold">
                                          <p:stCondLst>
                                            <p:cond delay="0"/>
                                          </p:stCondLst>
                                        </p:cTn>
                                        <p:tgtEl>
                                          <p:spTgt spid="21"/>
                                        </p:tgtEl>
                                        <p:attrNameLst>
                                          <p:attrName>style.visibility</p:attrName>
                                        </p:attrNameLst>
                                      </p:cBhvr>
                                      <p:to>
                                        <p:strVal val="visible"/>
                                      </p:to>
                                    </p:set>
                                    <p:animScale>
                                      <p:cBhvr>
                                        <p:cTn id="64"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5" dur="1000" decel="50000" fill="hold">
                                          <p:stCondLst>
                                            <p:cond delay="0"/>
                                          </p:stCondLst>
                                        </p:cTn>
                                        <p:tgtEl>
                                          <p:spTgt spid="21"/>
                                        </p:tgtEl>
                                        <p:attrNameLst>
                                          <p:attrName>ppt_x</p:attrName>
                                          <p:attrName>ppt_y</p:attrName>
                                        </p:attrNameLst>
                                      </p:cBhvr>
                                    </p:animMotion>
                                    <p:animEffect transition="in" filter="fade">
                                      <p:cBhvr>
                                        <p:cTn id="66" dur="1000"/>
                                        <p:tgtEl>
                                          <p:spTgt spid="21"/>
                                        </p:tgtEl>
                                      </p:cBhvr>
                                    </p:animEffect>
                                  </p:childTnLst>
                                </p:cTn>
                              </p:par>
                            </p:childTnLst>
                          </p:cTn>
                        </p:par>
                        <p:par>
                          <p:cTn id="67" fill="hold">
                            <p:stCondLst>
                              <p:cond delay="3950"/>
                            </p:stCondLst>
                            <p:childTnLst>
                              <p:par>
                                <p:cTn id="68" presetID="12" presetClass="entr" presetSubtype="8" fill="hold" nodeType="afterEffect">
                                  <p:stCondLst>
                                    <p:cond delay="0"/>
                                  </p:stCondLst>
                                  <p:childTnLst>
                                    <p:set>
                                      <p:cBhvr>
                                        <p:cTn id="69" dur="1" fill="hold">
                                          <p:stCondLst>
                                            <p:cond delay="0"/>
                                          </p:stCondLst>
                                        </p:cTn>
                                        <p:tgtEl>
                                          <p:spTgt spid="12"/>
                                        </p:tgtEl>
                                        <p:attrNameLst>
                                          <p:attrName>style.visibility</p:attrName>
                                        </p:attrNameLst>
                                      </p:cBhvr>
                                      <p:to>
                                        <p:strVal val="visible"/>
                                      </p:to>
                                    </p:set>
                                    <p:anim calcmode="lin" valueType="num">
                                      <p:cBhvr additive="base">
                                        <p:cTn id="70" dur="500"/>
                                        <p:tgtEl>
                                          <p:spTgt spid="12"/>
                                        </p:tgtEl>
                                        <p:attrNameLst>
                                          <p:attrName>ppt_x</p:attrName>
                                        </p:attrNameLst>
                                      </p:cBhvr>
                                      <p:tavLst>
                                        <p:tav tm="0">
                                          <p:val>
                                            <p:strVal val="#ppt_x-#ppt_w*1.125000"/>
                                          </p:val>
                                        </p:tav>
                                        <p:tav tm="100000">
                                          <p:val>
                                            <p:strVal val="#ppt_x"/>
                                          </p:val>
                                        </p:tav>
                                      </p:tavLst>
                                    </p:anim>
                                    <p:animEffect transition="in" filter="wipe(right)">
                                      <p:cBhvr>
                                        <p:cTn id="71" dur="500"/>
                                        <p:tgtEl>
                                          <p:spTgt spid="12"/>
                                        </p:tgtEl>
                                      </p:cBhvr>
                                    </p:animEffect>
                                  </p:childTnLst>
                                </p:cTn>
                              </p:par>
                              <p:par>
                                <p:cTn id="72" presetID="12" presetClass="entr" presetSubtype="8" fill="hold" nodeType="withEffect">
                                  <p:stCondLst>
                                    <p:cond delay="0"/>
                                  </p:stCondLst>
                                  <p:childTnLst>
                                    <p:set>
                                      <p:cBhvr>
                                        <p:cTn id="73" dur="1" fill="hold">
                                          <p:stCondLst>
                                            <p:cond delay="0"/>
                                          </p:stCondLst>
                                        </p:cTn>
                                        <p:tgtEl>
                                          <p:spTgt spid="13"/>
                                        </p:tgtEl>
                                        <p:attrNameLst>
                                          <p:attrName>style.visibility</p:attrName>
                                        </p:attrNameLst>
                                      </p:cBhvr>
                                      <p:to>
                                        <p:strVal val="visible"/>
                                      </p:to>
                                    </p:set>
                                    <p:anim calcmode="lin" valueType="num">
                                      <p:cBhvr additive="base">
                                        <p:cTn id="74" dur="500"/>
                                        <p:tgtEl>
                                          <p:spTgt spid="13"/>
                                        </p:tgtEl>
                                        <p:attrNameLst>
                                          <p:attrName>ppt_x</p:attrName>
                                        </p:attrNameLst>
                                      </p:cBhvr>
                                      <p:tavLst>
                                        <p:tav tm="0">
                                          <p:val>
                                            <p:strVal val="#ppt_x-#ppt_w*1.125000"/>
                                          </p:val>
                                        </p:tav>
                                        <p:tav tm="100000">
                                          <p:val>
                                            <p:strVal val="#ppt_x"/>
                                          </p:val>
                                        </p:tav>
                                      </p:tavLst>
                                    </p:anim>
                                    <p:animEffect transition="in" filter="wipe(right)">
                                      <p:cBhvr>
                                        <p:cTn id="75" dur="500"/>
                                        <p:tgtEl>
                                          <p:spTgt spid="13"/>
                                        </p:tgtEl>
                                      </p:cBhvr>
                                    </p:animEffect>
                                  </p:childTnLst>
                                </p:cTn>
                              </p:par>
                              <p:par>
                                <p:cTn id="76" presetID="12" presetClass="entr" presetSubtype="8" fill="hold" nodeType="withEffect">
                                  <p:stCondLst>
                                    <p:cond delay="0"/>
                                  </p:stCondLst>
                                  <p:childTnLst>
                                    <p:set>
                                      <p:cBhvr>
                                        <p:cTn id="77" dur="1" fill="hold">
                                          <p:stCondLst>
                                            <p:cond delay="0"/>
                                          </p:stCondLst>
                                        </p:cTn>
                                        <p:tgtEl>
                                          <p:spTgt spid="14"/>
                                        </p:tgtEl>
                                        <p:attrNameLst>
                                          <p:attrName>style.visibility</p:attrName>
                                        </p:attrNameLst>
                                      </p:cBhvr>
                                      <p:to>
                                        <p:strVal val="visible"/>
                                      </p:to>
                                    </p:set>
                                    <p:anim calcmode="lin" valueType="num">
                                      <p:cBhvr additive="base">
                                        <p:cTn id="78" dur="500"/>
                                        <p:tgtEl>
                                          <p:spTgt spid="14"/>
                                        </p:tgtEl>
                                        <p:attrNameLst>
                                          <p:attrName>ppt_x</p:attrName>
                                        </p:attrNameLst>
                                      </p:cBhvr>
                                      <p:tavLst>
                                        <p:tav tm="0">
                                          <p:val>
                                            <p:strVal val="#ppt_x-#ppt_w*1.125000"/>
                                          </p:val>
                                        </p:tav>
                                        <p:tav tm="100000">
                                          <p:val>
                                            <p:strVal val="#ppt_x"/>
                                          </p:val>
                                        </p:tav>
                                      </p:tavLst>
                                    </p:anim>
                                    <p:animEffect transition="in" filter="wipe(right)">
                                      <p:cBhvr>
                                        <p:cTn id="79" dur="500"/>
                                        <p:tgtEl>
                                          <p:spTgt spid="14"/>
                                        </p:tgtEl>
                                      </p:cBhvr>
                                    </p:animEffect>
                                  </p:childTnLst>
                                </p:cTn>
                              </p:par>
                              <p:par>
                                <p:cTn id="80" presetID="12" presetClass="entr" presetSubtype="2" fill="hold" nodeType="withEffect">
                                  <p:stCondLst>
                                    <p:cond delay="0"/>
                                  </p:stCondLst>
                                  <p:childTnLst>
                                    <p:set>
                                      <p:cBhvr>
                                        <p:cTn id="81" dur="1" fill="hold">
                                          <p:stCondLst>
                                            <p:cond delay="0"/>
                                          </p:stCondLst>
                                        </p:cTn>
                                        <p:tgtEl>
                                          <p:spTgt spid="17"/>
                                        </p:tgtEl>
                                        <p:attrNameLst>
                                          <p:attrName>style.visibility</p:attrName>
                                        </p:attrNameLst>
                                      </p:cBhvr>
                                      <p:to>
                                        <p:strVal val="visible"/>
                                      </p:to>
                                    </p:set>
                                    <p:anim calcmode="lin" valueType="num">
                                      <p:cBhvr additive="base">
                                        <p:cTn id="82" dur="500"/>
                                        <p:tgtEl>
                                          <p:spTgt spid="17"/>
                                        </p:tgtEl>
                                        <p:attrNameLst>
                                          <p:attrName>ppt_x</p:attrName>
                                        </p:attrNameLst>
                                      </p:cBhvr>
                                      <p:tavLst>
                                        <p:tav tm="0">
                                          <p:val>
                                            <p:strVal val="#ppt_x+#ppt_w*1.125000"/>
                                          </p:val>
                                        </p:tav>
                                        <p:tav tm="100000">
                                          <p:val>
                                            <p:strVal val="#ppt_x"/>
                                          </p:val>
                                        </p:tav>
                                      </p:tavLst>
                                    </p:anim>
                                    <p:animEffect transition="in" filter="wipe(left)">
                                      <p:cBhvr>
                                        <p:cTn id="83" dur="500"/>
                                        <p:tgtEl>
                                          <p:spTgt spid="17"/>
                                        </p:tgtEl>
                                      </p:cBhvr>
                                    </p:animEffect>
                                  </p:childTnLst>
                                </p:cTn>
                              </p:par>
                              <p:par>
                                <p:cTn id="84" presetID="12" presetClass="entr" presetSubtype="2" fill="hold" nodeType="withEffect">
                                  <p:stCondLst>
                                    <p:cond delay="0"/>
                                  </p:stCondLst>
                                  <p:childTnLst>
                                    <p:set>
                                      <p:cBhvr>
                                        <p:cTn id="85" dur="1" fill="hold">
                                          <p:stCondLst>
                                            <p:cond delay="0"/>
                                          </p:stCondLst>
                                        </p:cTn>
                                        <p:tgtEl>
                                          <p:spTgt spid="16"/>
                                        </p:tgtEl>
                                        <p:attrNameLst>
                                          <p:attrName>style.visibility</p:attrName>
                                        </p:attrNameLst>
                                      </p:cBhvr>
                                      <p:to>
                                        <p:strVal val="visible"/>
                                      </p:to>
                                    </p:set>
                                    <p:anim calcmode="lin" valueType="num">
                                      <p:cBhvr additive="base">
                                        <p:cTn id="86" dur="500"/>
                                        <p:tgtEl>
                                          <p:spTgt spid="16"/>
                                        </p:tgtEl>
                                        <p:attrNameLst>
                                          <p:attrName>ppt_x</p:attrName>
                                        </p:attrNameLst>
                                      </p:cBhvr>
                                      <p:tavLst>
                                        <p:tav tm="0">
                                          <p:val>
                                            <p:strVal val="#ppt_x+#ppt_w*1.125000"/>
                                          </p:val>
                                        </p:tav>
                                        <p:tav tm="100000">
                                          <p:val>
                                            <p:strVal val="#ppt_x"/>
                                          </p:val>
                                        </p:tav>
                                      </p:tavLst>
                                    </p:anim>
                                    <p:animEffect transition="in" filter="wipe(left)">
                                      <p:cBhvr>
                                        <p:cTn id="87" dur="500"/>
                                        <p:tgtEl>
                                          <p:spTgt spid="16"/>
                                        </p:tgtEl>
                                      </p:cBhvr>
                                    </p:animEffect>
                                  </p:childTnLst>
                                </p:cTn>
                              </p:par>
                              <p:par>
                                <p:cTn id="88" presetID="12" presetClass="entr" presetSubtype="2" fill="hold" nodeType="withEffect">
                                  <p:stCondLst>
                                    <p:cond delay="0"/>
                                  </p:stCondLst>
                                  <p:childTnLst>
                                    <p:set>
                                      <p:cBhvr>
                                        <p:cTn id="89" dur="1" fill="hold">
                                          <p:stCondLst>
                                            <p:cond delay="0"/>
                                          </p:stCondLst>
                                        </p:cTn>
                                        <p:tgtEl>
                                          <p:spTgt spid="15"/>
                                        </p:tgtEl>
                                        <p:attrNameLst>
                                          <p:attrName>style.visibility</p:attrName>
                                        </p:attrNameLst>
                                      </p:cBhvr>
                                      <p:to>
                                        <p:strVal val="visible"/>
                                      </p:to>
                                    </p:set>
                                    <p:anim calcmode="lin" valueType="num">
                                      <p:cBhvr additive="base">
                                        <p:cTn id="90" dur="500"/>
                                        <p:tgtEl>
                                          <p:spTgt spid="15"/>
                                        </p:tgtEl>
                                        <p:attrNameLst>
                                          <p:attrName>ppt_x</p:attrName>
                                        </p:attrNameLst>
                                      </p:cBhvr>
                                      <p:tavLst>
                                        <p:tav tm="0">
                                          <p:val>
                                            <p:strVal val="#ppt_x+#ppt_w*1.125000"/>
                                          </p:val>
                                        </p:tav>
                                        <p:tav tm="100000">
                                          <p:val>
                                            <p:strVal val="#ppt_x"/>
                                          </p:val>
                                        </p:tav>
                                      </p:tavLst>
                                    </p:anim>
                                    <p:animEffect transition="in" filter="wipe(left)">
                                      <p:cBhvr>
                                        <p:cTn id="91" dur="500"/>
                                        <p:tgtEl>
                                          <p:spTgt spid="15"/>
                                        </p:tgtEl>
                                      </p:cBhvr>
                                    </p:animEffect>
                                  </p:childTnLst>
                                </p:cTn>
                              </p:par>
                            </p:childTnLst>
                          </p:cTn>
                        </p:par>
                        <p:par>
                          <p:cTn id="92" fill="hold">
                            <p:stCondLst>
                              <p:cond delay="4450"/>
                            </p:stCondLst>
                            <p:childTnLst>
                              <p:par>
                                <p:cTn id="93" presetID="22" presetClass="entr" presetSubtype="2" fill="hold" grpId="0" nodeType="afterEffect">
                                  <p:stCondLst>
                                    <p:cond delay="0"/>
                                  </p:stCondLst>
                                  <p:childTnLst>
                                    <p:set>
                                      <p:cBhvr>
                                        <p:cTn id="94" dur="1" fill="hold">
                                          <p:stCondLst>
                                            <p:cond delay="0"/>
                                          </p:stCondLst>
                                        </p:cTn>
                                        <p:tgtEl>
                                          <p:spTgt spid="24"/>
                                        </p:tgtEl>
                                        <p:attrNameLst>
                                          <p:attrName>style.visibility</p:attrName>
                                        </p:attrNameLst>
                                      </p:cBhvr>
                                      <p:to>
                                        <p:strVal val="visible"/>
                                      </p:to>
                                    </p:set>
                                    <p:animEffect transition="in" filter="wipe(right)">
                                      <p:cBhvr>
                                        <p:cTn id="95" dur="500"/>
                                        <p:tgtEl>
                                          <p:spTgt spid="24"/>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25"/>
                                        </p:tgtEl>
                                        <p:attrNameLst>
                                          <p:attrName>style.visibility</p:attrName>
                                        </p:attrNameLst>
                                      </p:cBhvr>
                                      <p:to>
                                        <p:strVal val="visible"/>
                                      </p:to>
                                    </p:set>
                                    <p:animEffect transition="in" filter="wipe(left)">
                                      <p:cBhvr>
                                        <p:cTn id="98" dur="500"/>
                                        <p:tgtEl>
                                          <p:spTgt spid="25"/>
                                        </p:tgtEl>
                                      </p:cBhvr>
                                    </p:animEffect>
                                  </p:childTnLst>
                                </p:cTn>
                              </p:par>
                              <p:par>
                                <p:cTn id="99" presetID="22" presetClass="entr" presetSubtype="2" fill="hold" grpId="0" nodeType="withEffect">
                                  <p:stCondLst>
                                    <p:cond delay="0"/>
                                  </p:stCondLst>
                                  <p:childTnLst>
                                    <p:set>
                                      <p:cBhvr>
                                        <p:cTn id="100" dur="1" fill="hold">
                                          <p:stCondLst>
                                            <p:cond delay="0"/>
                                          </p:stCondLst>
                                        </p:cTn>
                                        <p:tgtEl>
                                          <p:spTgt spid="26"/>
                                        </p:tgtEl>
                                        <p:attrNameLst>
                                          <p:attrName>style.visibility</p:attrName>
                                        </p:attrNameLst>
                                      </p:cBhvr>
                                      <p:to>
                                        <p:strVal val="visible"/>
                                      </p:to>
                                    </p:set>
                                    <p:animEffect transition="in" filter="wipe(right)">
                                      <p:cBhvr>
                                        <p:cTn id="101" dur="500"/>
                                        <p:tgtEl>
                                          <p:spTgt spid="26"/>
                                        </p:tgtEl>
                                      </p:cBhvr>
                                    </p:animEffect>
                                  </p:childTnLst>
                                </p:cTn>
                              </p:par>
                              <p:par>
                                <p:cTn id="102" presetID="22" presetClass="entr" presetSubtype="8" fill="hold" grpId="0" nodeType="withEffect">
                                  <p:stCondLst>
                                    <p:cond delay="0"/>
                                  </p:stCondLst>
                                  <p:childTnLst>
                                    <p:set>
                                      <p:cBhvr>
                                        <p:cTn id="103" dur="1" fill="hold">
                                          <p:stCondLst>
                                            <p:cond delay="0"/>
                                          </p:stCondLst>
                                        </p:cTn>
                                        <p:tgtEl>
                                          <p:spTgt spid="27"/>
                                        </p:tgtEl>
                                        <p:attrNameLst>
                                          <p:attrName>style.visibility</p:attrName>
                                        </p:attrNameLst>
                                      </p:cBhvr>
                                      <p:to>
                                        <p:strVal val="visible"/>
                                      </p:to>
                                    </p:set>
                                    <p:animEffect transition="in" filter="wipe(left)">
                                      <p:cBhvr>
                                        <p:cTn id="104" dur="500"/>
                                        <p:tgtEl>
                                          <p:spTgt spid="27"/>
                                        </p:tgtEl>
                                      </p:cBhvr>
                                    </p:animEffect>
                                  </p:childTnLst>
                                </p:cTn>
                              </p:par>
                              <p:par>
                                <p:cTn id="105" presetID="22" presetClass="entr" presetSubtype="8" fill="hold" grpId="0" nodeType="withEffect">
                                  <p:stCondLst>
                                    <p:cond delay="0"/>
                                  </p:stCondLst>
                                  <p:childTnLst>
                                    <p:set>
                                      <p:cBhvr>
                                        <p:cTn id="106" dur="1" fill="hold">
                                          <p:stCondLst>
                                            <p:cond delay="0"/>
                                          </p:stCondLst>
                                        </p:cTn>
                                        <p:tgtEl>
                                          <p:spTgt spid="28"/>
                                        </p:tgtEl>
                                        <p:attrNameLst>
                                          <p:attrName>style.visibility</p:attrName>
                                        </p:attrNameLst>
                                      </p:cBhvr>
                                      <p:to>
                                        <p:strVal val="visible"/>
                                      </p:to>
                                    </p:set>
                                    <p:animEffect transition="in" filter="wipe(left)">
                                      <p:cBhvr>
                                        <p:cTn id="107" dur="500"/>
                                        <p:tgtEl>
                                          <p:spTgt spid="28"/>
                                        </p:tgtEl>
                                      </p:cBhvr>
                                    </p:animEffect>
                                  </p:childTnLst>
                                </p:cTn>
                              </p:par>
                              <p:par>
                                <p:cTn id="108" presetID="22" presetClass="entr" presetSubtype="2" fill="hold" grpId="0" nodeType="withEffect">
                                  <p:stCondLst>
                                    <p:cond delay="0"/>
                                  </p:stCondLst>
                                  <p:childTnLst>
                                    <p:set>
                                      <p:cBhvr>
                                        <p:cTn id="109" dur="1" fill="hold">
                                          <p:stCondLst>
                                            <p:cond delay="0"/>
                                          </p:stCondLst>
                                        </p:cTn>
                                        <p:tgtEl>
                                          <p:spTgt spid="29"/>
                                        </p:tgtEl>
                                        <p:attrNameLst>
                                          <p:attrName>style.visibility</p:attrName>
                                        </p:attrNameLst>
                                      </p:cBhvr>
                                      <p:to>
                                        <p:strVal val="visible"/>
                                      </p:to>
                                    </p:set>
                                    <p:animEffect transition="in" filter="wipe(right)">
                                      <p:cBhvr>
                                        <p:cTn id="11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8" grpId="0" animBg="1"/>
      <p:bldP spid="19" grpId="0" animBg="1"/>
      <p:bldP spid="20" grpId="0" animBg="1"/>
      <p:bldP spid="21" grpId="0" animBg="1"/>
      <p:bldP spid="22" grpId="0" animBg="1"/>
      <p:bldP spid="23" grpId="0" animBg="1"/>
      <p:bldP spid="24" grpId="0"/>
      <p:bldP spid="25" grpId="0"/>
      <p:bldP spid="26" grpId="0"/>
      <p:bldP spid="27" grpId="0"/>
      <p:bldP spid="28" grpId="0"/>
      <p:bldP spid="29" grpId="0"/>
      <p:bldP spid="34" grpId="0" bldLvl="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2888"/>
            <a:ext cx="12858750" cy="2714459"/>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5000738" y="1425798"/>
            <a:ext cx="2571546" cy="2571546"/>
            <a:chOff x="2353153" y="1332123"/>
            <a:chExt cx="1410410" cy="1410410"/>
          </a:xfrm>
        </p:grpSpPr>
        <p:pic>
          <p:nvPicPr>
            <p:cNvPr id="27" name="Picture 4" descr="C:\Users\Administrator\Desktop\微立体创业计划\00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53153" y="1332123"/>
              <a:ext cx="1410410" cy="1410410"/>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28" name="圆角矩形 27"/>
            <p:cNvSpPr/>
            <p:nvPr/>
          </p:nvSpPr>
          <p:spPr>
            <a:xfrm rot="18929868">
              <a:off x="2753722" y="1749223"/>
              <a:ext cx="615140" cy="615140"/>
            </a:xfrm>
            <a:prstGeom prst="roundRect">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2875527" y="1760812"/>
              <a:ext cx="324599" cy="586529"/>
            </a:xfrm>
            <a:prstGeom prst="rect">
              <a:avLst/>
            </a:prstGeom>
            <a:noFill/>
          </p:spPr>
          <p:txBody>
            <a:bodyPr wrap="none" rtlCol="0">
              <a:spAutoFit/>
            </a:bodyPr>
            <a:lstStyle/>
            <a:p>
              <a:r>
                <a:rPr lang="en-US" altLang="zh-CN" sz="6350" dirty="0">
                  <a:solidFill>
                    <a:schemeClr val="bg1"/>
                  </a:solidFill>
                  <a:latin typeface="+mj-ea"/>
                  <a:ea typeface="+mj-ea"/>
                </a:rPr>
                <a:t>4</a:t>
              </a:r>
              <a:endParaRPr lang="zh-CN" altLang="en-US" sz="6350" dirty="0">
                <a:solidFill>
                  <a:schemeClr val="bg1"/>
                </a:solidFill>
                <a:latin typeface="+mj-ea"/>
                <a:ea typeface="+mj-ea"/>
              </a:endParaRPr>
            </a:p>
          </p:txBody>
        </p:sp>
      </p:grpSp>
      <p:grpSp>
        <p:nvGrpSpPr>
          <p:cNvPr id="30" name="组合 29"/>
          <p:cNvGrpSpPr/>
          <p:nvPr/>
        </p:nvGrpSpPr>
        <p:grpSpPr>
          <a:xfrm>
            <a:off x="3713221" y="3997344"/>
            <a:ext cx="5201188" cy="841957"/>
            <a:chOff x="4987766" y="306351"/>
            <a:chExt cx="3932355" cy="636561"/>
          </a:xfrm>
        </p:grpSpPr>
        <p:sp>
          <p:nvSpPr>
            <p:cNvPr id="31" name="TextBox 85"/>
            <p:cNvSpPr txBox="1"/>
            <p:nvPr/>
          </p:nvSpPr>
          <p:spPr>
            <a:xfrm>
              <a:off x="5465675" y="306351"/>
              <a:ext cx="3454446" cy="623863"/>
            </a:xfrm>
            <a:prstGeom prst="rect">
              <a:avLst/>
            </a:prstGeom>
            <a:noFill/>
          </p:spPr>
          <p:txBody>
            <a:bodyPr wrap="square">
              <a:spAutoFit/>
            </a:bodyPr>
            <a:lstStyle/>
            <a:p>
              <a:pPr defTabSz="1279525" fontAlgn="auto">
                <a:spcBef>
                  <a:spcPts val="0"/>
                </a:spcBef>
                <a:spcAft>
                  <a:spcPts val="0"/>
                </a:spcAft>
                <a:defRPr/>
              </a:pPr>
              <a:r>
                <a:rPr lang="zh-CN" altLang="en-US" sz="4760" dirty="0">
                  <a:solidFill>
                    <a:srgbClr val="0070C0"/>
                  </a:solidFill>
                  <a:latin typeface="微软雅黑" panose="020B0503020204020204" pitchFamily="34" charset="-122"/>
                  <a:ea typeface="微软雅黑" panose="020B0503020204020204" pitchFamily="34" charset="-122"/>
                </a:rPr>
                <a:t>明年工作计划</a:t>
              </a:r>
              <a:endParaRPr lang="en-US" altLang="zh-CN" sz="4760" dirty="0">
                <a:solidFill>
                  <a:srgbClr val="0070C0"/>
                </a:solidFill>
                <a:latin typeface="微软雅黑" panose="020B0503020204020204" pitchFamily="34" charset="-122"/>
                <a:ea typeface="微软雅黑" panose="020B0503020204020204" pitchFamily="34" charset="-122"/>
              </a:endParaRPr>
            </a:p>
          </p:txBody>
        </p:sp>
        <p:sp>
          <p:nvSpPr>
            <p:cNvPr id="32" name="Freeform 65"/>
            <p:cNvSpPr/>
            <p:nvPr/>
          </p:nvSpPr>
          <p:spPr bwMode="auto">
            <a:xfrm>
              <a:off x="4987766" y="384082"/>
              <a:ext cx="432048" cy="558830"/>
            </a:xfrm>
            <a:custGeom>
              <a:avLst/>
              <a:gdLst>
                <a:gd name="T0" fmla="*/ 0 w 70"/>
                <a:gd name="T1" fmla="*/ 41 h 82"/>
                <a:gd name="T2" fmla="*/ 0 w 70"/>
                <a:gd name="T3" fmla="*/ 0 h 82"/>
                <a:gd name="T4" fmla="*/ 34 w 70"/>
                <a:gd name="T5" fmla="*/ 21 h 82"/>
                <a:gd name="T6" fmla="*/ 70 w 70"/>
                <a:gd name="T7" fmla="*/ 41 h 82"/>
                <a:gd name="T8" fmla="*/ 34 w 70"/>
                <a:gd name="T9" fmla="*/ 62 h 82"/>
                <a:gd name="T10" fmla="*/ 0 w 70"/>
                <a:gd name="T11" fmla="*/ 82 h 82"/>
                <a:gd name="T12" fmla="*/ 0 w 70"/>
                <a:gd name="T13" fmla="*/ 41 h 82"/>
              </a:gdLst>
              <a:ahLst/>
              <a:cxnLst>
                <a:cxn ang="0">
                  <a:pos x="T0" y="T1"/>
                </a:cxn>
                <a:cxn ang="0">
                  <a:pos x="T2" y="T3"/>
                </a:cxn>
                <a:cxn ang="0">
                  <a:pos x="T4" y="T5"/>
                </a:cxn>
                <a:cxn ang="0">
                  <a:pos x="T6" y="T7"/>
                </a:cxn>
                <a:cxn ang="0">
                  <a:pos x="T8" y="T9"/>
                </a:cxn>
                <a:cxn ang="0">
                  <a:pos x="T10" y="T11"/>
                </a:cxn>
                <a:cxn ang="0">
                  <a:pos x="T12" y="T13"/>
                </a:cxn>
              </a:cxnLst>
              <a:rect l="0" t="0" r="r" b="b"/>
              <a:pathLst>
                <a:path w="70" h="82">
                  <a:moveTo>
                    <a:pt x="0" y="41"/>
                  </a:moveTo>
                  <a:lnTo>
                    <a:pt x="0" y="0"/>
                  </a:lnTo>
                  <a:lnTo>
                    <a:pt x="34" y="21"/>
                  </a:lnTo>
                  <a:lnTo>
                    <a:pt x="70" y="41"/>
                  </a:lnTo>
                  <a:lnTo>
                    <a:pt x="34" y="62"/>
                  </a:lnTo>
                  <a:lnTo>
                    <a:pt x="0" y="82"/>
                  </a:lnTo>
                  <a:lnTo>
                    <a:pt x="0" y="41"/>
                  </a:lnTo>
                  <a:close/>
                </a:path>
              </a:pathLst>
            </a:custGeom>
            <a:solidFill>
              <a:srgbClr val="0070C0"/>
            </a:solidFill>
            <a:ln>
              <a:noFill/>
            </a:ln>
          </p:spPr>
          <p:txBody>
            <a:bodyPr vert="horz" wrap="square" lIns="120944" tIns="60472" rIns="120944" bIns="60472" numCol="1" anchor="t" anchorCtr="0" compatLnSpc="1"/>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35" presetClass="path" presetSubtype="0" accel="50000" decel="50000" fill="hold" nodeType="withEffect">
                                  <p:stCondLst>
                                    <p:cond delay="0"/>
                                  </p:stCondLst>
                                  <p:childTnLst>
                                    <p:animMotion origin="layout" path="M -0.2629 1.82246E-7 L 3.85369E-6 1.82246E-7 " pathEditMode="relative" rAng="0" ptsTypes="AA">
                                      <p:cBhvr>
                                        <p:cTn id="9" dur="500" fill="hold"/>
                                        <p:tgtEl>
                                          <p:spTgt spid="26"/>
                                        </p:tgtEl>
                                        <p:attrNameLst>
                                          <p:attrName>ppt_x</p:attrName>
                                          <p:attrName>ppt_y</p:attrName>
                                        </p:attrNameLst>
                                      </p:cBhvr>
                                      <p:rCtr x="13145" y="0"/>
                                    </p:animMotion>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1000"/>
                                        <p:tgtEl>
                                          <p:spTgt spid="30"/>
                                        </p:tgtEl>
                                      </p:cBhvr>
                                    </p:animEffect>
                                    <p:anim calcmode="lin" valueType="num">
                                      <p:cBhvr>
                                        <p:cTn id="14" dur="1000" fill="hold"/>
                                        <p:tgtEl>
                                          <p:spTgt spid="30"/>
                                        </p:tgtEl>
                                        <p:attrNameLst>
                                          <p:attrName>ppt_x</p:attrName>
                                        </p:attrNameLst>
                                      </p:cBhvr>
                                      <p:tavLst>
                                        <p:tav tm="0">
                                          <p:val>
                                            <p:strVal val="#ppt_x"/>
                                          </p:val>
                                        </p:tav>
                                        <p:tav tm="100000">
                                          <p:val>
                                            <p:strVal val="#ppt_x"/>
                                          </p:val>
                                        </p:tav>
                                      </p:tavLst>
                                    </p:anim>
                                    <p:anim calcmode="lin" valueType="num">
                                      <p:cBhvr>
                                        <p:cTn id="15"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5"/>
          <p:cNvGrpSpPr/>
          <p:nvPr/>
        </p:nvGrpSpPr>
        <p:grpSpPr bwMode="auto">
          <a:xfrm>
            <a:off x="5703919" y="1195525"/>
            <a:ext cx="3588440" cy="3428861"/>
            <a:chOff x="3792217" y="1160192"/>
            <a:chExt cx="2713480" cy="2592289"/>
          </a:xfrm>
        </p:grpSpPr>
        <p:grpSp>
          <p:nvGrpSpPr>
            <p:cNvPr id="31760" name="组合 26"/>
            <p:cNvGrpSpPr/>
            <p:nvPr/>
          </p:nvGrpSpPr>
          <p:grpSpPr bwMode="auto">
            <a:xfrm>
              <a:off x="3852813" y="1160192"/>
              <a:ext cx="2592288" cy="2592289"/>
              <a:chOff x="3091333" y="1182834"/>
              <a:chExt cx="3298687" cy="3298688"/>
            </a:xfrm>
          </p:grpSpPr>
          <p:sp>
            <p:nvSpPr>
              <p:cNvPr id="29" name="椭圆 28"/>
              <p:cNvSpPr/>
              <p:nvPr/>
            </p:nvSpPr>
            <p:spPr>
              <a:xfrm>
                <a:off x="3452657" y="1540378"/>
                <a:ext cx="2586141" cy="2583601"/>
              </a:xfrm>
              <a:prstGeom prst="ellips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79525" fontAlgn="auto">
                  <a:spcBef>
                    <a:spcPts val="0"/>
                  </a:spcBef>
                  <a:spcAft>
                    <a:spcPts val="0"/>
                  </a:spcAft>
                  <a:defRPr/>
                </a:pPr>
                <a:endParaRPr lang="zh-CN" altLang="en-US"/>
              </a:p>
            </p:txBody>
          </p:sp>
          <p:grpSp>
            <p:nvGrpSpPr>
              <p:cNvPr id="4" name="组合 29"/>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31" name="同心圆 30"/>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79525" fontAlgn="auto">
                    <a:spcBef>
                      <a:spcPts val="0"/>
                    </a:spcBef>
                    <a:spcAft>
                      <a:spcPts val="0"/>
                    </a:spcAft>
                    <a:defRPr/>
                  </a:pPr>
                  <a:endParaRPr lang="zh-CN" altLang="en-US">
                    <a:solidFill>
                      <a:schemeClr val="tx1"/>
                    </a:solidFill>
                  </a:endParaRPr>
                </a:p>
              </p:txBody>
            </p:sp>
            <p:sp>
              <p:nvSpPr>
                <p:cNvPr id="32" name="同心圆 31"/>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79525" fontAlgn="auto">
                    <a:spcBef>
                      <a:spcPts val="0"/>
                    </a:spcBef>
                    <a:spcAft>
                      <a:spcPts val="0"/>
                    </a:spcAft>
                    <a:defRPr/>
                  </a:pPr>
                  <a:endParaRPr lang="zh-CN" altLang="en-US">
                    <a:solidFill>
                      <a:schemeClr val="tx1"/>
                    </a:solidFill>
                  </a:endParaRPr>
                </a:p>
              </p:txBody>
            </p:sp>
          </p:grpSp>
        </p:grpSp>
        <p:sp>
          <p:nvSpPr>
            <p:cNvPr id="31761" name="矩形 27"/>
            <p:cNvSpPr>
              <a:spLocks noChangeArrowheads="1"/>
            </p:cNvSpPr>
            <p:nvPr/>
          </p:nvSpPr>
          <p:spPr bwMode="auto">
            <a:xfrm>
              <a:off x="3792217" y="1695707"/>
              <a:ext cx="2713480" cy="1270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zh-CN" altLang="en-US" sz="4760" b="1">
                  <a:solidFill>
                    <a:srgbClr val="F8F8F8"/>
                  </a:solidFill>
                  <a:latin typeface="微软雅黑" panose="020B0503020204020204" pitchFamily="34" charset="-122"/>
                  <a:ea typeface="微软雅黑" panose="020B0503020204020204" pitchFamily="34" charset="-122"/>
                </a:rPr>
                <a:t>① </a:t>
              </a:r>
              <a:endParaRPr lang="en-US" altLang="zh-CN" sz="4760" b="1">
                <a:solidFill>
                  <a:srgbClr val="F8F8F8"/>
                </a:solidFill>
                <a:latin typeface="微软雅黑" panose="020B0503020204020204" pitchFamily="34" charset="-122"/>
                <a:ea typeface="微软雅黑" panose="020B0503020204020204" pitchFamily="34" charset="-122"/>
              </a:endParaRPr>
            </a:p>
            <a:p>
              <a:pPr algn="ctr">
                <a:lnSpc>
                  <a:spcPct val="130000"/>
                </a:lnSpc>
              </a:pPr>
              <a:r>
                <a:rPr lang="zh-CN" altLang="en-US" sz="3175" b="1">
                  <a:solidFill>
                    <a:srgbClr val="F8F8F8"/>
                  </a:solidFill>
                  <a:latin typeface="微软雅黑" panose="020B0503020204020204" pitchFamily="34" charset="-122"/>
                  <a:ea typeface="微软雅黑" panose="020B0503020204020204" pitchFamily="34" charset="-122"/>
                </a:rPr>
                <a:t>您的标题</a:t>
              </a:r>
              <a:endParaRPr lang="zh-CN" altLang="en-US" sz="3175" b="1">
                <a:solidFill>
                  <a:srgbClr val="F8F8F8"/>
                </a:solidFill>
                <a:ea typeface="微软雅黑" panose="020B0503020204020204" pitchFamily="34" charset="-122"/>
              </a:endParaRPr>
            </a:p>
          </p:txBody>
        </p:sp>
      </p:grpSp>
      <p:grpSp>
        <p:nvGrpSpPr>
          <p:cNvPr id="5" name="组合 32"/>
          <p:cNvGrpSpPr/>
          <p:nvPr/>
        </p:nvGrpSpPr>
        <p:grpSpPr bwMode="auto">
          <a:xfrm>
            <a:off x="4133321" y="3614416"/>
            <a:ext cx="2887130" cy="2759046"/>
            <a:chOff x="3792217" y="1160192"/>
            <a:chExt cx="2713479" cy="2592289"/>
          </a:xfrm>
        </p:grpSpPr>
        <p:grpSp>
          <p:nvGrpSpPr>
            <p:cNvPr id="31756" name="组合 33"/>
            <p:cNvGrpSpPr/>
            <p:nvPr/>
          </p:nvGrpSpPr>
          <p:grpSpPr bwMode="auto">
            <a:xfrm>
              <a:off x="3852813" y="1160192"/>
              <a:ext cx="2592288" cy="2592289"/>
              <a:chOff x="3091333" y="1182834"/>
              <a:chExt cx="3298687" cy="3298688"/>
            </a:xfrm>
          </p:grpSpPr>
          <p:sp>
            <p:nvSpPr>
              <p:cNvPr id="36" name="椭圆 35"/>
              <p:cNvSpPr/>
              <p:nvPr/>
            </p:nvSpPr>
            <p:spPr>
              <a:xfrm>
                <a:off x="3453686" y="1539313"/>
                <a:ext cx="2584025" cy="258573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79525" fontAlgn="auto">
                  <a:spcBef>
                    <a:spcPts val="0"/>
                  </a:spcBef>
                  <a:spcAft>
                    <a:spcPts val="0"/>
                  </a:spcAft>
                  <a:defRPr/>
                </a:pPr>
                <a:endParaRPr lang="zh-CN" altLang="en-US">
                  <a:solidFill>
                    <a:schemeClr val="accent4"/>
                  </a:solidFill>
                </a:endParaRPr>
              </a:p>
            </p:txBody>
          </p:sp>
          <p:grpSp>
            <p:nvGrpSpPr>
              <p:cNvPr id="7" name="组合 36"/>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38" name="同心圆 37"/>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79525" fontAlgn="auto">
                    <a:spcBef>
                      <a:spcPts val="0"/>
                    </a:spcBef>
                    <a:spcAft>
                      <a:spcPts val="0"/>
                    </a:spcAft>
                    <a:defRPr/>
                  </a:pPr>
                  <a:endParaRPr lang="zh-CN" altLang="en-US">
                    <a:solidFill>
                      <a:schemeClr val="tx1"/>
                    </a:solidFill>
                  </a:endParaRPr>
                </a:p>
              </p:txBody>
            </p:sp>
            <p:sp>
              <p:nvSpPr>
                <p:cNvPr id="39" name="同心圆 38"/>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79525" fontAlgn="auto">
                    <a:spcBef>
                      <a:spcPts val="0"/>
                    </a:spcBef>
                    <a:spcAft>
                      <a:spcPts val="0"/>
                    </a:spcAft>
                    <a:defRPr/>
                  </a:pPr>
                  <a:endParaRPr lang="zh-CN" altLang="en-US">
                    <a:solidFill>
                      <a:schemeClr val="tx1"/>
                    </a:solidFill>
                  </a:endParaRPr>
                </a:p>
              </p:txBody>
            </p:sp>
          </p:grpSp>
        </p:grpSp>
        <p:sp>
          <p:nvSpPr>
            <p:cNvPr id="31757" name="矩形 34"/>
            <p:cNvSpPr>
              <a:spLocks noChangeArrowheads="1"/>
            </p:cNvSpPr>
            <p:nvPr/>
          </p:nvSpPr>
          <p:spPr bwMode="auto">
            <a:xfrm>
              <a:off x="3792217" y="1695707"/>
              <a:ext cx="2713479" cy="1230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zh-CN" altLang="en-US" sz="3705" b="1">
                  <a:solidFill>
                    <a:srgbClr val="F8F8F8"/>
                  </a:solidFill>
                  <a:latin typeface="微软雅黑" panose="020B0503020204020204" pitchFamily="34" charset="-122"/>
                  <a:ea typeface="微软雅黑" panose="020B0503020204020204" pitchFamily="34" charset="-122"/>
                </a:rPr>
                <a:t>② </a:t>
              </a:r>
              <a:endParaRPr lang="en-US" altLang="zh-CN" sz="3705" b="1">
                <a:solidFill>
                  <a:srgbClr val="F8F8F8"/>
                </a:solidFill>
                <a:latin typeface="微软雅黑" panose="020B0503020204020204" pitchFamily="34" charset="-122"/>
                <a:ea typeface="微软雅黑" panose="020B0503020204020204" pitchFamily="34" charset="-122"/>
              </a:endParaRPr>
            </a:p>
            <a:p>
              <a:pPr algn="ctr">
                <a:lnSpc>
                  <a:spcPct val="130000"/>
                </a:lnSpc>
              </a:pPr>
              <a:r>
                <a:rPr lang="zh-CN" altLang="en-US" sz="2380" b="1">
                  <a:solidFill>
                    <a:srgbClr val="F8F8F8"/>
                  </a:solidFill>
                  <a:latin typeface="微软雅黑" panose="020B0503020204020204" pitchFamily="34" charset="-122"/>
                  <a:ea typeface="微软雅黑" panose="020B0503020204020204" pitchFamily="34" charset="-122"/>
                </a:rPr>
                <a:t>您的标题</a:t>
              </a:r>
              <a:endParaRPr lang="zh-CN" altLang="en-US" sz="2380" b="1">
                <a:solidFill>
                  <a:srgbClr val="F8F8F8"/>
                </a:solidFill>
                <a:ea typeface="微软雅黑" panose="020B0503020204020204" pitchFamily="34" charset="-122"/>
              </a:endParaRPr>
            </a:p>
          </p:txBody>
        </p:sp>
      </p:grpSp>
      <p:grpSp>
        <p:nvGrpSpPr>
          <p:cNvPr id="8" name="组合 39"/>
          <p:cNvGrpSpPr/>
          <p:nvPr/>
        </p:nvGrpSpPr>
        <p:grpSpPr bwMode="auto">
          <a:xfrm>
            <a:off x="3774267" y="1781351"/>
            <a:ext cx="2385294" cy="2276108"/>
            <a:chOff x="3792217" y="1160192"/>
            <a:chExt cx="2713479" cy="2592289"/>
          </a:xfrm>
        </p:grpSpPr>
        <p:grpSp>
          <p:nvGrpSpPr>
            <p:cNvPr id="31752" name="组合 62"/>
            <p:cNvGrpSpPr/>
            <p:nvPr/>
          </p:nvGrpSpPr>
          <p:grpSpPr bwMode="auto">
            <a:xfrm>
              <a:off x="3852813" y="1160192"/>
              <a:ext cx="2592288" cy="2592289"/>
              <a:chOff x="3091333" y="1182834"/>
              <a:chExt cx="3298687" cy="3298688"/>
            </a:xfrm>
          </p:grpSpPr>
          <p:sp>
            <p:nvSpPr>
              <p:cNvPr id="65" name="椭圆 64"/>
              <p:cNvSpPr/>
              <p:nvPr/>
            </p:nvSpPr>
            <p:spPr>
              <a:xfrm>
                <a:off x="3451916" y="1538872"/>
                <a:ext cx="2586637" cy="258661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79525" fontAlgn="auto">
                  <a:spcBef>
                    <a:spcPts val="0"/>
                  </a:spcBef>
                  <a:spcAft>
                    <a:spcPts val="0"/>
                  </a:spcAft>
                  <a:defRPr/>
                </a:pPr>
                <a:endParaRPr lang="zh-CN" altLang="en-US"/>
              </a:p>
            </p:txBody>
          </p:sp>
          <p:grpSp>
            <p:nvGrpSpPr>
              <p:cNvPr id="10" name="组合 65"/>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67" name="同心圆 66"/>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79525" fontAlgn="auto">
                    <a:spcBef>
                      <a:spcPts val="0"/>
                    </a:spcBef>
                    <a:spcAft>
                      <a:spcPts val="0"/>
                    </a:spcAft>
                    <a:defRPr/>
                  </a:pPr>
                  <a:endParaRPr lang="zh-CN" altLang="en-US">
                    <a:solidFill>
                      <a:schemeClr val="tx1"/>
                    </a:solidFill>
                  </a:endParaRPr>
                </a:p>
              </p:txBody>
            </p:sp>
            <p:sp>
              <p:nvSpPr>
                <p:cNvPr id="68" name="同心圆 67"/>
                <p:cNvSpPr/>
                <p:nvPr/>
              </p:nvSpPr>
              <p:spPr>
                <a:xfrm>
                  <a:off x="2614636" y="974427"/>
                  <a:ext cx="1826500"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79525" fontAlgn="auto">
                    <a:spcBef>
                      <a:spcPts val="0"/>
                    </a:spcBef>
                    <a:spcAft>
                      <a:spcPts val="0"/>
                    </a:spcAft>
                    <a:defRPr/>
                  </a:pPr>
                  <a:endParaRPr lang="zh-CN" altLang="en-US">
                    <a:solidFill>
                      <a:schemeClr val="tx1"/>
                    </a:solidFill>
                  </a:endParaRPr>
                </a:p>
              </p:txBody>
            </p:sp>
          </p:grpSp>
        </p:grpSp>
        <p:sp>
          <p:nvSpPr>
            <p:cNvPr id="31753" name="矩形 63"/>
            <p:cNvSpPr>
              <a:spLocks noChangeArrowheads="1"/>
            </p:cNvSpPr>
            <p:nvPr/>
          </p:nvSpPr>
          <p:spPr bwMode="auto">
            <a:xfrm>
              <a:off x="3792217" y="1512117"/>
              <a:ext cx="2713479" cy="1491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zh-CN" altLang="en-US" sz="3705" b="1" dirty="0">
                  <a:solidFill>
                    <a:srgbClr val="F8F8F8"/>
                  </a:solidFill>
                  <a:latin typeface="微软雅黑" panose="020B0503020204020204" pitchFamily="34" charset="-122"/>
                  <a:ea typeface="微软雅黑" panose="020B0503020204020204" pitchFamily="34" charset="-122"/>
                </a:rPr>
                <a:t>③ </a:t>
              </a:r>
              <a:endParaRPr lang="en-US" altLang="zh-CN" sz="3705" b="1" dirty="0">
                <a:solidFill>
                  <a:srgbClr val="F8F8F8"/>
                </a:solidFill>
                <a:latin typeface="微软雅黑" panose="020B0503020204020204" pitchFamily="34" charset="-122"/>
                <a:ea typeface="微软雅黑" panose="020B0503020204020204" pitchFamily="34" charset="-122"/>
              </a:endParaRPr>
            </a:p>
            <a:p>
              <a:pPr algn="ctr">
                <a:lnSpc>
                  <a:spcPct val="130000"/>
                </a:lnSpc>
              </a:pPr>
              <a:r>
                <a:rPr lang="zh-CN" altLang="en-US" sz="2380" b="1" dirty="0">
                  <a:solidFill>
                    <a:srgbClr val="F8F8F8"/>
                  </a:solidFill>
                  <a:latin typeface="微软雅黑" panose="020B0503020204020204" pitchFamily="34" charset="-122"/>
                  <a:ea typeface="微软雅黑" panose="020B0503020204020204" pitchFamily="34" charset="-122"/>
                </a:rPr>
                <a:t>您的标题</a:t>
              </a:r>
              <a:endParaRPr lang="zh-CN" altLang="en-US" sz="2380" b="1" dirty="0">
                <a:solidFill>
                  <a:srgbClr val="F8F8F8"/>
                </a:solidFill>
                <a:ea typeface="微软雅黑" panose="020B0503020204020204" pitchFamily="34" charset="-122"/>
              </a:endParaRPr>
            </a:p>
          </p:txBody>
        </p:sp>
      </p:grpSp>
      <p:sp>
        <p:nvSpPr>
          <p:cNvPr id="69" name="矩形 68"/>
          <p:cNvSpPr/>
          <p:nvPr/>
        </p:nvSpPr>
        <p:spPr>
          <a:xfrm>
            <a:off x="7030948" y="5386588"/>
            <a:ext cx="4451429" cy="1574214"/>
          </a:xfrm>
          <a:prstGeom prst="rect">
            <a:avLst/>
          </a:prstGeom>
        </p:spPr>
        <p:txBody>
          <a:bodyPr>
            <a:spAutoFit/>
          </a:bodyPr>
          <a:lstStyle/>
          <a:p>
            <a:pPr defTabSz="1279525" fontAlgn="auto">
              <a:lnSpc>
                <a:spcPct val="130000"/>
              </a:lnSpc>
              <a:spcBef>
                <a:spcPts val="0"/>
              </a:spcBef>
              <a:spcAft>
                <a:spcPts val="0"/>
              </a:spcAft>
              <a:defRPr/>
            </a:pPr>
            <a:r>
              <a:rPr lang="zh-CN" altLang="en-US" sz="2380" dirty="0">
                <a:solidFill>
                  <a:schemeClr val="accent4"/>
                </a:solidFill>
                <a:latin typeface="微软雅黑" panose="020B0503020204020204" pitchFamily="34" charset="-122"/>
                <a:ea typeface="微软雅黑" panose="020B0503020204020204" pitchFamily="34" charset="-122"/>
              </a:rPr>
              <a:t>单击填加标题</a:t>
            </a:r>
            <a:endParaRPr lang="en-US" altLang="zh-CN" sz="2380" dirty="0">
              <a:solidFill>
                <a:schemeClr val="accent4"/>
              </a:solidFill>
              <a:latin typeface="微软雅黑" panose="020B0503020204020204" pitchFamily="34" charset="-122"/>
              <a:ea typeface="微软雅黑" panose="020B0503020204020204" pitchFamily="34" charset="-122"/>
            </a:endParaRPr>
          </a:p>
          <a:p>
            <a:pPr defTabSz="1279525" fontAlgn="auto">
              <a:lnSpc>
                <a:spcPct val="130000"/>
              </a:lnSpc>
              <a:spcBef>
                <a:spcPts val="0"/>
              </a:spcBef>
              <a:spcAft>
                <a:spcPts val="0"/>
              </a:spcAft>
              <a:defRPr/>
            </a:pPr>
            <a:r>
              <a:rPr lang="zh-CN" altLang="en-US" sz="1585" dirty="0">
                <a:solidFill>
                  <a:schemeClr val="tx1">
                    <a:lumMod val="85000"/>
                    <a:lumOff val="15000"/>
                  </a:schemeClr>
                </a:solidFill>
                <a:latin typeface="微软雅黑" panose="020B0503020204020204" pitchFamily="34" charset="-122"/>
                <a:ea typeface="微软雅黑" panose="020B0503020204020204" pitchFamily="34" charset="-122"/>
              </a:rPr>
              <a:t>这里输入文字这里输入文字这里输入文字这里输入文字这里输入文字这里输入文字</a:t>
            </a:r>
          </a:p>
          <a:p>
            <a:pPr defTabSz="1279525" fontAlgn="auto">
              <a:lnSpc>
                <a:spcPct val="130000"/>
              </a:lnSpc>
              <a:spcBef>
                <a:spcPts val="0"/>
              </a:spcBef>
              <a:spcAft>
                <a:spcPts val="0"/>
              </a:spcAft>
              <a:defRPr/>
            </a:pPr>
            <a:endParaRPr lang="zh-CN" altLang="en-US" sz="185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0" name="矩形 69"/>
          <p:cNvSpPr/>
          <p:nvPr/>
        </p:nvSpPr>
        <p:spPr>
          <a:xfrm>
            <a:off x="9292359" y="2111009"/>
            <a:ext cx="3237785" cy="1891736"/>
          </a:xfrm>
          <a:prstGeom prst="rect">
            <a:avLst/>
          </a:prstGeom>
        </p:spPr>
        <p:txBody>
          <a:bodyPr>
            <a:spAutoFit/>
          </a:bodyPr>
          <a:lstStyle/>
          <a:p>
            <a:pPr defTabSz="1279525" fontAlgn="auto">
              <a:lnSpc>
                <a:spcPct val="130000"/>
              </a:lnSpc>
              <a:spcBef>
                <a:spcPts val="0"/>
              </a:spcBef>
              <a:spcAft>
                <a:spcPts val="0"/>
              </a:spcAft>
              <a:defRPr/>
            </a:pPr>
            <a:r>
              <a:rPr lang="zh-CN" altLang="en-US" sz="2380" dirty="0">
                <a:solidFill>
                  <a:srgbClr val="0070C0"/>
                </a:solidFill>
                <a:latin typeface="微软雅黑" panose="020B0503020204020204" pitchFamily="34" charset="-122"/>
                <a:ea typeface="微软雅黑" panose="020B0503020204020204" pitchFamily="34" charset="-122"/>
              </a:rPr>
              <a:t>单击填加标题</a:t>
            </a:r>
            <a:endParaRPr lang="en-US" altLang="zh-CN" sz="2380" dirty="0">
              <a:solidFill>
                <a:srgbClr val="0070C0"/>
              </a:solidFill>
              <a:latin typeface="微软雅黑" panose="020B0503020204020204" pitchFamily="34" charset="-122"/>
              <a:ea typeface="微软雅黑" panose="020B0503020204020204" pitchFamily="34" charset="-122"/>
            </a:endParaRPr>
          </a:p>
          <a:p>
            <a:pPr defTabSz="1279525" fontAlgn="auto">
              <a:lnSpc>
                <a:spcPct val="130000"/>
              </a:lnSpc>
              <a:spcBef>
                <a:spcPts val="0"/>
              </a:spcBef>
              <a:spcAft>
                <a:spcPts val="0"/>
              </a:spcAft>
              <a:defRPr/>
            </a:pPr>
            <a:r>
              <a:rPr lang="zh-CN" altLang="en-US" sz="1585" dirty="0">
                <a:solidFill>
                  <a:schemeClr val="tx1">
                    <a:lumMod val="85000"/>
                    <a:lumOff val="15000"/>
                  </a:schemeClr>
                </a:solidFill>
                <a:latin typeface="微软雅黑" panose="020B0503020204020204" pitchFamily="34" charset="-122"/>
                <a:ea typeface="微软雅黑" panose="020B0503020204020204" pitchFamily="34" charset="-122"/>
              </a:rPr>
              <a:t>这里输入文字这里输入文字这里输入文字这里输入文字这里输入文字这里输入文字</a:t>
            </a:r>
          </a:p>
          <a:p>
            <a:pPr defTabSz="1279525" fontAlgn="auto">
              <a:lnSpc>
                <a:spcPct val="130000"/>
              </a:lnSpc>
              <a:spcBef>
                <a:spcPts val="0"/>
              </a:spcBef>
              <a:spcAft>
                <a:spcPts val="0"/>
              </a:spcAft>
              <a:defRPr/>
            </a:pPr>
            <a:endParaRPr lang="zh-CN" altLang="en-US" sz="185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1" name="矩形 70"/>
          <p:cNvSpPr/>
          <p:nvPr/>
        </p:nvSpPr>
        <p:spPr>
          <a:xfrm>
            <a:off x="719159" y="3179772"/>
            <a:ext cx="3239885" cy="1891736"/>
          </a:xfrm>
          <a:prstGeom prst="rect">
            <a:avLst/>
          </a:prstGeom>
        </p:spPr>
        <p:txBody>
          <a:bodyPr>
            <a:spAutoFit/>
          </a:bodyPr>
          <a:lstStyle/>
          <a:p>
            <a:pPr defTabSz="1279525" fontAlgn="auto">
              <a:lnSpc>
                <a:spcPct val="130000"/>
              </a:lnSpc>
              <a:spcBef>
                <a:spcPts val="0"/>
              </a:spcBef>
              <a:spcAft>
                <a:spcPts val="0"/>
              </a:spcAft>
              <a:defRPr/>
            </a:pPr>
            <a:r>
              <a:rPr lang="zh-CN" altLang="en-US" sz="2380" dirty="0">
                <a:solidFill>
                  <a:srgbClr val="0070C0"/>
                </a:solidFill>
                <a:latin typeface="微软雅黑" panose="020B0503020204020204" pitchFamily="34" charset="-122"/>
                <a:ea typeface="微软雅黑" panose="020B0503020204020204" pitchFamily="34" charset="-122"/>
              </a:rPr>
              <a:t>单击填加标题</a:t>
            </a:r>
            <a:endParaRPr lang="en-US" altLang="zh-CN" sz="2380" dirty="0">
              <a:solidFill>
                <a:srgbClr val="0070C0"/>
              </a:solidFill>
              <a:latin typeface="微软雅黑" panose="020B0503020204020204" pitchFamily="34" charset="-122"/>
              <a:ea typeface="微软雅黑" panose="020B0503020204020204" pitchFamily="34" charset="-122"/>
            </a:endParaRPr>
          </a:p>
          <a:p>
            <a:pPr defTabSz="1279525" fontAlgn="auto">
              <a:lnSpc>
                <a:spcPct val="130000"/>
              </a:lnSpc>
              <a:spcBef>
                <a:spcPts val="0"/>
              </a:spcBef>
              <a:spcAft>
                <a:spcPts val="0"/>
              </a:spcAft>
              <a:defRPr/>
            </a:pPr>
            <a:r>
              <a:rPr lang="zh-CN" altLang="en-US" sz="1585" dirty="0">
                <a:solidFill>
                  <a:schemeClr val="tx1">
                    <a:lumMod val="85000"/>
                    <a:lumOff val="15000"/>
                  </a:schemeClr>
                </a:solidFill>
                <a:latin typeface="微软雅黑" panose="020B0503020204020204" pitchFamily="34" charset="-122"/>
                <a:ea typeface="微软雅黑" panose="020B0503020204020204" pitchFamily="34" charset="-122"/>
              </a:rPr>
              <a:t>这里输入文字这里输入文字这里输入文字这里输入文字这里输入文字这里输入文字</a:t>
            </a:r>
          </a:p>
          <a:p>
            <a:pPr defTabSz="1279525" fontAlgn="auto">
              <a:lnSpc>
                <a:spcPct val="130000"/>
              </a:lnSpc>
              <a:spcBef>
                <a:spcPts val="0"/>
              </a:spcBef>
              <a:spcAft>
                <a:spcPts val="0"/>
              </a:spcAft>
              <a:defRPr/>
            </a:pPr>
            <a:endParaRPr lang="zh-CN" altLang="en-US" sz="185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0" name="文本框 6"/>
          <p:cNvSpPr>
            <a:spLocks noChangeArrowheads="1"/>
          </p:cNvSpPr>
          <p:nvPr/>
        </p:nvSpPr>
        <p:spPr bwMode="auto">
          <a:xfrm>
            <a:off x="4742144" y="119696"/>
            <a:ext cx="3318310" cy="457964"/>
          </a:xfrm>
          <a:prstGeom prst="rect">
            <a:avLst/>
          </a:prstGeom>
          <a:noFill/>
          <a:ln>
            <a:noFill/>
          </a:ln>
        </p:spPr>
        <p:txBody>
          <a:bodyPr wrap="square" lIns="90696" tIns="45348" rIns="90696" bIns="45348">
            <a:spAutoFit/>
          </a:bodyPr>
          <a:lstStyle/>
          <a:p>
            <a:pPr defTabSz="1279525" fontAlgn="auto">
              <a:spcBef>
                <a:spcPts val="0"/>
              </a:spcBef>
              <a:spcAft>
                <a:spcPts val="0"/>
              </a:spcAft>
              <a:defRPr/>
            </a:pPr>
            <a:r>
              <a:rPr lang="zh-CN" altLang="en-US" sz="2380" dirty="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p>
        </p:txBody>
      </p:sp>
      <p:pic>
        <p:nvPicPr>
          <p:cNvPr id="37" name="图片 3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67862" y="511615"/>
            <a:ext cx="3611821" cy="38170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30"/>
                                        </p:tgtEl>
                                        <p:attrNameLst>
                                          <p:attrName>style.visibility</p:attrName>
                                        </p:attrNameLst>
                                      </p:cBhvr>
                                      <p:to>
                                        <p:strVal val="visible"/>
                                      </p:to>
                                    </p:set>
                                    <p:anim calcmode="lin" valueType="num">
                                      <p:cBhvr>
                                        <p:cTn id="11"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30"/>
                                        </p:tgtEl>
                                        <p:attrNameLst>
                                          <p:attrName>ppt_y</p:attrName>
                                        </p:attrNameLst>
                                      </p:cBhvr>
                                      <p:tavLst>
                                        <p:tav tm="0">
                                          <p:val>
                                            <p:strVal val="#ppt_y"/>
                                          </p:val>
                                        </p:tav>
                                        <p:tav tm="100000">
                                          <p:val>
                                            <p:strVal val="#ppt_y"/>
                                          </p:val>
                                        </p:tav>
                                      </p:tavLst>
                                    </p:anim>
                                    <p:anim calcmode="lin" valueType="num">
                                      <p:cBhvr>
                                        <p:cTn id="13"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30"/>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30"/>
                                        </p:tgtEl>
                                      </p:cBhvr>
                                    </p:animEffect>
                                  </p:childTnLst>
                                </p:cTn>
                              </p:par>
                            </p:childTnLst>
                          </p:cTn>
                        </p:par>
                        <p:par>
                          <p:cTn id="16" fill="hold">
                            <p:stCondLst>
                              <p:cond delay="1450"/>
                            </p:stCondLst>
                            <p:childTnLst>
                              <p:par>
                                <p:cTn id="17" presetID="23" presetClass="entr" presetSubtype="36"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strVal val="(6*min(max(#ppt_w*#ppt_h,.3),1)-7.4)/-.7*#ppt_w"/>
                                          </p:val>
                                        </p:tav>
                                        <p:tav tm="100000">
                                          <p:val>
                                            <p:strVal val="#ppt_w"/>
                                          </p:val>
                                        </p:tav>
                                      </p:tavLst>
                                    </p:anim>
                                    <p:anim calcmode="lin" valueType="num">
                                      <p:cBhvr>
                                        <p:cTn id="20" dur="500" fill="hold"/>
                                        <p:tgtEl>
                                          <p:spTgt spid="2"/>
                                        </p:tgtEl>
                                        <p:attrNameLst>
                                          <p:attrName>ppt_h</p:attrName>
                                        </p:attrNameLst>
                                      </p:cBhvr>
                                      <p:tavLst>
                                        <p:tav tm="0">
                                          <p:val>
                                            <p:strVal val="(6*min(max(#ppt_w*#ppt_h,.3),1)-7.4)/-.7*#ppt_h"/>
                                          </p:val>
                                        </p:tav>
                                        <p:tav tm="100000">
                                          <p:val>
                                            <p:strVal val="#ppt_h"/>
                                          </p:val>
                                        </p:tav>
                                      </p:tavLst>
                                    </p:anim>
                                    <p:anim calcmode="lin" valueType="num">
                                      <p:cBhvr>
                                        <p:cTn id="21" dur="500" fill="hold"/>
                                        <p:tgtEl>
                                          <p:spTgt spid="2"/>
                                        </p:tgtEl>
                                        <p:attrNameLst>
                                          <p:attrName>ppt_x</p:attrName>
                                        </p:attrNameLst>
                                      </p:cBhvr>
                                      <p:tavLst>
                                        <p:tav tm="0">
                                          <p:val>
                                            <p:fltVal val="0.5"/>
                                          </p:val>
                                        </p:tav>
                                        <p:tav tm="100000">
                                          <p:val>
                                            <p:strVal val="#ppt_x"/>
                                          </p:val>
                                        </p:tav>
                                      </p:tavLst>
                                    </p:anim>
                                    <p:anim calcmode="lin" valueType="num">
                                      <p:cBhvr>
                                        <p:cTn id="22" dur="500" fill="hold"/>
                                        <p:tgtEl>
                                          <p:spTgt spid="2"/>
                                        </p:tgtEl>
                                        <p:attrNameLst>
                                          <p:attrName>ppt_y</p:attrName>
                                        </p:attrNameLst>
                                      </p:cBhvr>
                                      <p:tavLst>
                                        <p:tav tm="0">
                                          <p:val>
                                            <p:strVal val="1+(6*min(max(#ppt_w*#ppt_h,.3),1)-7.4)/-.7*#ppt_h/2"/>
                                          </p:val>
                                        </p:tav>
                                        <p:tav tm="100000">
                                          <p:val>
                                            <p:strVal val="#ppt_y"/>
                                          </p:val>
                                        </p:tav>
                                      </p:tavLst>
                                    </p:anim>
                                  </p:childTnLst>
                                </p:cTn>
                              </p:par>
                            </p:childTnLst>
                          </p:cTn>
                        </p:par>
                        <p:par>
                          <p:cTn id="23" fill="hold">
                            <p:stCondLst>
                              <p:cond delay="1950"/>
                            </p:stCondLst>
                            <p:childTnLst>
                              <p:par>
                                <p:cTn id="24" presetID="23" presetClass="entr" presetSubtype="36" fill="hold" nodeType="after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p:cTn id="26" dur="500" fill="hold"/>
                                        <p:tgtEl>
                                          <p:spTgt spid="5"/>
                                        </p:tgtEl>
                                        <p:attrNameLst>
                                          <p:attrName>ppt_w</p:attrName>
                                        </p:attrNameLst>
                                      </p:cBhvr>
                                      <p:tavLst>
                                        <p:tav tm="0">
                                          <p:val>
                                            <p:strVal val="(6*min(max(#ppt_w*#ppt_h,.3),1)-7.4)/-.7*#ppt_w"/>
                                          </p:val>
                                        </p:tav>
                                        <p:tav tm="100000">
                                          <p:val>
                                            <p:strVal val="#ppt_w"/>
                                          </p:val>
                                        </p:tav>
                                      </p:tavLst>
                                    </p:anim>
                                    <p:anim calcmode="lin" valueType="num">
                                      <p:cBhvr>
                                        <p:cTn id="27" dur="500" fill="hold"/>
                                        <p:tgtEl>
                                          <p:spTgt spid="5"/>
                                        </p:tgtEl>
                                        <p:attrNameLst>
                                          <p:attrName>ppt_h</p:attrName>
                                        </p:attrNameLst>
                                      </p:cBhvr>
                                      <p:tavLst>
                                        <p:tav tm="0">
                                          <p:val>
                                            <p:strVal val="(6*min(max(#ppt_w*#ppt_h,.3),1)-7.4)/-.7*#ppt_h"/>
                                          </p:val>
                                        </p:tav>
                                        <p:tav tm="100000">
                                          <p:val>
                                            <p:strVal val="#ppt_h"/>
                                          </p:val>
                                        </p:tav>
                                      </p:tavLst>
                                    </p:anim>
                                    <p:anim calcmode="lin" valueType="num">
                                      <p:cBhvr>
                                        <p:cTn id="28" dur="500" fill="hold"/>
                                        <p:tgtEl>
                                          <p:spTgt spid="5"/>
                                        </p:tgtEl>
                                        <p:attrNameLst>
                                          <p:attrName>ppt_x</p:attrName>
                                        </p:attrNameLst>
                                      </p:cBhvr>
                                      <p:tavLst>
                                        <p:tav tm="0">
                                          <p:val>
                                            <p:fltVal val="0.5"/>
                                          </p:val>
                                        </p:tav>
                                        <p:tav tm="100000">
                                          <p:val>
                                            <p:strVal val="#ppt_x"/>
                                          </p:val>
                                        </p:tav>
                                      </p:tavLst>
                                    </p:anim>
                                    <p:anim calcmode="lin" valueType="num">
                                      <p:cBhvr>
                                        <p:cTn id="29" dur="500" fill="hold"/>
                                        <p:tgtEl>
                                          <p:spTgt spid="5"/>
                                        </p:tgtEl>
                                        <p:attrNameLst>
                                          <p:attrName>ppt_y</p:attrName>
                                        </p:attrNameLst>
                                      </p:cBhvr>
                                      <p:tavLst>
                                        <p:tav tm="0">
                                          <p:val>
                                            <p:strVal val="1+(6*min(max(#ppt_w*#ppt_h,.3),1)-7.4)/-.7*#ppt_h/2"/>
                                          </p:val>
                                        </p:tav>
                                        <p:tav tm="100000">
                                          <p:val>
                                            <p:strVal val="#ppt_y"/>
                                          </p:val>
                                        </p:tav>
                                      </p:tavLst>
                                    </p:anim>
                                  </p:childTnLst>
                                </p:cTn>
                              </p:par>
                            </p:childTnLst>
                          </p:cTn>
                        </p:par>
                        <p:par>
                          <p:cTn id="30" fill="hold">
                            <p:stCondLst>
                              <p:cond delay="2450"/>
                            </p:stCondLst>
                            <p:childTnLst>
                              <p:par>
                                <p:cTn id="31" presetID="23" presetClass="entr" presetSubtype="36"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strVal val="(6*min(max(#ppt_w*#ppt_h,.3),1)-7.4)/-.7*#ppt_w"/>
                                          </p:val>
                                        </p:tav>
                                        <p:tav tm="100000">
                                          <p:val>
                                            <p:strVal val="#ppt_w"/>
                                          </p:val>
                                        </p:tav>
                                      </p:tavLst>
                                    </p:anim>
                                    <p:anim calcmode="lin" valueType="num">
                                      <p:cBhvr>
                                        <p:cTn id="34" dur="500" fill="hold"/>
                                        <p:tgtEl>
                                          <p:spTgt spid="8"/>
                                        </p:tgtEl>
                                        <p:attrNameLst>
                                          <p:attrName>ppt_h</p:attrName>
                                        </p:attrNameLst>
                                      </p:cBhvr>
                                      <p:tavLst>
                                        <p:tav tm="0">
                                          <p:val>
                                            <p:strVal val="(6*min(max(#ppt_w*#ppt_h,.3),1)-7.4)/-.7*#ppt_h"/>
                                          </p:val>
                                        </p:tav>
                                        <p:tav tm="100000">
                                          <p:val>
                                            <p:strVal val="#ppt_h"/>
                                          </p:val>
                                        </p:tav>
                                      </p:tavLst>
                                    </p:anim>
                                    <p:anim calcmode="lin" valueType="num">
                                      <p:cBhvr>
                                        <p:cTn id="35" dur="500" fill="hold"/>
                                        <p:tgtEl>
                                          <p:spTgt spid="8"/>
                                        </p:tgtEl>
                                        <p:attrNameLst>
                                          <p:attrName>ppt_x</p:attrName>
                                        </p:attrNameLst>
                                      </p:cBhvr>
                                      <p:tavLst>
                                        <p:tav tm="0">
                                          <p:val>
                                            <p:fltVal val="0.5"/>
                                          </p:val>
                                        </p:tav>
                                        <p:tav tm="100000">
                                          <p:val>
                                            <p:strVal val="#ppt_x"/>
                                          </p:val>
                                        </p:tav>
                                      </p:tavLst>
                                    </p:anim>
                                    <p:anim calcmode="lin" valueType="num">
                                      <p:cBhvr>
                                        <p:cTn id="36" dur="500" fill="hold"/>
                                        <p:tgtEl>
                                          <p:spTgt spid="8"/>
                                        </p:tgtEl>
                                        <p:attrNameLst>
                                          <p:attrName>ppt_y</p:attrName>
                                        </p:attrNameLst>
                                      </p:cBhvr>
                                      <p:tavLst>
                                        <p:tav tm="0">
                                          <p:val>
                                            <p:strVal val="1+(6*min(max(#ppt_w*#ppt_h,.3),1)-7.4)/-.7*#ppt_h/2"/>
                                          </p:val>
                                        </p:tav>
                                        <p:tav tm="100000">
                                          <p:val>
                                            <p:strVal val="#ppt_y"/>
                                          </p:val>
                                        </p:tav>
                                      </p:tavLst>
                                    </p:anim>
                                  </p:childTnLst>
                                </p:cTn>
                              </p:par>
                            </p:childTnLst>
                          </p:cTn>
                        </p:par>
                        <p:par>
                          <p:cTn id="37" fill="hold">
                            <p:stCondLst>
                              <p:cond delay="2950"/>
                            </p:stCondLst>
                            <p:childTnLst>
                              <p:par>
                                <p:cTn id="38" presetID="2" presetClass="entr" presetSubtype="6" decel="100000" fill="hold" grpId="0" nodeType="afterEffect">
                                  <p:stCondLst>
                                    <p:cond delay="0"/>
                                  </p:stCondLst>
                                  <p:childTnLst>
                                    <p:set>
                                      <p:cBhvr>
                                        <p:cTn id="39" dur="1" fill="hold">
                                          <p:stCondLst>
                                            <p:cond delay="0"/>
                                          </p:stCondLst>
                                        </p:cTn>
                                        <p:tgtEl>
                                          <p:spTgt spid="69"/>
                                        </p:tgtEl>
                                        <p:attrNameLst>
                                          <p:attrName>style.visibility</p:attrName>
                                        </p:attrNameLst>
                                      </p:cBhvr>
                                      <p:to>
                                        <p:strVal val="visible"/>
                                      </p:to>
                                    </p:set>
                                    <p:anim calcmode="lin" valueType="num">
                                      <p:cBhvr additive="base">
                                        <p:cTn id="40" dur="500" fill="hold"/>
                                        <p:tgtEl>
                                          <p:spTgt spid="69"/>
                                        </p:tgtEl>
                                        <p:attrNameLst>
                                          <p:attrName>ppt_x</p:attrName>
                                        </p:attrNameLst>
                                      </p:cBhvr>
                                      <p:tavLst>
                                        <p:tav tm="0">
                                          <p:val>
                                            <p:strVal val="1+#ppt_w/2"/>
                                          </p:val>
                                        </p:tav>
                                        <p:tav tm="100000">
                                          <p:val>
                                            <p:strVal val="#ppt_x"/>
                                          </p:val>
                                        </p:tav>
                                      </p:tavLst>
                                    </p:anim>
                                    <p:anim calcmode="lin" valueType="num">
                                      <p:cBhvr additive="base">
                                        <p:cTn id="41" dur="500" fill="hold"/>
                                        <p:tgtEl>
                                          <p:spTgt spid="69"/>
                                        </p:tgtEl>
                                        <p:attrNameLst>
                                          <p:attrName>ppt_y</p:attrName>
                                        </p:attrNameLst>
                                      </p:cBhvr>
                                      <p:tavLst>
                                        <p:tav tm="0">
                                          <p:val>
                                            <p:strVal val="1+#ppt_h/2"/>
                                          </p:val>
                                        </p:tav>
                                        <p:tav tm="100000">
                                          <p:val>
                                            <p:strVal val="#ppt_y"/>
                                          </p:val>
                                        </p:tav>
                                      </p:tavLst>
                                    </p:anim>
                                  </p:childTnLst>
                                </p:cTn>
                              </p:par>
                              <p:par>
                                <p:cTn id="42" presetID="2" presetClass="entr" presetSubtype="2" decel="100000" fill="hold" grpId="0" nodeType="withEffect">
                                  <p:stCondLst>
                                    <p:cond delay="0"/>
                                  </p:stCondLst>
                                  <p:childTnLst>
                                    <p:set>
                                      <p:cBhvr>
                                        <p:cTn id="43" dur="1" fill="hold">
                                          <p:stCondLst>
                                            <p:cond delay="0"/>
                                          </p:stCondLst>
                                        </p:cTn>
                                        <p:tgtEl>
                                          <p:spTgt spid="70"/>
                                        </p:tgtEl>
                                        <p:attrNameLst>
                                          <p:attrName>style.visibility</p:attrName>
                                        </p:attrNameLst>
                                      </p:cBhvr>
                                      <p:to>
                                        <p:strVal val="visible"/>
                                      </p:to>
                                    </p:set>
                                    <p:anim calcmode="lin" valueType="num">
                                      <p:cBhvr additive="base">
                                        <p:cTn id="44" dur="500" fill="hold"/>
                                        <p:tgtEl>
                                          <p:spTgt spid="70"/>
                                        </p:tgtEl>
                                        <p:attrNameLst>
                                          <p:attrName>ppt_x</p:attrName>
                                        </p:attrNameLst>
                                      </p:cBhvr>
                                      <p:tavLst>
                                        <p:tav tm="0">
                                          <p:val>
                                            <p:strVal val="1+#ppt_w/2"/>
                                          </p:val>
                                        </p:tav>
                                        <p:tav tm="100000">
                                          <p:val>
                                            <p:strVal val="#ppt_x"/>
                                          </p:val>
                                        </p:tav>
                                      </p:tavLst>
                                    </p:anim>
                                    <p:anim calcmode="lin" valueType="num">
                                      <p:cBhvr additive="base">
                                        <p:cTn id="45" dur="500" fill="hold"/>
                                        <p:tgtEl>
                                          <p:spTgt spid="70"/>
                                        </p:tgtEl>
                                        <p:attrNameLst>
                                          <p:attrName>ppt_y</p:attrName>
                                        </p:attrNameLst>
                                      </p:cBhvr>
                                      <p:tavLst>
                                        <p:tav tm="0">
                                          <p:val>
                                            <p:strVal val="#ppt_y"/>
                                          </p:val>
                                        </p:tav>
                                        <p:tav tm="100000">
                                          <p:val>
                                            <p:strVal val="#ppt_y"/>
                                          </p:val>
                                        </p:tav>
                                      </p:tavLst>
                                    </p:anim>
                                  </p:childTnLst>
                                </p:cTn>
                              </p:par>
                              <p:par>
                                <p:cTn id="46" presetID="2" presetClass="entr" presetSubtype="8" decel="100000" fill="hold" grpId="0" nodeType="withEffect">
                                  <p:stCondLst>
                                    <p:cond delay="0"/>
                                  </p:stCondLst>
                                  <p:childTnLst>
                                    <p:set>
                                      <p:cBhvr>
                                        <p:cTn id="47" dur="1" fill="hold">
                                          <p:stCondLst>
                                            <p:cond delay="0"/>
                                          </p:stCondLst>
                                        </p:cTn>
                                        <p:tgtEl>
                                          <p:spTgt spid="71"/>
                                        </p:tgtEl>
                                        <p:attrNameLst>
                                          <p:attrName>style.visibility</p:attrName>
                                        </p:attrNameLst>
                                      </p:cBhvr>
                                      <p:to>
                                        <p:strVal val="visible"/>
                                      </p:to>
                                    </p:set>
                                    <p:anim calcmode="lin" valueType="num">
                                      <p:cBhvr additive="base">
                                        <p:cTn id="48" dur="500" fill="hold"/>
                                        <p:tgtEl>
                                          <p:spTgt spid="71"/>
                                        </p:tgtEl>
                                        <p:attrNameLst>
                                          <p:attrName>ppt_x</p:attrName>
                                        </p:attrNameLst>
                                      </p:cBhvr>
                                      <p:tavLst>
                                        <p:tav tm="0">
                                          <p:val>
                                            <p:strVal val="0-#ppt_w/2"/>
                                          </p:val>
                                        </p:tav>
                                        <p:tav tm="100000">
                                          <p:val>
                                            <p:strVal val="#ppt_x"/>
                                          </p:val>
                                        </p:tav>
                                      </p:tavLst>
                                    </p:anim>
                                    <p:anim calcmode="lin" valueType="num">
                                      <p:cBhvr additive="base">
                                        <p:cTn id="49" dur="500" fill="hold"/>
                                        <p:tgtEl>
                                          <p:spTgt spid="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71" grpId="0"/>
      <p:bldP spid="30" grpId="0" bldLvl="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 name="椭圆 392"/>
          <p:cNvSpPr/>
          <p:nvPr/>
        </p:nvSpPr>
        <p:spPr>
          <a:xfrm>
            <a:off x="4857494" y="5890870"/>
            <a:ext cx="3097122" cy="468545"/>
          </a:xfrm>
          <a:prstGeom prst="ellipse">
            <a:avLst/>
          </a:prstGeom>
          <a:gradFill flip="none" rotWithShape="1">
            <a:gsLst>
              <a:gs pos="0">
                <a:schemeClr val="tx1">
                  <a:alpha val="62000"/>
                </a:schemeClr>
              </a:gs>
              <a:gs pos="100000">
                <a:srgbClr val="FFFFFF">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61224" tIns="80611" rIns="161224" bIns="80611" rtlCol="0" anchor="ctr"/>
          <a:lstStyle/>
          <a:p>
            <a:pPr algn="ctr" defTabSz="1611630"/>
            <a:endParaRPr lang="zh-CN" altLang="en-US">
              <a:solidFill>
                <a:prstClr val="white"/>
              </a:solidFill>
            </a:endParaRPr>
          </a:p>
        </p:txBody>
      </p:sp>
      <p:grpSp>
        <p:nvGrpSpPr>
          <p:cNvPr id="394" name="组合 393"/>
          <p:cNvGrpSpPr/>
          <p:nvPr/>
        </p:nvGrpSpPr>
        <p:grpSpPr>
          <a:xfrm>
            <a:off x="4970833" y="1350672"/>
            <a:ext cx="2850576" cy="4778874"/>
            <a:chOff x="3546995" y="2016281"/>
            <a:chExt cx="1616382" cy="2709799"/>
          </a:xfrm>
        </p:grpSpPr>
        <p:sp>
          <p:nvSpPr>
            <p:cNvPr id="395" name="Freeform 33"/>
            <p:cNvSpPr/>
            <p:nvPr/>
          </p:nvSpPr>
          <p:spPr bwMode="auto">
            <a:xfrm>
              <a:off x="3546995" y="2016281"/>
              <a:ext cx="1616382" cy="2028724"/>
            </a:xfrm>
            <a:custGeom>
              <a:avLst/>
              <a:gdLst>
                <a:gd name="T0" fmla="*/ 249 w 498"/>
                <a:gd name="T1" fmla="*/ 0 h 625"/>
                <a:gd name="T2" fmla="*/ 0 w 498"/>
                <a:gd name="T3" fmla="*/ 240 h 625"/>
                <a:gd name="T4" fmla="*/ 17 w 498"/>
                <a:gd name="T5" fmla="*/ 328 h 625"/>
                <a:gd name="T6" fmla="*/ 17 w 498"/>
                <a:gd name="T7" fmla="*/ 328 h 625"/>
                <a:gd name="T8" fmla="*/ 31 w 498"/>
                <a:gd name="T9" fmla="*/ 356 h 625"/>
                <a:gd name="T10" fmla="*/ 95 w 498"/>
                <a:gd name="T11" fmla="*/ 488 h 625"/>
                <a:gd name="T12" fmla="*/ 108 w 498"/>
                <a:gd name="T13" fmla="*/ 539 h 625"/>
                <a:gd name="T14" fmla="*/ 115 w 498"/>
                <a:gd name="T15" fmla="*/ 588 h 625"/>
                <a:gd name="T16" fmla="*/ 153 w 498"/>
                <a:gd name="T17" fmla="*/ 625 h 625"/>
                <a:gd name="T18" fmla="*/ 249 w 498"/>
                <a:gd name="T19" fmla="*/ 625 h 625"/>
                <a:gd name="T20" fmla="*/ 344 w 498"/>
                <a:gd name="T21" fmla="*/ 625 h 625"/>
                <a:gd name="T22" fmla="*/ 382 w 498"/>
                <a:gd name="T23" fmla="*/ 588 h 625"/>
                <a:gd name="T24" fmla="*/ 390 w 498"/>
                <a:gd name="T25" fmla="*/ 539 h 625"/>
                <a:gd name="T26" fmla="*/ 403 w 498"/>
                <a:gd name="T27" fmla="*/ 488 h 625"/>
                <a:gd name="T28" fmla="*/ 467 w 498"/>
                <a:gd name="T29" fmla="*/ 356 h 625"/>
                <a:gd name="T30" fmla="*/ 480 w 498"/>
                <a:gd name="T31" fmla="*/ 328 h 625"/>
                <a:gd name="T32" fmla="*/ 480 w 498"/>
                <a:gd name="T33" fmla="*/ 328 h 625"/>
                <a:gd name="T34" fmla="*/ 498 w 498"/>
                <a:gd name="T35" fmla="*/ 240 h 625"/>
                <a:gd name="T36" fmla="*/ 249 w 498"/>
                <a:gd name="T37" fmla="*/ 0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8" h="625">
                  <a:moveTo>
                    <a:pt x="249" y="0"/>
                  </a:moveTo>
                  <a:cubicBezTo>
                    <a:pt x="113" y="0"/>
                    <a:pt x="0" y="107"/>
                    <a:pt x="0" y="240"/>
                  </a:cubicBezTo>
                  <a:cubicBezTo>
                    <a:pt x="0" y="271"/>
                    <a:pt x="6" y="301"/>
                    <a:pt x="17" y="328"/>
                  </a:cubicBezTo>
                  <a:cubicBezTo>
                    <a:pt x="17" y="328"/>
                    <a:pt x="17" y="328"/>
                    <a:pt x="17" y="328"/>
                  </a:cubicBezTo>
                  <a:cubicBezTo>
                    <a:pt x="21" y="338"/>
                    <a:pt x="26" y="347"/>
                    <a:pt x="31" y="356"/>
                  </a:cubicBezTo>
                  <a:cubicBezTo>
                    <a:pt x="48" y="391"/>
                    <a:pt x="77" y="451"/>
                    <a:pt x="95" y="488"/>
                  </a:cubicBezTo>
                  <a:cubicBezTo>
                    <a:pt x="95" y="488"/>
                    <a:pt x="108" y="525"/>
                    <a:pt x="108" y="539"/>
                  </a:cubicBezTo>
                  <a:cubicBezTo>
                    <a:pt x="108" y="554"/>
                    <a:pt x="109" y="576"/>
                    <a:pt x="115" y="588"/>
                  </a:cubicBezTo>
                  <a:cubicBezTo>
                    <a:pt x="119" y="595"/>
                    <a:pt x="129" y="612"/>
                    <a:pt x="153" y="625"/>
                  </a:cubicBezTo>
                  <a:cubicBezTo>
                    <a:pt x="249" y="625"/>
                    <a:pt x="249" y="625"/>
                    <a:pt x="249" y="625"/>
                  </a:cubicBezTo>
                  <a:cubicBezTo>
                    <a:pt x="344" y="625"/>
                    <a:pt x="344" y="625"/>
                    <a:pt x="344" y="625"/>
                  </a:cubicBezTo>
                  <a:cubicBezTo>
                    <a:pt x="368" y="612"/>
                    <a:pt x="379" y="595"/>
                    <a:pt x="382" y="588"/>
                  </a:cubicBezTo>
                  <a:cubicBezTo>
                    <a:pt x="388" y="576"/>
                    <a:pt x="390" y="554"/>
                    <a:pt x="390" y="539"/>
                  </a:cubicBezTo>
                  <a:cubicBezTo>
                    <a:pt x="390" y="525"/>
                    <a:pt x="403" y="488"/>
                    <a:pt x="403" y="488"/>
                  </a:cubicBezTo>
                  <a:cubicBezTo>
                    <a:pt x="420" y="451"/>
                    <a:pt x="450" y="391"/>
                    <a:pt x="467" y="356"/>
                  </a:cubicBezTo>
                  <a:cubicBezTo>
                    <a:pt x="472" y="347"/>
                    <a:pt x="476" y="338"/>
                    <a:pt x="480" y="328"/>
                  </a:cubicBezTo>
                  <a:cubicBezTo>
                    <a:pt x="480" y="328"/>
                    <a:pt x="480" y="328"/>
                    <a:pt x="480" y="328"/>
                  </a:cubicBezTo>
                  <a:cubicBezTo>
                    <a:pt x="492" y="301"/>
                    <a:pt x="498" y="271"/>
                    <a:pt x="498" y="240"/>
                  </a:cubicBezTo>
                  <a:cubicBezTo>
                    <a:pt x="498" y="107"/>
                    <a:pt x="385" y="0"/>
                    <a:pt x="249" y="0"/>
                  </a:cubicBezTo>
                  <a:close/>
                </a:path>
              </a:pathLst>
            </a:custGeom>
            <a:solidFill>
              <a:schemeClr val="bg1">
                <a:lumMod val="85000"/>
              </a:schemeClr>
            </a:solidFill>
            <a:ln>
              <a:noFill/>
            </a:ln>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396" name="Freeform 33"/>
            <p:cNvSpPr/>
            <p:nvPr/>
          </p:nvSpPr>
          <p:spPr bwMode="auto">
            <a:xfrm>
              <a:off x="3587885" y="2067602"/>
              <a:ext cx="1534601" cy="1926082"/>
            </a:xfrm>
            <a:custGeom>
              <a:avLst/>
              <a:gdLst>
                <a:gd name="T0" fmla="*/ 249 w 498"/>
                <a:gd name="T1" fmla="*/ 0 h 625"/>
                <a:gd name="T2" fmla="*/ 0 w 498"/>
                <a:gd name="T3" fmla="*/ 240 h 625"/>
                <a:gd name="T4" fmla="*/ 17 w 498"/>
                <a:gd name="T5" fmla="*/ 328 h 625"/>
                <a:gd name="T6" fmla="*/ 17 w 498"/>
                <a:gd name="T7" fmla="*/ 328 h 625"/>
                <a:gd name="T8" fmla="*/ 31 w 498"/>
                <a:gd name="T9" fmla="*/ 356 h 625"/>
                <a:gd name="T10" fmla="*/ 95 w 498"/>
                <a:gd name="T11" fmla="*/ 488 h 625"/>
                <a:gd name="T12" fmla="*/ 108 w 498"/>
                <a:gd name="T13" fmla="*/ 539 h 625"/>
                <a:gd name="T14" fmla="*/ 115 w 498"/>
                <a:gd name="T15" fmla="*/ 588 h 625"/>
                <a:gd name="T16" fmla="*/ 153 w 498"/>
                <a:gd name="T17" fmla="*/ 625 h 625"/>
                <a:gd name="T18" fmla="*/ 249 w 498"/>
                <a:gd name="T19" fmla="*/ 625 h 625"/>
                <a:gd name="T20" fmla="*/ 344 w 498"/>
                <a:gd name="T21" fmla="*/ 625 h 625"/>
                <a:gd name="T22" fmla="*/ 382 w 498"/>
                <a:gd name="T23" fmla="*/ 588 h 625"/>
                <a:gd name="T24" fmla="*/ 390 w 498"/>
                <a:gd name="T25" fmla="*/ 539 h 625"/>
                <a:gd name="T26" fmla="*/ 403 w 498"/>
                <a:gd name="T27" fmla="*/ 488 h 625"/>
                <a:gd name="T28" fmla="*/ 467 w 498"/>
                <a:gd name="T29" fmla="*/ 356 h 625"/>
                <a:gd name="T30" fmla="*/ 480 w 498"/>
                <a:gd name="T31" fmla="*/ 328 h 625"/>
                <a:gd name="T32" fmla="*/ 480 w 498"/>
                <a:gd name="T33" fmla="*/ 328 h 625"/>
                <a:gd name="T34" fmla="*/ 498 w 498"/>
                <a:gd name="T35" fmla="*/ 240 h 625"/>
                <a:gd name="T36" fmla="*/ 249 w 498"/>
                <a:gd name="T37" fmla="*/ 0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8" h="625">
                  <a:moveTo>
                    <a:pt x="249" y="0"/>
                  </a:moveTo>
                  <a:cubicBezTo>
                    <a:pt x="113" y="0"/>
                    <a:pt x="0" y="107"/>
                    <a:pt x="0" y="240"/>
                  </a:cubicBezTo>
                  <a:cubicBezTo>
                    <a:pt x="0" y="271"/>
                    <a:pt x="6" y="301"/>
                    <a:pt x="17" y="328"/>
                  </a:cubicBezTo>
                  <a:cubicBezTo>
                    <a:pt x="17" y="328"/>
                    <a:pt x="17" y="328"/>
                    <a:pt x="17" y="328"/>
                  </a:cubicBezTo>
                  <a:cubicBezTo>
                    <a:pt x="21" y="338"/>
                    <a:pt x="26" y="347"/>
                    <a:pt x="31" y="356"/>
                  </a:cubicBezTo>
                  <a:cubicBezTo>
                    <a:pt x="48" y="391"/>
                    <a:pt x="77" y="451"/>
                    <a:pt x="95" y="488"/>
                  </a:cubicBezTo>
                  <a:cubicBezTo>
                    <a:pt x="95" y="488"/>
                    <a:pt x="108" y="525"/>
                    <a:pt x="108" y="539"/>
                  </a:cubicBezTo>
                  <a:cubicBezTo>
                    <a:pt x="108" y="554"/>
                    <a:pt x="109" y="576"/>
                    <a:pt x="115" y="588"/>
                  </a:cubicBezTo>
                  <a:cubicBezTo>
                    <a:pt x="119" y="595"/>
                    <a:pt x="129" y="612"/>
                    <a:pt x="153" y="625"/>
                  </a:cubicBezTo>
                  <a:cubicBezTo>
                    <a:pt x="249" y="625"/>
                    <a:pt x="249" y="625"/>
                    <a:pt x="249" y="625"/>
                  </a:cubicBezTo>
                  <a:cubicBezTo>
                    <a:pt x="344" y="625"/>
                    <a:pt x="344" y="625"/>
                    <a:pt x="344" y="625"/>
                  </a:cubicBezTo>
                  <a:cubicBezTo>
                    <a:pt x="368" y="612"/>
                    <a:pt x="379" y="595"/>
                    <a:pt x="382" y="588"/>
                  </a:cubicBezTo>
                  <a:cubicBezTo>
                    <a:pt x="388" y="576"/>
                    <a:pt x="390" y="554"/>
                    <a:pt x="390" y="539"/>
                  </a:cubicBezTo>
                  <a:cubicBezTo>
                    <a:pt x="390" y="525"/>
                    <a:pt x="403" y="488"/>
                    <a:pt x="403" y="488"/>
                  </a:cubicBezTo>
                  <a:cubicBezTo>
                    <a:pt x="420" y="451"/>
                    <a:pt x="450" y="391"/>
                    <a:pt x="467" y="356"/>
                  </a:cubicBezTo>
                  <a:cubicBezTo>
                    <a:pt x="472" y="347"/>
                    <a:pt x="476" y="338"/>
                    <a:pt x="480" y="328"/>
                  </a:cubicBezTo>
                  <a:cubicBezTo>
                    <a:pt x="480" y="328"/>
                    <a:pt x="480" y="328"/>
                    <a:pt x="480" y="328"/>
                  </a:cubicBezTo>
                  <a:cubicBezTo>
                    <a:pt x="492" y="301"/>
                    <a:pt x="498" y="271"/>
                    <a:pt x="498" y="240"/>
                  </a:cubicBezTo>
                  <a:cubicBezTo>
                    <a:pt x="498" y="107"/>
                    <a:pt x="385" y="0"/>
                    <a:pt x="249" y="0"/>
                  </a:cubicBezTo>
                  <a:close/>
                </a:path>
              </a:pathLst>
            </a:custGeom>
            <a:solidFill>
              <a:schemeClr val="bg1">
                <a:lumMod val="95000"/>
              </a:schemeClr>
            </a:solidFill>
            <a:ln>
              <a:noFill/>
            </a:ln>
          </p:spPr>
          <p:txBody>
            <a:bodyPr vert="horz" wrap="square" lIns="120944" tIns="60472" rIns="120944" bIns="60472" numCol="1" anchor="t" anchorCtr="0" compatLnSpc="1"/>
            <a:lstStyle/>
            <a:p>
              <a:pPr defTabSz="1611630"/>
              <a:endParaRPr lang="zh-CN" altLang="en-US">
                <a:solidFill>
                  <a:prstClr val="black"/>
                </a:solidFill>
              </a:endParaRPr>
            </a:p>
          </p:txBody>
        </p:sp>
        <p:grpSp>
          <p:nvGrpSpPr>
            <p:cNvPr id="397" name="组合 396"/>
            <p:cNvGrpSpPr/>
            <p:nvPr/>
          </p:nvGrpSpPr>
          <p:grpSpPr>
            <a:xfrm>
              <a:off x="3999883" y="4025097"/>
              <a:ext cx="716912" cy="700983"/>
              <a:chOff x="3759201" y="3508375"/>
              <a:chExt cx="828024" cy="809626"/>
            </a:xfrm>
          </p:grpSpPr>
          <p:sp>
            <p:nvSpPr>
              <p:cNvPr id="398" name="Freeform 6"/>
              <p:cNvSpPr/>
              <p:nvPr/>
            </p:nvSpPr>
            <p:spPr bwMode="auto">
              <a:xfrm>
                <a:off x="3764900" y="3508375"/>
                <a:ext cx="822325" cy="757238"/>
              </a:xfrm>
              <a:custGeom>
                <a:avLst/>
                <a:gdLst>
                  <a:gd name="T0" fmla="*/ 216 w 220"/>
                  <a:gd name="T1" fmla="*/ 0 h 202"/>
                  <a:gd name="T2" fmla="*/ 213 w 220"/>
                  <a:gd name="T3" fmla="*/ 3 h 202"/>
                  <a:gd name="T4" fmla="*/ 213 w 220"/>
                  <a:gd name="T5" fmla="*/ 14 h 202"/>
                  <a:gd name="T6" fmla="*/ 211 w 220"/>
                  <a:gd name="T7" fmla="*/ 16 h 202"/>
                  <a:gd name="T8" fmla="*/ 218 w 220"/>
                  <a:gd name="T9" fmla="*/ 24 h 202"/>
                  <a:gd name="T10" fmla="*/ 217 w 220"/>
                  <a:gd name="T11" fmla="*/ 35 h 202"/>
                  <a:gd name="T12" fmla="*/ 210 w 220"/>
                  <a:gd name="T13" fmla="*/ 42 h 202"/>
                  <a:gd name="T14" fmla="*/ 209 w 220"/>
                  <a:gd name="T15" fmla="*/ 48 h 202"/>
                  <a:gd name="T16" fmla="*/ 217 w 220"/>
                  <a:gd name="T17" fmla="*/ 55 h 202"/>
                  <a:gd name="T18" fmla="*/ 216 w 220"/>
                  <a:gd name="T19" fmla="*/ 66 h 202"/>
                  <a:gd name="T20" fmla="*/ 210 w 220"/>
                  <a:gd name="T21" fmla="*/ 71 h 202"/>
                  <a:gd name="T22" fmla="*/ 210 w 220"/>
                  <a:gd name="T23" fmla="*/ 80 h 202"/>
                  <a:gd name="T24" fmla="*/ 218 w 220"/>
                  <a:gd name="T25" fmla="*/ 89 h 202"/>
                  <a:gd name="T26" fmla="*/ 214 w 220"/>
                  <a:gd name="T27" fmla="*/ 97 h 202"/>
                  <a:gd name="T28" fmla="*/ 209 w 220"/>
                  <a:gd name="T29" fmla="*/ 102 h 202"/>
                  <a:gd name="T30" fmla="*/ 210 w 220"/>
                  <a:gd name="T31" fmla="*/ 108 h 202"/>
                  <a:gd name="T32" fmla="*/ 217 w 220"/>
                  <a:gd name="T33" fmla="*/ 116 h 202"/>
                  <a:gd name="T34" fmla="*/ 215 w 220"/>
                  <a:gd name="T35" fmla="*/ 125 h 202"/>
                  <a:gd name="T36" fmla="*/ 209 w 220"/>
                  <a:gd name="T37" fmla="*/ 131 h 202"/>
                  <a:gd name="T38" fmla="*/ 209 w 220"/>
                  <a:gd name="T39" fmla="*/ 138 h 202"/>
                  <a:gd name="T40" fmla="*/ 214 w 220"/>
                  <a:gd name="T41" fmla="*/ 145 h 202"/>
                  <a:gd name="T42" fmla="*/ 206 w 220"/>
                  <a:gd name="T43" fmla="*/ 161 h 202"/>
                  <a:gd name="T44" fmla="*/ 159 w 220"/>
                  <a:gd name="T45" fmla="*/ 202 h 202"/>
                  <a:gd name="T46" fmla="*/ 61 w 220"/>
                  <a:gd name="T47" fmla="*/ 202 h 202"/>
                  <a:gd name="T48" fmla="*/ 13 w 220"/>
                  <a:gd name="T49" fmla="*/ 161 h 202"/>
                  <a:gd name="T50" fmla="*/ 12 w 220"/>
                  <a:gd name="T51" fmla="*/ 152 h 202"/>
                  <a:gd name="T52" fmla="*/ 9 w 220"/>
                  <a:gd name="T53" fmla="*/ 142 h 202"/>
                  <a:gd name="T54" fmla="*/ 2 w 220"/>
                  <a:gd name="T55" fmla="*/ 135 h 202"/>
                  <a:gd name="T56" fmla="*/ 5 w 220"/>
                  <a:gd name="T57" fmla="*/ 126 h 202"/>
                  <a:gd name="T58" fmla="*/ 8 w 220"/>
                  <a:gd name="T59" fmla="*/ 119 h 202"/>
                  <a:gd name="T60" fmla="*/ 4 w 220"/>
                  <a:gd name="T61" fmla="*/ 108 h 202"/>
                  <a:gd name="T62" fmla="*/ 3 w 220"/>
                  <a:gd name="T63" fmla="*/ 97 h 202"/>
                  <a:gd name="T64" fmla="*/ 8 w 220"/>
                  <a:gd name="T65" fmla="*/ 91 h 202"/>
                  <a:gd name="T66" fmla="*/ 8 w 220"/>
                  <a:gd name="T67" fmla="*/ 85 h 202"/>
                  <a:gd name="T68" fmla="*/ 2 w 220"/>
                  <a:gd name="T69" fmla="*/ 76 h 202"/>
                  <a:gd name="T70" fmla="*/ 5 w 220"/>
                  <a:gd name="T71" fmla="*/ 66 h 202"/>
                  <a:gd name="T72" fmla="*/ 9 w 220"/>
                  <a:gd name="T73" fmla="*/ 61 h 202"/>
                  <a:gd name="T74" fmla="*/ 8 w 220"/>
                  <a:gd name="T75" fmla="*/ 54 h 202"/>
                  <a:gd name="T76" fmla="*/ 2 w 220"/>
                  <a:gd name="T77" fmla="*/ 44 h 202"/>
                  <a:gd name="T78" fmla="*/ 2 w 220"/>
                  <a:gd name="T79" fmla="*/ 16 h 202"/>
                  <a:gd name="T80" fmla="*/ 2 w 220"/>
                  <a:gd name="T81" fmla="*/ 11 h 202"/>
                  <a:gd name="T82" fmla="*/ 2 w 220"/>
                  <a:gd name="T83" fmla="*/ 1 h 202"/>
                  <a:gd name="T84" fmla="*/ 0 w 220"/>
                  <a:gd name="T85" fmla="*/ 0 h 202"/>
                  <a:gd name="T86" fmla="*/ 216 w 220"/>
                  <a:gd name="T87"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20" h="202">
                    <a:moveTo>
                      <a:pt x="216" y="0"/>
                    </a:moveTo>
                    <a:cubicBezTo>
                      <a:pt x="213" y="3"/>
                      <a:pt x="213" y="3"/>
                      <a:pt x="213" y="3"/>
                    </a:cubicBezTo>
                    <a:cubicBezTo>
                      <a:pt x="213" y="14"/>
                      <a:pt x="213" y="14"/>
                      <a:pt x="213" y="14"/>
                    </a:cubicBezTo>
                    <a:cubicBezTo>
                      <a:pt x="211" y="16"/>
                      <a:pt x="211" y="16"/>
                      <a:pt x="211" y="16"/>
                    </a:cubicBezTo>
                    <a:cubicBezTo>
                      <a:pt x="211" y="16"/>
                      <a:pt x="216" y="20"/>
                      <a:pt x="218" y="24"/>
                    </a:cubicBezTo>
                    <a:cubicBezTo>
                      <a:pt x="220" y="28"/>
                      <a:pt x="220" y="33"/>
                      <a:pt x="217" y="35"/>
                    </a:cubicBezTo>
                    <a:cubicBezTo>
                      <a:pt x="214" y="38"/>
                      <a:pt x="210" y="39"/>
                      <a:pt x="210" y="42"/>
                    </a:cubicBezTo>
                    <a:cubicBezTo>
                      <a:pt x="210" y="44"/>
                      <a:pt x="209" y="48"/>
                      <a:pt x="209" y="48"/>
                    </a:cubicBezTo>
                    <a:cubicBezTo>
                      <a:pt x="209" y="48"/>
                      <a:pt x="216" y="51"/>
                      <a:pt x="217" y="55"/>
                    </a:cubicBezTo>
                    <a:cubicBezTo>
                      <a:pt x="219" y="60"/>
                      <a:pt x="218" y="64"/>
                      <a:pt x="216" y="66"/>
                    </a:cubicBezTo>
                    <a:cubicBezTo>
                      <a:pt x="213" y="67"/>
                      <a:pt x="210" y="71"/>
                      <a:pt x="210" y="71"/>
                    </a:cubicBezTo>
                    <a:cubicBezTo>
                      <a:pt x="210" y="80"/>
                      <a:pt x="210" y="80"/>
                      <a:pt x="210" y="80"/>
                    </a:cubicBezTo>
                    <a:cubicBezTo>
                      <a:pt x="210" y="80"/>
                      <a:pt x="218" y="85"/>
                      <a:pt x="218" y="89"/>
                    </a:cubicBezTo>
                    <a:cubicBezTo>
                      <a:pt x="218" y="94"/>
                      <a:pt x="214" y="97"/>
                      <a:pt x="214" y="97"/>
                    </a:cubicBezTo>
                    <a:cubicBezTo>
                      <a:pt x="209" y="102"/>
                      <a:pt x="209" y="102"/>
                      <a:pt x="209" y="102"/>
                    </a:cubicBezTo>
                    <a:cubicBezTo>
                      <a:pt x="210" y="108"/>
                      <a:pt x="210" y="108"/>
                      <a:pt x="210" y="108"/>
                    </a:cubicBezTo>
                    <a:cubicBezTo>
                      <a:pt x="210" y="108"/>
                      <a:pt x="216" y="112"/>
                      <a:pt x="217" y="116"/>
                    </a:cubicBezTo>
                    <a:cubicBezTo>
                      <a:pt x="218" y="120"/>
                      <a:pt x="217" y="123"/>
                      <a:pt x="215" y="125"/>
                    </a:cubicBezTo>
                    <a:cubicBezTo>
                      <a:pt x="213" y="127"/>
                      <a:pt x="209" y="131"/>
                      <a:pt x="209" y="131"/>
                    </a:cubicBezTo>
                    <a:cubicBezTo>
                      <a:pt x="209" y="138"/>
                      <a:pt x="209" y="138"/>
                      <a:pt x="209" y="138"/>
                    </a:cubicBezTo>
                    <a:cubicBezTo>
                      <a:pt x="209" y="138"/>
                      <a:pt x="213" y="141"/>
                      <a:pt x="214" y="145"/>
                    </a:cubicBezTo>
                    <a:cubicBezTo>
                      <a:pt x="214" y="148"/>
                      <a:pt x="209" y="158"/>
                      <a:pt x="206" y="161"/>
                    </a:cubicBezTo>
                    <a:cubicBezTo>
                      <a:pt x="203" y="163"/>
                      <a:pt x="159" y="202"/>
                      <a:pt x="159" y="202"/>
                    </a:cubicBezTo>
                    <a:cubicBezTo>
                      <a:pt x="61" y="202"/>
                      <a:pt x="61" y="202"/>
                      <a:pt x="61" y="202"/>
                    </a:cubicBezTo>
                    <a:cubicBezTo>
                      <a:pt x="13" y="161"/>
                      <a:pt x="13" y="161"/>
                      <a:pt x="13" y="161"/>
                    </a:cubicBezTo>
                    <a:cubicBezTo>
                      <a:pt x="13" y="161"/>
                      <a:pt x="12" y="155"/>
                      <a:pt x="12" y="152"/>
                    </a:cubicBezTo>
                    <a:cubicBezTo>
                      <a:pt x="11" y="149"/>
                      <a:pt x="12" y="144"/>
                      <a:pt x="9" y="142"/>
                    </a:cubicBezTo>
                    <a:cubicBezTo>
                      <a:pt x="7" y="140"/>
                      <a:pt x="2" y="139"/>
                      <a:pt x="2" y="135"/>
                    </a:cubicBezTo>
                    <a:cubicBezTo>
                      <a:pt x="2" y="130"/>
                      <a:pt x="3" y="127"/>
                      <a:pt x="5" y="126"/>
                    </a:cubicBezTo>
                    <a:cubicBezTo>
                      <a:pt x="7" y="125"/>
                      <a:pt x="9" y="122"/>
                      <a:pt x="8" y="119"/>
                    </a:cubicBezTo>
                    <a:cubicBezTo>
                      <a:pt x="8" y="116"/>
                      <a:pt x="6" y="112"/>
                      <a:pt x="4" y="108"/>
                    </a:cubicBezTo>
                    <a:cubicBezTo>
                      <a:pt x="2" y="104"/>
                      <a:pt x="2" y="100"/>
                      <a:pt x="3" y="97"/>
                    </a:cubicBezTo>
                    <a:cubicBezTo>
                      <a:pt x="5" y="94"/>
                      <a:pt x="8" y="91"/>
                      <a:pt x="8" y="91"/>
                    </a:cubicBezTo>
                    <a:cubicBezTo>
                      <a:pt x="8" y="85"/>
                      <a:pt x="8" y="85"/>
                      <a:pt x="8" y="85"/>
                    </a:cubicBezTo>
                    <a:cubicBezTo>
                      <a:pt x="8" y="85"/>
                      <a:pt x="2" y="81"/>
                      <a:pt x="2" y="76"/>
                    </a:cubicBezTo>
                    <a:cubicBezTo>
                      <a:pt x="2" y="70"/>
                      <a:pt x="3" y="67"/>
                      <a:pt x="5" y="66"/>
                    </a:cubicBezTo>
                    <a:cubicBezTo>
                      <a:pt x="7" y="64"/>
                      <a:pt x="9" y="61"/>
                      <a:pt x="9" y="61"/>
                    </a:cubicBezTo>
                    <a:cubicBezTo>
                      <a:pt x="9" y="61"/>
                      <a:pt x="10" y="57"/>
                      <a:pt x="8" y="54"/>
                    </a:cubicBezTo>
                    <a:cubicBezTo>
                      <a:pt x="7" y="52"/>
                      <a:pt x="3" y="48"/>
                      <a:pt x="2" y="44"/>
                    </a:cubicBezTo>
                    <a:cubicBezTo>
                      <a:pt x="2" y="16"/>
                      <a:pt x="2" y="16"/>
                      <a:pt x="2" y="16"/>
                    </a:cubicBezTo>
                    <a:cubicBezTo>
                      <a:pt x="2" y="16"/>
                      <a:pt x="2" y="14"/>
                      <a:pt x="2" y="11"/>
                    </a:cubicBezTo>
                    <a:cubicBezTo>
                      <a:pt x="2" y="8"/>
                      <a:pt x="2" y="1"/>
                      <a:pt x="2" y="1"/>
                    </a:cubicBezTo>
                    <a:cubicBezTo>
                      <a:pt x="0" y="0"/>
                      <a:pt x="0" y="0"/>
                      <a:pt x="0" y="0"/>
                    </a:cubicBezTo>
                    <a:lnTo>
                      <a:pt x="216" y="0"/>
                    </a:lnTo>
                    <a:close/>
                  </a:path>
                </a:pathLst>
              </a:custGeom>
              <a:solidFill>
                <a:srgbClr val="303232"/>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399" name="Freeform 7"/>
              <p:cNvSpPr/>
              <p:nvPr/>
            </p:nvSpPr>
            <p:spPr bwMode="auto">
              <a:xfrm>
                <a:off x="3996676" y="4268788"/>
                <a:ext cx="350838" cy="49213"/>
              </a:xfrm>
              <a:custGeom>
                <a:avLst/>
                <a:gdLst>
                  <a:gd name="T0" fmla="*/ 0 w 94"/>
                  <a:gd name="T1" fmla="*/ 0 h 13"/>
                  <a:gd name="T2" fmla="*/ 94 w 94"/>
                  <a:gd name="T3" fmla="*/ 0 h 13"/>
                  <a:gd name="T4" fmla="*/ 85 w 94"/>
                  <a:gd name="T5" fmla="*/ 9 h 13"/>
                  <a:gd name="T6" fmla="*/ 74 w 94"/>
                  <a:gd name="T7" fmla="*/ 13 h 13"/>
                  <a:gd name="T8" fmla="*/ 19 w 94"/>
                  <a:gd name="T9" fmla="*/ 13 h 13"/>
                  <a:gd name="T10" fmla="*/ 8 w 94"/>
                  <a:gd name="T11" fmla="*/ 9 h 13"/>
                  <a:gd name="T12" fmla="*/ 0 w 94"/>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94" h="13">
                    <a:moveTo>
                      <a:pt x="0" y="0"/>
                    </a:moveTo>
                    <a:cubicBezTo>
                      <a:pt x="94" y="0"/>
                      <a:pt x="94" y="0"/>
                      <a:pt x="94" y="0"/>
                    </a:cubicBezTo>
                    <a:cubicBezTo>
                      <a:pt x="94" y="0"/>
                      <a:pt x="88" y="6"/>
                      <a:pt x="85" y="9"/>
                    </a:cubicBezTo>
                    <a:cubicBezTo>
                      <a:pt x="82" y="11"/>
                      <a:pt x="77" y="13"/>
                      <a:pt x="74" y="13"/>
                    </a:cubicBezTo>
                    <a:cubicBezTo>
                      <a:pt x="71" y="13"/>
                      <a:pt x="19" y="13"/>
                      <a:pt x="19" y="13"/>
                    </a:cubicBezTo>
                    <a:cubicBezTo>
                      <a:pt x="19" y="13"/>
                      <a:pt x="11" y="13"/>
                      <a:pt x="8" y="9"/>
                    </a:cubicBezTo>
                    <a:cubicBezTo>
                      <a:pt x="5" y="6"/>
                      <a:pt x="0" y="0"/>
                      <a:pt x="0" y="0"/>
                    </a:cubicBezTo>
                    <a:close/>
                  </a:path>
                </a:pathLst>
              </a:custGeom>
              <a:solidFill>
                <a:srgbClr val="39363A"/>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00" name="Freeform 8"/>
              <p:cNvSpPr/>
              <p:nvPr/>
            </p:nvSpPr>
            <p:spPr bwMode="auto">
              <a:xfrm>
                <a:off x="4173538" y="3527425"/>
                <a:ext cx="247650" cy="33338"/>
              </a:xfrm>
              <a:custGeom>
                <a:avLst/>
                <a:gdLst>
                  <a:gd name="T0" fmla="*/ 4 w 66"/>
                  <a:gd name="T1" fmla="*/ 1 h 9"/>
                  <a:gd name="T2" fmla="*/ 64 w 66"/>
                  <a:gd name="T3" fmla="*/ 1 h 9"/>
                  <a:gd name="T4" fmla="*/ 62 w 66"/>
                  <a:gd name="T5" fmla="*/ 7 h 9"/>
                  <a:gd name="T6" fmla="*/ 0 w 66"/>
                  <a:gd name="T7" fmla="*/ 9 h 9"/>
                  <a:gd name="T8" fmla="*/ 20 w 66"/>
                  <a:gd name="T9" fmla="*/ 5 h 9"/>
                  <a:gd name="T10" fmla="*/ 17 w 66"/>
                  <a:gd name="T11" fmla="*/ 3 h 9"/>
                  <a:gd name="T12" fmla="*/ 4 w 66"/>
                  <a:gd name="T13" fmla="*/ 1 h 9"/>
                </a:gdLst>
                <a:ahLst/>
                <a:cxnLst>
                  <a:cxn ang="0">
                    <a:pos x="T0" y="T1"/>
                  </a:cxn>
                  <a:cxn ang="0">
                    <a:pos x="T2" y="T3"/>
                  </a:cxn>
                  <a:cxn ang="0">
                    <a:pos x="T4" y="T5"/>
                  </a:cxn>
                  <a:cxn ang="0">
                    <a:pos x="T6" y="T7"/>
                  </a:cxn>
                  <a:cxn ang="0">
                    <a:pos x="T8" y="T9"/>
                  </a:cxn>
                  <a:cxn ang="0">
                    <a:pos x="T10" y="T11"/>
                  </a:cxn>
                  <a:cxn ang="0">
                    <a:pos x="T12" y="T13"/>
                  </a:cxn>
                </a:cxnLst>
                <a:rect l="0" t="0" r="r" b="b"/>
                <a:pathLst>
                  <a:path w="66" h="9">
                    <a:moveTo>
                      <a:pt x="4" y="1"/>
                    </a:moveTo>
                    <a:cubicBezTo>
                      <a:pt x="4" y="1"/>
                      <a:pt x="62" y="0"/>
                      <a:pt x="64" y="1"/>
                    </a:cubicBezTo>
                    <a:cubicBezTo>
                      <a:pt x="66" y="3"/>
                      <a:pt x="66" y="5"/>
                      <a:pt x="62" y="7"/>
                    </a:cubicBezTo>
                    <a:cubicBezTo>
                      <a:pt x="58" y="8"/>
                      <a:pt x="0" y="9"/>
                      <a:pt x="0" y="9"/>
                    </a:cubicBezTo>
                    <a:cubicBezTo>
                      <a:pt x="0" y="9"/>
                      <a:pt x="20" y="7"/>
                      <a:pt x="20" y="5"/>
                    </a:cubicBezTo>
                    <a:cubicBezTo>
                      <a:pt x="20" y="3"/>
                      <a:pt x="21" y="4"/>
                      <a:pt x="17" y="3"/>
                    </a:cubicBezTo>
                    <a:cubicBezTo>
                      <a:pt x="13" y="3"/>
                      <a:pt x="4" y="1"/>
                      <a:pt x="4"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01" name="Freeform 9"/>
              <p:cNvSpPr/>
              <p:nvPr/>
            </p:nvSpPr>
            <p:spPr bwMode="auto">
              <a:xfrm>
                <a:off x="4173538" y="3571875"/>
                <a:ext cx="242888" cy="93663"/>
              </a:xfrm>
              <a:custGeom>
                <a:avLst/>
                <a:gdLst>
                  <a:gd name="T0" fmla="*/ 11 w 65"/>
                  <a:gd name="T1" fmla="*/ 0 h 25"/>
                  <a:gd name="T2" fmla="*/ 60 w 65"/>
                  <a:gd name="T3" fmla="*/ 1 h 25"/>
                  <a:gd name="T4" fmla="*/ 65 w 65"/>
                  <a:gd name="T5" fmla="*/ 10 h 25"/>
                  <a:gd name="T6" fmla="*/ 57 w 65"/>
                  <a:gd name="T7" fmla="*/ 21 h 25"/>
                  <a:gd name="T8" fmla="*/ 0 w 65"/>
                  <a:gd name="T9" fmla="*/ 25 h 25"/>
                  <a:gd name="T10" fmla="*/ 21 w 65"/>
                  <a:gd name="T11" fmla="*/ 20 h 25"/>
                  <a:gd name="T12" fmla="*/ 22 w 65"/>
                  <a:gd name="T13" fmla="*/ 12 h 25"/>
                  <a:gd name="T14" fmla="*/ 23 w 65"/>
                  <a:gd name="T15" fmla="*/ 6 h 25"/>
                  <a:gd name="T16" fmla="*/ 23 w 65"/>
                  <a:gd name="T17" fmla="*/ 3 h 25"/>
                  <a:gd name="T18" fmla="*/ 11 w 65"/>
                  <a:gd name="T1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 h="25">
                    <a:moveTo>
                      <a:pt x="11" y="0"/>
                    </a:moveTo>
                    <a:cubicBezTo>
                      <a:pt x="11" y="0"/>
                      <a:pt x="58" y="0"/>
                      <a:pt x="60" y="1"/>
                    </a:cubicBezTo>
                    <a:cubicBezTo>
                      <a:pt x="63" y="2"/>
                      <a:pt x="65" y="7"/>
                      <a:pt x="65" y="10"/>
                    </a:cubicBezTo>
                    <a:cubicBezTo>
                      <a:pt x="65" y="14"/>
                      <a:pt x="65" y="19"/>
                      <a:pt x="57" y="21"/>
                    </a:cubicBezTo>
                    <a:cubicBezTo>
                      <a:pt x="49" y="23"/>
                      <a:pt x="0" y="25"/>
                      <a:pt x="0" y="25"/>
                    </a:cubicBezTo>
                    <a:cubicBezTo>
                      <a:pt x="0" y="25"/>
                      <a:pt x="20" y="22"/>
                      <a:pt x="21" y="20"/>
                    </a:cubicBezTo>
                    <a:cubicBezTo>
                      <a:pt x="23" y="18"/>
                      <a:pt x="21" y="14"/>
                      <a:pt x="22" y="12"/>
                    </a:cubicBezTo>
                    <a:cubicBezTo>
                      <a:pt x="23" y="10"/>
                      <a:pt x="24" y="10"/>
                      <a:pt x="23" y="6"/>
                    </a:cubicBezTo>
                    <a:cubicBezTo>
                      <a:pt x="23" y="3"/>
                      <a:pt x="23" y="3"/>
                      <a:pt x="23" y="3"/>
                    </a:cubicBezTo>
                    <a:lnTo>
                      <a:pt x="1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02" name="Freeform 10"/>
              <p:cNvSpPr/>
              <p:nvPr/>
            </p:nvSpPr>
            <p:spPr bwMode="auto">
              <a:xfrm>
                <a:off x="4106863" y="3698875"/>
                <a:ext cx="303213" cy="34925"/>
              </a:xfrm>
              <a:custGeom>
                <a:avLst/>
                <a:gdLst>
                  <a:gd name="T0" fmla="*/ 20 w 81"/>
                  <a:gd name="T1" fmla="*/ 1 h 9"/>
                  <a:gd name="T2" fmla="*/ 73 w 81"/>
                  <a:gd name="T3" fmla="*/ 0 h 9"/>
                  <a:gd name="T4" fmla="*/ 80 w 81"/>
                  <a:gd name="T5" fmla="*/ 3 h 9"/>
                  <a:gd name="T6" fmla="*/ 3 w 81"/>
                  <a:gd name="T7" fmla="*/ 9 h 9"/>
                  <a:gd name="T8" fmla="*/ 24 w 81"/>
                  <a:gd name="T9" fmla="*/ 5 h 9"/>
                  <a:gd name="T10" fmla="*/ 20 w 81"/>
                  <a:gd name="T11" fmla="*/ 1 h 9"/>
                </a:gdLst>
                <a:ahLst/>
                <a:cxnLst>
                  <a:cxn ang="0">
                    <a:pos x="T0" y="T1"/>
                  </a:cxn>
                  <a:cxn ang="0">
                    <a:pos x="T2" y="T3"/>
                  </a:cxn>
                  <a:cxn ang="0">
                    <a:pos x="T4" y="T5"/>
                  </a:cxn>
                  <a:cxn ang="0">
                    <a:pos x="T6" y="T7"/>
                  </a:cxn>
                  <a:cxn ang="0">
                    <a:pos x="T8" y="T9"/>
                  </a:cxn>
                  <a:cxn ang="0">
                    <a:pos x="T10" y="T11"/>
                  </a:cxn>
                </a:cxnLst>
                <a:rect l="0" t="0" r="r" b="b"/>
                <a:pathLst>
                  <a:path w="81" h="9">
                    <a:moveTo>
                      <a:pt x="20" y="1"/>
                    </a:moveTo>
                    <a:cubicBezTo>
                      <a:pt x="20" y="1"/>
                      <a:pt x="66" y="0"/>
                      <a:pt x="73" y="0"/>
                    </a:cubicBezTo>
                    <a:cubicBezTo>
                      <a:pt x="81" y="0"/>
                      <a:pt x="81" y="3"/>
                      <a:pt x="80" y="3"/>
                    </a:cubicBezTo>
                    <a:cubicBezTo>
                      <a:pt x="78" y="4"/>
                      <a:pt x="5" y="9"/>
                      <a:pt x="3" y="9"/>
                    </a:cubicBezTo>
                    <a:cubicBezTo>
                      <a:pt x="0" y="9"/>
                      <a:pt x="21" y="6"/>
                      <a:pt x="24" y="5"/>
                    </a:cubicBezTo>
                    <a:cubicBezTo>
                      <a:pt x="27" y="4"/>
                      <a:pt x="26" y="2"/>
                      <a:pt x="2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03" name="Freeform 11"/>
              <p:cNvSpPr/>
              <p:nvPr/>
            </p:nvSpPr>
            <p:spPr bwMode="auto">
              <a:xfrm>
                <a:off x="4140201" y="3756025"/>
                <a:ext cx="269875" cy="25400"/>
              </a:xfrm>
              <a:custGeom>
                <a:avLst/>
                <a:gdLst>
                  <a:gd name="T0" fmla="*/ 26 w 72"/>
                  <a:gd name="T1" fmla="*/ 1 h 7"/>
                  <a:gd name="T2" fmla="*/ 72 w 72"/>
                  <a:gd name="T3" fmla="*/ 0 h 7"/>
                  <a:gd name="T4" fmla="*/ 49 w 72"/>
                  <a:gd name="T5" fmla="*/ 5 h 7"/>
                  <a:gd name="T6" fmla="*/ 4 w 72"/>
                  <a:gd name="T7" fmla="*/ 7 h 7"/>
                  <a:gd name="T8" fmla="*/ 26 w 72"/>
                  <a:gd name="T9" fmla="*/ 1 h 7"/>
                </a:gdLst>
                <a:ahLst/>
                <a:cxnLst>
                  <a:cxn ang="0">
                    <a:pos x="T0" y="T1"/>
                  </a:cxn>
                  <a:cxn ang="0">
                    <a:pos x="T2" y="T3"/>
                  </a:cxn>
                  <a:cxn ang="0">
                    <a:pos x="T4" y="T5"/>
                  </a:cxn>
                  <a:cxn ang="0">
                    <a:pos x="T6" y="T7"/>
                  </a:cxn>
                  <a:cxn ang="0">
                    <a:pos x="T8" y="T9"/>
                  </a:cxn>
                </a:cxnLst>
                <a:rect l="0" t="0" r="r" b="b"/>
                <a:pathLst>
                  <a:path w="72" h="7">
                    <a:moveTo>
                      <a:pt x="26" y="1"/>
                    </a:moveTo>
                    <a:cubicBezTo>
                      <a:pt x="72" y="0"/>
                      <a:pt x="72" y="0"/>
                      <a:pt x="72" y="0"/>
                    </a:cubicBezTo>
                    <a:cubicBezTo>
                      <a:pt x="72" y="0"/>
                      <a:pt x="51" y="5"/>
                      <a:pt x="49" y="5"/>
                    </a:cubicBezTo>
                    <a:cubicBezTo>
                      <a:pt x="47" y="5"/>
                      <a:pt x="9" y="7"/>
                      <a:pt x="4" y="7"/>
                    </a:cubicBezTo>
                    <a:cubicBezTo>
                      <a:pt x="0" y="7"/>
                      <a:pt x="35" y="3"/>
                      <a:pt x="26"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04" name="Freeform 12"/>
              <p:cNvSpPr/>
              <p:nvPr/>
            </p:nvSpPr>
            <p:spPr bwMode="auto">
              <a:xfrm>
                <a:off x="4125913" y="3811588"/>
                <a:ext cx="287338" cy="38100"/>
              </a:xfrm>
              <a:custGeom>
                <a:avLst/>
                <a:gdLst>
                  <a:gd name="T0" fmla="*/ 15 w 77"/>
                  <a:gd name="T1" fmla="*/ 2 h 10"/>
                  <a:gd name="T2" fmla="*/ 73 w 77"/>
                  <a:gd name="T3" fmla="*/ 0 h 10"/>
                  <a:gd name="T4" fmla="*/ 72 w 77"/>
                  <a:gd name="T5" fmla="*/ 5 h 10"/>
                  <a:gd name="T6" fmla="*/ 0 w 77"/>
                  <a:gd name="T7" fmla="*/ 10 h 10"/>
                  <a:gd name="T8" fmla="*/ 31 w 77"/>
                  <a:gd name="T9" fmla="*/ 5 h 10"/>
                  <a:gd name="T10" fmla="*/ 15 w 77"/>
                  <a:gd name="T11" fmla="*/ 2 h 10"/>
                </a:gdLst>
                <a:ahLst/>
                <a:cxnLst>
                  <a:cxn ang="0">
                    <a:pos x="T0" y="T1"/>
                  </a:cxn>
                  <a:cxn ang="0">
                    <a:pos x="T2" y="T3"/>
                  </a:cxn>
                  <a:cxn ang="0">
                    <a:pos x="T4" y="T5"/>
                  </a:cxn>
                  <a:cxn ang="0">
                    <a:pos x="T6" y="T7"/>
                  </a:cxn>
                  <a:cxn ang="0">
                    <a:pos x="T8" y="T9"/>
                  </a:cxn>
                  <a:cxn ang="0">
                    <a:pos x="T10" y="T11"/>
                  </a:cxn>
                </a:cxnLst>
                <a:rect l="0" t="0" r="r" b="b"/>
                <a:pathLst>
                  <a:path w="77" h="10">
                    <a:moveTo>
                      <a:pt x="15" y="2"/>
                    </a:moveTo>
                    <a:cubicBezTo>
                      <a:pt x="15" y="2"/>
                      <a:pt x="69" y="0"/>
                      <a:pt x="73" y="0"/>
                    </a:cubicBezTo>
                    <a:cubicBezTo>
                      <a:pt x="77" y="0"/>
                      <a:pt x="75" y="4"/>
                      <a:pt x="72" y="5"/>
                    </a:cubicBezTo>
                    <a:cubicBezTo>
                      <a:pt x="68" y="6"/>
                      <a:pt x="0" y="10"/>
                      <a:pt x="0" y="10"/>
                    </a:cubicBezTo>
                    <a:cubicBezTo>
                      <a:pt x="0" y="10"/>
                      <a:pt x="29" y="6"/>
                      <a:pt x="31" y="5"/>
                    </a:cubicBezTo>
                    <a:cubicBezTo>
                      <a:pt x="32" y="4"/>
                      <a:pt x="15" y="2"/>
                      <a:pt x="15"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05" name="Freeform 13"/>
              <p:cNvSpPr/>
              <p:nvPr/>
            </p:nvSpPr>
            <p:spPr bwMode="auto">
              <a:xfrm>
                <a:off x="4195763" y="3868738"/>
                <a:ext cx="217488" cy="33338"/>
              </a:xfrm>
              <a:custGeom>
                <a:avLst/>
                <a:gdLst>
                  <a:gd name="T0" fmla="*/ 0 w 58"/>
                  <a:gd name="T1" fmla="*/ 4 h 9"/>
                  <a:gd name="T2" fmla="*/ 56 w 58"/>
                  <a:gd name="T3" fmla="*/ 0 h 9"/>
                  <a:gd name="T4" fmla="*/ 0 w 58"/>
                  <a:gd name="T5" fmla="*/ 4 h 9"/>
                </a:gdLst>
                <a:ahLst/>
                <a:cxnLst>
                  <a:cxn ang="0">
                    <a:pos x="T0" y="T1"/>
                  </a:cxn>
                  <a:cxn ang="0">
                    <a:pos x="T2" y="T3"/>
                  </a:cxn>
                  <a:cxn ang="0">
                    <a:pos x="T4" y="T5"/>
                  </a:cxn>
                </a:cxnLst>
                <a:rect l="0" t="0" r="r" b="b"/>
                <a:pathLst>
                  <a:path w="58" h="9">
                    <a:moveTo>
                      <a:pt x="0" y="4"/>
                    </a:moveTo>
                    <a:cubicBezTo>
                      <a:pt x="0" y="4"/>
                      <a:pt x="55" y="0"/>
                      <a:pt x="56" y="0"/>
                    </a:cubicBezTo>
                    <a:cubicBezTo>
                      <a:pt x="58" y="0"/>
                      <a:pt x="22" y="9"/>
                      <a:pt x="0"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06" name="Freeform 14"/>
              <p:cNvSpPr/>
              <p:nvPr/>
            </p:nvSpPr>
            <p:spPr bwMode="auto">
              <a:xfrm>
                <a:off x="4117976" y="3935413"/>
                <a:ext cx="280988" cy="30163"/>
              </a:xfrm>
              <a:custGeom>
                <a:avLst/>
                <a:gdLst>
                  <a:gd name="T0" fmla="*/ 23 w 75"/>
                  <a:gd name="T1" fmla="*/ 0 h 8"/>
                  <a:gd name="T2" fmla="*/ 71 w 75"/>
                  <a:gd name="T3" fmla="*/ 0 h 8"/>
                  <a:gd name="T4" fmla="*/ 65 w 75"/>
                  <a:gd name="T5" fmla="*/ 4 h 8"/>
                  <a:gd name="T6" fmla="*/ 0 w 75"/>
                  <a:gd name="T7" fmla="*/ 8 h 8"/>
                  <a:gd name="T8" fmla="*/ 31 w 75"/>
                  <a:gd name="T9" fmla="*/ 3 h 8"/>
                  <a:gd name="T10" fmla="*/ 23 w 75"/>
                  <a:gd name="T11" fmla="*/ 0 h 8"/>
                </a:gdLst>
                <a:ahLst/>
                <a:cxnLst>
                  <a:cxn ang="0">
                    <a:pos x="T0" y="T1"/>
                  </a:cxn>
                  <a:cxn ang="0">
                    <a:pos x="T2" y="T3"/>
                  </a:cxn>
                  <a:cxn ang="0">
                    <a:pos x="T4" y="T5"/>
                  </a:cxn>
                  <a:cxn ang="0">
                    <a:pos x="T6" y="T7"/>
                  </a:cxn>
                  <a:cxn ang="0">
                    <a:pos x="T8" y="T9"/>
                  </a:cxn>
                  <a:cxn ang="0">
                    <a:pos x="T10" y="T11"/>
                  </a:cxn>
                </a:cxnLst>
                <a:rect l="0" t="0" r="r" b="b"/>
                <a:pathLst>
                  <a:path w="75" h="8">
                    <a:moveTo>
                      <a:pt x="23" y="0"/>
                    </a:moveTo>
                    <a:cubicBezTo>
                      <a:pt x="23" y="0"/>
                      <a:pt x="67" y="0"/>
                      <a:pt x="71" y="0"/>
                    </a:cubicBezTo>
                    <a:cubicBezTo>
                      <a:pt x="75" y="1"/>
                      <a:pt x="68" y="3"/>
                      <a:pt x="65" y="4"/>
                    </a:cubicBezTo>
                    <a:cubicBezTo>
                      <a:pt x="62" y="5"/>
                      <a:pt x="0" y="8"/>
                      <a:pt x="0" y="8"/>
                    </a:cubicBezTo>
                    <a:cubicBezTo>
                      <a:pt x="0" y="8"/>
                      <a:pt x="28" y="4"/>
                      <a:pt x="31" y="3"/>
                    </a:cubicBezTo>
                    <a:cubicBezTo>
                      <a:pt x="33" y="3"/>
                      <a:pt x="33" y="3"/>
                      <a:pt x="23"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07" name="Freeform 15"/>
              <p:cNvSpPr/>
              <p:nvPr/>
            </p:nvSpPr>
            <p:spPr bwMode="auto">
              <a:xfrm>
                <a:off x="4206876" y="3984625"/>
                <a:ext cx="206375" cy="25400"/>
              </a:xfrm>
              <a:custGeom>
                <a:avLst/>
                <a:gdLst>
                  <a:gd name="T0" fmla="*/ 0 w 55"/>
                  <a:gd name="T1" fmla="*/ 3 h 7"/>
                  <a:gd name="T2" fmla="*/ 53 w 55"/>
                  <a:gd name="T3" fmla="*/ 0 h 7"/>
                  <a:gd name="T4" fmla="*/ 0 w 55"/>
                  <a:gd name="T5" fmla="*/ 3 h 7"/>
                </a:gdLst>
                <a:ahLst/>
                <a:cxnLst>
                  <a:cxn ang="0">
                    <a:pos x="T0" y="T1"/>
                  </a:cxn>
                  <a:cxn ang="0">
                    <a:pos x="T2" y="T3"/>
                  </a:cxn>
                  <a:cxn ang="0">
                    <a:pos x="T4" y="T5"/>
                  </a:cxn>
                </a:cxnLst>
                <a:rect l="0" t="0" r="r" b="b"/>
                <a:pathLst>
                  <a:path w="55" h="7">
                    <a:moveTo>
                      <a:pt x="0" y="3"/>
                    </a:moveTo>
                    <a:cubicBezTo>
                      <a:pt x="0" y="3"/>
                      <a:pt x="51" y="0"/>
                      <a:pt x="53" y="0"/>
                    </a:cubicBezTo>
                    <a:cubicBezTo>
                      <a:pt x="55" y="0"/>
                      <a:pt x="28" y="7"/>
                      <a:pt x="0"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08" name="Freeform 16"/>
              <p:cNvSpPr/>
              <p:nvPr/>
            </p:nvSpPr>
            <p:spPr bwMode="auto">
              <a:xfrm>
                <a:off x="4222751" y="4044949"/>
                <a:ext cx="160338" cy="28576"/>
              </a:xfrm>
              <a:custGeom>
                <a:avLst/>
                <a:gdLst>
                  <a:gd name="T0" fmla="*/ 0 w 43"/>
                  <a:gd name="T1" fmla="*/ 2 h 8"/>
                  <a:gd name="T2" fmla="*/ 41 w 43"/>
                  <a:gd name="T3" fmla="*/ 1 h 8"/>
                  <a:gd name="T4" fmla="*/ 26 w 43"/>
                  <a:gd name="T5" fmla="*/ 7 h 8"/>
                  <a:gd name="T6" fmla="*/ 0 w 43"/>
                  <a:gd name="T7" fmla="*/ 2 h 8"/>
                </a:gdLst>
                <a:ahLst/>
                <a:cxnLst>
                  <a:cxn ang="0">
                    <a:pos x="T0" y="T1"/>
                  </a:cxn>
                  <a:cxn ang="0">
                    <a:pos x="T2" y="T3"/>
                  </a:cxn>
                  <a:cxn ang="0">
                    <a:pos x="T4" y="T5"/>
                  </a:cxn>
                  <a:cxn ang="0">
                    <a:pos x="T6" y="T7"/>
                  </a:cxn>
                </a:cxnLst>
                <a:rect l="0" t="0" r="r" b="b"/>
                <a:pathLst>
                  <a:path w="43" h="8">
                    <a:moveTo>
                      <a:pt x="0" y="2"/>
                    </a:moveTo>
                    <a:cubicBezTo>
                      <a:pt x="0" y="2"/>
                      <a:pt x="38" y="0"/>
                      <a:pt x="41" y="1"/>
                    </a:cubicBezTo>
                    <a:cubicBezTo>
                      <a:pt x="43" y="1"/>
                      <a:pt x="31" y="5"/>
                      <a:pt x="26" y="7"/>
                    </a:cubicBezTo>
                    <a:cubicBezTo>
                      <a:pt x="20" y="8"/>
                      <a:pt x="12" y="7"/>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09" name="Freeform 17"/>
              <p:cNvSpPr/>
              <p:nvPr/>
            </p:nvSpPr>
            <p:spPr bwMode="auto">
              <a:xfrm>
                <a:off x="4151313" y="4070350"/>
                <a:ext cx="314325" cy="30163"/>
              </a:xfrm>
              <a:custGeom>
                <a:avLst/>
                <a:gdLst>
                  <a:gd name="T0" fmla="*/ 0 w 84"/>
                  <a:gd name="T1" fmla="*/ 5 h 8"/>
                  <a:gd name="T2" fmla="*/ 84 w 84"/>
                  <a:gd name="T3" fmla="*/ 0 h 8"/>
                  <a:gd name="T4" fmla="*/ 32 w 84"/>
                  <a:gd name="T5" fmla="*/ 8 h 8"/>
                  <a:gd name="T6" fmla="*/ 0 w 84"/>
                  <a:gd name="T7" fmla="*/ 5 h 8"/>
                </a:gdLst>
                <a:ahLst/>
                <a:cxnLst>
                  <a:cxn ang="0">
                    <a:pos x="T0" y="T1"/>
                  </a:cxn>
                  <a:cxn ang="0">
                    <a:pos x="T2" y="T3"/>
                  </a:cxn>
                  <a:cxn ang="0">
                    <a:pos x="T4" y="T5"/>
                  </a:cxn>
                  <a:cxn ang="0">
                    <a:pos x="T6" y="T7"/>
                  </a:cxn>
                </a:cxnLst>
                <a:rect l="0" t="0" r="r" b="b"/>
                <a:pathLst>
                  <a:path w="84" h="8">
                    <a:moveTo>
                      <a:pt x="0" y="5"/>
                    </a:moveTo>
                    <a:cubicBezTo>
                      <a:pt x="0" y="5"/>
                      <a:pt x="76" y="2"/>
                      <a:pt x="84" y="0"/>
                    </a:cubicBezTo>
                    <a:cubicBezTo>
                      <a:pt x="84" y="0"/>
                      <a:pt x="75" y="6"/>
                      <a:pt x="32" y="8"/>
                    </a:cubicBezTo>
                    <a:cubicBezTo>
                      <a:pt x="32" y="8"/>
                      <a:pt x="9" y="7"/>
                      <a:pt x="0" y="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10" name="Freeform 18"/>
              <p:cNvSpPr/>
              <p:nvPr/>
            </p:nvSpPr>
            <p:spPr bwMode="auto">
              <a:xfrm>
                <a:off x="4514851" y="3703638"/>
                <a:ext cx="36513" cy="22225"/>
              </a:xfrm>
              <a:custGeom>
                <a:avLst/>
                <a:gdLst>
                  <a:gd name="T0" fmla="*/ 7 w 10"/>
                  <a:gd name="T1" fmla="*/ 0 h 6"/>
                  <a:gd name="T2" fmla="*/ 0 w 10"/>
                  <a:gd name="T3" fmla="*/ 6 h 6"/>
                  <a:gd name="T4" fmla="*/ 7 w 10"/>
                  <a:gd name="T5" fmla="*/ 0 h 6"/>
                </a:gdLst>
                <a:ahLst/>
                <a:cxnLst>
                  <a:cxn ang="0">
                    <a:pos x="T0" y="T1"/>
                  </a:cxn>
                  <a:cxn ang="0">
                    <a:pos x="T2" y="T3"/>
                  </a:cxn>
                  <a:cxn ang="0">
                    <a:pos x="T4" y="T5"/>
                  </a:cxn>
                </a:cxnLst>
                <a:rect l="0" t="0" r="r" b="b"/>
                <a:pathLst>
                  <a:path w="10" h="6">
                    <a:moveTo>
                      <a:pt x="7" y="0"/>
                    </a:moveTo>
                    <a:cubicBezTo>
                      <a:pt x="7" y="0"/>
                      <a:pt x="10" y="5"/>
                      <a:pt x="0" y="6"/>
                    </a:cubicBezTo>
                    <a:lnTo>
                      <a:pt x="7"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11" name="Freeform 19"/>
              <p:cNvSpPr/>
              <p:nvPr/>
            </p:nvSpPr>
            <p:spPr bwMode="auto">
              <a:xfrm>
                <a:off x="4510088" y="3579813"/>
                <a:ext cx="41275" cy="19050"/>
              </a:xfrm>
              <a:custGeom>
                <a:avLst/>
                <a:gdLst>
                  <a:gd name="T0" fmla="*/ 8 w 11"/>
                  <a:gd name="T1" fmla="*/ 0 h 5"/>
                  <a:gd name="T2" fmla="*/ 0 w 11"/>
                  <a:gd name="T3" fmla="*/ 5 h 5"/>
                  <a:gd name="T4" fmla="*/ 8 w 11"/>
                  <a:gd name="T5" fmla="*/ 0 h 5"/>
                </a:gdLst>
                <a:ahLst/>
                <a:cxnLst>
                  <a:cxn ang="0">
                    <a:pos x="T0" y="T1"/>
                  </a:cxn>
                  <a:cxn ang="0">
                    <a:pos x="T2" y="T3"/>
                  </a:cxn>
                  <a:cxn ang="0">
                    <a:pos x="T4" y="T5"/>
                  </a:cxn>
                </a:cxnLst>
                <a:rect l="0" t="0" r="r" b="b"/>
                <a:pathLst>
                  <a:path w="11" h="5">
                    <a:moveTo>
                      <a:pt x="8" y="0"/>
                    </a:moveTo>
                    <a:cubicBezTo>
                      <a:pt x="8" y="0"/>
                      <a:pt x="11" y="4"/>
                      <a:pt x="0" y="5"/>
                    </a:cubicBezTo>
                    <a:lnTo>
                      <a:pt x="8"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12" name="Freeform 20"/>
              <p:cNvSpPr/>
              <p:nvPr/>
            </p:nvSpPr>
            <p:spPr bwMode="auto">
              <a:xfrm>
                <a:off x="4495801" y="3819525"/>
                <a:ext cx="55563" cy="19050"/>
              </a:xfrm>
              <a:custGeom>
                <a:avLst/>
                <a:gdLst>
                  <a:gd name="T0" fmla="*/ 11 w 15"/>
                  <a:gd name="T1" fmla="*/ 0 h 5"/>
                  <a:gd name="T2" fmla="*/ 0 w 15"/>
                  <a:gd name="T3" fmla="*/ 5 h 5"/>
                  <a:gd name="T4" fmla="*/ 11 w 15"/>
                  <a:gd name="T5" fmla="*/ 0 h 5"/>
                </a:gdLst>
                <a:ahLst/>
                <a:cxnLst>
                  <a:cxn ang="0">
                    <a:pos x="T0" y="T1"/>
                  </a:cxn>
                  <a:cxn ang="0">
                    <a:pos x="T2" y="T3"/>
                  </a:cxn>
                  <a:cxn ang="0">
                    <a:pos x="T4" y="T5"/>
                  </a:cxn>
                </a:cxnLst>
                <a:rect l="0" t="0" r="r" b="b"/>
                <a:pathLst>
                  <a:path w="15" h="5">
                    <a:moveTo>
                      <a:pt x="11" y="0"/>
                    </a:moveTo>
                    <a:cubicBezTo>
                      <a:pt x="11" y="0"/>
                      <a:pt x="15" y="4"/>
                      <a:pt x="0" y="5"/>
                    </a:cubicBezTo>
                    <a:lnTo>
                      <a:pt x="1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13" name="Freeform 21"/>
              <p:cNvSpPr/>
              <p:nvPr/>
            </p:nvSpPr>
            <p:spPr bwMode="auto">
              <a:xfrm>
                <a:off x="4498976" y="3894138"/>
                <a:ext cx="46038" cy="57150"/>
              </a:xfrm>
              <a:custGeom>
                <a:avLst/>
                <a:gdLst>
                  <a:gd name="T0" fmla="*/ 6 w 12"/>
                  <a:gd name="T1" fmla="*/ 0 h 15"/>
                  <a:gd name="T2" fmla="*/ 7 w 12"/>
                  <a:gd name="T3" fmla="*/ 6 h 15"/>
                  <a:gd name="T4" fmla="*/ 12 w 12"/>
                  <a:gd name="T5" fmla="*/ 12 h 15"/>
                  <a:gd name="T6" fmla="*/ 0 w 12"/>
                  <a:gd name="T7" fmla="*/ 14 h 15"/>
                  <a:gd name="T8" fmla="*/ 6 w 12"/>
                  <a:gd name="T9" fmla="*/ 10 h 15"/>
                  <a:gd name="T10" fmla="*/ 6 w 12"/>
                  <a:gd name="T11" fmla="*/ 0 h 15"/>
                </a:gdLst>
                <a:ahLst/>
                <a:cxnLst>
                  <a:cxn ang="0">
                    <a:pos x="T0" y="T1"/>
                  </a:cxn>
                  <a:cxn ang="0">
                    <a:pos x="T2" y="T3"/>
                  </a:cxn>
                  <a:cxn ang="0">
                    <a:pos x="T4" y="T5"/>
                  </a:cxn>
                  <a:cxn ang="0">
                    <a:pos x="T6" y="T7"/>
                  </a:cxn>
                  <a:cxn ang="0">
                    <a:pos x="T8" y="T9"/>
                  </a:cxn>
                  <a:cxn ang="0">
                    <a:pos x="T10" y="T11"/>
                  </a:cxn>
                </a:cxnLst>
                <a:rect l="0" t="0" r="r" b="b"/>
                <a:pathLst>
                  <a:path w="12" h="15">
                    <a:moveTo>
                      <a:pt x="6" y="0"/>
                    </a:moveTo>
                    <a:cubicBezTo>
                      <a:pt x="6" y="0"/>
                      <a:pt x="6" y="5"/>
                      <a:pt x="7" y="6"/>
                    </a:cubicBezTo>
                    <a:cubicBezTo>
                      <a:pt x="8" y="7"/>
                      <a:pt x="12" y="12"/>
                      <a:pt x="12" y="12"/>
                    </a:cubicBezTo>
                    <a:cubicBezTo>
                      <a:pt x="12" y="12"/>
                      <a:pt x="3" y="15"/>
                      <a:pt x="0" y="14"/>
                    </a:cubicBezTo>
                    <a:cubicBezTo>
                      <a:pt x="0" y="14"/>
                      <a:pt x="5" y="12"/>
                      <a:pt x="6" y="10"/>
                    </a:cubicBezTo>
                    <a:cubicBezTo>
                      <a:pt x="6" y="9"/>
                      <a:pt x="5" y="1"/>
                      <a:pt x="6"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14" name="Freeform 22"/>
              <p:cNvSpPr/>
              <p:nvPr/>
            </p:nvSpPr>
            <p:spPr bwMode="auto">
              <a:xfrm>
                <a:off x="4518026" y="4037013"/>
                <a:ext cx="22225" cy="19050"/>
              </a:xfrm>
              <a:custGeom>
                <a:avLst/>
                <a:gdLst>
                  <a:gd name="T0" fmla="*/ 3 w 6"/>
                  <a:gd name="T1" fmla="*/ 0 h 5"/>
                  <a:gd name="T2" fmla="*/ 0 w 6"/>
                  <a:gd name="T3" fmla="*/ 5 h 5"/>
                  <a:gd name="T4" fmla="*/ 3 w 6"/>
                  <a:gd name="T5" fmla="*/ 0 h 5"/>
                </a:gdLst>
                <a:ahLst/>
                <a:cxnLst>
                  <a:cxn ang="0">
                    <a:pos x="T0" y="T1"/>
                  </a:cxn>
                  <a:cxn ang="0">
                    <a:pos x="T2" y="T3"/>
                  </a:cxn>
                  <a:cxn ang="0">
                    <a:pos x="T4" y="T5"/>
                  </a:cxn>
                </a:cxnLst>
                <a:rect l="0" t="0" r="r" b="b"/>
                <a:pathLst>
                  <a:path w="6" h="5">
                    <a:moveTo>
                      <a:pt x="3" y="0"/>
                    </a:moveTo>
                    <a:cubicBezTo>
                      <a:pt x="3" y="0"/>
                      <a:pt x="6" y="4"/>
                      <a:pt x="0" y="5"/>
                    </a:cubicBezTo>
                    <a:lnTo>
                      <a:pt x="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15" name="Freeform 23"/>
              <p:cNvSpPr/>
              <p:nvPr/>
            </p:nvSpPr>
            <p:spPr bwMode="auto">
              <a:xfrm>
                <a:off x="3814763" y="3557588"/>
                <a:ext cx="206375" cy="22225"/>
              </a:xfrm>
              <a:custGeom>
                <a:avLst/>
                <a:gdLst>
                  <a:gd name="T0" fmla="*/ 0 w 55"/>
                  <a:gd name="T1" fmla="*/ 0 h 6"/>
                  <a:gd name="T2" fmla="*/ 55 w 55"/>
                  <a:gd name="T3" fmla="*/ 3 h 6"/>
                  <a:gd name="T4" fmla="*/ 0 w 55"/>
                  <a:gd name="T5" fmla="*/ 0 h 6"/>
                </a:gdLst>
                <a:ahLst/>
                <a:cxnLst>
                  <a:cxn ang="0">
                    <a:pos x="T0" y="T1"/>
                  </a:cxn>
                  <a:cxn ang="0">
                    <a:pos x="T2" y="T3"/>
                  </a:cxn>
                  <a:cxn ang="0">
                    <a:pos x="T4" y="T5"/>
                  </a:cxn>
                </a:cxnLst>
                <a:rect l="0" t="0" r="r" b="b"/>
                <a:pathLst>
                  <a:path w="55" h="6">
                    <a:moveTo>
                      <a:pt x="0" y="0"/>
                    </a:moveTo>
                    <a:cubicBezTo>
                      <a:pt x="55" y="3"/>
                      <a:pt x="55" y="3"/>
                      <a:pt x="55" y="3"/>
                    </a:cubicBezTo>
                    <a:cubicBezTo>
                      <a:pt x="55" y="3"/>
                      <a:pt x="15" y="6"/>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16" name="Freeform 24"/>
              <p:cNvSpPr/>
              <p:nvPr/>
            </p:nvSpPr>
            <p:spPr bwMode="auto">
              <a:xfrm>
                <a:off x="3762376" y="3744913"/>
                <a:ext cx="71438" cy="17463"/>
              </a:xfrm>
              <a:custGeom>
                <a:avLst/>
                <a:gdLst>
                  <a:gd name="T0" fmla="*/ 7 w 19"/>
                  <a:gd name="T1" fmla="*/ 0 h 5"/>
                  <a:gd name="T2" fmla="*/ 19 w 19"/>
                  <a:gd name="T3" fmla="*/ 1 h 5"/>
                  <a:gd name="T4" fmla="*/ 4 w 19"/>
                  <a:gd name="T5" fmla="*/ 4 h 5"/>
                  <a:gd name="T6" fmla="*/ 7 w 19"/>
                  <a:gd name="T7" fmla="*/ 0 h 5"/>
                </a:gdLst>
                <a:ahLst/>
                <a:cxnLst>
                  <a:cxn ang="0">
                    <a:pos x="T0" y="T1"/>
                  </a:cxn>
                  <a:cxn ang="0">
                    <a:pos x="T2" y="T3"/>
                  </a:cxn>
                  <a:cxn ang="0">
                    <a:pos x="T4" y="T5"/>
                  </a:cxn>
                  <a:cxn ang="0">
                    <a:pos x="T6" y="T7"/>
                  </a:cxn>
                </a:cxnLst>
                <a:rect l="0" t="0" r="r" b="b"/>
                <a:pathLst>
                  <a:path w="19" h="5">
                    <a:moveTo>
                      <a:pt x="7" y="0"/>
                    </a:moveTo>
                    <a:cubicBezTo>
                      <a:pt x="19" y="1"/>
                      <a:pt x="19" y="1"/>
                      <a:pt x="19" y="1"/>
                    </a:cubicBezTo>
                    <a:cubicBezTo>
                      <a:pt x="19" y="1"/>
                      <a:pt x="7" y="4"/>
                      <a:pt x="4" y="4"/>
                    </a:cubicBezTo>
                    <a:cubicBezTo>
                      <a:pt x="0" y="5"/>
                      <a:pt x="7" y="0"/>
                      <a:pt x="7"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17" name="Freeform 25"/>
              <p:cNvSpPr/>
              <p:nvPr/>
            </p:nvSpPr>
            <p:spPr bwMode="auto">
              <a:xfrm>
                <a:off x="3762376" y="3857625"/>
                <a:ext cx="74613" cy="14288"/>
              </a:xfrm>
              <a:custGeom>
                <a:avLst/>
                <a:gdLst>
                  <a:gd name="T0" fmla="*/ 6 w 20"/>
                  <a:gd name="T1" fmla="*/ 0 h 4"/>
                  <a:gd name="T2" fmla="*/ 20 w 20"/>
                  <a:gd name="T3" fmla="*/ 0 h 4"/>
                  <a:gd name="T4" fmla="*/ 2 w 20"/>
                  <a:gd name="T5" fmla="*/ 4 h 4"/>
                  <a:gd name="T6" fmla="*/ 6 w 20"/>
                  <a:gd name="T7" fmla="*/ 0 h 4"/>
                </a:gdLst>
                <a:ahLst/>
                <a:cxnLst>
                  <a:cxn ang="0">
                    <a:pos x="T0" y="T1"/>
                  </a:cxn>
                  <a:cxn ang="0">
                    <a:pos x="T2" y="T3"/>
                  </a:cxn>
                  <a:cxn ang="0">
                    <a:pos x="T4" y="T5"/>
                  </a:cxn>
                  <a:cxn ang="0">
                    <a:pos x="T6" y="T7"/>
                  </a:cxn>
                </a:cxnLst>
                <a:rect l="0" t="0" r="r" b="b"/>
                <a:pathLst>
                  <a:path w="20" h="4">
                    <a:moveTo>
                      <a:pt x="6" y="0"/>
                    </a:moveTo>
                    <a:cubicBezTo>
                      <a:pt x="20" y="0"/>
                      <a:pt x="20" y="0"/>
                      <a:pt x="20" y="0"/>
                    </a:cubicBezTo>
                    <a:cubicBezTo>
                      <a:pt x="20" y="0"/>
                      <a:pt x="4" y="4"/>
                      <a:pt x="2" y="4"/>
                    </a:cubicBezTo>
                    <a:cubicBezTo>
                      <a:pt x="0" y="4"/>
                      <a:pt x="6" y="0"/>
                      <a:pt x="6"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18" name="Freeform 26"/>
              <p:cNvSpPr/>
              <p:nvPr/>
            </p:nvSpPr>
            <p:spPr bwMode="auto">
              <a:xfrm>
                <a:off x="3759201" y="3979863"/>
                <a:ext cx="74613" cy="19050"/>
              </a:xfrm>
              <a:custGeom>
                <a:avLst/>
                <a:gdLst>
                  <a:gd name="T0" fmla="*/ 6 w 20"/>
                  <a:gd name="T1" fmla="*/ 0 h 5"/>
                  <a:gd name="T2" fmla="*/ 20 w 20"/>
                  <a:gd name="T3" fmla="*/ 1 h 5"/>
                  <a:gd name="T4" fmla="*/ 2 w 20"/>
                  <a:gd name="T5" fmla="*/ 5 h 5"/>
                  <a:gd name="T6" fmla="*/ 6 w 20"/>
                  <a:gd name="T7" fmla="*/ 0 h 5"/>
                </a:gdLst>
                <a:ahLst/>
                <a:cxnLst>
                  <a:cxn ang="0">
                    <a:pos x="T0" y="T1"/>
                  </a:cxn>
                  <a:cxn ang="0">
                    <a:pos x="T2" y="T3"/>
                  </a:cxn>
                  <a:cxn ang="0">
                    <a:pos x="T4" y="T5"/>
                  </a:cxn>
                  <a:cxn ang="0">
                    <a:pos x="T6" y="T7"/>
                  </a:cxn>
                </a:cxnLst>
                <a:rect l="0" t="0" r="r" b="b"/>
                <a:pathLst>
                  <a:path w="20" h="5">
                    <a:moveTo>
                      <a:pt x="6" y="0"/>
                    </a:moveTo>
                    <a:cubicBezTo>
                      <a:pt x="20" y="1"/>
                      <a:pt x="20" y="1"/>
                      <a:pt x="20" y="1"/>
                    </a:cubicBezTo>
                    <a:cubicBezTo>
                      <a:pt x="20" y="1"/>
                      <a:pt x="3" y="5"/>
                      <a:pt x="2" y="5"/>
                    </a:cubicBezTo>
                    <a:cubicBezTo>
                      <a:pt x="0" y="5"/>
                      <a:pt x="6" y="0"/>
                      <a:pt x="6"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19" name="Freeform 27"/>
              <p:cNvSpPr/>
              <p:nvPr/>
            </p:nvSpPr>
            <p:spPr bwMode="auto">
              <a:xfrm>
                <a:off x="3822701" y="4086225"/>
                <a:ext cx="268288" cy="33338"/>
              </a:xfrm>
              <a:custGeom>
                <a:avLst/>
                <a:gdLst>
                  <a:gd name="T0" fmla="*/ 0 w 72"/>
                  <a:gd name="T1" fmla="*/ 0 h 9"/>
                  <a:gd name="T2" fmla="*/ 68 w 72"/>
                  <a:gd name="T3" fmla="*/ 1 h 9"/>
                  <a:gd name="T4" fmla="*/ 0 w 72"/>
                  <a:gd name="T5" fmla="*/ 0 h 9"/>
                </a:gdLst>
                <a:ahLst/>
                <a:cxnLst>
                  <a:cxn ang="0">
                    <a:pos x="T0" y="T1"/>
                  </a:cxn>
                  <a:cxn ang="0">
                    <a:pos x="T2" y="T3"/>
                  </a:cxn>
                  <a:cxn ang="0">
                    <a:pos x="T4" y="T5"/>
                  </a:cxn>
                </a:cxnLst>
                <a:rect l="0" t="0" r="r" b="b"/>
                <a:pathLst>
                  <a:path w="72" h="9">
                    <a:moveTo>
                      <a:pt x="0" y="0"/>
                    </a:moveTo>
                    <a:cubicBezTo>
                      <a:pt x="0" y="0"/>
                      <a:pt x="65" y="2"/>
                      <a:pt x="68" y="1"/>
                    </a:cubicBezTo>
                    <a:cubicBezTo>
                      <a:pt x="72" y="1"/>
                      <a:pt x="24" y="9"/>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20" name="Freeform 28"/>
              <p:cNvSpPr/>
              <p:nvPr/>
            </p:nvSpPr>
            <p:spPr bwMode="auto">
              <a:xfrm>
                <a:off x="4300538" y="4114800"/>
                <a:ext cx="134938" cy="120650"/>
              </a:xfrm>
              <a:custGeom>
                <a:avLst/>
                <a:gdLst>
                  <a:gd name="T0" fmla="*/ 36 w 36"/>
                  <a:gd name="T1" fmla="*/ 0 h 32"/>
                  <a:gd name="T2" fmla="*/ 3 w 36"/>
                  <a:gd name="T3" fmla="*/ 31 h 32"/>
                  <a:gd name="T4" fmla="*/ 36 w 36"/>
                  <a:gd name="T5" fmla="*/ 0 h 32"/>
                </a:gdLst>
                <a:ahLst/>
                <a:cxnLst>
                  <a:cxn ang="0">
                    <a:pos x="T0" y="T1"/>
                  </a:cxn>
                  <a:cxn ang="0">
                    <a:pos x="T2" y="T3"/>
                  </a:cxn>
                  <a:cxn ang="0">
                    <a:pos x="T4" y="T5"/>
                  </a:cxn>
                </a:cxnLst>
                <a:rect l="0" t="0" r="r" b="b"/>
                <a:pathLst>
                  <a:path w="36" h="32">
                    <a:moveTo>
                      <a:pt x="36" y="0"/>
                    </a:moveTo>
                    <a:cubicBezTo>
                      <a:pt x="36" y="0"/>
                      <a:pt x="5" y="30"/>
                      <a:pt x="3" y="31"/>
                    </a:cubicBezTo>
                    <a:cubicBezTo>
                      <a:pt x="0" y="32"/>
                      <a:pt x="21" y="8"/>
                      <a:pt x="36"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grpSp>
      </p:grpSp>
      <p:grpSp>
        <p:nvGrpSpPr>
          <p:cNvPr id="421" name="Group 37"/>
          <p:cNvGrpSpPr>
            <a:grpSpLocks noChangeAspect="1"/>
          </p:cNvGrpSpPr>
          <p:nvPr/>
        </p:nvGrpSpPr>
        <p:grpSpPr bwMode="auto">
          <a:xfrm>
            <a:off x="4935711" y="1319205"/>
            <a:ext cx="2920858" cy="3534138"/>
            <a:chOff x="2250" y="790"/>
            <a:chExt cx="1205" cy="1458"/>
          </a:xfrm>
        </p:grpSpPr>
        <p:sp>
          <p:nvSpPr>
            <p:cNvPr id="422" name="Rectangle 38"/>
            <p:cNvSpPr>
              <a:spLocks noChangeArrowheads="1"/>
            </p:cNvSpPr>
            <p:nvPr/>
          </p:nvSpPr>
          <p:spPr bwMode="auto">
            <a:xfrm>
              <a:off x="2847" y="1827"/>
              <a:ext cx="12" cy="369"/>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23" name="Freeform 39"/>
            <p:cNvSpPr/>
            <p:nvPr/>
          </p:nvSpPr>
          <p:spPr bwMode="auto">
            <a:xfrm>
              <a:off x="2852" y="2189"/>
              <a:ext cx="170" cy="19"/>
            </a:xfrm>
            <a:custGeom>
              <a:avLst/>
              <a:gdLst>
                <a:gd name="T0" fmla="*/ 170 w 170"/>
                <a:gd name="T1" fmla="*/ 19 h 19"/>
                <a:gd name="T2" fmla="*/ 0 w 170"/>
                <a:gd name="T3" fmla="*/ 12 h 19"/>
                <a:gd name="T4" fmla="*/ 0 w 170"/>
                <a:gd name="T5" fmla="*/ 0 h 19"/>
                <a:gd name="T6" fmla="*/ 170 w 170"/>
                <a:gd name="T7" fmla="*/ 7 h 19"/>
                <a:gd name="T8" fmla="*/ 170 w 170"/>
                <a:gd name="T9" fmla="*/ 19 h 19"/>
              </a:gdLst>
              <a:ahLst/>
              <a:cxnLst>
                <a:cxn ang="0">
                  <a:pos x="T0" y="T1"/>
                </a:cxn>
                <a:cxn ang="0">
                  <a:pos x="T2" y="T3"/>
                </a:cxn>
                <a:cxn ang="0">
                  <a:pos x="T4" y="T5"/>
                </a:cxn>
                <a:cxn ang="0">
                  <a:pos x="T6" y="T7"/>
                </a:cxn>
                <a:cxn ang="0">
                  <a:pos x="T8" y="T9"/>
                </a:cxn>
              </a:cxnLst>
              <a:rect l="0" t="0" r="r" b="b"/>
              <a:pathLst>
                <a:path w="170" h="19">
                  <a:moveTo>
                    <a:pt x="170" y="19"/>
                  </a:moveTo>
                  <a:lnTo>
                    <a:pt x="0" y="12"/>
                  </a:lnTo>
                  <a:lnTo>
                    <a:pt x="0" y="0"/>
                  </a:lnTo>
                  <a:lnTo>
                    <a:pt x="170" y="7"/>
                  </a:lnTo>
                  <a:lnTo>
                    <a:pt x="170" y="19"/>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24" name="Freeform 40"/>
            <p:cNvSpPr/>
            <p:nvPr/>
          </p:nvSpPr>
          <p:spPr bwMode="auto">
            <a:xfrm>
              <a:off x="2725" y="2028"/>
              <a:ext cx="130" cy="170"/>
            </a:xfrm>
            <a:custGeom>
              <a:avLst/>
              <a:gdLst>
                <a:gd name="T0" fmla="*/ 120 w 130"/>
                <a:gd name="T1" fmla="*/ 170 h 170"/>
                <a:gd name="T2" fmla="*/ 0 w 130"/>
                <a:gd name="T3" fmla="*/ 7 h 170"/>
                <a:gd name="T4" fmla="*/ 9 w 130"/>
                <a:gd name="T5" fmla="*/ 0 h 170"/>
                <a:gd name="T6" fmla="*/ 130 w 130"/>
                <a:gd name="T7" fmla="*/ 163 h 170"/>
                <a:gd name="T8" fmla="*/ 120 w 130"/>
                <a:gd name="T9" fmla="*/ 170 h 170"/>
              </a:gdLst>
              <a:ahLst/>
              <a:cxnLst>
                <a:cxn ang="0">
                  <a:pos x="T0" y="T1"/>
                </a:cxn>
                <a:cxn ang="0">
                  <a:pos x="T2" y="T3"/>
                </a:cxn>
                <a:cxn ang="0">
                  <a:pos x="T4" y="T5"/>
                </a:cxn>
                <a:cxn ang="0">
                  <a:pos x="T6" y="T7"/>
                </a:cxn>
                <a:cxn ang="0">
                  <a:pos x="T8" y="T9"/>
                </a:cxn>
              </a:cxnLst>
              <a:rect l="0" t="0" r="r" b="b"/>
              <a:pathLst>
                <a:path w="130" h="170">
                  <a:moveTo>
                    <a:pt x="120" y="170"/>
                  </a:moveTo>
                  <a:lnTo>
                    <a:pt x="0" y="7"/>
                  </a:lnTo>
                  <a:lnTo>
                    <a:pt x="9" y="0"/>
                  </a:lnTo>
                  <a:lnTo>
                    <a:pt x="130" y="163"/>
                  </a:lnTo>
                  <a:lnTo>
                    <a:pt x="120" y="170"/>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25" name="Freeform 41"/>
            <p:cNvSpPr/>
            <p:nvPr/>
          </p:nvSpPr>
          <p:spPr bwMode="auto">
            <a:xfrm>
              <a:off x="2845" y="2047"/>
              <a:ext cx="191" cy="151"/>
            </a:xfrm>
            <a:custGeom>
              <a:avLst/>
              <a:gdLst>
                <a:gd name="T0" fmla="*/ 7 w 191"/>
                <a:gd name="T1" fmla="*/ 151 h 151"/>
                <a:gd name="T2" fmla="*/ 0 w 191"/>
                <a:gd name="T3" fmla="*/ 142 h 151"/>
                <a:gd name="T4" fmla="*/ 184 w 191"/>
                <a:gd name="T5" fmla="*/ 0 h 151"/>
                <a:gd name="T6" fmla="*/ 191 w 191"/>
                <a:gd name="T7" fmla="*/ 10 h 151"/>
                <a:gd name="T8" fmla="*/ 7 w 191"/>
                <a:gd name="T9" fmla="*/ 151 h 151"/>
              </a:gdLst>
              <a:ahLst/>
              <a:cxnLst>
                <a:cxn ang="0">
                  <a:pos x="T0" y="T1"/>
                </a:cxn>
                <a:cxn ang="0">
                  <a:pos x="T2" y="T3"/>
                </a:cxn>
                <a:cxn ang="0">
                  <a:pos x="T4" y="T5"/>
                </a:cxn>
                <a:cxn ang="0">
                  <a:pos x="T6" y="T7"/>
                </a:cxn>
                <a:cxn ang="0">
                  <a:pos x="T8" y="T9"/>
                </a:cxn>
              </a:cxnLst>
              <a:rect l="0" t="0" r="r" b="b"/>
              <a:pathLst>
                <a:path w="191" h="151">
                  <a:moveTo>
                    <a:pt x="7" y="151"/>
                  </a:moveTo>
                  <a:lnTo>
                    <a:pt x="0" y="142"/>
                  </a:lnTo>
                  <a:lnTo>
                    <a:pt x="184" y="0"/>
                  </a:lnTo>
                  <a:lnTo>
                    <a:pt x="191" y="10"/>
                  </a:lnTo>
                  <a:lnTo>
                    <a:pt x="7" y="151"/>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26" name="Freeform 42"/>
            <p:cNvSpPr/>
            <p:nvPr/>
          </p:nvSpPr>
          <p:spPr bwMode="auto">
            <a:xfrm>
              <a:off x="2585" y="2191"/>
              <a:ext cx="265" cy="19"/>
            </a:xfrm>
            <a:custGeom>
              <a:avLst/>
              <a:gdLst>
                <a:gd name="T0" fmla="*/ 0 w 265"/>
                <a:gd name="T1" fmla="*/ 19 h 19"/>
                <a:gd name="T2" fmla="*/ 0 w 265"/>
                <a:gd name="T3" fmla="*/ 7 h 19"/>
                <a:gd name="T4" fmla="*/ 265 w 265"/>
                <a:gd name="T5" fmla="*/ 0 h 19"/>
                <a:gd name="T6" fmla="*/ 265 w 265"/>
                <a:gd name="T7" fmla="*/ 12 h 19"/>
                <a:gd name="T8" fmla="*/ 0 w 265"/>
                <a:gd name="T9" fmla="*/ 19 h 19"/>
              </a:gdLst>
              <a:ahLst/>
              <a:cxnLst>
                <a:cxn ang="0">
                  <a:pos x="T0" y="T1"/>
                </a:cxn>
                <a:cxn ang="0">
                  <a:pos x="T2" y="T3"/>
                </a:cxn>
                <a:cxn ang="0">
                  <a:pos x="T4" y="T5"/>
                </a:cxn>
                <a:cxn ang="0">
                  <a:pos x="T6" y="T7"/>
                </a:cxn>
                <a:cxn ang="0">
                  <a:pos x="T8" y="T9"/>
                </a:cxn>
              </a:cxnLst>
              <a:rect l="0" t="0" r="r" b="b"/>
              <a:pathLst>
                <a:path w="265" h="19">
                  <a:moveTo>
                    <a:pt x="0" y="19"/>
                  </a:moveTo>
                  <a:lnTo>
                    <a:pt x="0" y="7"/>
                  </a:lnTo>
                  <a:lnTo>
                    <a:pt x="265" y="0"/>
                  </a:lnTo>
                  <a:lnTo>
                    <a:pt x="265" y="12"/>
                  </a:lnTo>
                  <a:lnTo>
                    <a:pt x="0" y="19"/>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27" name="Freeform 43"/>
            <p:cNvSpPr/>
            <p:nvPr/>
          </p:nvSpPr>
          <p:spPr bwMode="auto">
            <a:xfrm>
              <a:off x="2524" y="2005"/>
              <a:ext cx="66" cy="201"/>
            </a:xfrm>
            <a:custGeom>
              <a:avLst/>
              <a:gdLst>
                <a:gd name="T0" fmla="*/ 54 w 66"/>
                <a:gd name="T1" fmla="*/ 201 h 201"/>
                <a:gd name="T2" fmla="*/ 0 w 66"/>
                <a:gd name="T3" fmla="*/ 2 h 201"/>
                <a:gd name="T4" fmla="*/ 12 w 66"/>
                <a:gd name="T5" fmla="*/ 0 h 201"/>
                <a:gd name="T6" fmla="*/ 66 w 66"/>
                <a:gd name="T7" fmla="*/ 198 h 201"/>
                <a:gd name="T8" fmla="*/ 54 w 66"/>
                <a:gd name="T9" fmla="*/ 201 h 201"/>
              </a:gdLst>
              <a:ahLst/>
              <a:cxnLst>
                <a:cxn ang="0">
                  <a:pos x="T0" y="T1"/>
                </a:cxn>
                <a:cxn ang="0">
                  <a:pos x="T2" y="T3"/>
                </a:cxn>
                <a:cxn ang="0">
                  <a:pos x="T4" y="T5"/>
                </a:cxn>
                <a:cxn ang="0">
                  <a:pos x="T6" y="T7"/>
                </a:cxn>
                <a:cxn ang="0">
                  <a:pos x="T8" y="T9"/>
                </a:cxn>
              </a:cxnLst>
              <a:rect l="0" t="0" r="r" b="b"/>
              <a:pathLst>
                <a:path w="66" h="201">
                  <a:moveTo>
                    <a:pt x="54" y="201"/>
                  </a:moveTo>
                  <a:lnTo>
                    <a:pt x="0" y="2"/>
                  </a:lnTo>
                  <a:lnTo>
                    <a:pt x="12" y="0"/>
                  </a:lnTo>
                  <a:lnTo>
                    <a:pt x="66" y="198"/>
                  </a:lnTo>
                  <a:lnTo>
                    <a:pt x="54" y="201"/>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28" name="Freeform 44"/>
            <p:cNvSpPr/>
            <p:nvPr/>
          </p:nvSpPr>
          <p:spPr bwMode="auto">
            <a:xfrm>
              <a:off x="2578" y="2031"/>
              <a:ext cx="154" cy="175"/>
            </a:xfrm>
            <a:custGeom>
              <a:avLst/>
              <a:gdLst>
                <a:gd name="T0" fmla="*/ 9 w 154"/>
                <a:gd name="T1" fmla="*/ 175 h 175"/>
                <a:gd name="T2" fmla="*/ 0 w 154"/>
                <a:gd name="T3" fmla="*/ 167 h 175"/>
                <a:gd name="T4" fmla="*/ 147 w 154"/>
                <a:gd name="T5" fmla="*/ 0 h 175"/>
                <a:gd name="T6" fmla="*/ 154 w 154"/>
                <a:gd name="T7" fmla="*/ 7 h 175"/>
                <a:gd name="T8" fmla="*/ 9 w 154"/>
                <a:gd name="T9" fmla="*/ 175 h 175"/>
              </a:gdLst>
              <a:ahLst/>
              <a:cxnLst>
                <a:cxn ang="0">
                  <a:pos x="T0" y="T1"/>
                </a:cxn>
                <a:cxn ang="0">
                  <a:pos x="T2" y="T3"/>
                </a:cxn>
                <a:cxn ang="0">
                  <a:pos x="T4" y="T5"/>
                </a:cxn>
                <a:cxn ang="0">
                  <a:pos x="T6" y="T7"/>
                </a:cxn>
                <a:cxn ang="0">
                  <a:pos x="T8" y="T9"/>
                </a:cxn>
              </a:cxnLst>
              <a:rect l="0" t="0" r="r" b="b"/>
              <a:pathLst>
                <a:path w="154" h="175">
                  <a:moveTo>
                    <a:pt x="9" y="175"/>
                  </a:moveTo>
                  <a:lnTo>
                    <a:pt x="0" y="167"/>
                  </a:lnTo>
                  <a:lnTo>
                    <a:pt x="147" y="0"/>
                  </a:lnTo>
                  <a:lnTo>
                    <a:pt x="154" y="7"/>
                  </a:lnTo>
                  <a:lnTo>
                    <a:pt x="9" y="175"/>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29" name="Freeform 45"/>
            <p:cNvSpPr/>
            <p:nvPr/>
          </p:nvSpPr>
          <p:spPr bwMode="auto">
            <a:xfrm>
              <a:off x="2526" y="2000"/>
              <a:ext cx="203" cy="35"/>
            </a:xfrm>
            <a:custGeom>
              <a:avLst/>
              <a:gdLst>
                <a:gd name="T0" fmla="*/ 203 w 203"/>
                <a:gd name="T1" fmla="*/ 35 h 35"/>
                <a:gd name="T2" fmla="*/ 0 w 203"/>
                <a:gd name="T3" fmla="*/ 9 h 35"/>
                <a:gd name="T4" fmla="*/ 2 w 203"/>
                <a:gd name="T5" fmla="*/ 0 h 35"/>
                <a:gd name="T6" fmla="*/ 203 w 203"/>
                <a:gd name="T7" fmla="*/ 26 h 35"/>
                <a:gd name="T8" fmla="*/ 203 w 203"/>
                <a:gd name="T9" fmla="*/ 35 h 35"/>
              </a:gdLst>
              <a:ahLst/>
              <a:cxnLst>
                <a:cxn ang="0">
                  <a:pos x="T0" y="T1"/>
                </a:cxn>
                <a:cxn ang="0">
                  <a:pos x="T2" y="T3"/>
                </a:cxn>
                <a:cxn ang="0">
                  <a:pos x="T4" y="T5"/>
                </a:cxn>
                <a:cxn ang="0">
                  <a:pos x="T6" y="T7"/>
                </a:cxn>
                <a:cxn ang="0">
                  <a:pos x="T8" y="T9"/>
                </a:cxn>
              </a:cxnLst>
              <a:rect l="0" t="0" r="r" b="b"/>
              <a:pathLst>
                <a:path w="203" h="35">
                  <a:moveTo>
                    <a:pt x="203" y="35"/>
                  </a:moveTo>
                  <a:lnTo>
                    <a:pt x="0" y="9"/>
                  </a:lnTo>
                  <a:lnTo>
                    <a:pt x="2" y="0"/>
                  </a:lnTo>
                  <a:lnTo>
                    <a:pt x="203" y="26"/>
                  </a:lnTo>
                  <a:lnTo>
                    <a:pt x="203" y="35"/>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30" name="Freeform 46"/>
            <p:cNvSpPr/>
            <p:nvPr/>
          </p:nvSpPr>
          <p:spPr bwMode="auto">
            <a:xfrm>
              <a:off x="2725" y="1827"/>
              <a:ext cx="132" cy="206"/>
            </a:xfrm>
            <a:custGeom>
              <a:avLst/>
              <a:gdLst>
                <a:gd name="T0" fmla="*/ 9 w 132"/>
                <a:gd name="T1" fmla="*/ 206 h 206"/>
                <a:gd name="T2" fmla="*/ 0 w 132"/>
                <a:gd name="T3" fmla="*/ 199 h 206"/>
                <a:gd name="T4" fmla="*/ 122 w 132"/>
                <a:gd name="T5" fmla="*/ 0 h 206"/>
                <a:gd name="T6" fmla="*/ 132 w 132"/>
                <a:gd name="T7" fmla="*/ 8 h 206"/>
                <a:gd name="T8" fmla="*/ 9 w 132"/>
                <a:gd name="T9" fmla="*/ 206 h 206"/>
              </a:gdLst>
              <a:ahLst/>
              <a:cxnLst>
                <a:cxn ang="0">
                  <a:pos x="T0" y="T1"/>
                </a:cxn>
                <a:cxn ang="0">
                  <a:pos x="T2" y="T3"/>
                </a:cxn>
                <a:cxn ang="0">
                  <a:pos x="T4" y="T5"/>
                </a:cxn>
                <a:cxn ang="0">
                  <a:pos x="T6" y="T7"/>
                </a:cxn>
                <a:cxn ang="0">
                  <a:pos x="T8" y="T9"/>
                </a:cxn>
              </a:cxnLst>
              <a:rect l="0" t="0" r="r" b="b"/>
              <a:pathLst>
                <a:path w="132" h="206">
                  <a:moveTo>
                    <a:pt x="9" y="206"/>
                  </a:moveTo>
                  <a:lnTo>
                    <a:pt x="0" y="199"/>
                  </a:lnTo>
                  <a:lnTo>
                    <a:pt x="122" y="0"/>
                  </a:lnTo>
                  <a:lnTo>
                    <a:pt x="132" y="8"/>
                  </a:lnTo>
                  <a:lnTo>
                    <a:pt x="9" y="206"/>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31" name="Freeform 47"/>
            <p:cNvSpPr/>
            <p:nvPr/>
          </p:nvSpPr>
          <p:spPr bwMode="auto">
            <a:xfrm>
              <a:off x="3027" y="1939"/>
              <a:ext cx="156" cy="118"/>
            </a:xfrm>
            <a:custGeom>
              <a:avLst/>
              <a:gdLst>
                <a:gd name="T0" fmla="*/ 7 w 156"/>
                <a:gd name="T1" fmla="*/ 118 h 118"/>
                <a:gd name="T2" fmla="*/ 0 w 156"/>
                <a:gd name="T3" fmla="*/ 108 h 118"/>
                <a:gd name="T4" fmla="*/ 149 w 156"/>
                <a:gd name="T5" fmla="*/ 0 h 118"/>
                <a:gd name="T6" fmla="*/ 156 w 156"/>
                <a:gd name="T7" fmla="*/ 7 h 118"/>
                <a:gd name="T8" fmla="*/ 7 w 156"/>
                <a:gd name="T9" fmla="*/ 118 h 118"/>
              </a:gdLst>
              <a:ahLst/>
              <a:cxnLst>
                <a:cxn ang="0">
                  <a:pos x="T0" y="T1"/>
                </a:cxn>
                <a:cxn ang="0">
                  <a:pos x="T2" y="T3"/>
                </a:cxn>
                <a:cxn ang="0">
                  <a:pos x="T4" y="T5"/>
                </a:cxn>
                <a:cxn ang="0">
                  <a:pos x="T6" y="T7"/>
                </a:cxn>
                <a:cxn ang="0">
                  <a:pos x="T8" y="T9"/>
                </a:cxn>
              </a:cxnLst>
              <a:rect l="0" t="0" r="r" b="b"/>
              <a:pathLst>
                <a:path w="156" h="118">
                  <a:moveTo>
                    <a:pt x="7" y="118"/>
                  </a:moveTo>
                  <a:lnTo>
                    <a:pt x="0" y="108"/>
                  </a:lnTo>
                  <a:lnTo>
                    <a:pt x="149" y="0"/>
                  </a:lnTo>
                  <a:lnTo>
                    <a:pt x="156" y="7"/>
                  </a:lnTo>
                  <a:lnTo>
                    <a:pt x="7" y="118"/>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32" name="Freeform 48"/>
            <p:cNvSpPr/>
            <p:nvPr/>
          </p:nvSpPr>
          <p:spPr bwMode="auto">
            <a:xfrm>
              <a:off x="3018" y="2054"/>
              <a:ext cx="18" cy="144"/>
            </a:xfrm>
            <a:custGeom>
              <a:avLst/>
              <a:gdLst>
                <a:gd name="T0" fmla="*/ 11 w 18"/>
                <a:gd name="T1" fmla="*/ 144 h 144"/>
                <a:gd name="T2" fmla="*/ 0 w 18"/>
                <a:gd name="T3" fmla="*/ 144 h 144"/>
                <a:gd name="T4" fmla="*/ 7 w 18"/>
                <a:gd name="T5" fmla="*/ 0 h 144"/>
                <a:gd name="T6" fmla="*/ 18 w 18"/>
                <a:gd name="T7" fmla="*/ 0 h 144"/>
                <a:gd name="T8" fmla="*/ 11 w 18"/>
                <a:gd name="T9" fmla="*/ 144 h 144"/>
              </a:gdLst>
              <a:ahLst/>
              <a:cxnLst>
                <a:cxn ang="0">
                  <a:pos x="T0" y="T1"/>
                </a:cxn>
                <a:cxn ang="0">
                  <a:pos x="T2" y="T3"/>
                </a:cxn>
                <a:cxn ang="0">
                  <a:pos x="T4" y="T5"/>
                </a:cxn>
                <a:cxn ang="0">
                  <a:pos x="T6" y="T7"/>
                </a:cxn>
                <a:cxn ang="0">
                  <a:pos x="T8" y="T9"/>
                </a:cxn>
              </a:cxnLst>
              <a:rect l="0" t="0" r="r" b="b"/>
              <a:pathLst>
                <a:path w="18" h="144">
                  <a:moveTo>
                    <a:pt x="11" y="144"/>
                  </a:moveTo>
                  <a:lnTo>
                    <a:pt x="0" y="144"/>
                  </a:lnTo>
                  <a:lnTo>
                    <a:pt x="7" y="0"/>
                  </a:lnTo>
                  <a:lnTo>
                    <a:pt x="18" y="0"/>
                  </a:lnTo>
                  <a:lnTo>
                    <a:pt x="11" y="144"/>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33" name="Freeform 49"/>
            <p:cNvSpPr/>
            <p:nvPr/>
          </p:nvSpPr>
          <p:spPr bwMode="auto">
            <a:xfrm>
              <a:off x="2732" y="2021"/>
              <a:ext cx="297" cy="40"/>
            </a:xfrm>
            <a:custGeom>
              <a:avLst/>
              <a:gdLst>
                <a:gd name="T0" fmla="*/ 297 w 297"/>
                <a:gd name="T1" fmla="*/ 40 h 40"/>
                <a:gd name="T2" fmla="*/ 0 w 297"/>
                <a:gd name="T3" fmla="*/ 10 h 40"/>
                <a:gd name="T4" fmla="*/ 0 w 297"/>
                <a:gd name="T5" fmla="*/ 0 h 40"/>
                <a:gd name="T6" fmla="*/ 297 w 297"/>
                <a:gd name="T7" fmla="*/ 29 h 40"/>
                <a:gd name="T8" fmla="*/ 297 w 297"/>
                <a:gd name="T9" fmla="*/ 40 h 40"/>
              </a:gdLst>
              <a:ahLst/>
              <a:cxnLst>
                <a:cxn ang="0">
                  <a:pos x="T0" y="T1"/>
                </a:cxn>
                <a:cxn ang="0">
                  <a:pos x="T2" y="T3"/>
                </a:cxn>
                <a:cxn ang="0">
                  <a:pos x="T4" y="T5"/>
                </a:cxn>
                <a:cxn ang="0">
                  <a:pos x="T6" y="T7"/>
                </a:cxn>
                <a:cxn ang="0">
                  <a:pos x="T8" y="T9"/>
                </a:cxn>
              </a:cxnLst>
              <a:rect l="0" t="0" r="r" b="b"/>
              <a:pathLst>
                <a:path w="297" h="40">
                  <a:moveTo>
                    <a:pt x="297" y="40"/>
                  </a:moveTo>
                  <a:lnTo>
                    <a:pt x="0" y="10"/>
                  </a:lnTo>
                  <a:lnTo>
                    <a:pt x="0" y="0"/>
                  </a:lnTo>
                  <a:lnTo>
                    <a:pt x="297" y="29"/>
                  </a:lnTo>
                  <a:lnTo>
                    <a:pt x="297" y="40"/>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34" name="Freeform 50"/>
            <p:cNvSpPr/>
            <p:nvPr/>
          </p:nvSpPr>
          <p:spPr bwMode="auto">
            <a:xfrm>
              <a:off x="3022" y="1853"/>
              <a:ext cx="14" cy="199"/>
            </a:xfrm>
            <a:custGeom>
              <a:avLst/>
              <a:gdLst>
                <a:gd name="T0" fmla="*/ 3 w 14"/>
                <a:gd name="T1" fmla="*/ 199 h 199"/>
                <a:gd name="T2" fmla="*/ 0 w 14"/>
                <a:gd name="T3" fmla="*/ 0 h 199"/>
                <a:gd name="T4" fmla="*/ 12 w 14"/>
                <a:gd name="T5" fmla="*/ 0 h 199"/>
                <a:gd name="T6" fmla="*/ 14 w 14"/>
                <a:gd name="T7" fmla="*/ 199 h 199"/>
                <a:gd name="T8" fmla="*/ 3 w 14"/>
                <a:gd name="T9" fmla="*/ 199 h 199"/>
              </a:gdLst>
              <a:ahLst/>
              <a:cxnLst>
                <a:cxn ang="0">
                  <a:pos x="T0" y="T1"/>
                </a:cxn>
                <a:cxn ang="0">
                  <a:pos x="T2" y="T3"/>
                </a:cxn>
                <a:cxn ang="0">
                  <a:pos x="T4" y="T5"/>
                </a:cxn>
                <a:cxn ang="0">
                  <a:pos x="T6" y="T7"/>
                </a:cxn>
                <a:cxn ang="0">
                  <a:pos x="T8" y="T9"/>
                </a:cxn>
              </a:cxnLst>
              <a:rect l="0" t="0" r="r" b="b"/>
              <a:pathLst>
                <a:path w="14" h="199">
                  <a:moveTo>
                    <a:pt x="3" y="199"/>
                  </a:moveTo>
                  <a:lnTo>
                    <a:pt x="0" y="0"/>
                  </a:lnTo>
                  <a:lnTo>
                    <a:pt x="12" y="0"/>
                  </a:lnTo>
                  <a:lnTo>
                    <a:pt x="14" y="199"/>
                  </a:lnTo>
                  <a:lnTo>
                    <a:pt x="3" y="199"/>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35" name="Freeform 51"/>
            <p:cNvSpPr/>
            <p:nvPr/>
          </p:nvSpPr>
          <p:spPr bwMode="auto">
            <a:xfrm>
              <a:off x="3027" y="2042"/>
              <a:ext cx="123" cy="133"/>
            </a:xfrm>
            <a:custGeom>
              <a:avLst/>
              <a:gdLst>
                <a:gd name="T0" fmla="*/ 49 w 52"/>
                <a:gd name="T1" fmla="*/ 56 h 56"/>
                <a:gd name="T2" fmla="*/ 0 w 52"/>
                <a:gd name="T3" fmla="*/ 2 h 56"/>
                <a:gd name="T4" fmla="*/ 4 w 52"/>
                <a:gd name="T5" fmla="*/ 0 h 56"/>
                <a:gd name="T6" fmla="*/ 2 w 52"/>
                <a:gd name="T7" fmla="*/ 1 h 56"/>
                <a:gd name="T8" fmla="*/ 4 w 52"/>
                <a:gd name="T9" fmla="*/ 0 h 56"/>
                <a:gd name="T10" fmla="*/ 52 w 52"/>
                <a:gd name="T11" fmla="*/ 53 h 56"/>
                <a:gd name="T12" fmla="*/ 49 w 52"/>
                <a:gd name="T13" fmla="*/ 56 h 56"/>
              </a:gdLst>
              <a:ahLst/>
              <a:cxnLst>
                <a:cxn ang="0">
                  <a:pos x="T0" y="T1"/>
                </a:cxn>
                <a:cxn ang="0">
                  <a:pos x="T2" y="T3"/>
                </a:cxn>
                <a:cxn ang="0">
                  <a:pos x="T4" y="T5"/>
                </a:cxn>
                <a:cxn ang="0">
                  <a:pos x="T6" y="T7"/>
                </a:cxn>
                <a:cxn ang="0">
                  <a:pos x="T8" y="T9"/>
                </a:cxn>
                <a:cxn ang="0">
                  <a:pos x="T10" y="T11"/>
                </a:cxn>
                <a:cxn ang="0">
                  <a:pos x="T12" y="T13"/>
                </a:cxn>
              </a:cxnLst>
              <a:rect l="0" t="0" r="r" b="b"/>
              <a:pathLst>
                <a:path w="52" h="56">
                  <a:moveTo>
                    <a:pt x="49" y="56"/>
                  </a:moveTo>
                  <a:cubicBezTo>
                    <a:pt x="1" y="4"/>
                    <a:pt x="0" y="2"/>
                    <a:pt x="0" y="2"/>
                  </a:cubicBezTo>
                  <a:cubicBezTo>
                    <a:pt x="4" y="0"/>
                    <a:pt x="4" y="0"/>
                    <a:pt x="4" y="0"/>
                  </a:cubicBezTo>
                  <a:cubicBezTo>
                    <a:pt x="2" y="1"/>
                    <a:pt x="2" y="1"/>
                    <a:pt x="2" y="1"/>
                  </a:cubicBezTo>
                  <a:cubicBezTo>
                    <a:pt x="4" y="0"/>
                    <a:pt x="4" y="0"/>
                    <a:pt x="4" y="0"/>
                  </a:cubicBezTo>
                  <a:cubicBezTo>
                    <a:pt x="6" y="2"/>
                    <a:pt x="34" y="33"/>
                    <a:pt x="52" y="53"/>
                  </a:cubicBezTo>
                  <a:lnTo>
                    <a:pt x="49" y="56"/>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36" name="Freeform 52"/>
            <p:cNvSpPr/>
            <p:nvPr/>
          </p:nvSpPr>
          <p:spPr bwMode="auto">
            <a:xfrm>
              <a:off x="3025" y="2168"/>
              <a:ext cx="123" cy="40"/>
            </a:xfrm>
            <a:custGeom>
              <a:avLst/>
              <a:gdLst>
                <a:gd name="T0" fmla="*/ 2 w 123"/>
                <a:gd name="T1" fmla="*/ 40 h 40"/>
                <a:gd name="T2" fmla="*/ 0 w 123"/>
                <a:gd name="T3" fmla="*/ 30 h 40"/>
                <a:gd name="T4" fmla="*/ 120 w 123"/>
                <a:gd name="T5" fmla="*/ 0 h 40"/>
                <a:gd name="T6" fmla="*/ 123 w 123"/>
                <a:gd name="T7" fmla="*/ 12 h 40"/>
                <a:gd name="T8" fmla="*/ 2 w 123"/>
                <a:gd name="T9" fmla="*/ 40 h 40"/>
              </a:gdLst>
              <a:ahLst/>
              <a:cxnLst>
                <a:cxn ang="0">
                  <a:pos x="T0" y="T1"/>
                </a:cxn>
                <a:cxn ang="0">
                  <a:pos x="T2" y="T3"/>
                </a:cxn>
                <a:cxn ang="0">
                  <a:pos x="T4" y="T5"/>
                </a:cxn>
                <a:cxn ang="0">
                  <a:pos x="T6" y="T7"/>
                </a:cxn>
                <a:cxn ang="0">
                  <a:pos x="T8" y="T9"/>
                </a:cxn>
              </a:cxnLst>
              <a:rect l="0" t="0" r="r" b="b"/>
              <a:pathLst>
                <a:path w="123" h="40">
                  <a:moveTo>
                    <a:pt x="2" y="40"/>
                  </a:moveTo>
                  <a:lnTo>
                    <a:pt x="0" y="30"/>
                  </a:lnTo>
                  <a:lnTo>
                    <a:pt x="120" y="0"/>
                  </a:lnTo>
                  <a:lnTo>
                    <a:pt x="123" y="12"/>
                  </a:lnTo>
                  <a:lnTo>
                    <a:pt x="2" y="40"/>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37" name="Freeform 53"/>
            <p:cNvSpPr/>
            <p:nvPr/>
          </p:nvSpPr>
          <p:spPr bwMode="auto">
            <a:xfrm>
              <a:off x="3145" y="1943"/>
              <a:ext cx="38" cy="232"/>
            </a:xfrm>
            <a:custGeom>
              <a:avLst/>
              <a:gdLst>
                <a:gd name="T0" fmla="*/ 10 w 38"/>
                <a:gd name="T1" fmla="*/ 232 h 232"/>
                <a:gd name="T2" fmla="*/ 0 w 38"/>
                <a:gd name="T3" fmla="*/ 232 h 232"/>
                <a:gd name="T4" fmla="*/ 26 w 38"/>
                <a:gd name="T5" fmla="*/ 0 h 232"/>
                <a:gd name="T6" fmla="*/ 38 w 38"/>
                <a:gd name="T7" fmla="*/ 0 h 232"/>
                <a:gd name="T8" fmla="*/ 10 w 38"/>
                <a:gd name="T9" fmla="*/ 232 h 232"/>
              </a:gdLst>
              <a:ahLst/>
              <a:cxnLst>
                <a:cxn ang="0">
                  <a:pos x="T0" y="T1"/>
                </a:cxn>
                <a:cxn ang="0">
                  <a:pos x="T2" y="T3"/>
                </a:cxn>
                <a:cxn ang="0">
                  <a:pos x="T4" y="T5"/>
                </a:cxn>
                <a:cxn ang="0">
                  <a:pos x="T6" y="T7"/>
                </a:cxn>
                <a:cxn ang="0">
                  <a:pos x="T8" y="T9"/>
                </a:cxn>
              </a:cxnLst>
              <a:rect l="0" t="0" r="r" b="b"/>
              <a:pathLst>
                <a:path w="38" h="232">
                  <a:moveTo>
                    <a:pt x="10" y="232"/>
                  </a:moveTo>
                  <a:lnTo>
                    <a:pt x="0" y="232"/>
                  </a:lnTo>
                  <a:lnTo>
                    <a:pt x="26" y="0"/>
                  </a:lnTo>
                  <a:lnTo>
                    <a:pt x="38" y="0"/>
                  </a:lnTo>
                  <a:lnTo>
                    <a:pt x="10" y="232"/>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38" name="Freeform 54"/>
            <p:cNvSpPr/>
            <p:nvPr/>
          </p:nvSpPr>
          <p:spPr bwMode="auto">
            <a:xfrm>
              <a:off x="3174" y="1733"/>
              <a:ext cx="111" cy="215"/>
            </a:xfrm>
            <a:custGeom>
              <a:avLst/>
              <a:gdLst>
                <a:gd name="T0" fmla="*/ 9 w 111"/>
                <a:gd name="T1" fmla="*/ 215 h 215"/>
                <a:gd name="T2" fmla="*/ 0 w 111"/>
                <a:gd name="T3" fmla="*/ 210 h 215"/>
                <a:gd name="T4" fmla="*/ 101 w 111"/>
                <a:gd name="T5" fmla="*/ 0 h 215"/>
                <a:gd name="T6" fmla="*/ 111 w 111"/>
                <a:gd name="T7" fmla="*/ 7 h 215"/>
                <a:gd name="T8" fmla="*/ 9 w 111"/>
                <a:gd name="T9" fmla="*/ 215 h 215"/>
              </a:gdLst>
              <a:ahLst/>
              <a:cxnLst>
                <a:cxn ang="0">
                  <a:pos x="T0" y="T1"/>
                </a:cxn>
                <a:cxn ang="0">
                  <a:pos x="T2" y="T3"/>
                </a:cxn>
                <a:cxn ang="0">
                  <a:pos x="T4" y="T5"/>
                </a:cxn>
                <a:cxn ang="0">
                  <a:pos x="T6" y="T7"/>
                </a:cxn>
                <a:cxn ang="0">
                  <a:pos x="T8" y="T9"/>
                </a:cxn>
              </a:cxnLst>
              <a:rect l="0" t="0" r="r" b="b"/>
              <a:pathLst>
                <a:path w="111" h="215">
                  <a:moveTo>
                    <a:pt x="9" y="215"/>
                  </a:moveTo>
                  <a:lnTo>
                    <a:pt x="0" y="210"/>
                  </a:lnTo>
                  <a:lnTo>
                    <a:pt x="101" y="0"/>
                  </a:lnTo>
                  <a:lnTo>
                    <a:pt x="111" y="7"/>
                  </a:lnTo>
                  <a:lnTo>
                    <a:pt x="9" y="215"/>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39" name="Freeform 55"/>
            <p:cNvSpPr/>
            <p:nvPr/>
          </p:nvSpPr>
          <p:spPr bwMode="auto">
            <a:xfrm>
              <a:off x="3273" y="1478"/>
              <a:ext cx="132" cy="262"/>
            </a:xfrm>
            <a:custGeom>
              <a:avLst/>
              <a:gdLst>
                <a:gd name="T0" fmla="*/ 12 w 132"/>
                <a:gd name="T1" fmla="*/ 262 h 262"/>
                <a:gd name="T2" fmla="*/ 0 w 132"/>
                <a:gd name="T3" fmla="*/ 257 h 262"/>
                <a:gd name="T4" fmla="*/ 123 w 132"/>
                <a:gd name="T5" fmla="*/ 0 h 262"/>
                <a:gd name="T6" fmla="*/ 132 w 132"/>
                <a:gd name="T7" fmla="*/ 5 h 262"/>
                <a:gd name="T8" fmla="*/ 12 w 132"/>
                <a:gd name="T9" fmla="*/ 262 h 262"/>
              </a:gdLst>
              <a:ahLst/>
              <a:cxnLst>
                <a:cxn ang="0">
                  <a:pos x="T0" y="T1"/>
                </a:cxn>
                <a:cxn ang="0">
                  <a:pos x="T2" y="T3"/>
                </a:cxn>
                <a:cxn ang="0">
                  <a:pos x="T4" y="T5"/>
                </a:cxn>
                <a:cxn ang="0">
                  <a:pos x="T6" y="T7"/>
                </a:cxn>
                <a:cxn ang="0">
                  <a:pos x="T8" y="T9"/>
                </a:cxn>
              </a:cxnLst>
              <a:rect l="0" t="0" r="r" b="b"/>
              <a:pathLst>
                <a:path w="132" h="262">
                  <a:moveTo>
                    <a:pt x="12" y="262"/>
                  </a:moveTo>
                  <a:lnTo>
                    <a:pt x="0" y="257"/>
                  </a:lnTo>
                  <a:lnTo>
                    <a:pt x="123" y="0"/>
                  </a:lnTo>
                  <a:lnTo>
                    <a:pt x="132" y="5"/>
                  </a:lnTo>
                  <a:lnTo>
                    <a:pt x="12" y="262"/>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40" name="Freeform 56"/>
            <p:cNvSpPr/>
            <p:nvPr/>
          </p:nvSpPr>
          <p:spPr bwMode="auto">
            <a:xfrm>
              <a:off x="3145" y="1591"/>
              <a:ext cx="140" cy="149"/>
            </a:xfrm>
            <a:custGeom>
              <a:avLst/>
              <a:gdLst>
                <a:gd name="T0" fmla="*/ 130 w 140"/>
                <a:gd name="T1" fmla="*/ 149 h 149"/>
                <a:gd name="T2" fmla="*/ 0 w 140"/>
                <a:gd name="T3" fmla="*/ 10 h 149"/>
                <a:gd name="T4" fmla="*/ 7 w 140"/>
                <a:gd name="T5" fmla="*/ 0 h 149"/>
                <a:gd name="T6" fmla="*/ 140 w 140"/>
                <a:gd name="T7" fmla="*/ 142 h 149"/>
                <a:gd name="T8" fmla="*/ 130 w 140"/>
                <a:gd name="T9" fmla="*/ 149 h 149"/>
              </a:gdLst>
              <a:ahLst/>
              <a:cxnLst>
                <a:cxn ang="0">
                  <a:pos x="T0" y="T1"/>
                </a:cxn>
                <a:cxn ang="0">
                  <a:pos x="T2" y="T3"/>
                </a:cxn>
                <a:cxn ang="0">
                  <a:pos x="T4" y="T5"/>
                </a:cxn>
                <a:cxn ang="0">
                  <a:pos x="T6" y="T7"/>
                </a:cxn>
                <a:cxn ang="0">
                  <a:pos x="T8" y="T9"/>
                </a:cxn>
              </a:cxnLst>
              <a:rect l="0" t="0" r="r" b="b"/>
              <a:pathLst>
                <a:path w="140" h="149">
                  <a:moveTo>
                    <a:pt x="130" y="149"/>
                  </a:moveTo>
                  <a:lnTo>
                    <a:pt x="0" y="10"/>
                  </a:lnTo>
                  <a:lnTo>
                    <a:pt x="7" y="0"/>
                  </a:lnTo>
                  <a:lnTo>
                    <a:pt x="140" y="142"/>
                  </a:lnTo>
                  <a:lnTo>
                    <a:pt x="130" y="149"/>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41" name="Freeform 57"/>
            <p:cNvSpPr/>
            <p:nvPr/>
          </p:nvSpPr>
          <p:spPr bwMode="auto">
            <a:xfrm>
              <a:off x="3025" y="1591"/>
              <a:ext cx="127" cy="267"/>
            </a:xfrm>
            <a:custGeom>
              <a:avLst/>
              <a:gdLst>
                <a:gd name="T0" fmla="*/ 9 w 127"/>
                <a:gd name="T1" fmla="*/ 267 h 267"/>
                <a:gd name="T2" fmla="*/ 0 w 127"/>
                <a:gd name="T3" fmla="*/ 262 h 267"/>
                <a:gd name="T4" fmla="*/ 118 w 127"/>
                <a:gd name="T5" fmla="*/ 0 h 267"/>
                <a:gd name="T6" fmla="*/ 127 w 127"/>
                <a:gd name="T7" fmla="*/ 5 h 267"/>
                <a:gd name="T8" fmla="*/ 9 w 127"/>
                <a:gd name="T9" fmla="*/ 267 h 267"/>
              </a:gdLst>
              <a:ahLst/>
              <a:cxnLst>
                <a:cxn ang="0">
                  <a:pos x="T0" y="T1"/>
                </a:cxn>
                <a:cxn ang="0">
                  <a:pos x="T2" y="T3"/>
                </a:cxn>
                <a:cxn ang="0">
                  <a:pos x="T4" y="T5"/>
                </a:cxn>
                <a:cxn ang="0">
                  <a:pos x="T6" y="T7"/>
                </a:cxn>
                <a:cxn ang="0">
                  <a:pos x="T8" y="T9"/>
                </a:cxn>
              </a:cxnLst>
              <a:rect l="0" t="0" r="r" b="b"/>
              <a:pathLst>
                <a:path w="127" h="267">
                  <a:moveTo>
                    <a:pt x="9" y="267"/>
                  </a:moveTo>
                  <a:lnTo>
                    <a:pt x="0" y="262"/>
                  </a:lnTo>
                  <a:lnTo>
                    <a:pt x="118" y="0"/>
                  </a:lnTo>
                  <a:lnTo>
                    <a:pt x="127" y="5"/>
                  </a:lnTo>
                  <a:lnTo>
                    <a:pt x="9" y="267"/>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42" name="Freeform 58"/>
            <p:cNvSpPr/>
            <p:nvPr/>
          </p:nvSpPr>
          <p:spPr bwMode="auto">
            <a:xfrm>
              <a:off x="2852" y="1823"/>
              <a:ext cx="175" cy="38"/>
            </a:xfrm>
            <a:custGeom>
              <a:avLst/>
              <a:gdLst>
                <a:gd name="T0" fmla="*/ 173 w 175"/>
                <a:gd name="T1" fmla="*/ 38 h 38"/>
                <a:gd name="T2" fmla="*/ 0 w 175"/>
                <a:gd name="T3" fmla="*/ 12 h 38"/>
                <a:gd name="T4" fmla="*/ 3 w 175"/>
                <a:gd name="T5" fmla="*/ 0 h 38"/>
                <a:gd name="T6" fmla="*/ 175 w 175"/>
                <a:gd name="T7" fmla="*/ 26 h 38"/>
                <a:gd name="T8" fmla="*/ 173 w 175"/>
                <a:gd name="T9" fmla="*/ 38 h 38"/>
              </a:gdLst>
              <a:ahLst/>
              <a:cxnLst>
                <a:cxn ang="0">
                  <a:pos x="T0" y="T1"/>
                </a:cxn>
                <a:cxn ang="0">
                  <a:pos x="T2" y="T3"/>
                </a:cxn>
                <a:cxn ang="0">
                  <a:pos x="T4" y="T5"/>
                </a:cxn>
                <a:cxn ang="0">
                  <a:pos x="T6" y="T7"/>
                </a:cxn>
                <a:cxn ang="0">
                  <a:pos x="T8" y="T9"/>
                </a:cxn>
              </a:cxnLst>
              <a:rect l="0" t="0" r="r" b="b"/>
              <a:pathLst>
                <a:path w="175" h="38">
                  <a:moveTo>
                    <a:pt x="173" y="38"/>
                  </a:moveTo>
                  <a:lnTo>
                    <a:pt x="0" y="12"/>
                  </a:lnTo>
                  <a:lnTo>
                    <a:pt x="3" y="0"/>
                  </a:lnTo>
                  <a:lnTo>
                    <a:pt x="175" y="26"/>
                  </a:lnTo>
                  <a:lnTo>
                    <a:pt x="173" y="38"/>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43" name="Freeform 59"/>
            <p:cNvSpPr/>
            <p:nvPr/>
          </p:nvSpPr>
          <p:spPr bwMode="auto">
            <a:xfrm>
              <a:off x="3027" y="1849"/>
              <a:ext cx="154" cy="97"/>
            </a:xfrm>
            <a:custGeom>
              <a:avLst/>
              <a:gdLst>
                <a:gd name="T0" fmla="*/ 147 w 154"/>
                <a:gd name="T1" fmla="*/ 97 h 97"/>
                <a:gd name="T2" fmla="*/ 0 w 154"/>
                <a:gd name="T3" fmla="*/ 9 h 97"/>
                <a:gd name="T4" fmla="*/ 7 w 154"/>
                <a:gd name="T5" fmla="*/ 0 h 97"/>
                <a:gd name="T6" fmla="*/ 154 w 154"/>
                <a:gd name="T7" fmla="*/ 87 h 97"/>
                <a:gd name="T8" fmla="*/ 147 w 154"/>
                <a:gd name="T9" fmla="*/ 97 h 97"/>
              </a:gdLst>
              <a:ahLst/>
              <a:cxnLst>
                <a:cxn ang="0">
                  <a:pos x="T0" y="T1"/>
                </a:cxn>
                <a:cxn ang="0">
                  <a:pos x="T2" y="T3"/>
                </a:cxn>
                <a:cxn ang="0">
                  <a:pos x="T4" y="T5"/>
                </a:cxn>
                <a:cxn ang="0">
                  <a:pos x="T6" y="T7"/>
                </a:cxn>
                <a:cxn ang="0">
                  <a:pos x="T8" y="T9"/>
                </a:cxn>
              </a:cxnLst>
              <a:rect l="0" t="0" r="r" b="b"/>
              <a:pathLst>
                <a:path w="154" h="97">
                  <a:moveTo>
                    <a:pt x="147" y="97"/>
                  </a:moveTo>
                  <a:lnTo>
                    <a:pt x="0" y="9"/>
                  </a:lnTo>
                  <a:lnTo>
                    <a:pt x="7" y="0"/>
                  </a:lnTo>
                  <a:lnTo>
                    <a:pt x="154" y="87"/>
                  </a:lnTo>
                  <a:lnTo>
                    <a:pt x="147" y="97"/>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44" name="Freeform 60"/>
            <p:cNvSpPr/>
            <p:nvPr/>
          </p:nvSpPr>
          <p:spPr bwMode="auto">
            <a:xfrm>
              <a:off x="3029" y="1731"/>
              <a:ext cx="251" cy="125"/>
            </a:xfrm>
            <a:custGeom>
              <a:avLst/>
              <a:gdLst>
                <a:gd name="T0" fmla="*/ 5 w 251"/>
                <a:gd name="T1" fmla="*/ 125 h 125"/>
                <a:gd name="T2" fmla="*/ 0 w 251"/>
                <a:gd name="T3" fmla="*/ 115 h 125"/>
                <a:gd name="T4" fmla="*/ 246 w 251"/>
                <a:gd name="T5" fmla="*/ 0 h 125"/>
                <a:gd name="T6" fmla="*/ 251 w 251"/>
                <a:gd name="T7" fmla="*/ 11 h 125"/>
                <a:gd name="T8" fmla="*/ 5 w 251"/>
                <a:gd name="T9" fmla="*/ 125 h 125"/>
              </a:gdLst>
              <a:ahLst/>
              <a:cxnLst>
                <a:cxn ang="0">
                  <a:pos x="T0" y="T1"/>
                </a:cxn>
                <a:cxn ang="0">
                  <a:pos x="T2" y="T3"/>
                </a:cxn>
                <a:cxn ang="0">
                  <a:pos x="T4" y="T5"/>
                </a:cxn>
                <a:cxn ang="0">
                  <a:pos x="T6" y="T7"/>
                </a:cxn>
                <a:cxn ang="0">
                  <a:pos x="T8" y="T9"/>
                </a:cxn>
              </a:cxnLst>
              <a:rect l="0" t="0" r="r" b="b"/>
              <a:pathLst>
                <a:path w="251" h="125">
                  <a:moveTo>
                    <a:pt x="5" y="125"/>
                  </a:moveTo>
                  <a:lnTo>
                    <a:pt x="0" y="115"/>
                  </a:lnTo>
                  <a:lnTo>
                    <a:pt x="246" y="0"/>
                  </a:lnTo>
                  <a:lnTo>
                    <a:pt x="251" y="11"/>
                  </a:lnTo>
                  <a:lnTo>
                    <a:pt x="5" y="125"/>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45" name="Freeform 61"/>
            <p:cNvSpPr/>
            <p:nvPr/>
          </p:nvSpPr>
          <p:spPr bwMode="auto">
            <a:xfrm>
              <a:off x="2989" y="1636"/>
              <a:ext cx="45" cy="215"/>
            </a:xfrm>
            <a:custGeom>
              <a:avLst/>
              <a:gdLst>
                <a:gd name="T0" fmla="*/ 36 w 45"/>
                <a:gd name="T1" fmla="*/ 215 h 215"/>
                <a:gd name="T2" fmla="*/ 0 w 45"/>
                <a:gd name="T3" fmla="*/ 2 h 215"/>
                <a:gd name="T4" fmla="*/ 12 w 45"/>
                <a:gd name="T5" fmla="*/ 0 h 215"/>
                <a:gd name="T6" fmla="*/ 45 w 45"/>
                <a:gd name="T7" fmla="*/ 213 h 215"/>
                <a:gd name="T8" fmla="*/ 36 w 45"/>
                <a:gd name="T9" fmla="*/ 215 h 215"/>
              </a:gdLst>
              <a:ahLst/>
              <a:cxnLst>
                <a:cxn ang="0">
                  <a:pos x="T0" y="T1"/>
                </a:cxn>
                <a:cxn ang="0">
                  <a:pos x="T2" y="T3"/>
                </a:cxn>
                <a:cxn ang="0">
                  <a:pos x="T4" y="T5"/>
                </a:cxn>
                <a:cxn ang="0">
                  <a:pos x="T6" y="T7"/>
                </a:cxn>
                <a:cxn ang="0">
                  <a:pos x="T8" y="T9"/>
                </a:cxn>
              </a:cxnLst>
              <a:rect l="0" t="0" r="r" b="b"/>
              <a:pathLst>
                <a:path w="45" h="215">
                  <a:moveTo>
                    <a:pt x="36" y="215"/>
                  </a:moveTo>
                  <a:lnTo>
                    <a:pt x="0" y="2"/>
                  </a:lnTo>
                  <a:lnTo>
                    <a:pt x="12" y="0"/>
                  </a:lnTo>
                  <a:lnTo>
                    <a:pt x="45" y="213"/>
                  </a:lnTo>
                  <a:lnTo>
                    <a:pt x="36" y="215"/>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46" name="Freeform 62"/>
            <p:cNvSpPr/>
            <p:nvPr/>
          </p:nvSpPr>
          <p:spPr bwMode="auto">
            <a:xfrm>
              <a:off x="2845" y="1641"/>
              <a:ext cx="14" cy="186"/>
            </a:xfrm>
            <a:custGeom>
              <a:avLst/>
              <a:gdLst>
                <a:gd name="T0" fmla="*/ 2 w 14"/>
                <a:gd name="T1" fmla="*/ 186 h 186"/>
                <a:gd name="T2" fmla="*/ 0 w 14"/>
                <a:gd name="T3" fmla="*/ 0 h 186"/>
                <a:gd name="T4" fmla="*/ 12 w 14"/>
                <a:gd name="T5" fmla="*/ 0 h 186"/>
                <a:gd name="T6" fmla="*/ 14 w 14"/>
                <a:gd name="T7" fmla="*/ 186 h 186"/>
                <a:gd name="T8" fmla="*/ 2 w 14"/>
                <a:gd name="T9" fmla="*/ 186 h 186"/>
              </a:gdLst>
              <a:ahLst/>
              <a:cxnLst>
                <a:cxn ang="0">
                  <a:pos x="T0" y="T1"/>
                </a:cxn>
                <a:cxn ang="0">
                  <a:pos x="T2" y="T3"/>
                </a:cxn>
                <a:cxn ang="0">
                  <a:pos x="T4" y="T5"/>
                </a:cxn>
                <a:cxn ang="0">
                  <a:pos x="T6" y="T7"/>
                </a:cxn>
                <a:cxn ang="0">
                  <a:pos x="T8" y="T9"/>
                </a:cxn>
              </a:cxnLst>
              <a:rect l="0" t="0" r="r" b="b"/>
              <a:pathLst>
                <a:path w="14" h="186">
                  <a:moveTo>
                    <a:pt x="2" y="186"/>
                  </a:moveTo>
                  <a:lnTo>
                    <a:pt x="0" y="0"/>
                  </a:lnTo>
                  <a:lnTo>
                    <a:pt x="12" y="0"/>
                  </a:lnTo>
                  <a:lnTo>
                    <a:pt x="14" y="186"/>
                  </a:lnTo>
                  <a:lnTo>
                    <a:pt x="2" y="186"/>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47" name="Freeform 63"/>
            <p:cNvSpPr/>
            <p:nvPr/>
          </p:nvSpPr>
          <p:spPr bwMode="auto">
            <a:xfrm>
              <a:off x="2833" y="1350"/>
              <a:ext cx="24" cy="293"/>
            </a:xfrm>
            <a:custGeom>
              <a:avLst/>
              <a:gdLst>
                <a:gd name="T0" fmla="*/ 12 w 24"/>
                <a:gd name="T1" fmla="*/ 293 h 293"/>
                <a:gd name="T2" fmla="*/ 0 w 24"/>
                <a:gd name="T3" fmla="*/ 3 h 293"/>
                <a:gd name="T4" fmla="*/ 12 w 24"/>
                <a:gd name="T5" fmla="*/ 0 h 293"/>
                <a:gd name="T6" fmla="*/ 24 w 24"/>
                <a:gd name="T7" fmla="*/ 293 h 293"/>
                <a:gd name="T8" fmla="*/ 12 w 24"/>
                <a:gd name="T9" fmla="*/ 293 h 293"/>
              </a:gdLst>
              <a:ahLst/>
              <a:cxnLst>
                <a:cxn ang="0">
                  <a:pos x="T0" y="T1"/>
                </a:cxn>
                <a:cxn ang="0">
                  <a:pos x="T2" y="T3"/>
                </a:cxn>
                <a:cxn ang="0">
                  <a:pos x="T4" y="T5"/>
                </a:cxn>
                <a:cxn ang="0">
                  <a:pos x="T6" y="T7"/>
                </a:cxn>
                <a:cxn ang="0">
                  <a:pos x="T8" y="T9"/>
                </a:cxn>
              </a:cxnLst>
              <a:rect l="0" t="0" r="r" b="b"/>
              <a:pathLst>
                <a:path w="24" h="293">
                  <a:moveTo>
                    <a:pt x="12" y="293"/>
                  </a:moveTo>
                  <a:lnTo>
                    <a:pt x="0" y="3"/>
                  </a:lnTo>
                  <a:lnTo>
                    <a:pt x="12" y="0"/>
                  </a:lnTo>
                  <a:lnTo>
                    <a:pt x="24" y="293"/>
                  </a:lnTo>
                  <a:lnTo>
                    <a:pt x="12" y="293"/>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48" name="Freeform 64"/>
            <p:cNvSpPr/>
            <p:nvPr/>
          </p:nvSpPr>
          <p:spPr bwMode="auto">
            <a:xfrm>
              <a:off x="2855" y="1631"/>
              <a:ext cx="141" cy="22"/>
            </a:xfrm>
            <a:custGeom>
              <a:avLst/>
              <a:gdLst>
                <a:gd name="T0" fmla="*/ 0 w 141"/>
                <a:gd name="T1" fmla="*/ 22 h 22"/>
                <a:gd name="T2" fmla="*/ 0 w 141"/>
                <a:gd name="T3" fmla="*/ 10 h 22"/>
                <a:gd name="T4" fmla="*/ 141 w 141"/>
                <a:gd name="T5" fmla="*/ 0 h 22"/>
                <a:gd name="T6" fmla="*/ 141 w 141"/>
                <a:gd name="T7" fmla="*/ 12 h 22"/>
                <a:gd name="T8" fmla="*/ 0 w 141"/>
                <a:gd name="T9" fmla="*/ 22 h 22"/>
              </a:gdLst>
              <a:ahLst/>
              <a:cxnLst>
                <a:cxn ang="0">
                  <a:pos x="T0" y="T1"/>
                </a:cxn>
                <a:cxn ang="0">
                  <a:pos x="T2" y="T3"/>
                </a:cxn>
                <a:cxn ang="0">
                  <a:pos x="T4" y="T5"/>
                </a:cxn>
                <a:cxn ang="0">
                  <a:pos x="T6" y="T7"/>
                </a:cxn>
                <a:cxn ang="0">
                  <a:pos x="T8" y="T9"/>
                </a:cxn>
              </a:cxnLst>
              <a:rect l="0" t="0" r="r" b="b"/>
              <a:pathLst>
                <a:path w="141" h="22">
                  <a:moveTo>
                    <a:pt x="0" y="22"/>
                  </a:moveTo>
                  <a:lnTo>
                    <a:pt x="0" y="10"/>
                  </a:lnTo>
                  <a:lnTo>
                    <a:pt x="141" y="0"/>
                  </a:lnTo>
                  <a:lnTo>
                    <a:pt x="141" y="12"/>
                  </a:lnTo>
                  <a:lnTo>
                    <a:pt x="0" y="22"/>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49" name="Freeform 65"/>
            <p:cNvSpPr/>
            <p:nvPr/>
          </p:nvSpPr>
          <p:spPr bwMode="auto">
            <a:xfrm>
              <a:off x="2649" y="1643"/>
              <a:ext cx="206" cy="140"/>
            </a:xfrm>
            <a:custGeom>
              <a:avLst/>
              <a:gdLst>
                <a:gd name="T0" fmla="*/ 7 w 206"/>
                <a:gd name="T1" fmla="*/ 140 h 140"/>
                <a:gd name="T2" fmla="*/ 0 w 206"/>
                <a:gd name="T3" fmla="*/ 130 h 140"/>
                <a:gd name="T4" fmla="*/ 198 w 206"/>
                <a:gd name="T5" fmla="*/ 0 h 140"/>
                <a:gd name="T6" fmla="*/ 206 w 206"/>
                <a:gd name="T7" fmla="*/ 10 h 140"/>
                <a:gd name="T8" fmla="*/ 7 w 206"/>
                <a:gd name="T9" fmla="*/ 140 h 140"/>
              </a:gdLst>
              <a:ahLst/>
              <a:cxnLst>
                <a:cxn ang="0">
                  <a:pos x="T0" y="T1"/>
                </a:cxn>
                <a:cxn ang="0">
                  <a:pos x="T2" y="T3"/>
                </a:cxn>
                <a:cxn ang="0">
                  <a:pos x="T4" y="T5"/>
                </a:cxn>
                <a:cxn ang="0">
                  <a:pos x="T6" y="T7"/>
                </a:cxn>
                <a:cxn ang="0">
                  <a:pos x="T8" y="T9"/>
                </a:cxn>
              </a:cxnLst>
              <a:rect l="0" t="0" r="r" b="b"/>
              <a:pathLst>
                <a:path w="206" h="140">
                  <a:moveTo>
                    <a:pt x="7" y="140"/>
                  </a:moveTo>
                  <a:lnTo>
                    <a:pt x="0" y="130"/>
                  </a:lnTo>
                  <a:lnTo>
                    <a:pt x="198" y="0"/>
                  </a:lnTo>
                  <a:lnTo>
                    <a:pt x="206" y="10"/>
                  </a:lnTo>
                  <a:lnTo>
                    <a:pt x="7" y="140"/>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50" name="Freeform 66"/>
            <p:cNvSpPr/>
            <p:nvPr/>
          </p:nvSpPr>
          <p:spPr bwMode="auto">
            <a:xfrm>
              <a:off x="2524" y="1776"/>
              <a:ext cx="134" cy="231"/>
            </a:xfrm>
            <a:custGeom>
              <a:avLst/>
              <a:gdLst>
                <a:gd name="T0" fmla="*/ 9 w 134"/>
                <a:gd name="T1" fmla="*/ 231 h 231"/>
                <a:gd name="T2" fmla="*/ 0 w 134"/>
                <a:gd name="T3" fmla="*/ 224 h 231"/>
                <a:gd name="T4" fmla="*/ 125 w 134"/>
                <a:gd name="T5" fmla="*/ 0 h 231"/>
                <a:gd name="T6" fmla="*/ 134 w 134"/>
                <a:gd name="T7" fmla="*/ 4 h 231"/>
                <a:gd name="T8" fmla="*/ 9 w 134"/>
                <a:gd name="T9" fmla="*/ 231 h 231"/>
              </a:gdLst>
              <a:ahLst/>
              <a:cxnLst>
                <a:cxn ang="0">
                  <a:pos x="T0" y="T1"/>
                </a:cxn>
                <a:cxn ang="0">
                  <a:pos x="T2" y="T3"/>
                </a:cxn>
                <a:cxn ang="0">
                  <a:pos x="T4" y="T5"/>
                </a:cxn>
                <a:cxn ang="0">
                  <a:pos x="T6" y="T7"/>
                </a:cxn>
                <a:cxn ang="0">
                  <a:pos x="T8" y="T9"/>
                </a:cxn>
              </a:cxnLst>
              <a:rect l="0" t="0" r="r" b="b"/>
              <a:pathLst>
                <a:path w="134" h="231">
                  <a:moveTo>
                    <a:pt x="9" y="231"/>
                  </a:moveTo>
                  <a:lnTo>
                    <a:pt x="0" y="224"/>
                  </a:lnTo>
                  <a:lnTo>
                    <a:pt x="125" y="0"/>
                  </a:lnTo>
                  <a:lnTo>
                    <a:pt x="134" y="4"/>
                  </a:lnTo>
                  <a:lnTo>
                    <a:pt x="9" y="231"/>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51" name="Freeform 67"/>
            <p:cNvSpPr/>
            <p:nvPr/>
          </p:nvSpPr>
          <p:spPr bwMode="auto">
            <a:xfrm>
              <a:off x="2526" y="1825"/>
              <a:ext cx="329" cy="177"/>
            </a:xfrm>
            <a:custGeom>
              <a:avLst/>
              <a:gdLst>
                <a:gd name="T0" fmla="*/ 5 w 329"/>
                <a:gd name="T1" fmla="*/ 177 h 177"/>
                <a:gd name="T2" fmla="*/ 0 w 329"/>
                <a:gd name="T3" fmla="*/ 168 h 177"/>
                <a:gd name="T4" fmla="*/ 324 w 329"/>
                <a:gd name="T5" fmla="*/ 0 h 177"/>
                <a:gd name="T6" fmla="*/ 329 w 329"/>
                <a:gd name="T7" fmla="*/ 10 h 177"/>
                <a:gd name="T8" fmla="*/ 5 w 329"/>
                <a:gd name="T9" fmla="*/ 177 h 177"/>
              </a:gdLst>
              <a:ahLst/>
              <a:cxnLst>
                <a:cxn ang="0">
                  <a:pos x="T0" y="T1"/>
                </a:cxn>
                <a:cxn ang="0">
                  <a:pos x="T2" y="T3"/>
                </a:cxn>
                <a:cxn ang="0">
                  <a:pos x="T4" y="T5"/>
                </a:cxn>
                <a:cxn ang="0">
                  <a:pos x="T6" y="T7"/>
                </a:cxn>
                <a:cxn ang="0">
                  <a:pos x="T8" y="T9"/>
                </a:cxn>
              </a:cxnLst>
              <a:rect l="0" t="0" r="r" b="b"/>
              <a:pathLst>
                <a:path w="329" h="177">
                  <a:moveTo>
                    <a:pt x="5" y="177"/>
                  </a:moveTo>
                  <a:lnTo>
                    <a:pt x="0" y="168"/>
                  </a:lnTo>
                  <a:lnTo>
                    <a:pt x="324" y="0"/>
                  </a:lnTo>
                  <a:lnTo>
                    <a:pt x="329" y="10"/>
                  </a:lnTo>
                  <a:lnTo>
                    <a:pt x="5" y="177"/>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52" name="Freeform 68"/>
            <p:cNvSpPr/>
            <p:nvPr/>
          </p:nvSpPr>
          <p:spPr bwMode="auto">
            <a:xfrm>
              <a:off x="2649" y="1773"/>
              <a:ext cx="83" cy="255"/>
            </a:xfrm>
            <a:custGeom>
              <a:avLst/>
              <a:gdLst>
                <a:gd name="T0" fmla="*/ 73 w 83"/>
                <a:gd name="T1" fmla="*/ 255 h 255"/>
                <a:gd name="T2" fmla="*/ 0 w 83"/>
                <a:gd name="T3" fmla="*/ 5 h 255"/>
                <a:gd name="T4" fmla="*/ 12 w 83"/>
                <a:gd name="T5" fmla="*/ 0 h 255"/>
                <a:gd name="T6" fmla="*/ 83 w 83"/>
                <a:gd name="T7" fmla="*/ 251 h 255"/>
                <a:gd name="T8" fmla="*/ 73 w 83"/>
                <a:gd name="T9" fmla="*/ 255 h 255"/>
              </a:gdLst>
              <a:ahLst/>
              <a:cxnLst>
                <a:cxn ang="0">
                  <a:pos x="T0" y="T1"/>
                </a:cxn>
                <a:cxn ang="0">
                  <a:pos x="T2" y="T3"/>
                </a:cxn>
                <a:cxn ang="0">
                  <a:pos x="T4" y="T5"/>
                </a:cxn>
                <a:cxn ang="0">
                  <a:pos x="T6" y="T7"/>
                </a:cxn>
                <a:cxn ang="0">
                  <a:pos x="T8" y="T9"/>
                </a:cxn>
              </a:cxnLst>
              <a:rect l="0" t="0" r="r" b="b"/>
              <a:pathLst>
                <a:path w="83" h="255">
                  <a:moveTo>
                    <a:pt x="73" y="255"/>
                  </a:moveTo>
                  <a:lnTo>
                    <a:pt x="0" y="5"/>
                  </a:lnTo>
                  <a:lnTo>
                    <a:pt x="12" y="0"/>
                  </a:lnTo>
                  <a:lnTo>
                    <a:pt x="83" y="251"/>
                  </a:lnTo>
                  <a:lnTo>
                    <a:pt x="73" y="255"/>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53" name="Freeform 69"/>
            <p:cNvSpPr/>
            <p:nvPr/>
          </p:nvSpPr>
          <p:spPr bwMode="auto">
            <a:xfrm>
              <a:off x="2358" y="1650"/>
              <a:ext cx="175" cy="350"/>
            </a:xfrm>
            <a:custGeom>
              <a:avLst/>
              <a:gdLst>
                <a:gd name="T0" fmla="*/ 163 w 175"/>
                <a:gd name="T1" fmla="*/ 350 h 350"/>
                <a:gd name="T2" fmla="*/ 0 w 175"/>
                <a:gd name="T3" fmla="*/ 5 h 350"/>
                <a:gd name="T4" fmla="*/ 10 w 175"/>
                <a:gd name="T5" fmla="*/ 0 h 350"/>
                <a:gd name="T6" fmla="*/ 175 w 175"/>
                <a:gd name="T7" fmla="*/ 345 h 350"/>
                <a:gd name="T8" fmla="*/ 163 w 175"/>
                <a:gd name="T9" fmla="*/ 350 h 350"/>
              </a:gdLst>
              <a:ahLst/>
              <a:cxnLst>
                <a:cxn ang="0">
                  <a:pos x="T0" y="T1"/>
                </a:cxn>
                <a:cxn ang="0">
                  <a:pos x="T2" y="T3"/>
                </a:cxn>
                <a:cxn ang="0">
                  <a:pos x="T4" y="T5"/>
                </a:cxn>
                <a:cxn ang="0">
                  <a:pos x="T6" y="T7"/>
                </a:cxn>
                <a:cxn ang="0">
                  <a:pos x="T8" y="T9"/>
                </a:cxn>
              </a:cxnLst>
              <a:rect l="0" t="0" r="r" b="b"/>
              <a:pathLst>
                <a:path w="175" h="350">
                  <a:moveTo>
                    <a:pt x="163" y="350"/>
                  </a:moveTo>
                  <a:lnTo>
                    <a:pt x="0" y="5"/>
                  </a:lnTo>
                  <a:lnTo>
                    <a:pt x="10" y="0"/>
                  </a:lnTo>
                  <a:lnTo>
                    <a:pt x="175" y="345"/>
                  </a:lnTo>
                  <a:lnTo>
                    <a:pt x="163" y="350"/>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54" name="Freeform 70"/>
            <p:cNvSpPr/>
            <p:nvPr/>
          </p:nvSpPr>
          <p:spPr bwMode="auto">
            <a:xfrm>
              <a:off x="2283" y="1289"/>
              <a:ext cx="85" cy="366"/>
            </a:xfrm>
            <a:custGeom>
              <a:avLst/>
              <a:gdLst>
                <a:gd name="T0" fmla="*/ 73 w 85"/>
                <a:gd name="T1" fmla="*/ 366 h 366"/>
                <a:gd name="T2" fmla="*/ 0 w 85"/>
                <a:gd name="T3" fmla="*/ 2 h 366"/>
                <a:gd name="T4" fmla="*/ 11 w 85"/>
                <a:gd name="T5" fmla="*/ 0 h 366"/>
                <a:gd name="T6" fmla="*/ 85 w 85"/>
                <a:gd name="T7" fmla="*/ 366 h 366"/>
                <a:gd name="T8" fmla="*/ 73 w 85"/>
                <a:gd name="T9" fmla="*/ 366 h 366"/>
              </a:gdLst>
              <a:ahLst/>
              <a:cxnLst>
                <a:cxn ang="0">
                  <a:pos x="T0" y="T1"/>
                </a:cxn>
                <a:cxn ang="0">
                  <a:pos x="T2" y="T3"/>
                </a:cxn>
                <a:cxn ang="0">
                  <a:pos x="T4" y="T5"/>
                </a:cxn>
                <a:cxn ang="0">
                  <a:pos x="T6" y="T7"/>
                </a:cxn>
                <a:cxn ang="0">
                  <a:pos x="T8" y="T9"/>
                </a:cxn>
              </a:cxnLst>
              <a:rect l="0" t="0" r="r" b="b"/>
              <a:pathLst>
                <a:path w="85" h="366">
                  <a:moveTo>
                    <a:pt x="73" y="366"/>
                  </a:moveTo>
                  <a:lnTo>
                    <a:pt x="0" y="2"/>
                  </a:lnTo>
                  <a:lnTo>
                    <a:pt x="11" y="0"/>
                  </a:lnTo>
                  <a:lnTo>
                    <a:pt x="85" y="366"/>
                  </a:lnTo>
                  <a:lnTo>
                    <a:pt x="73" y="366"/>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55" name="Freeform 71"/>
            <p:cNvSpPr/>
            <p:nvPr/>
          </p:nvSpPr>
          <p:spPr bwMode="auto">
            <a:xfrm>
              <a:off x="2285" y="1289"/>
              <a:ext cx="168" cy="139"/>
            </a:xfrm>
            <a:custGeom>
              <a:avLst/>
              <a:gdLst>
                <a:gd name="T0" fmla="*/ 161 w 168"/>
                <a:gd name="T1" fmla="*/ 139 h 139"/>
                <a:gd name="T2" fmla="*/ 0 w 168"/>
                <a:gd name="T3" fmla="*/ 7 h 139"/>
                <a:gd name="T4" fmla="*/ 7 w 168"/>
                <a:gd name="T5" fmla="*/ 0 h 139"/>
                <a:gd name="T6" fmla="*/ 168 w 168"/>
                <a:gd name="T7" fmla="*/ 130 h 139"/>
                <a:gd name="T8" fmla="*/ 161 w 168"/>
                <a:gd name="T9" fmla="*/ 139 h 139"/>
              </a:gdLst>
              <a:ahLst/>
              <a:cxnLst>
                <a:cxn ang="0">
                  <a:pos x="T0" y="T1"/>
                </a:cxn>
                <a:cxn ang="0">
                  <a:pos x="T2" y="T3"/>
                </a:cxn>
                <a:cxn ang="0">
                  <a:pos x="T4" y="T5"/>
                </a:cxn>
                <a:cxn ang="0">
                  <a:pos x="T6" y="T7"/>
                </a:cxn>
                <a:cxn ang="0">
                  <a:pos x="T8" y="T9"/>
                </a:cxn>
              </a:cxnLst>
              <a:rect l="0" t="0" r="r" b="b"/>
              <a:pathLst>
                <a:path w="168" h="139">
                  <a:moveTo>
                    <a:pt x="161" y="139"/>
                  </a:moveTo>
                  <a:lnTo>
                    <a:pt x="0" y="7"/>
                  </a:lnTo>
                  <a:lnTo>
                    <a:pt x="7" y="0"/>
                  </a:lnTo>
                  <a:lnTo>
                    <a:pt x="168" y="130"/>
                  </a:lnTo>
                  <a:lnTo>
                    <a:pt x="161" y="139"/>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56" name="Freeform 72"/>
            <p:cNvSpPr/>
            <p:nvPr/>
          </p:nvSpPr>
          <p:spPr bwMode="auto">
            <a:xfrm>
              <a:off x="2356" y="1423"/>
              <a:ext cx="99" cy="227"/>
            </a:xfrm>
            <a:custGeom>
              <a:avLst/>
              <a:gdLst>
                <a:gd name="T0" fmla="*/ 9 w 99"/>
                <a:gd name="T1" fmla="*/ 227 h 227"/>
                <a:gd name="T2" fmla="*/ 0 w 99"/>
                <a:gd name="T3" fmla="*/ 223 h 227"/>
                <a:gd name="T4" fmla="*/ 90 w 99"/>
                <a:gd name="T5" fmla="*/ 0 h 227"/>
                <a:gd name="T6" fmla="*/ 99 w 99"/>
                <a:gd name="T7" fmla="*/ 5 h 227"/>
                <a:gd name="T8" fmla="*/ 9 w 99"/>
                <a:gd name="T9" fmla="*/ 227 h 227"/>
              </a:gdLst>
              <a:ahLst/>
              <a:cxnLst>
                <a:cxn ang="0">
                  <a:pos x="T0" y="T1"/>
                </a:cxn>
                <a:cxn ang="0">
                  <a:pos x="T2" y="T3"/>
                </a:cxn>
                <a:cxn ang="0">
                  <a:pos x="T4" y="T5"/>
                </a:cxn>
                <a:cxn ang="0">
                  <a:pos x="T6" y="T7"/>
                </a:cxn>
                <a:cxn ang="0">
                  <a:pos x="T8" y="T9"/>
                </a:cxn>
              </a:cxnLst>
              <a:rect l="0" t="0" r="r" b="b"/>
              <a:pathLst>
                <a:path w="99" h="227">
                  <a:moveTo>
                    <a:pt x="9" y="227"/>
                  </a:moveTo>
                  <a:lnTo>
                    <a:pt x="0" y="223"/>
                  </a:lnTo>
                  <a:lnTo>
                    <a:pt x="90" y="0"/>
                  </a:lnTo>
                  <a:lnTo>
                    <a:pt x="99" y="5"/>
                  </a:lnTo>
                  <a:lnTo>
                    <a:pt x="9" y="227"/>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57" name="Freeform 73"/>
            <p:cNvSpPr/>
            <p:nvPr/>
          </p:nvSpPr>
          <p:spPr bwMode="auto">
            <a:xfrm>
              <a:off x="2446" y="1419"/>
              <a:ext cx="179" cy="106"/>
            </a:xfrm>
            <a:custGeom>
              <a:avLst/>
              <a:gdLst>
                <a:gd name="T0" fmla="*/ 175 w 179"/>
                <a:gd name="T1" fmla="*/ 106 h 106"/>
                <a:gd name="T2" fmla="*/ 0 w 179"/>
                <a:gd name="T3" fmla="*/ 9 h 106"/>
                <a:gd name="T4" fmla="*/ 4 w 179"/>
                <a:gd name="T5" fmla="*/ 0 h 106"/>
                <a:gd name="T6" fmla="*/ 179 w 179"/>
                <a:gd name="T7" fmla="*/ 97 h 106"/>
                <a:gd name="T8" fmla="*/ 175 w 179"/>
                <a:gd name="T9" fmla="*/ 106 h 106"/>
              </a:gdLst>
              <a:ahLst/>
              <a:cxnLst>
                <a:cxn ang="0">
                  <a:pos x="T0" y="T1"/>
                </a:cxn>
                <a:cxn ang="0">
                  <a:pos x="T2" y="T3"/>
                </a:cxn>
                <a:cxn ang="0">
                  <a:pos x="T4" y="T5"/>
                </a:cxn>
                <a:cxn ang="0">
                  <a:pos x="T6" y="T7"/>
                </a:cxn>
                <a:cxn ang="0">
                  <a:pos x="T8" y="T9"/>
                </a:cxn>
              </a:cxnLst>
              <a:rect l="0" t="0" r="r" b="b"/>
              <a:pathLst>
                <a:path w="179" h="106">
                  <a:moveTo>
                    <a:pt x="175" y="106"/>
                  </a:moveTo>
                  <a:lnTo>
                    <a:pt x="0" y="9"/>
                  </a:lnTo>
                  <a:lnTo>
                    <a:pt x="4" y="0"/>
                  </a:lnTo>
                  <a:lnTo>
                    <a:pt x="179" y="97"/>
                  </a:lnTo>
                  <a:lnTo>
                    <a:pt x="175" y="106"/>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58" name="Freeform 74"/>
            <p:cNvSpPr/>
            <p:nvPr/>
          </p:nvSpPr>
          <p:spPr bwMode="auto">
            <a:xfrm>
              <a:off x="2613" y="1518"/>
              <a:ext cx="43" cy="262"/>
            </a:xfrm>
            <a:custGeom>
              <a:avLst/>
              <a:gdLst>
                <a:gd name="T0" fmla="*/ 34 w 43"/>
                <a:gd name="T1" fmla="*/ 262 h 262"/>
                <a:gd name="T2" fmla="*/ 0 w 43"/>
                <a:gd name="T3" fmla="*/ 2 h 262"/>
                <a:gd name="T4" fmla="*/ 12 w 43"/>
                <a:gd name="T5" fmla="*/ 0 h 262"/>
                <a:gd name="T6" fmla="*/ 43 w 43"/>
                <a:gd name="T7" fmla="*/ 260 h 262"/>
                <a:gd name="T8" fmla="*/ 34 w 43"/>
                <a:gd name="T9" fmla="*/ 262 h 262"/>
              </a:gdLst>
              <a:ahLst/>
              <a:cxnLst>
                <a:cxn ang="0">
                  <a:pos x="T0" y="T1"/>
                </a:cxn>
                <a:cxn ang="0">
                  <a:pos x="T2" y="T3"/>
                </a:cxn>
                <a:cxn ang="0">
                  <a:pos x="T4" y="T5"/>
                </a:cxn>
                <a:cxn ang="0">
                  <a:pos x="T6" y="T7"/>
                </a:cxn>
                <a:cxn ang="0">
                  <a:pos x="T8" y="T9"/>
                </a:cxn>
              </a:cxnLst>
              <a:rect l="0" t="0" r="r" b="b"/>
              <a:pathLst>
                <a:path w="43" h="262">
                  <a:moveTo>
                    <a:pt x="34" y="262"/>
                  </a:moveTo>
                  <a:lnTo>
                    <a:pt x="0" y="2"/>
                  </a:lnTo>
                  <a:lnTo>
                    <a:pt x="12" y="0"/>
                  </a:lnTo>
                  <a:lnTo>
                    <a:pt x="43" y="260"/>
                  </a:lnTo>
                  <a:lnTo>
                    <a:pt x="34" y="262"/>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59" name="Freeform 75"/>
            <p:cNvSpPr/>
            <p:nvPr/>
          </p:nvSpPr>
          <p:spPr bwMode="auto">
            <a:xfrm>
              <a:off x="2621" y="1516"/>
              <a:ext cx="231" cy="134"/>
            </a:xfrm>
            <a:custGeom>
              <a:avLst/>
              <a:gdLst>
                <a:gd name="T0" fmla="*/ 226 w 231"/>
                <a:gd name="T1" fmla="*/ 134 h 134"/>
                <a:gd name="T2" fmla="*/ 0 w 231"/>
                <a:gd name="T3" fmla="*/ 9 h 134"/>
                <a:gd name="T4" fmla="*/ 4 w 231"/>
                <a:gd name="T5" fmla="*/ 0 h 134"/>
                <a:gd name="T6" fmla="*/ 231 w 231"/>
                <a:gd name="T7" fmla="*/ 125 h 134"/>
                <a:gd name="T8" fmla="*/ 226 w 231"/>
                <a:gd name="T9" fmla="*/ 134 h 134"/>
              </a:gdLst>
              <a:ahLst/>
              <a:cxnLst>
                <a:cxn ang="0">
                  <a:pos x="T0" y="T1"/>
                </a:cxn>
                <a:cxn ang="0">
                  <a:pos x="T2" y="T3"/>
                </a:cxn>
                <a:cxn ang="0">
                  <a:pos x="T4" y="T5"/>
                </a:cxn>
                <a:cxn ang="0">
                  <a:pos x="T6" y="T7"/>
                </a:cxn>
                <a:cxn ang="0">
                  <a:pos x="T8" y="T9"/>
                </a:cxn>
              </a:cxnLst>
              <a:rect l="0" t="0" r="r" b="b"/>
              <a:pathLst>
                <a:path w="231" h="134">
                  <a:moveTo>
                    <a:pt x="226" y="134"/>
                  </a:moveTo>
                  <a:lnTo>
                    <a:pt x="0" y="9"/>
                  </a:lnTo>
                  <a:lnTo>
                    <a:pt x="4" y="0"/>
                  </a:lnTo>
                  <a:lnTo>
                    <a:pt x="231" y="125"/>
                  </a:lnTo>
                  <a:lnTo>
                    <a:pt x="226" y="134"/>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60" name="Freeform 76"/>
            <p:cNvSpPr/>
            <p:nvPr/>
          </p:nvSpPr>
          <p:spPr bwMode="auto">
            <a:xfrm>
              <a:off x="2595" y="1383"/>
              <a:ext cx="33" cy="140"/>
            </a:xfrm>
            <a:custGeom>
              <a:avLst/>
              <a:gdLst>
                <a:gd name="T0" fmla="*/ 21 w 33"/>
                <a:gd name="T1" fmla="*/ 140 h 140"/>
                <a:gd name="T2" fmla="*/ 0 w 33"/>
                <a:gd name="T3" fmla="*/ 0 h 140"/>
                <a:gd name="T4" fmla="*/ 9 w 33"/>
                <a:gd name="T5" fmla="*/ 0 h 140"/>
                <a:gd name="T6" fmla="*/ 33 w 33"/>
                <a:gd name="T7" fmla="*/ 137 h 140"/>
                <a:gd name="T8" fmla="*/ 21 w 33"/>
                <a:gd name="T9" fmla="*/ 140 h 140"/>
              </a:gdLst>
              <a:ahLst/>
              <a:cxnLst>
                <a:cxn ang="0">
                  <a:pos x="T0" y="T1"/>
                </a:cxn>
                <a:cxn ang="0">
                  <a:pos x="T2" y="T3"/>
                </a:cxn>
                <a:cxn ang="0">
                  <a:pos x="T4" y="T5"/>
                </a:cxn>
                <a:cxn ang="0">
                  <a:pos x="T6" y="T7"/>
                </a:cxn>
                <a:cxn ang="0">
                  <a:pos x="T8" y="T9"/>
                </a:cxn>
              </a:cxnLst>
              <a:rect l="0" t="0" r="r" b="b"/>
              <a:pathLst>
                <a:path w="33" h="140">
                  <a:moveTo>
                    <a:pt x="21" y="140"/>
                  </a:moveTo>
                  <a:lnTo>
                    <a:pt x="0" y="0"/>
                  </a:lnTo>
                  <a:lnTo>
                    <a:pt x="9" y="0"/>
                  </a:lnTo>
                  <a:lnTo>
                    <a:pt x="33" y="137"/>
                  </a:lnTo>
                  <a:lnTo>
                    <a:pt x="21" y="140"/>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61" name="Freeform 77"/>
            <p:cNvSpPr/>
            <p:nvPr/>
          </p:nvSpPr>
          <p:spPr bwMode="auto">
            <a:xfrm>
              <a:off x="2361" y="1513"/>
              <a:ext cx="262" cy="135"/>
            </a:xfrm>
            <a:custGeom>
              <a:avLst/>
              <a:gdLst>
                <a:gd name="T0" fmla="*/ 4 w 262"/>
                <a:gd name="T1" fmla="*/ 135 h 135"/>
                <a:gd name="T2" fmla="*/ 0 w 262"/>
                <a:gd name="T3" fmla="*/ 125 h 135"/>
                <a:gd name="T4" fmla="*/ 257 w 262"/>
                <a:gd name="T5" fmla="*/ 0 h 135"/>
                <a:gd name="T6" fmla="*/ 262 w 262"/>
                <a:gd name="T7" fmla="*/ 10 h 135"/>
                <a:gd name="T8" fmla="*/ 4 w 262"/>
                <a:gd name="T9" fmla="*/ 135 h 135"/>
              </a:gdLst>
              <a:ahLst/>
              <a:cxnLst>
                <a:cxn ang="0">
                  <a:pos x="T0" y="T1"/>
                </a:cxn>
                <a:cxn ang="0">
                  <a:pos x="T2" y="T3"/>
                </a:cxn>
                <a:cxn ang="0">
                  <a:pos x="T4" y="T5"/>
                </a:cxn>
                <a:cxn ang="0">
                  <a:pos x="T6" y="T7"/>
                </a:cxn>
                <a:cxn ang="0">
                  <a:pos x="T8" y="T9"/>
                </a:cxn>
              </a:cxnLst>
              <a:rect l="0" t="0" r="r" b="b"/>
              <a:pathLst>
                <a:path w="262" h="135">
                  <a:moveTo>
                    <a:pt x="4" y="135"/>
                  </a:moveTo>
                  <a:lnTo>
                    <a:pt x="0" y="125"/>
                  </a:lnTo>
                  <a:lnTo>
                    <a:pt x="257" y="0"/>
                  </a:lnTo>
                  <a:lnTo>
                    <a:pt x="262" y="10"/>
                  </a:lnTo>
                  <a:lnTo>
                    <a:pt x="4" y="135"/>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62" name="Freeform 78"/>
            <p:cNvSpPr/>
            <p:nvPr/>
          </p:nvSpPr>
          <p:spPr bwMode="auto">
            <a:xfrm>
              <a:off x="2361" y="1641"/>
              <a:ext cx="290" cy="135"/>
            </a:xfrm>
            <a:custGeom>
              <a:avLst/>
              <a:gdLst>
                <a:gd name="T0" fmla="*/ 288 w 290"/>
                <a:gd name="T1" fmla="*/ 135 h 135"/>
                <a:gd name="T2" fmla="*/ 0 w 290"/>
                <a:gd name="T3" fmla="*/ 9 h 135"/>
                <a:gd name="T4" fmla="*/ 4 w 290"/>
                <a:gd name="T5" fmla="*/ 0 h 135"/>
                <a:gd name="T6" fmla="*/ 290 w 290"/>
                <a:gd name="T7" fmla="*/ 125 h 135"/>
                <a:gd name="T8" fmla="*/ 288 w 290"/>
                <a:gd name="T9" fmla="*/ 135 h 135"/>
              </a:gdLst>
              <a:ahLst/>
              <a:cxnLst>
                <a:cxn ang="0">
                  <a:pos x="T0" y="T1"/>
                </a:cxn>
                <a:cxn ang="0">
                  <a:pos x="T2" y="T3"/>
                </a:cxn>
                <a:cxn ang="0">
                  <a:pos x="T4" y="T5"/>
                </a:cxn>
                <a:cxn ang="0">
                  <a:pos x="T6" y="T7"/>
                </a:cxn>
                <a:cxn ang="0">
                  <a:pos x="T8" y="T9"/>
                </a:cxn>
              </a:cxnLst>
              <a:rect l="0" t="0" r="r" b="b"/>
              <a:pathLst>
                <a:path w="290" h="135">
                  <a:moveTo>
                    <a:pt x="288" y="135"/>
                  </a:moveTo>
                  <a:lnTo>
                    <a:pt x="0" y="9"/>
                  </a:lnTo>
                  <a:lnTo>
                    <a:pt x="4" y="0"/>
                  </a:lnTo>
                  <a:lnTo>
                    <a:pt x="290" y="125"/>
                  </a:lnTo>
                  <a:lnTo>
                    <a:pt x="288" y="135"/>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63" name="Freeform 79"/>
            <p:cNvSpPr/>
            <p:nvPr/>
          </p:nvSpPr>
          <p:spPr bwMode="auto">
            <a:xfrm>
              <a:off x="2656" y="1731"/>
              <a:ext cx="619" cy="52"/>
            </a:xfrm>
            <a:custGeom>
              <a:avLst/>
              <a:gdLst>
                <a:gd name="T0" fmla="*/ 0 w 619"/>
                <a:gd name="T1" fmla="*/ 52 h 52"/>
                <a:gd name="T2" fmla="*/ 0 w 619"/>
                <a:gd name="T3" fmla="*/ 40 h 52"/>
                <a:gd name="T4" fmla="*/ 619 w 619"/>
                <a:gd name="T5" fmla="*/ 0 h 52"/>
                <a:gd name="T6" fmla="*/ 619 w 619"/>
                <a:gd name="T7" fmla="*/ 11 h 52"/>
                <a:gd name="T8" fmla="*/ 0 w 619"/>
                <a:gd name="T9" fmla="*/ 52 h 52"/>
              </a:gdLst>
              <a:ahLst/>
              <a:cxnLst>
                <a:cxn ang="0">
                  <a:pos x="T0" y="T1"/>
                </a:cxn>
                <a:cxn ang="0">
                  <a:pos x="T2" y="T3"/>
                </a:cxn>
                <a:cxn ang="0">
                  <a:pos x="T4" y="T5"/>
                </a:cxn>
                <a:cxn ang="0">
                  <a:pos x="T6" y="T7"/>
                </a:cxn>
                <a:cxn ang="0">
                  <a:pos x="T8" y="T9"/>
                </a:cxn>
              </a:cxnLst>
              <a:rect l="0" t="0" r="r" b="b"/>
              <a:pathLst>
                <a:path w="619" h="52">
                  <a:moveTo>
                    <a:pt x="0" y="52"/>
                  </a:moveTo>
                  <a:lnTo>
                    <a:pt x="0" y="40"/>
                  </a:lnTo>
                  <a:lnTo>
                    <a:pt x="619" y="0"/>
                  </a:lnTo>
                  <a:lnTo>
                    <a:pt x="619" y="11"/>
                  </a:lnTo>
                  <a:lnTo>
                    <a:pt x="0" y="52"/>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64" name="Freeform 80"/>
            <p:cNvSpPr/>
            <p:nvPr/>
          </p:nvSpPr>
          <p:spPr bwMode="auto">
            <a:xfrm>
              <a:off x="3145" y="1475"/>
              <a:ext cx="258" cy="123"/>
            </a:xfrm>
            <a:custGeom>
              <a:avLst/>
              <a:gdLst>
                <a:gd name="T0" fmla="*/ 5 w 258"/>
                <a:gd name="T1" fmla="*/ 123 h 123"/>
                <a:gd name="T2" fmla="*/ 0 w 258"/>
                <a:gd name="T3" fmla="*/ 114 h 123"/>
                <a:gd name="T4" fmla="*/ 253 w 258"/>
                <a:gd name="T5" fmla="*/ 0 h 123"/>
                <a:gd name="T6" fmla="*/ 258 w 258"/>
                <a:gd name="T7" fmla="*/ 10 h 123"/>
                <a:gd name="T8" fmla="*/ 5 w 258"/>
                <a:gd name="T9" fmla="*/ 123 h 123"/>
              </a:gdLst>
              <a:ahLst/>
              <a:cxnLst>
                <a:cxn ang="0">
                  <a:pos x="T0" y="T1"/>
                </a:cxn>
                <a:cxn ang="0">
                  <a:pos x="T2" y="T3"/>
                </a:cxn>
                <a:cxn ang="0">
                  <a:pos x="T4" y="T5"/>
                </a:cxn>
                <a:cxn ang="0">
                  <a:pos x="T6" y="T7"/>
                </a:cxn>
                <a:cxn ang="0">
                  <a:pos x="T8" y="T9"/>
                </a:cxn>
              </a:cxnLst>
              <a:rect l="0" t="0" r="r" b="b"/>
              <a:pathLst>
                <a:path w="258" h="123">
                  <a:moveTo>
                    <a:pt x="5" y="123"/>
                  </a:moveTo>
                  <a:lnTo>
                    <a:pt x="0" y="114"/>
                  </a:lnTo>
                  <a:lnTo>
                    <a:pt x="253" y="0"/>
                  </a:lnTo>
                  <a:lnTo>
                    <a:pt x="258" y="10"/>
                  </a:lnTo>
                  <a:lnTo>
                    <a:pt x="5" y="123"/>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65" name="Freeform 81"/>
            <p:cNvSpPr/>
            <p:nvPr/>
          </p:nvSpPr>
          <p:spPr bwMode="auto">
            <a:xfrm>
              <a:off x="2994" y="1589"/>
              <a:ext cx="156" cy="52"/>
            </a:xfrm>
            <a:custGeom>
              <a:avLst/>
              <a:gdLst>
                <a:gd name="T0" fmla="*/ 2 w 156"/>
                <a:gd name="T1" fmla="*/ 52 h 52"/>
                <a:gd name="T2" fmla="*/ 0 w 156"/>
                <a:gd name="T3" fmla="*/ 40 h 52"/>
                <a:gd name="T4" fmla="*/ 154 w 156"/>
                <a:gd name="T5" fmla="*/ 0 h 52"/>
                <a:gd name="T6" fmla="*/ 156 w 156"/>
                <a:gd name="T7" fmla="*/ 9 h 52"/>
                <a:gd name="T8" fmla="*/ 2 w 156"/>
                <a:gd name="T9" fmla="*/ 52 h 52"/>
              </a:gdLst>
              <a:ahLst/>
              <a:cxnLst>
                <a:cxn ang="0">
                  <a:pos x="T0" y="T1"/>
                </a:cxn>
                <a:cxn ang="0">
                  <a:pos x="T2" y="T3"/>
                </a:cxn>
                <a:cxn ang="0">
                  <a:pos x="T4" y="T5"/>
                </a:cxn>
                <a:cxn ang="0">
                  <a:pos x="T6" y="T7"/>
                </a:cxn>
                <a:cxn ang="0">
                  <a:pos x="T8" y="T9"/>
                </a:cxn>
              </a:cxnLst>
              <a:rect l="0" t="0" r="r" b="b"/>
              <a:pathLst>
                <a:path w="156" h="52">
                  <a:moveTo>
                    <a:pt x="2" y="52"/>
                  </a:moveTo>
                  <a:lnTo>
                    <a:pt x="0" y="40"/>
                  </a:lnTo>
                  <a:lnTo>
                    <a:pt x="154" y="0"/>
                  </a:lnTo>
                  <a:lnTo>
                    <a:pt x="156" y="9"/>
                  </a:lnTo>
                  <a:lnTo>
                    <a:pt x="2" y="52"/>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66" name="Freeform 82"/>
            <p:cNvSpPr/>
            <p:nvPr/>
          </p:nvSpPr>
          <p:spPr bwMode="auto">
            <a:xfrm>
              <a:off x="3379" y="1152"/>
              <a:ext cx="26" cy="328"/>
            </a:xfrm>
            <a:custGeom>
              <a:avLst/>
              <a:gdLst>
                <a:gd name="T0" fmla="*/ 14 w 26"/>
                <a:gd name="T1" fmla="*/ 328 h 328"/>
                <a:gd name="T2" fmla="*/ 0 w 26"/>
                <a:gd name="T3" fmla="*/ 0 h 328"/>
                <a:gd name="T4" fmla="*/ 12 w 26"/>
                <a:gd name="T5" fmla="*/ 0 h 328"/>
                <a:gd name="T6" fmla="*/ 26 w 26"/>
                <a:gd name="T7" fmla="*/ 328 h 328"/>
                <a:gd name="T8" fmla="*/ 14 w 26"/>
                <a:gd name="T9" fmla="*/ 328 h 328"/>
              </a:gdLst>
              <a:ahLst/>
              <a:cxnLst>
                <a:cxn ang="0">
                  <a:pos x="T0" y="T1"/>
                </a:cxn>
                <a:cxn ang="0">
                  <a:pos x="T2" y="T3"/>
                </a:cxn>
                <a:cxn ang="0">
                  <a:pos x="T4" y="T5"/>
                </a:cxn>
                <a:cxn ang="0">
                  <a:pos x="T6" y="T7"/>
                </a:cxn>
                <a:cxn ang="0">
                  <a:pos x="T8" y="T9"/>
                </a:cxn>
              </a:cxnLst>
              <a:rect l="0" t="0" r="r" b="b"/>
              <a:pathLst>
                <a:path w="26" h="328">
                  <a:moveTo>
                    <a:pt x="14" y="328"/>
                  </a:moveTo>
                  <a:lnTo>
                    <a:pt x="0" y="0"/>
                  </a:lnTo>
                  <a:lnTo>
                    <a:pt x="12" y="0"/>
                  </a:lnTo>
                  <a:lnTo>
                    <a:pt x="26" y="328"/>
                  </a:lnTo>
                  <a:lnTo>
                    <a:pt x="14" y="328"/>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67" name="Freeform 83"/>
            <p:cNvSpPr/>
            <p:nvPr/>
          </p:nvSpPr>
          <p:spPr bwMode="auto">
            <a:xfrm>
              <a:off x="3202" y="944"/>
              <a:ext cx="187" cy="212"/>
            </a:xfrm>
            <a:custGeom>
              <a:avLst/>
              <a:gdLst>
                <a:gd name="T0" fmla="*/ 179 w 187"/>
                <a:gd name="T1" fmla="*/ 212 h 212"/>
                <a:gd name="T2" fmla="*/ 0 w 187"/>
                <a:gd name="T3" fmla="*/ 7 h 212"/>
                <a:gd name="T4" fmla="*/ 9 w 187"/>
                <a:gd name="T5" fmla="*/ 0 h 212"/>
                <a:gd name="T6" fmla="*/ 187 w 187"/>
                <a:gd name="T7" fmla="*/ 205 h 212"/>
                <a:gd name="T8" fmla="*/ 179 w 187"/>
                <a:gd name="T9" fmla="*/ 212 h 212"/>
              </a:gdLst>
              <a:ahLst/>
              <a:cxnLst>
                <a:cxn ang="0">
                  <a:pos x="T0" y="T1"/>
                </a:cxn>
                <a:cxn ang="0">
                  <a:pos x="T2" y="T3"/>
                </a:cxn>
                <a:cxn ang="0">
                  <a:pos x="T4" y="T5"/>
                </a:cxn>
                <a:cxn ang="0">
                  <a:pos x="T6" y="T7"/>
                </a:cxn>
                <a:cxn ang="0">
                  <a:pos x="T8" y="T9"/>
                </a:cxn>
              </a:cxnLst>
              <a:rect l="0" t="0" r="r" b="b"/>
              <a:pathLst>
                <a:path w="187" h="212">
                  <a:moveTo>
                    <a:pt x="179" y="212"/>
                  </a:moveTo>
                  <a:lnTo>
                    <a:pt x="0" y="7"/>
                  </a:lnTo>
                  <a:lnTo>
                    <a:pt x="9" y="0"/>
                  </a:lnTo>
                  <a:lnTo>
                    <a:pt x="187" y="205"/>
                  </a:lnTo>
                  <a:lnTo>
                    <a:pt x="179" y="212"/>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68" name="Freeform 84"/>
            <p:cNvSpPr/>
            <p:nvPr/>
          </p:nvSpPr>
          <p:spPr bwMode="auto">
            <a:xfrm>
              <a:off x="3237" y="1149"/>
              <a:ext cx="149" cy="119"/>
            </a:xfrm>
            <a:custGeom>
              <a:avLst/>
              <a:gdLst>
                <a:gd name="T0" fmla="*/ 7 w 149"/>
                <a:gd name="T1" fmla="*/ 119 h 119"/>
                <a:gd name="T2" fmla="*/ 0 w 149"/>
                <a:gd name="T3" fmla="*/ 109 h 119"/>
                <a:gd name="T4" fmla="*/ 142 w 149"/>
                <a:gd name="T5" fmla="*/ 0 h 119"/>
                <a:gd name="T6" fmla="*/ 149 w 149"/>
                <a:gd name="T7" fmla="*/ 10 h 119"/>
                <a:gd name="T8" fmla="*/ 7 w 149"/>
                <a:gd name="T9" fmla="*/ 119 h 119"/>
              </a:gdLst>
              <a:ahLst/>
              <a:cxnLst>
                <a:cxn ang="0">
                  <a:pos x="T0" y="T1"/>
                </a:cxn>
                <a:cxn ang="0">
                  <a:pos x="T2" y="T3"/>
                </a:cxn>
                <a:cxn ang="0">
                  <a:pos x="T4" y="T5"/>
                </a:cxn>
                <a:cxn ang="0">
                  <a:pos x="T6" y="T7"/>
                </a:cxn>
                <a:cxn ang="0">
                  <a:pos x="T8" y="T9"/>
                </a:cxn>
              </a:cxnLst>
              <a:rect l="0" t="0" r="r" b="b"/>
              <a:pathLst>
                <a:path w="149" h="119">
                  <a:moveTo>
                    <a:pt x="7" y="119"/>
                  </a:moveTo>
                  <a:lnTo>
                    <a:pt x="0" y="109"/>
                  </a:lnTo>
                  <a:lnTo>
                    <a:pt x="142" y="0"/>
                  </a:lnTo>
                  <a:lnTo>
                    <a:pt x="149" y="10"/>
                  </a:lnTo>
                  <a:lnTo>
                    <a:pt x="7" y="119"/>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69" name="Freeform 85"/>
            <p:cNvSpPr/>
            <p:nvPr/>
          </p:nvSpPr>
          <p:spPr bwMode="auto">
            <a:xfrm>
              <a:off x="3086" y="1258"/>
              <a:ext cx="161" cy="137"/>
            </a:xfrm>
            <a:custGeom>
              <a:avLst/>
              <a:gdLst>
                <a:gd name="T0" fmla="*/ 7 w 161"/>
                <a:gd name="T1" fmla="*/ 137 h 137"/>
                <a:gd name="T2" fmla="*/ 0 w 161"/>
                <a:gd name="T3" fmla="*/ 130 h 137"/>
                <a:gd name="T4" fmla="*/ 154 w 161"/>
                <a:gd name="T5" fmla="*/ 0 h 137"/>
                <a:gd name="T6" fmla="*/ 161 w 161"/>
                <a:gd name="T7" fmla="*/ 10 h 137"/>
                <a:gd name="T8" fmla="*/ 7 w 161"/>
                <a:gd name="T9" fmla="*/ 137 h 137"/>
              </a:gdLst>
              <a:ahLst/>
              <a:cxnLst>
                <a:cxn ang="0">
                  <a:pos x="T0" y="T1"/>
                </a:cxn>
                <a:cxn ang="0">
                  <a:pos x="T2" y="T3"/>
                </a:cxn>
                <a:cxn ang="0">
                  <a:pos x="T4" y="T5"/>
                </a:cxn>
                <a:cxn ang="0">
                  <a:pos x="T6" y="T7"/>
                </a:cxn>
                <a:cxn ang="0">
                  <a:pos x="T8" y="T9"/>
                </a:cxn>
              </a:cxnLst>
              <a:rect l="0" t="0" r="r" b="b"/>
              <a:pathLst>
                <a:path w="161" h="137">
                  <a:moveTo>
                    <a:pt x="7" y="137"/>
                  </a:moveTo>
                  <a:lnTo>
                    <a:pt x="0" y="130"/>
                  </a:lnTo>
                  <a:lnTo>
                    <a:pt x="154" y="0"/>
                  </a:lnTo>
                  <a:lnTo>
                    <a:pt x="161" y="10"/>
                  </a:lnTo>
                  <a:lnTo>
                    <a:pt x="7" y="137"/>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70" name="Freeform 86"/>
            <p:cNvSpPr/>
            <p:nvPr/>
          </p:nvSpPr>
          <p:spPr bwMode="auto">
            <a:xfrm>
              <a:off x="2838" y="1353"/>
              <a:ext cx="255" cy="42"/>
            </a:xfrm>
            <a:custGeom>
              <a:avLst/>
              <a:gdLst>
                <a:gd name="T0" fmla="*/ 253 w 255"/>
                <a:gd name="T1" fmla="*/ 42 h 42"/>
                <a:gd name="T2" fmla="*/ 0 w 255"/>
                <a:gd name="T3" fmla="*/ 9 h 42"/>
                <a:gd name="T4" fmla="*/ 2 w 255"/>
                <a:gd name="T5" fmla="*/ 0 h 42"/>
                <a:gd name="T6" fmla="*/ 255 w 255"/>
                <a:gd name="T7" fmla="*/ 33 h 42"/>
                <a:gd name="T8" fmla="*/ 253 w 255"/>
                <a:gd name="T9" fmla="*/ 42 h 42"/>
              </a:gdLst>
              <a:ahLst/>
              <a:cxnLst>
                <a:cxn ang="0">
                  <a:pos x="T0" y="T1"/>
                </a:cxn>
                <a:cxn ang="0">
                  <a:pos x="T2" y="T3"/>
                </a:cxn>
                <a:cxn ang="0">
                  <a:pos x="T4" y="T5"/>
                </a:cxn>
                <a:cxn ang="0">
                  <a:pos x="T6" y="T7"/>
                </a:cxn>
                <a:cxn ang="0">
                  <a:pos x="T8" y="T9"/>
                </a:cxn>
              </a:cxnLst>
              <a:rect l="0" t="0" r="r" b="b"/>
              <a:pathLst>
                <a:path w="255" h="42">
                  <a:moveTo>
                    <a:pt x="253" y="42"/>
                  </a:moveTo>
                  <a:lnTo>
                    <a:pt x="0" y="9"/>
                  </a:lnTo>
                  <a:lnTo>
                    <a:pt x="2" y="0"/>
                  </a:lnTo>
                  <a:lnTo>
                    <a:pt x="255" y="33"/>
                  </a:lnTo>
                  <a:lnTo>
                    <a:pt x="253" y="42"/>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71" name="Freeform 87"/>
            <p:cNvSpPr/>
            <p:nvPr/>
          </p:nvSpPr>
          <p:spPr bwMode="auto">
            <a:xfrm>
              <a:off x="2599" y="1355"/>
              <a:ext cx="239" cy="33"/>
            </a:xfrm>
            <a:custGeom>
              <a:avLst/>
              <a:gdLst>
                <a:gd name="T0" fmla="*/ 0 w 239"/>
                <a:gd name="T1" fmla="*/ 33 h 33"/>
                <a:gd name="T2" fmla="*/ 0 w 239"/>
                <a:gd name="T3" fmla="*/ 24 h 33"/>
                <a:gd name="T4" fmla="*/ 239 w 239"/>
                <a:gd name="T5" fmla="*/ 0 h 33"/>
                <a:gd name="T6" fmla="*/ 239 w 239"/>
                <a:gd name="T7" fmla="*/ 12 h 33"/>
                <a:gd name="T8" fmla="*/ 0 w 239"/>
                <a:gd name="T9" fmla="*/ 33 h 33"/>
              </a:gdLst>
              <a:ahLst/>
              <a:cxnLst>
                <a:cxn ang="0">
                  <a:pos x="T0" y="T1"/>
                </a:cxn>
                <a:cxn ang="0">
                  <a:pos x="T2" y="T3"/>
                </a:cxn>
                <a:cxn ang="0">
                  <a:pos x="T4" y="T5"/>
                </a:cxn>
                <a:cxn ang="0">
                  <a:pos x="T6" y="T7"/>
                </a:cxn>
                <a:cxn ang="0">
                  <a:pos x="T8" y="T9"/>
                </a:cxn>
              </a:cxnLst>
              <a:rect l="0" t="0" r="r" b="b"/>
              <a:pathLst>
                <a:path w="239" h="33">
                  <a:moveTo>
                    <a:pt x="0" y="33"/>
                  </a:moveTo>
                  <a:lnTo>
                    <a:pt x="0" y="24"/>
                  </a:lnTo>
                  <a:lnTo>
                    <a:pt x="239" y="0"/>
                  </a:lnTo>
                  <a:lnTo>
                    <a:pt x="239" y="12"/>
                  </a:lnTo>
                  <a:lnTo>
                    <a:pt x="0" y="33"/>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72" name="Freeform 88"/>
            <p:cNvSpPr/>
            <p:nvPr/>
          </p:nvSpPr>
          <p:spPr bwMode="auto">
            <a:xfrm>
              <a:off x="2287" y="1286"/>
              <a:ext cx="315" cy="104"/>
            </a:xfrm>
            <a:custGeom>
              <a:avLst/>
              <a:gdLst>
                <a:gd name="T0" fmla="*/ 310 w 315"/>
                <a:gd name="T1" fmla="*/ 104 h 104"/>
                <a:gd name="T2" fmla="*/ 0 w 315"/>
                <a:gd name="T3" fmla="*/ 10 h 104"/>
                <a:gd name="T4" fmla="*/ 5 w 315"/>
                <a:gd name="T5" fmla="*/ 0 h 104"/>
                <a:gd name="T6" fmla="*/ 315 w 315"/>
                <a:gd name="T7" fmla="*/ 95 h 104"/>
                <a:gd name="T8" fmla="*/ 310 w 315"/>
                <a:gd name="T9" fmla="*/ 104 h 104"/>
              </a:gdLst>
              <a:ahLst/>
              <a:cxnLst>
                <a:cxn ang="0">
                  <a:pos x="T0" y="T1"/>
                </a:cxn>
                <a:cxn ang="0">
                  <a:pos x="T2" y="T3"/>
                </a:cxn>
                <a:cxn ang="0">
                  <a:pos x="T4" y="T5"/>
                </a:cxn>
                <a:cxn ang="0">
                  <a:pos x="T6" y="T7"/>
                </a:cxn>
                <a:cxn ang="0">
                  <a:pos x="T8" y="T9"/>
                </a:cxn>
              </a:cxnLst>
              <a:rect l="0" t="0" r="r" b="b"/>
              <a:pathLst>
                <a:path w="315" h="104">
                  <a:moveTo>
                    <a:pt x="310" y="104"/>
                  </a:moveTo>
                  <a:lnTo>
                    <a:pt x="0" y="10"/>
                  </a:lnTo>
                  <a:lnTo>
                    <a:pt x="5" y="0"/>
                  </a:lnTo>
                  <a:lnTo>
                    <a:pt x="315" y="95"/>
                  </a:lnTo>
                  <a:lnTo>
                    <a:pt x="310" y="104"/>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73" name="Freeform 89"/>
            <p:cNvSpPr/>
            <p:nvPr/>
          </p:nvSpPr>
          <p:spPr bwMode="auto">
            <a:xfrm>
              <a:off x="2448" y="1383"/>
              <a:ext cx="149" cy="48"/>
            </a:xfrm>
            <a:custGeom>
              <a:avLst/>
              <a:gdLst>
                <a:gd name="T0" fmla="*/ 5 w 149"/>
                <a:gd name="T1" fmla="*/ 48 h 48"/>
                <a:gd name="T2" fmla="*/ 0 w 149"/>
                <a:gd name="T3" fmla="*/ 36 h 48"/>
                <a:gd name="T4" fmla="*/ 147 w 149"/>
                <a:gd name="T5" fmla="*/ 0 h 48"/>
                <a:gd name="T6" fmla="*/ 149 w 149"/>
                <a:gd name="T7" fmla="*/ 10 h 48"/>
                <a:gd name="T8" fmla="*/ 5 w 149"/>
                <a:gd name="T9" fmla="*/ 48 h 48"/>
              </a:gdLst>
              <a:ahLst/>
              <a:cxnLst>
                <a:cxn ang="0">
                  <a:pos x="T0" y="T1"/>
                </a:cxn>
                <a:cxn ang="0">
                  <a:pos x="T2" y="T3"/>
                </a:cxn>
                <a:cxn ang="0">
                  <a:pos x="T4" y="T5"/>
                </a:cxn>
                <a:cxn ang="0">
                  <a:pos x="T6" y="T7"/>
                </a:cxn>
                <a:cxn ang="0">
                  <a:pos x="T8" y="T9"/>
                </a:cxn>
              </a:cxnLst>
              <a:rect l="0" t="0" r="r" b="b"/>
              <a:pathLst>
                <a:path w="149" h="48">
                  <a:moveTo>
                    <a:pt x="5" y="48"/>
                  </a:moveTo>
                  <a:lnTo>
                    <a:pt x="0" y="36"/>
                  </a:lnTo>
                  <a:lnTo>
                    <a:pt x="147" y="0"/>
                  </a:lnTo>
                  <a:lnTo>
                    <a:pt x="149" y="10"/>
                  </a:lnTo>
                  <a:lnTo>
                    <a:pt x="5" y="48"/>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74" name="Freeform 90"/>
            <p:cNvSpPr/>
            <p:nvPr/>
          </p:nvSpPr>
          <p:spPr bwMode="auto">
            <a:xfrm>
              <a:off x="2618" y="1386"/>
              <a:ext cx="473" cy="132"/>
            </a:xfrm>
            <a:custGeom>
              <a:avLst/>
              <a:gdLst>
                <a:gd name="T0" fmla="*/ 0 w 200"/>
                <a:gd name="T1" fmla="*/ 56 h 56"/>
                <a:gd name="T2" fmla="*/ 0 w 200"/>
                <a:gd name="T3" fmla="*/ 56 h 56"/>
                <a:gd name="T4" fmla="*/ 1 w 200"/>
                <a:gd name="T5" fmla="*/ 54 h 56"/>
                <a:gd name="T6" fmla="*/ 1 w 200"/>
                <a:gd name="T7" fmla="*/ 52 h 56"/>
                <a:gd name="T8" fmla="*/ 199 w 200"/>
                <a:gd name="T9" fmla="*/ 0 h 56"/>
                <a:gd name="T10" fmla="*/ 200 w 200"/>
                <a:gd name="T11" fmla="*/ 4 h 56"/>
                <a:gd name="T12" fmla="*/ 0 w 200"/>
                <a:gd name="T13" fmla="*/ 56 h 56"/>
              </a:gdLst>
              <a:ahLst/>
              <a:cxnLst>
                <a:cxn ang="0">
                  <a:pos x="T0" y="T1"/>
                </a:cxn>
                <a:cxn ang="0">
                  <a:pos x="T2" y="T3"/>
                </a:cxn>
                <a:cxn ang="0">
                  <a:pos x="T4" y="T5"/>
                </a:cxn>
                <a:cxn ang="0">
                  <a:pos x="T6" y="T7"/>
                </a:cxn>
                <a:cxn ang="0">
                  <a:pos x="T8" y="T9"/>
                </a:cxn>
                <a:cxn ang="0">
                  <a:pos x="T10" y="T11"/>
                </a:cxn>
                <a:cxn ang="0">
                  <a:pos x="T12" y="T13"/>
                </a:cxn>
              </a:cxnLst>
              <a:rect l="0" t="0" r="r" b="b"/>
              <a:pathLst>
                <a:path w="200" h="56">
                  <a:moveTo>
                    <a:pt x="0" y="56"/>
                  </a:moveTo>
                  <a:cubicBezTo>
                    <a:pt x="0" y="56"/>
                    <a:pt x="0" y="56"/>
                    <a:pt x="0" y="56"/>
                  </a:cubicBezTo>
                  <a:cubicBezTo>
                    <a:pt x="1" y="54"/>
                    <a:pt x="1" y="54"/>
                    <a:pt x="1" y="54"/>
                  </a:cubicBezTo>
                  <a:cubicBezTo>
                    <a:pt x="1" y="52"/>
                    <a:pt x="1" y="52"/>
                    <a:pt x="1" y="52"/>
                  </a:cubicBezTo>
                  <a:cubicBezTo>
                    <a:pt x="6" y="51"/>
                    <a:pt x="145" y="14"/>
                    <a:pt x="199" y="0"/>
                  </a:cubicBezTo>
                  <a:cubicBezTo>
                    <a:pt x="200" y="4"/>
                    <a:pt x="200" y="4"/>
                    <a:pt x="200" y="4"/>
                  </a:cubicBezTo>
                  <a:cubicBezTo>
                    <a:pt x="18" y="53"/>
                    <a:pt x="2" y="56"/>
                    <a:pt x="0" y="56"/>
                  </a:cubicBez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75" name="Freeform 91"/>
            <p:cNvSpPr/>
            <p:nvPr/>
          </p:nvSpPr>
          <p:spPr bwMode="auto">
            <a:xfrm>
              <a:off x="2618" y="1357"/>
              <a:ext cx="225" cy="163"/>
            </a:xfrm>
            <a:custGeom>
              <a:avLst/>
              <a:gdLst>
                <a:gd name="T0" fmla="*/ 7 w 225"/>
                <a:gd name="T1" fmla="*/ 163 h 163"/>
                <a:gd name="T2" fmla="*/ 0 w 225"/>
                <a:gd name="T3" fmla="*/ 154 h 163"/>
                <a:gd name="T4" fmla="*/ 218 w 225"/>
                <a:gd name="T5" fmla="*/ 0 h 163"/>
                <a:gd name="T6" fmla="*/ 225 w 225"/>
                <a:gd name="T7" fmla="*/ 10 h 163"/>
                <a:gd name="T8" fmla="*/ 7 w 225"/>
                <a:gd name="T9" fmla="*/ 163 h 163"/>
              </a:gdLst>
              <a:ahLst/>
              <a:cxnLst>
                <a:cxn ang="0">
                  <a:pos x="T0" y="T1"/>
                </a:cxn>
                <a:cxn ang="0">
                  <a:pos x="T2" y="T3"/>
                </a:cxn>
                <a:cxn ang="0">
                  <a:pos x="T4" y="T5"/>
                </a:cxn>
                <a:cxn ang="0">
                  <a:pos x="T6" y="T7"/>
                </a:cxn>
                <a:cxn ang="0">
                  <a:pos x="T8" y="T9"/>
                </a:cxn>
              </a:cxnLst>
              <a:rect l="0" t="0" r="r" b="b"/>
              <a:pathLst>
                <a:path w="225" h="163">
                  <a:moveTo>
                    <a:pt x="7" y="163"/>
                  </a:moveTo>
                  <a:lnTo>
                    <a:pt x="0" y="154"/>
                  </a:lnTo>
                  <a:lnTo>
                    <a:pt x="218" y="0"/>
                  </a:lnTo>
                  <a:lnTo>
                    <a:pt x="225" y="10"/>
                  </a:lnTo>
                  <a:lnTo>
                    <a:pt x="7" y="163"/>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76" name="Freeform 92"/>
            <p:cNvSpPr/>
            <p:nvPr/>
          </p:nvSpPr>
          <p:spPr bwMode="auto">
            <a:xfrm>
              <a:off x="2845" y="1258"/>
              <a:ext cx="395" cy="99"/>
            </a:xfrm>
            <a:custGeom>
              <a:avLst/>
              <a:gdLst>
                <a:gd name="T0" fmla="*/ 2 w 395"/>
                <a:gd name="T1" fmla="*/ 99 h 99"/>
                <a:gd name="T2" fmla="*/ 0 w 395"/>
                <a:gd name="T3" fmla="*/ 88 h 99"/>
                <a:gd name="T4" fmla="*/ 392 w 395"/>
                <a:gd name="T5" fmla="*/ 0 h 99"/>
                <a:gd name="T6" fmla="*/ 395 w 395"/>
                <a:gd name="T7" fmla="*/ 12 h 99"/>
                <a:gd name="T8" fmla="*/ 2 w 395"/>
                <a:gd name="T9" fmla="*/ 99 h 99"/>
              </a:gdLst>
              <a:ahLst/>
              <a:cxnLst>
                <a:cxn ang="0">
                  <a:pos x="T0" y="T1"/>
                </a:cxn>
                <a:cxn ang="0">
                  <a:pos x="T2" y="T3"/>
                </a:cxn>
                <a:cxn ang="0">
                  <a:pos x="T4" y="T5"/>
                </a:cxn>
                <a:cxn ang="0">
                  <a:pos x="T6" y="T7"/>
                </a:cxn>
                <a:cxn ang="0">
                  <a:pos x="T8" y="T9"/>
                </a:cxn>
              </a:cxnLst>
              <a:rect l="0" t="0" r="r" b="b"/>
              <a:pathLst>
                <a:path w="395" h="99">
                  <a:moveTo>
                    <a:pt x="2" y="99"/>
                  </a:moveTo>
                  <a:lnTo>
                    <a:pt x="0" y="88"/>
                  </a:lnTo>
                  <a:lnTo>
                    <a:pt x="392" y="0"/>
                  </a:lnTo>
                  <a:lnTo>
                    <a:pt x="395" y="12"/>
                  </a:lnTo>
                  <a:lnTo>
                    <a:pt x="2" y="99"/>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77" name="Freeform 93"/>
            <p:cNvSpPr/>
            <p:nvPr/>
          </p:nvSpPr>
          <p:spPr bwMode="auto">
            <a:xfrm>
              <a:off x="3086" y="1393"/>
              <a:ext cx="69" cy="198"/>
            </a:xfrm>
            <a:custGeom>
              <a:avLst/>
              <a:gdLst>
                <a:gd name="T0" fmla="*/ 59 w 69"/>
                <a:gd name="T1" fmla="*/ 198 h 198"/>
                <a:gd name="T2" fmla="*/ 0 w 69"/>
                <a:gd name="T3" fmla="*/ 2 h 198"/>
                <a:gd name="T4" fmla="*/ 12 w 69"/>
                <a:gd name="T5" fmla="*/ 0 h 198"/>
                <a:gd name="T6" fmla="*/ 69 w 69"/>
                <a:gd name="T7" fmla="*/ 196 h 198"/>
                <a:gd name="T8" fmla="*/ 59 w 69"/>
                <a:gd name="T9" fmla="*/ 198 h 198"/>
              </a:gdLst>
              <a:ahLst/>
              <a:cxnLst>
                <a:cxn ang="0">
                  <a:pos x="T0" y="T1"/>
                </a:cxn>
                <a:cxn ang="0">
                  <a:pos x="T2" y="T3"/>
                </a:cxn>
                <a:cxn ang="0">
                  <a:pos x="T4" y="T5"/>
                </a:cxn>
                <a:cxn ang="0">
                  <a:pos x="T6" y="T7"/>
                </a:cxn>
                <a:cxn ang="0">
                  <a:pos x="T8" y="T9"/>
                </a:cxn>
              </a:cxnLst>
              <a:rect l="0" t="0" r="r" b="b"/>
              <a:pathLst>
                <a:path w="69" h="198">
                  <a:moveTo>
                    <a:pt x="59" y="198"/>
                  </a:moveTo>
                  <a:lnTo>
                    <a:pt x="0" y="2"/>
                  </a:lnTo>
                  <a:lnTo>
                    <a:pt x="12" y="0"/>
                  </a:lnTo>
                  <a:lnTo>
                    <a:pt x="69" y="196"/>
                  </a:lnTo>
                  <a:lnTo>
                    <a:pt x="59" y="198"/>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78" name="Freeform 94"/>
            <p:cNvSpPr/>
            <p:nvPr/>
          </p:nvSpPr>
          <p:spPr bwMode="auto">
            <a:xfrm>
              <a:off x="2980" y="1105"/>
              <a:ext cx="401" cy="51"/>
            </a:xfrm>
            <a:custGeom>
              <a:avLst/>
              <a:gdLst>
                <a:gd name="T0" fmla="*/ 399 w 401"/>
                <a:gd name="T1" fmla="*/ 51 h 51"/>
                <a:gd name="T2" fmla="*/ 0 w 401"/>
                <a:gd name="T3" fmla="*/ 11 h 51"/>
                <a:gd name="T4" fmla="*/ 0 w 401"/>
                <a:gd name="T5" fmla="*/ 0 h 51"/>
                <a:gd name="T6" fmla="*/ 401 w 401"/>
                <a:gd name="T7" fmla="*/ 42 h 51"/>
                <a:gd name="T8" fmla="*/ 399 w 401"/>
                <a:gd name="T9" fmla="*/ 51 h 51"/>
              </a:gdLst>
              <a:ahLst/>
              <a:cxnLst>
                <a:cxn ang="0">
                  <a:pos x="T0" y="T1"/>
                </a:cxn>
                <a:cxn ang="0">
                  <a:pos x="T2" y="T3"/>
                </a:cxn>
                <a:cxn ang="0">
                  <a:pos x="T4" y="T5"/>
                </a:cxn>
                <a:cxn ang="0">
                  <a:pos x="T6" y="T7"/>
                </a:cxn>
                <a:cxn ang="0">
                  <a:pos x="T8" y="T9"/>
                </a:cxn>
              </a:cxnLst>
              <a:rect l="0" t="0" r="r" b="b"/>
              <a:pathLst>
                <a:path w="401" h="51">
                  <a:moveTo>
                    <a:pt x="399" y="51"/>
                  </a:moveTo>
                  <a:lnTo>
                    <a:pt x="0" y="11"/>
                  </a:lnTo>
                  <a:lnTo>
                    <a:pt x="0" y="0"/>
                  </a:lnTo>
                  <a:lnTo>
                    <a:pt x="401" y="42"/>
                  </a:lnTo>
                  <a:lnTo>
                    <a:pt x="399" y="51"/>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79" name="Freeform 95"/>
            <p:cNvSpPr/>
            <p:nvPr/>
          </p:nvSpPr>
          <p:spPr bwMode="auto">
            <a:xfrm>
              <a:off x="2977" y="944"/>
              <a:ext cx="232" cy="168"/>
            </a:xfrm>
            <a:custGeom>
              <a:avLst/>
              <a:gdLst>
                <a:gd name="T0" fmla="*/ 7 w 232"/>
                <a:gd name="T1" fmla="*/ 168 h 168"/>
                <a:gd name="T2" fmla="*/ 0 w 232"/>
                <a:gd name="T3" fmla="*/ 161 h 168"/>
                <a:gd name="T4" fmla="*/ 225 w 232"/>
                <a:gd name="T5" fmla="*/ 0 h 168"/>
                <a:gd name="T6" fmla="*/ 232 w 232"/>
                <a:gd name="T7" fmla="*/ 9 h 168"/>
                <a:gd name="T8" fmla="*/ 7 w 232"/>
                <a:gd name="T9" fmla="*/ 168 h 168"/>
              </a:gdLst>
              <a:ahLst/>
              <a:cxnLst>
                <a:cxn ang="0">
                  <a:pos x="T0" y="T1"/>
                </a:cxn>
                <a:cxn ang="0">
                  <a:pos x="T2" y="T3"/>
                </a:cxn>
                <a:cxn ang="0">
                  <a:pos x="T4" y="T5"/>
                </a:cxn>
                <a:cxn ang="0">
                  <a:pos x="T6" y="T7"/>
                </a:cxn>
                <a:cxn ang="0">
                  <a:pos x="T8" y="T9"/>
                </a:cxn>
              </a:cxnLst>
              <a:rect l="0" t="0" r="r" b="b"/>
              <a:pathLst>
                <a:path w="232" h="168">
                  <a:moveTo>
                    <a:pt x="7" y="168"/>
                  </a:moveTo>
                  <a:lnTo>
                    <a:pt x="0" y="161"/>
                  </a:lnTo>
                  <a:lnTo>
                    <a:pt x="225" y="0"/>
                  </a:lnTo>
                  <a:lnTo>
                    <a:pt x="232" y="9"/>
                  </a:lnTo>
                  <a:lnTo>
                    <a:pt x="7" y="168"/>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80" name="Freeform 96"/>
            <p:cNvSpPr/>
            <p:nvPr/>
          </p:nvSpPr>
          <p:spPr bwMode="auto">
            <a:xfrm>
              <a:off x="2283" y="1038"/>
              <a:ext cx="111" cy="253"/>
            </a:xfrm>
            <a:custGeom>
              <a:avLst/>
              <a:gdLst>
                <a:gd name="T0" fmla="*/ 9 w 111"/>
                <a:gd name="T1" fmla="*/ 253 h 253"/>
                <a:gd name="T2" fmla="*/ 0 w 111"/>
                <a:gd name="T3" fmla="*/ 248 h 253"/>
                <a:gd name="T4" fmla="*/ 99 w 111"/>
                <a:gd name="T5" fmla="*/ 0 h 253"/>
                <a:gd name="T6" fmla="*/ 111 w 111"/>
                <a:gd name="T7" fmla="*/ 5 h 253"/>
                <a:gd name="T8" fmla="*/ 9 w 111"/>
                <a:gd name="T9" fmla="*/ 253 h 253"/>
              </a:gdLst>
              <a:ahLst/>
              <a:cxnLst>
                <a:cxn ang="0">
                  <a:pos x="T0" y="T1"/>
                </a:cxn>
                <a:cxn ang="0">
                  <a:pos x="T2" y="T3"/>
                </a:cxn>
                <a:cxn ang="0">
                  <a:pos x="T4" y="T5"/>
                </a:cxn>
                <a:cxn ang="0">
                  <a:pos x="T6" y="T7"/>
                </a:cxn>
                <a:cxn ang="0">
                  <a:pos x="T8" y="T9"/>
                </a:cxn>
              </a:cxnLst>
              <a:rect l="0" t="0" r="r" b="b"/>
              <a:pathLst>
                <a:path w="111" h="253">
                  <a:moveTo>
                    <a:pt x="9" y="253"/>
                  </a:moveTo>
                  <a:lnTo>
                    <a:pt x="0" y="248"/>
                  </a:lnTo>
                  <a:lnTo>
                    <a:pt x="99" y="0"/>
                  </a:lnTo>
                  <a:lnTo>
                    <a:pt x="111" y="5"/>
                  </a:lnTo>
                  <a:lnTo>
                    <a:pt x="9" y="253"/>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81" name="Freeform 97"/>
            <p:cNvSpPr/>
            <p:nvPr/>
          </p:nvSpPr>
          <p:spPr bwMode="auto">
            <a:xfrm>
              <a:off x="2389" y="1034"/>
              <a:ext cx="173" cy="241"/>
            </a:xfrm>
            <a:custGeom>
              <a:avLst/>
              <a:gdLst>
                <a:gd name="T0" fmla="*/ 163 w 173"/>
                <a:gd name="T1" fmla="*/ 241 h 241"/>
                <a:gd name="T2" fmla="*/ 0 w 173"/>
                <a:gd name="T3" fmla="*/ 7 h 241"/>
                <a:gd name="T4" fmla="*/ 9 w 173"/>
                <a:gd name="T5" fmla="*/ 0 h 241"/>
                <a:gd name="T6" fmla="*/ 173 w 173"/>
                <a:gd name="T7" fmla="*/ 234 h 241"/>
                <a:gd name="T8" fmla="*/ 163 w 173"/>
                <a:gd name="T9" fmla="*/ 241 h 241"/>
              </a:gdLst>
              <a:ahLst/>
              <a:cxnLst>
                <a:cxn ang="0">
                  <a:pos x="T0" y="T1"/>
                </a:cxn>
                <a:cxn ang="0">
                  <a:pos x="T2" y="T3"/>
                </a:cxn>
                <a:cxn ang="0">
                  <a:pos x="T4" y="T5"/>
                </a:cxn>
                <a:cxn ang="0">
                  <a:pos x="T6" y="T7"/>
                </a:cxn>
                <a:cxn ang="0">
                  <a:pos x="T8" y="T9"/>
                </a:cxn>
              </a:cxnLst>
              <a:rect l="0" t="0" r="r" b="b"/>
              <a:pathLst>
                <a:path w="173" h="241">
                  <a:moveTo>
                    <a:pt x="163" y="241"/>
                  </a:moveTo>
                  <a:lnTo>
                    <a:pt x="0" y="7"/>
                  </a:lnTo>
                  <a:lnTo>
                    <a:pt x="9" y="0"/>
                  </a:lnTo>
                  <a:lnTo>
                    <a:pt x="173" y="234"/>
                  </a:lnTo>
                  <a:lnTo>
                    <a:pt x="163" y="241"/>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82" name="Freeform 98"/>
            <p:cNvSpPr/>
            <p:nvPr/>
          </p:nvSpPr>
          <p:spPr bwMode="auto">
            <a:xfrm>
              <a:off x="2562" y="1263"/>
              <a:ext cx="285" cy="99"/>
            </a:xfrm>
            <a:custGeom>
              <a:avLst/>
              <a:gdLst>
                <a:gd name="T0" fmla="*/ 283 w 285"/>
                <a:gd name="T1" fmla="*/ 99 h 99"/>
                <a:gd name="T2" fmla="*/ 0 w 285"/>
                <a:gd name="T3" fmla="*/ 9 h 99"/>
                <a:gd name="T4" fmla="*/ 2 w 285"/>
                <a:gd name="T5" fmla="*/ 0 h 99"/>
                <a:gd name="T6" fmla="*/ 285 w 285"/>
                <a:gd name="T7" fmla="*/ 87 h 99"/>
                <a:gd name="T8" fmla="*/ 283 w 285"/>
                <a:gd name="T9" fmla="*/ 99 h 99"/>
              </a:gdLst>
              <a:ahLst/>
              <a:cxnLst>
                <a:cxn ang="0">
                  <a:pos x="T0" y="T1"/>
                </a:cxn>
                <a:cxn ang="0">
                  <a:pos x="T2" y="T3"/>
                </a:cxn>
                <a:cxn ang="0">
                  <a:pos x="T4" y="T5"/>
                </a:cxn>
                <a:cxn ang="0">
                  <a:pos x="T6" y="T7"/>
                </a:cxn>
                <a:cxn ang="0">
                  <a:pos x="T8" y="T9"/>
                </a:cxn>
              </a:cxnLst>
              <a:rect l="0" t="0" r="r" b="b"/>
              <a:pathLst>
                <a:path w="285" h="99">
                  <a:moveTo>
                    <a:pt x="283" y="99"/>
                  </a:moveTo>
                  <a:lnTo>
                    <a:pt x="0" y="9"/>
                  </a:lnTo>
                  <a:lnTo>
                    <a:pt x="2" y="0"/>
                  </a:lnTo>
                  <a:lnTo>
                    <a:pt x="285" y="87"/>
                  </a:lnTo>
                  <a:lnTo>
                    <a:pt x="283" y="99"/>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83" name="Freeform 99"/>
            <p:cNvSpPr/>
            <p:nvPr/>
          </p:nvSpPr>
          <p:spPr bwMode="auto">
            <a:xfrm>
              <a:off x="2554" y="1265"/>
              <a:ext cx="48" cy="121"/>
            </a:xfrm>
            <a:custGeom>
              <a:avLst/>
              <a:gdLst>
                <a:gd name="T0" fmla="*/ 38 w 48"/>
                <a:gd name="T1" fmla="*/ 121 h 121"/>
                <a:gd name="T2" fmla="*/ 0 w 48"/>
                <a:gd name="T3" fmla="*/ 5 h 121"/>
                <a:gd name="T4" fmla="*/ 12 w 48"/>
                <a:gd name="T5" fmla="*/ 0 h 121"/>
                <a:gd name="T6" fmla="*/ 48 w 48"/>
                <a:gd name="T7" fmla="*/ 118 h 121"/>
                <a:gd name="T8" fmla="*/ 38 w 48"/>
                <a:gd name="T9" fmla="*/ 121 h 121"/>
              </a:gdLst>
              <a:ahLst/>
              <a:cxnLst>
                <a:cxn ang="0">
                  <a:pos x="T0" y="T1"/>
                </a:cxn>
                <a:cxn ang="0">
                  <a:pos x="T2" y="T3"/>
                </a:cxn>
                <a:cxn ang="0">
                  <a:pos x="T4" y="T5"/>
                </a:cxn>
                <a:cxn ang="0">
                  <a:pos x="T6" y="T7"/>
                </a:cxn>
                <a:cxn ang="0">
                  <a:pos x="T8" y="T9"/>
                </a:cxn>
              </a:cxnLst>
              <a:rect l="0" t="0" r="r" b="b"/>
              <a:pathLst>
                <a:path w="48" h="121">
                  <a:moveTo>
                    <a:pt x="38" y="121"/>
                  </a:moveTo>
                  <a:lnTo>
                    <a:pt x="0" y="5"/>
                  </a:lnTo>
                  <a:lnTo>
                    <a:pt x="12" y="0"/>
                  </a:lnTo>
                  <a:lnTo>
                    <a:pt x="48" y="118"/>
                  </a:lnTo>
                  <a:lnTo>
                    <a:pt x="38" y="121"/>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84" name="Freeform 100"/>
            <p:cNvSpPr/>
            <p:nvPr/>
          </p:nvSpPr>
          <p:spPr bwMode="auto">
            <a:xfrm>
              <a:off x="2443" y="1263"/>
              <a:ext cx="121" cy="165"/>
            </a:xfrm>
            <a:custGeom>
              <a:avLst/>
              <a:gdLst>
                <a:gd name="T0" fmla="*/ 10 w 121"/>
                <a:gd name="T1" fmla="*/ 165 h 165"/>
                <a:gd name="T2" fmla="*/ 0 w 121"/>
                <a:gd name="T3" fmla="*/ 158 h 165"/>
                <a:gd name="T4" fmla="*/ 111 w 121"/>
                <a:gd name="T5" fmla="*/ 0 h 165"/>
                <a:gd name="T6" fmla="*/ 121 w 121"/>
                <a:gd name="T7" fmla="*/ 7 h 165"/>
                <a:gd name="T8" fmla="*/ 10 w 121"/>
                <a:gd name="T9" fmla="*/ 165 h 165"/>
              </a:gdLst>
              <a:ahLst/>
              <a:cxnLst>
                <a:cxn ang="0">
                  <a:pos x="T0" y="T1"/>
                </a:cxn>
                <a:cxn ang="0">
                  <a:pos x="T2" y="T3"/>
                </a:cxn>
                <a:cxn ang="0">
                  <a:pos x="T4" y="T5"/>
                </a:cxn>
                <a:cxn ang="0">
                  <a:pos x="T6" y="T7"/>
                </a:cxn>
                <a:cxn ang="0">
                  <a:pos x="T8" y="T9"/>
                </a:cxn>
              </a:cxnLst>
              <a:rect l="0" t="0" r="r" b="b"/>
              <a:pathLst>
                <a:path w="121" h="165">
                  <a:moveTo>
                    <a:pt x="10" y="165"/>
                  </a:moveTo>
                  <a:lnTo>
                    <a:pt x="0" y="158"/>
                  </a:lnTo>
                  <a:lnTo>
                    <a:pt x="111" y="0"/>
                  </a:lnTo>
                  <a:lnTo>
                    <a:pt x="121" y="7"/>
                  </a:lnTo>
                  <a:lnTo>
                    <a:pt x="10" y="165"/>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85" name="Freeform 101"/>
            <p:cNvSpPr/>
            <p:nvPr/>
          </p:nvSpPr>
          <p:spPr bwMode="auto">
            <a:xfrm>
              <a:off x="2382" y="885"/>
              <a:ext cx="198" cy="160"/>
            </a:xfrm>
            <a:custGeom>
              <a:avLst/>
              <a:gdLst>
                <a:gd name="T0" fmla="*/ 7 w 198"/>
                <a:gd name="T1" fmla="*/ 160 h 160"/>
                <a:gd name="T2" fmla="*/ 0 w 198"/>
                <a:gd name="T3" fmla="*/ 151 h 160"/>
                <a:gd name="T4" fmla="*/ 191 w 198"/>
                <a:gd name="T5" fmla="*/ 0 h 160"/>
                <a:gd name="T6" fmla="*/ 198 w 198"/>
                <a:gd name="T7" fmla="*/ 7 h 160"/>
                <a:gd name="T8" fmla="*/ 7 w 198"/>
                <a:gd name="T9" fmla="*/ 160 h 160"/>
              </a:gdLst>
              <a:ahLst/>
              <a:cxnLst>
                <a:cxn ang="0">
                  <a:pos x="T0" y="T1"/>
                </a:cxn>
                <a:cxn ang="0">
                  <a:pos x="T2" y="T3"/>
                </a:cxn>
                <a:cxn ang="0">
                  <a:pos x="T4" y="T5"/>
                </a:cxn>
                <a:cxn ang="0">
                  <a:pos x="T6" y="T7"/>
                </a:cxn>
                <a:cxn ang="0">
                  <a:pos x="T8" y="T9"/>
                </a:cxn>
              </a:cxnLst>
              <a:rect l="0" t="0" r="r" b="b"/>
              <a:pathLst>
                <a:path w="198" h="160">
                  <a:moveTo>
                    <a:pt x="7" y="160"/>
                  </a:moveTo>
                  <a:lnTo>
                    <a:pt x="0" y="151"/>
                  </a:lnTo>
                  <a:lnTo>
                    <a:pt x="191" y="0"/>
                  </a:lnTo>
                  <a:lnTo>
                    <a:pt x="198" y="7"/>
                  </a:lnTo>
                  <a:lnTo>
                    <a:pt x="7" y="160"/>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86" name="Freeform 102"/>
            <p:cNvSpPr/>
            <p:nvPr/>
          </p:nvSpPr>
          <p:spPr bwMode="auto">
            <a:xfrm>
              <a:off x="2569" y="885"/>
              <a:ext cx="208" cy="250"/>
            </a:xfrm>
            <a:custGeom>
              <a:avLst/>
              <a:gdLst>
                <a:gd name="T0" fmla="*/ 200 w 208"/>
                <a:gd name="T1" fmla="*/ 250 h 250"/>
                <a:gd name="T2" fmla="*/ 0 w 208"/>
                <a:gd name="T3" fmla="*/ 7 h 250"/>
                <a:gd name="T4" fmla="*/ 9 w 208"/>
                <a:gd name="T5" fmla="*/ 0 h 250"/>
                <a:gd name="T6" fmla="*/ 208 w 208"/>
                <a:gd name="T7" fmla="*/ 243 h 250"/>
                <a:gd name="T8" fmla="*/ 200 w 208"/>
                <a:gd name="T9" fmla="*/ 250 h 250"/>
              </a:gdLst>
              <a:ahLst/>
              <a:cxnLst>
                <a:cxn ang="0">
                  <a:pos x="T0" y="T1"/>
                </a:cxn>
                <a:cxn ang="0">
                  <a:pos x="T2" y="T3"/>
                </a:cxn>
                <a:cxn ang="0">
                  <a:pos x="T4" y="T5"/>
                </a:cxn>
                <a:cxn ang="0">
                  <a:pos x="T6" y="T7"/>
                </a:cxn>
                <a:cxn ang="0">
                  <a:pos x="T8" y="T9"/>
                </a:cxn>
              </a:cxnLst>
              <a:rect l="0" t="0" r="r" b="b"/>
              <a:pathLst>
                <a:path w="208" h="250">
                  <a:moveTo>
                    <a:pt x="200" y="250"/>
                  </a:moveTo>
                  <a:lnTo>
                    <a:pt x="0" y="7"/>
                  </a:lnTo>
                  <a:lnTo>
                    <a:pt x="9" y="0"/>
                  </a:lnTo>
                  <a:lnTo>
                    <a:pt x="208" y="243"/>
                  </a:lnTo>
                  <a:lnTo>
                    <a:pt x="200" y="250"/>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87" name="Freeform 103"/>
            <p:cNvSpPr/>
            <p:nvPr/>
          </p:nvSpPr>
          <p:spPr bwMode="auto">
            <a:xfrm>
              <a:off x="2554" y="1123"/>
              <a:ext cx="220" cy="147"/>
            </a:xfrm>
            <a:custGeom>
              <a:avLst/>
              <a:gdLst>
                <a:gd name="T0" fmla="*/ 8 w 220"/>
                <a:gd name="T1" fmla="*/ 147 h 147"/>
                <a:gd name="T2" fmla="*/ 0 w 220"/>
                <a:gd name="T3" fmla="*/ 137 h 147"/>
                <a:gd name="T4" fmla="*/ 215 w 220"/>
                <a:gd name="T5" fmla="*/ 0 h 147"/>
                <a:gd name="T6" fmla="*/ 220 w 220"/>
                <a:gd name="T7" fmla="*/ 10 h 147"/>
                <a:gd name="T8" fmla="*/ 8 w 220"/>
                <a:gd name="T9" fmla="*/ 147 h 147"/>
              </a:gdLst>
              <a:ahLst/>
              <a:cxnLst>
                <a:cxn ang="0">
                  <a:pos x="T0" y="T1"/>
                </a:cxn>
                <a:cxn ang="0">
                  <a:pos x="T2" y="T3"/>
                </a:cxn>
                <a:cxn ang="0">
                  <a:pos x="T4" y="T5"/>
                </a:cxn>
                <a:cxn ang="0">
                  <a:pos x="T6" y="T7"/>
                </a:cxn>
                <a:cxn ang="0">
                  <a:pos x="T8" y="T9"/>
                </a:cxn>
              </a:cxnLst>
              <a:rect l="0" t="0" r="r" b="b"/>
              <a:pathLst>
                <a:path w="220" h="147">
                  <a:moveTo>
                    <a:pt x="8" y="147"/>
                  </a:moveTo>
                  <a:lnTo>
                    <a:pt x="0" y="137"/>
                  </a:lnTo>
                  <a:lnTo>
                    <a:pt x="215" y="0"/>
                  </a:lnTo>
                  <a:lnTo>
                    <a:pt x="220" y="10"/>
                  </a:lnTo>
                  <a:lnTo>
                    <a:pt x="8" y="147"/>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88" name="Freeform 104"/>
            <p:cNvSpPr/>
            <p:nvPr/>
          </p:nvSpPr>
          <p:spPr bwMode="auto">
            <a:xfrm>
              <a:off x="2290" y="1263"/>
              <a:ext cx="269" cy="28"/>
            </a:xfrm>
            <a:custGeom>
              <a:avLst/>
              <a:gdLst>
                <a:gd name="T0" fmla="*/ 0 w 269"/>
                <a:gd name="T1" fmla="*/ 28 h 28"/>
                <a:gd name="T2" fmla="*/ 0 w 269"/>
                <a:gd name="T3" fmla="*/ 16 h 28"/>
                <a:gd name="T4" fmla="*/ 269 w 269"/>
                <a:gd name="T5" fmla="*/ 0 h 28"/>
                <a:gd name="T6" fmla="*/ 269 w 269"/>
                <a:gd name="T7" fmla="*/ 9 h 28"/>
                <a:gd name="T8" fmla="*/ 0 w 269"/>
                <a:gd name="T9" fmla="*/ 28 h 28"/>
              </a:gdLst>
              <a:ahLst/>
              <a:cxnLst>
                <a:cxn ang="0">
                  <a:pos x="T0" y="T1"/>
                </a:cxn>
                <a:cxn ang="0">
                  <a:pos x="T2" y="T3"/>
                </a:cxn>
                <a:cxn ang="0">
                  <a:pos x="T4" y="T5"/>
                </a:cxn>
                <a:cxn ang="0">
                  <a:pos x="T6" y="T7"/>
                </a:cxn>
                <a:cxn ang="0">
                  <a:pos x="T8" y="T9"/>
                </a:cxn>
              </a:cxnLst>
              <a:rect l="0" t="0" r="r" b="b"/>
              <a:pathLst>
                <a:path w="269" h="28">
                  <a:moveTo>
                    <a:pt x="0" y="28"/>
                  </a:moveTo>
                  <a:lnTo>
                    <a:pt x="0" y="16"/>
                  </a:lnTo>
                  <a:lnTo>
                    <a:pt x="269" y="0"/>
                  </a:lnTo>
                  <a:lnTo>
                    <a:pt x="269" y="9"/>
                  </a:lnTo>
                  <a:lnTo>
                    <a:pt x="0" y="28"/>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89" name="Freeform 105"/>
            <p:cNvSpPr/>
            <p:nvPr/>
          </p:nvSpPr>
          <p:spPr bwMode="auto">
            <a:xfrm>
              <a:off x="2772" y="1102"/>
              <a:ext cx="210" cy="31"/>
            </a:xfrm>
            <a:custGeom>
              <a:avLst/>
              <a:gdLst>
                <a:gd name="T0" fmla="*/ 2 w 210"/>
                <a:gd name="T1" fmla="*/ 31 h 31"/>
                <a:gd name="T2" fmla="*/ 0 w 210"/>
                <a:gd name="T3" fmla="*/ 19 h 31"/>
                <a:gd name="T4" fmla="*/ 210 w 210"/>
                <a:gd name="T5" fmla="*/ 0 h 31"/>
                <a:gd name="T6" fmla="*/ 210 w 210"/>
                <a:gd name="T7" fmla="*/ 12 h 31"/>
                <a:gd name="T8" fmla="*/ 2 w 210"/>
                <a:gd name="T9" fmla="*/ 31 h 31"/>
              </a:gdLst>
              <a:ahLst/>
              <a:cxnLst>
                <a:cxn ang="0">
                  <a:pos x="T0" y="T1"/>
                </a:cxn>
                <a:cxn ang="0">
                  <a:pos x="T2" y="T3"/>
                </a:cxn>
                <a:cxn ang="0">
                  <a:pos x="T4" y="T5"/>
                </a:cxn>
                <a:cxn ang="0">
                  <a:pos x="T6" y="T7"/>
                </a:cxn>
                <a:cxn ang="0">
                  <a:pos x="T8" y="T9"/>
                </a:cxn>
              </a:cxnLst>
              <a:rect l="0" t="0" r="r" b="b"/>
              <a:pathLst>
                <a:path w="210" h="31">
                  <a:moveTo>
                    <a:pt x="2" y="31"/>
                  </a:moveTo>
                  <a:lnTo>
                    <a:pt x="0" y="19"/>
                  </a:lnTo>
                  <a:lnTo>
                    <a:pt x="210" y="0"/>
                  </a:lnTo>
                  <a:lnTo>
                    <a:pt x="210" y="12"/>
                  </a:lnTo>
                  <a:lnTo>
                    <a:pt x="2" y="31"/>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90" name="Freeform 106"/>
            <p:cNvSpPr/>
            <p:nvPr/>
          </p:nvSpPr>
          <p:spPr bwMode="auto">
            <a:xfrm>
              <a:off x="2899" y="814"/>
              <a:ext cx="308" cy="139"/>
            </a:xfrm>
            <a:custGeom>
              <a:avLst/>
              <a:gdLst>
                <a:gd name="T0" fmla="*/ 303 w 308"/>
                <a:gd name="T1" fmla="*/ 139 h 139"/>
                <a:gd name="T2" fmla="*/ 0 w 308"/>
                <a:gd name="T3" fmla="*/ 9 h 139"/>
                <a:gd name="T4" fmla="*/ 5 w 308"/>
                <a:gd name="T5" fmla="*/ 0 h 139"/>
                <a:gd name="T6" fmla="*/ 308 w 308"/>
                <a:gd name="T7" fmla="*/ 127 h 139"/>
                <a:gd name="T8" fmla="*/ 303 w 308"/>
                <a:gd name="T9" fmla="*/ 139 h 139"/>
              </a:gdLst>
              <a:ahLst/>
              <a:cxnLst>
                <a:cxn ang="0">
                  <a:pos x="T0" y="T1"/>
                </a:cxn>
                <a:cxn ang="0">
                  <a:pos x="T2" y="T3"/>
                </a:cxn>
                <a:cxn ang="0">
                  <a:pos x="T4" y="T5"/>
                </a:cxn>
                <a:cxn ang="0">
                  <a:pos x="T6" y="T7"/>
                </a:cxn>
                <a:cxn ang="0">
                  <a:pos x="T8" y="T9"/>
                </a:cxn>
              </a:cxnLst>
              <a:rect l="0" t="0" r="r" b="b"/>
              <a:pathLst>
                <a:path w="308" h="139">
                  <a:moveTo>
                    <a:pt x="303" y="139"/>
                  </a:moveTo>
                  <a:lnTo>
                    <a:pt x="0" y="9"/>
                  </a:lnTo>
                  <a:lnTo>
                    <a:pt x="5" y="0"/>
                  </a:lnTo>
                  <a:lnTo>
                    <a:pt x="308" y="127"/>
                  </a:lnTo>
                  <a:lnTo>
                    <a:pt x="303" y="139"/>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91" name="Freeform 107"/>
            <p:cNvSpPr/>
            <p:nvPr/>
          </p:nvSpPr>
          <p:spPr bwMode="auto">
            <a:xfrm>
              <a:off x="2571" y="814"/>
              <a:ext cx="331" cy="78"/>
            </a:xfrm>
            <a:custGeom>
              <a:avLst/>
              <a:gdLst>
                <a:gd name="T0" fmla="*/ 2 w 331"/>
                <a:gd name="T1" fmla="*/ 78 h 78"/>
                <a:gd name="T2" fmla="*/ 0 w 331"/>
                <a:gd name="T3" fmla="*/ 66 h 78"/>
                <a:gd name="T4" fmla="*/ 328 w 331"/>
                <a:gd name="T5" fmla="*/ 0 h 78"/>
                <a:gd name="T6" fmla="*/ 331 w 331"/>
                <a:gd name="T7" fmla="*/ 12 h 78"/>
                <a:gd name="T8" fmla="*/ 2 w 331"/>
                <a:gd name="T9" fmla="*/ 78 h 78"/>
              </a:gdLst>
              <a:ahLst/>
              <a:cxnLst>
                <a:cxn ang="0">
                  <a:pos x="T0" y="T1"/>
                </a:cxn>
                <a:cxn ang="0">
                  <a:pos x="T2" y="T3"/>
                </a:cxn>
                <a:cxn ang="0">
                  <a:pos x="T4" y="T5"/>
                </a:cxn>
                <a:cxn ang="0">
                  <a:pos x="T6" y="T7"/>
                </a:cxn>
                <a:cxn ang="0">
                  <a:pos x="T8" y="T9"/>
                </a:cxn>
              </a:cxnLst>
              <a:rect l="0" t="0" r="r" b="b"/>
              <a:pathLst>
                <a:path w="331" h="78">
                  <a:moveTo>
                    <a:pt x="2" y="78"/>
                  </a:moveTo>
                  <a:lnTo>
                    <a:pt x="0" y="66"/>
                  </a:lnTo>
                  <a:lnTo>
                    <a:pt x="328" y="0"/>
                  </a:lnTo>
                  <a:lnTo>
                    <a:pt x="331" y="12"/>
                  </a:lnTo>
                  <a:lnTo>
                    <a:pt x="2" y="78"/>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92" name="Freeform 108"/>
            <p:cNvSpPr/>
            <p:nvPr/>
          </p:nvSpPr>
          <p:spPr bwMode="auto">
            <a:xfrm>
              <a:off x="2895" y="819"/>
              <a:ext cx="94" cy="290"/>
            </a:xfrm>
            <a:custGeom>
              <a:avLst/>
              <a:gdLst>
                <a:gd name="T0" fmla="*/ 82 w 94"/>
                <a:gd name="T1" fmla="*/ 290 h 290"/>
                <a:gd name="T2" fmla="*/ 0 w 94"/>
                <a:gd name="T3" fmla="*/ 2 h 290"/>
                <a:gd name="T4" fmla="*/ 11 w 94"/>
                <a:gd name="T5" fmla="*/ 0 h 290"/>
                <a:gd name="T6" fmla="*/ 94 w 94"/>
                <a:gd name="T7" fmla="*/ 288 h 290"/>
                <a:gd name="T8" fmla="*/ 82 w 94"/>
                <a:gd name="T9" fmla="*/ 290 h 290"/>
              </a:gdLst>
              <a:ahLst/>
              <a:cxnLst>
                <a:cxn ang="0">
                  <a:pos x="T0" y="T1"/>
                </a:cxn>
                <a:cxn ang="0">
                  <a:pos x="T2" y="T3"/>
                </a:cxn>
                <a:cxn ang="0">
                  <a:pos x="T4" y="T5"/>
                </a:cxn>
                <a:cxn ang="0">
                  <a:pos x="T6" y="T7"/>
                </a:cxn>
                <a:cxn ang="0">
                  <a:pos x="T8" y="T9"/>
                </a:cxn>
              </a:cxnLst>
              <a:rect l="0" t="0" r="r" b="b"/>
              <a:pathLst>
                <a:path w="94" h="290">
                  <a:moveTo>
                    <a:pt x="82" y="290"/>
                  </a:moveTo>
                  <a:lnTo>
                    <a:pt x="0" y="2"/>
                  </a:lnTo>
                  <a:lnTo>
                    <a:pt x="11" y="0"/>
                  </a:lnTo>
                  <a:lnTo>
                    <a:pt x="94" y="288"/>
                  </a:lnTo>
                  <a:lnTo>
                    <a:pt x="82" y="290"/>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93" name="Freeform 109"/>
            <p:cNvSpPr/>
            <p:nvPr/>
          </p:nvSpPr>
          <p:spPr bwMode="auto">
            <a:xfrm>
              <a:off x="2762" y="823"/>
              <a:ext cx="142" cy="305"/>
            </a:xfrm>
            <a:custGeom>
              <a:avLst/>
              <a:gdLst>
                <a:gd name="T0" fmla="*/ 10 w 142"/>
                <a:gd name="T1" fmla="*/ 305 h 305"/>
                <a:gd name="T2" fmla="*/ 0 w 142"/>
                <a:gd name="T3" fmla="*/ 300 h 305"/>
                <a:gd name="T4" fmla="*/ 130 w 142"/>
                <a:gd name="T5" fmla="*/ 0 h 305"/>
                <a:gd name="T6" fmla="*/ 142 w 142"/>
                <a:gd name="T7" fmla="*/ 5 h 305"/>
                <a:gd name="T8" fmla="*/ 10 w 142"/>
                <a:gd name="T9" fmla="*/ 305 h 305"/>
              </a:gdLst>
              <a:ahLst/>
              <a:cxnLst>
                <a:cxn ang="0">
                  <a:pos x="T0" y="T1"/>
                </a:cxn>
                <a:cxn ang="0">
                  <a:pos x="T2" y="T3"/>
                </a:cxn>
                <a:cxn ang="0">
                  <a:pos x="T4" y="T5"/>
                </a:cxn>
                <a:cxn ang="0">
                  <a:pos x="T6" y="T7"/>
                </a:cxn>
                <a:cxn ang="0">
                  <a:pos x="T8" y="T9"/>
                </a:cxn>
              </a:cxnLst>
              <a:rect l="0" t="0" r="r" b="b"/>
              <a:pathLst>
                <a:path w="142" h="305">
                  <a:moveTo>
                    <a:pt x="10" y="305"/>
                  </a:moveTo>
                  <a:lnTo>
                    <a:pt x="0" y="300"/>
                  </a:lnTo>
                  <a:lnTo>
                    <a:pt x="130" y="0"/>
                  </a:lnTo>
                  <a:lnTo>
                    <a:pt x="142" y="5"/>
                  </a:lnTo>
                  <a:lnTo>
                    <a:pt x="10" y="305"/>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94" name="Freeform 110"/>
            <p:cNvSpPr/>
            <p:nvPr/>
          </p:nvSpPr>
          <p:spPr bwMode="auto">
            <a:xfrm>
              <a:off x="2550" y="887"/>
              <a:ext cx="28" cy="373"/>
            </a:xfrm>
            <a:custGeom>
              <a:avLst/>
              <a:gdLst>
                <a:gd name="T0" fmla="*/ 12 w 28"/>
                <a:gd name="T1" fmla="*/ 373 h 373"/>
                <a:gd name="T2" fmla="*/ 0 w 28"/>
                <a:gd name="T3" fmla="*/ 373 h 373"/>
                <a:gd name="T4" fmla="*/ 16 w 28"/>
                <a:gd name="T5" fmla="*/ 0 h 373"/>
                <a:gd name="T6" fmla="*/ 28 w 28"/>
                <a:gd name="T7" fmla="*/ 0 h 373"/>
                <a:gd name="T8" fmla="*/ 12 w 28"/>
                <a:gd name="T9" fmla="*/ 373 h 373"/>
              </a:gdLst>
              <a:ahLst/>
              <a:cxnLst>
                <a:cxn ang="0">
                  <a:pos x="T0" y="T1"/>
                </a:cxn>
                <a:cxn ang="0">
                  <a:pos x="T2" y="T3"/>
                </a:cxn>
                <a:cxn ang="0">
                  <a:pos x="T4" y="T5"/>
                </a:cxn>
                <a:cxn ang="0">
                  <a:pos x="T6" y="T7"/>
                </a:cxn>
                <a:cxn ang="0">
                  <a:pos x="T8" y="T9"/>
                </a:cxn>
              </a:cxnLst>
              <a:rect l="0" t="0" r="r" b="b"/>
              <a:pathLst>
                <a:path w="28" h="373">
                  <a:moveTo>
                    <a:pt x="12" y="373"/>
                  </a:moveTo>
                  <a:lnTo>
                    <a:pt x="0" y="373"/>
                  </a:lnTo>
                  <a:lnTo>
                    <a:pt x="16" y="0"/>
                  </a:lnTo>
                  <a:lnTo>
                    <a:pt x="28" y="0"/>
                  </a:lnTo>
                  <a:lnTo>
                    <a:pt x="12" y="373"/>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95" name="Freeform 111"/>
            <p:cNvSpPr/>
            <p:nvPr/>
          </p:nvSpPr>
          <p:spPr bwMode="auto">
            <a:xfrm>
              <a:off x="2977" y="1107"/>
              <a:ext cx="121" cy="281"/>
            </a:xfrm>
            <a:custGeom>
              <a:avLst/>
              <a:gdLst>
                <a:gd name="T0" fmla="*/ 109 w 121"/>
                <a:gd name="T1" fmla="*/ 281 h 281"/>
                <a:gd name="T2" fmla="*/ 0 w 121"/>
                <a:gd name="T3" fmla="*/ 2 h 281"/>
                <a:gd name="T4" fmla="*/ 12 w 121"/>
                <a:gd name="T5" fmla="*/ 0 h 281"/>
                <a:gd name="T6" fmla="*/ 121 w 121"/>
                <a:gd name="T7" fmla="*/ 276 h 281"/>
                <a:gd name="T8" fmla="*/ 109 w 121"/>
                <a:gd name="T9" fmla="*/ 281 h 281"/>
              </a:gdLst>
              <a:ahLst/>
              <a:cxnLst>
                <a:cxn ang="0">
                  <a:pos x="T0" y="T1"/>
                </a:cxn>
                <a:cxn ang="0">
                  <a:pos x="T2" y="T3"/>
                </a:cxn>
                <a:cxn ang="0">
                  <a:pos x="T4" y="T5"/>
                </a:cxn>
                <a:cxn ang="0">
                  <a:pos x="T6" y="T7"/>
                </a:cxn>
                <a:cxn ang="0">
                  <a:pos x="T8" y="T9"/>
                </a:cxn>
              </a:cxnLst>
              <a:rect l="0" t="0" r="r" b="b"/>
              <a:pathLst>
                <a:path w="121" h="281">
                  <a:moveTo>
                    <a:pt x="109" y="281"/>
                  </a:moveTo>
                  <a:lnTo>
                    <a:pt x="0" y="2"/>
                  </a:lnTo>
                  <a:lnTo>
                    <a:pt x="12" y="0"/>
                  </a:lnTo>
                  <a:lnTo>
                    <a:pt x="121" y="276"/>
                  </a:lnTo>
                  <a:lnTo>
                    <a:pt x="109" y="281"/>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96" name="Freeform 112"/>
            <p:cNvSpPr/>
            <p:nvPr/>
          </p:nvSpPr>
          <p:spPr bwMode="auto">
            <a:xfrm>
              <a:off x="2769" y="1126"/>
              <a:ext cx="74" cy="224"/>
            </a:xfrm>
            <a:custGeom>
              <a:avLst/>
              <a:gdLst>
                <a:gd name="T0" fmla="*/ 62 w 74"/>
                <a:gd name="T1" fmla="*/ 224 h 224"/>
                <a:gd name="T2" fmla="*/ 0 w 74"/>
                <a:gd name="T3" fmla="*/ 5 h 224"/>
                <a:gd name="T4" fmla="*/ 12 w 74"/>
                <a:gd name="T5" fmla="*/ 0 h 224"/>
                <a:gd name="T6" fmla="*/ 74 w 74"/>
                <a:gd name="T7" fmla="*/ 222 h 224"/>
                <a:gd name="T8" fmla="*/ 62 w 74"/>
                <a:gd name="T9" fmla="*/ 224 h 224"/>
              </a:gdLst>
              <a:ahLst/>
              <a:cxnLst>
                <a:cxn ang="0">
                  <a:pos x="T0" y="T1"/>
                </a:cxn>
                <a:cxn ang="0">
                  <a:pos x="T2" y="T3"/>
                </a:cxn>
                <a:cxn ang="0">
                  <a:pos x="T4" y="T5"/>
                </a:cxn>
                <a:cxn ang="0">
                  <a:pos x="T6" y="T7"/>
                </a:cxn>
                <a:cxn ang="0">
                  <a:pos x="T8" y="T9"/>
                </a:cxn>
              </a:cxnLst>
              <a:rect l="0" t="0" r="r" b="b"/>
              <a:pathLst>
                <a:path w="74" h="224">
                  <a:moveTo>
                    <a:pt x="62" y="224"/>
                  </a:moveTo>
                  <a:lnTo>
                    <a:pt x="0" y="5"/>
                  </a:lnTo>
                  <a:lnTo>
                    <a:pt x="12" y="0"/>
                  </a:lnTo>
                  <a:lnTo>
                    <a:pt x="74" y="222"/>
                  </a:lnTo>
                  <a:lnTo>
                    <a:pt x="62" y="224"/>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97" name="Freeform 113"/>
            <p:cNvSpPr/>
            <p:nvPr/>
          </p:nvSpPr>
          <p:spPr bwMode="auto">
            <a:xfrm>
              <a:off x="2836" y="1109"/>
              <a:ext cx="148" cy="248"/>
            </a:xfrm>
            <a:custGeom>
              <a:avLst/>
              <a:gdLst>
                <a:gd name="T0" fmla="*/ 9 w 148"/>
                <a:gd name="T1" fmla="*/ 248 h 248"/>
                <a:gd name="T2" fmla="*/ 0 w 148"/>
                <a:gd name="T3" fmla="*/ 244 h 248"/>
                <a:gd name="T4" fmla="*/ 139 w 148"/>
                <a:gd name="T5" fmla="*/ 0 h 248"/>
                <a:gd name="T6" fmla="*/ 148 w 148"/>
                <a:gd name="T7" fmla="*/ 7 h 248"/>
                <a:gd name="T8" fmla="*/ 9 w 148"/>
                <a:gd name="T9" fmla="*/ 248 h 248"/>
              </a:gdLst>
              <a:ahLst/>
              <a:cxnLst>
                <a:cxn ang="0">
                  <a:pos x="T0" y="T1"/>
                </a:cxn>
                <a:cxn ang="0">
                  <a:pos x="T2" y="T3"/>
                </a:cxn>
                <a:cxn ang="0">
                  <a:pos x="T4" y="T5"/>
                </a:cxn>
                <a:cxn ang="0">
                  <a:pos x="T6" y="T7"/>
                </a:cxn>
                <a:cxn ang="0">
                  <a:pos x="T8" y="T9"/>
                </a:cxn>
              </a:cxnLst>
              <a:rect l="0" t="0" r="r" b="b"/>
              <a:pathLst>
                <a:path w="148" h="248">
                  <a:moveTo>
                    <a:pt x="9" y="248"/>
                  </a:moveTo>
                  <a:lnTo>
                    <a:pt x="0" y="244"/>
                  </a:lnTo>
                  <a:lnTo>
                    <a:pt x="139" y="0"/>
                  </a:lnTo>
                  <a:lnTo>
                    <a:pt x="148" y="7"/>
                  </a:lnTo>
                  <a:lnTo>
                    <a:pt x="9" y="248"/>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98" name="Freeform 114"/>
            <p:cNvSpPr/>
            <p:nvPr/>
          </p:nvSpPr>
          <p:spPr bwMode="auto">
            <a:xfrm>
              <a:off x="2987" y="1105"/>
              <a:ext cx="255" cy="160"/>
            </a:xfrm>
            <a:custGeom>
              <a:avLst/>
              <a:gdLst>
                <a:gd name="T0" fmla="*/ 250 w 255"/>
                <a:gd name="T1" fmla="*/ 160 h 160"/>
                <a:gd name="T2" fmla="*/ 0 w 255"/>
                <a:gd name="T3" fmla="*/ 9 h 160"/>
                <a:gd name="T4" fmla="*/ 5 w 255"/>
                <a:gd name="T5" fmla="*/ 0 h 160"/>
                <a:gd name="T6" fmla="*/ 255 w 255"/>
                <a:gd name="T7" fmla="*/ 151 h 160"/>
                <a:gd name="T8" fmla="*/ 250 w 255"/>
                <a:gd name="T9" fmla="*/ 160 h 160"/>
              </a:gdLst>
              <a:ahLst/>
              <a:cxnLst>
                <a:cxn ang="0">
                  <a:pos x="T0" y="T1"/>
                </a:cxn>
                <a:cxn ang="0">
                  <a:pos x="T2" y="T3"/>
                </a:cxn>
                <a:cxn ang="0">
                  <a:pos x="T4" y="T5"/>
                </a:cxn>
                <a:cxn ang="0">
                  <a:pos x="T6" y="T7"/>
                </a:cxn>
                <a:cxn ang="0">
                  <a:pos x="T8" y="T9"/>
                </a:cxn>
              </a:cxnLst>
              <a:rect l="0" t="0" r="r" b="b"/>
              <a:pathLst>
                <a:path w="255" h="160">
                  <a:moveTo>
                    <a:pt x="250" y="160"/>
                  </a:moveTo>
                  <a:lnTo>
                    <a:pt x="0" y="9"/>
                  </a:lnTo>
                  <a:lnTo>
                    <a:pt x="5" y="0"/>
                  </a:lnTo>
                  <a:lnTo>
                    <a:pt x="255" y="151"/>
                  </a:lnTo>
                  <a:lnTo>
                    <a:pt x="250" y="160"/>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499" name="Freeform 115"/>
            <p:cNvSpPr/>
            <p:nvPr/>
          </p:nvSpPr>
          <p:spPr bwMode="auto">
            <a:xfrm>
              <a:off x="3235" y="1263"/>
              <a:ext cx="165" cy="217"/>
            </a:xfrm>
            <a:custGeom>
              <a:avLst/>
              <a:gdLst>
                <a:gd name="T0" fmla="*/ 156 w 165"/>
                <a:gd name="T1" fmla="*/ 217 h 217"/>
                <a:gd name="T2" fmla="*/ 0 w 165"/>
                <a:gd name="T3" fmla="*/ 7 h 217"/>
                <a:gd name="T4" fmla="*/ 9 w 165"/>
                <a:gd name="T5" fmla="*/ 0 h 217"/>
                <a:gd name="T6" fmla="*/ 165 w 165"/>
                <a:gd name="T7" fmla="*/ 212 h 217"/>
                <a:gd name="T8" fmla="*/ 156 w 165"/>
                <a:gd name="T9" fmla="*/ 217 h 217"/>
              </a:gdLst>
              <a:ahLst/>
              <a:cxnLst>
                <a:cxn ang="0">
                  <a:pos x="T0" y="T1"/>
                </a:cxn>
                <a:cxn ang="0">
                  <a:pos x="T2" y="T3"/>
                </a:cxn>
                <a:cxn ang="0">
                  <a:pos x="T4" y="T5"/>
                </a:cxn>
                <a:cxn ang="0">
                  <a:pos x="T6" y="T7"/>
                </a:cxn>
                <a:cxn ang="0">
                  <a:pos x="T8" y="T9"/>
                </a:cxn>
              </a:cxnLst>
              <a:rect l="0" t="0" r="r" b="b"/>
              <a:pathLst>
                <a:path w="165" h="217">
                  <a:moveTo>
                    <a:pt x="156" y="217"/>
                  </a:moveTo>
                  <a:lnTo>
                    <a:pt x="0" y="7"/>
                  </a:lnTo>
                  <a:lnTo>
                    <a:pt x="9" y="0"/>
                  </a:lnTo>
                  <a:lnTo>
                    <a:pt x="165" y="212"/>
                  </a:lnTo>
                  <a:lnTo>
                    <a:pt x="156" y="217"/>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500" name="Freeform 116"/>
            <p:cNvSpPr/>
            <p:nvPr/>
          </p:nvSpPr>
          <p:spPr bwMode="auto">
            <a:xfrm>
              <a:off x="3150" y="1270"/>
              <a:ext cx="94" cy="321"/>
            </a:xfrm>
            <a:custGeom>
              <a:avLst/>
              <a:gdLst>
                <a:gd name="T0" fmla="*/ 9 w 94"/>
                <a:gd name="T1" fmla="*/ 321 h 321"/>
                <a:gd name="T2" fmla="*/ 0 w 94"/>
                <a:gd name="T3" fmla="*/ 319 h 321"/>
                <a:gd name="T4" fmla="*/ 83 w 94"/>
                <a:gd name="T5" fmla="*/ 0 h 321"/>
                <a:gd name="T6" fmla="*/ 94 w 94"/>
                <a:gd name="T7" fmla="*/ 2 h 321"/>
                <a:gd name="T8" fmla="*/ 9 w 94"/>
                <a:gd name="T9" fmla="*/ 321 h 321"/>
              </a:gdLst>
              <a:ahLst/>
              <a:cxnLst>
                <a:cxn ang="0">
                  <a:pos x="T0" y="T1"/>
                </a:cxn>
                <a:cxn ang="0">
                  <a:pos x="T2" y="T3"/>
                </a:cxn>
                <a:cxn ang="0">
                  <a:pos x="T4" y="T5"/>
                </a:cxn>
                <a:cxn ang="0">
                  <a:pos x="T6" y="T7"/>
                </a:cxn>
                <a:cxn ang="0">
                  <a:pos x="T8" y="T9"/>
                </a:cxn>
              </a:cxnLst>
              <a:rect l="0" t="0" r="r" b="b"/>
              <a:pathLst>
                <a:path w="94" h="321">
                  <a:moveTo>
                    <a:pt x="9" y="321"/>
                  </a:moveTo>
                  <a:lnTo>
                    <a:pt x="0" y="319"/>
                  </a:lnTo>
                  <a:lnTo>
                    <a:pt x="83" y="0"/>
                  </a:lnTo>
                  <a:lnTo>
                    <a:pt x="94" y="2"/>
                  </a:lnTo>
                  <a:lnTo>
                    <a:pt x="9" y="321"/>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501" name="Freeform 117"/>
            <p:cNvSpPr/>
            <p:nvPr/>
          </p:nvSpPr>
          <p:spPr bwMode="auto">
            <a:xfrm>
              <a:off x="2838" y="1357"/>
              <a:ext cx="158" cy="284"/>
            </a:xfrm>
            <a:custGeom>
              <a:avLst/>
              <a:gdLst>
                <a:gd name="T0" fmla="*/ 149 w 158"/>
                <a:gd name="T1" fmla="*/ 284 h 284"/>
                <a:gd name="T2" fmla="*/ 0 w 158"/>
                <a:gd name="T3" fmla="*/ 5 h 284"/>
                <a:gd name="T4" fmla="*/ 9 w 158"/>
                <a:gd name="T5" fmla="*/ 0 h 284"/>
                <a:gd name="T6" fmla="*/ 158 w 158"/>
                <a:gd name="T7" fmla="*/ 277 h 284"/>
                <a:gd name="T8" fmla="*/ 149 w 158"/>
                <a:gd name="T9" fmla="*/ 284 h 284"/>
              </a:gdLst>
              <a:ahLst/>
              <a:cxnLst>
                <a:cxn ang="0">
                  <a:pos x="T0" y="T1"/>
                </a:cxn>
                <a:cxn ang="0">
                  <a:pos x="T2" y="T3"/>
                </a:cxn>
                <a:cxn ang="0">
                  <a:pos x="T4" y="T5"/>
                </a:cxn>
                <a:cxn ang="0">
                  <a:pos x="T6" y="T7"/>
                </a:cxn>
                <a:cxn ang="0">
                  <a:pos x="T8" y="T9"/>
                </a:cxn>
              </a:cxnLst>
              <a:rect l="0" t="0" r="r" b="b"/>
              <a:pathLst>
                <a:path w="158" h="284">
                  <a:moveTo>
                    <a:pt x="149" y="284"/>
                  </a:moveTo>
                  <a:lnTo>
                    <a:pt x="0" y="5"/>
                  </a:lnTo>
                  <a:lnTo>
                    <a:pt x="9" y="0"/>
                  </a:lnTo>
                  <a:lnTo>
                    <a:pt x="158" y="277"/>
                  </a:lnTo>
                  <a:lnTo>
                    <a:pt x="149" y="284"/>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502" name="Freeform 118"/>
            <p:cNvSpPr/>
            <p:nvPr/>
          </p:nvSpPr>
          <p:spPr bwMode="auto">
            <a:xfrm>
              <a:off x="2987" y="1390"/>
              <a:ext cx="109" cy="246"/>
            </a:xfrm>
            <a:custGeom>
              <a:avLst/>
              <a:gdLst>
                <a:gd name="T0" fmla="*/ 9 w 109"/>
                <a:gd name="T1" fmla="*/ 246 h 246"/>
                <a:gd name="T2" fmla="*/ 0 w 109"/>
                <a:gd name="T3" fmla="*/ 241 h 246"/>
                <a:gd name="T4" fmla="*/ 99 w 109"/>
                <a:gd name="T5" fmla="*/ 0 h 246"/>
                <a:gd name="T6" fmla="*/ 109 w 109"/>
                <a:gd name="T7" fmla="*/ 5 h 246"/>
                <a:gd name="T8" fmla="*/ 9 w 109"/>
                <a:gd name="T9" fmla="*/ 246 h 246"/>
              </a:gdLst>
              <a:ahLst/>
              <a:cxnLst>
                <a:cxn ang="0">
                  <a:pos x="T0" y="T1"/>
                </a:cxn>
                <a:cxn ang="0">
                  <a:pos x="T2" y="T3"/>
                </a:cxn>
                <a:cxn ang="0">
                  <a:pos x="T4" y="T5"/>
                </a:cxn>
                <a:cxn ang="0">
                  <a:pos x="T6" y="T7"/>
                </a:cxn>
                <a:cxn ang="0">
                  <a:pos x="T8" y="T9"/>
                </a:cxn>
              </a:cxnLst>
              <a:rect l="0" t="0" r="r" b="b"/>
              <a:pathLst>
                <a:path w="109" h="246">
                  <a:moveTo>
                    <a:pt x="9" y="246"/>
                  </a:moveTo>
                  <a:lnTo>
                    <a:pt x="0" y="241"/>
                  </a:lnTo>
                  <a:lnTo>
                    <a:pt x="99" y="0"/>
                  </a:lnTo>
                  <a:lnTo>
                    <a:pt x="109" y="5"/>
                  </a:lnTo>
                  <a:lnTo>
                    <a:pt x="9" y="246"/>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503" name="Freeform 119"/>
            <p:cNvSpPr/>
            <p:nvPr/>
          </p:nvSpPr>
          <p:spPr bwMode="auto">
            <a:xfrm>
              <a:off x="2850" y="1634"/>
              <a:ext cx="142" cy="196"/>
            </a:xfrm>
            <a:custGeom>
              <a:avLst/>
              <a:gdLst>
                <a:gd name="T0" fmla="*/ 9 w 142"/>
                <a:gd name="T1" fmla="*/ 196 h 196"/>
                <a:gd name="T2" fmla="*/ 0 w 142"/>
                <a:gd name="T3" fmla="*/ 189 h 196"/>
                <a:gd name="T4" fmla="*/ 132 w 142"/>
                <a:gd name="T5" fmla="*/ 0 h 196"/>
                <a:gd name="T6" fmla="*/ 142 w 142"/>
                <a:gd name="T7" fmla="*/ 7 h 196"/>
                <a:gd name="T8" fmla="*/ 9 w 142"/>
                <a:gd name="T9" fmla="*/ 196 h 196"/>
              </a:gdLst>
              <a:ahLst/>
              <a:cxnLst>
                <a:cxn ang="0">
                  <a:pos x="T0" y="T1"/>
                </a:cxn>
                <a:cxn ang="0">
                  <a:pos x="T2" y="T3"/>
                </a:cxn>
                <a:cxn ang="0">
                  <a:pos x="T4" y="T5"/>
                </a:cxn>
                <a:cxn ang="0">
                  <a:pos x="T6" y="T7"/>
                </a:cxn>
                <a:cxn ang="0">
                  <a:pos x="T8" y="T9"/>
                </a:cxn>
              </a:cxnLst>
              <a:rect l="0" t="0" r="r" b="b"/>
              <a:pathLst>
                <a:path w="142" h="196">
                  <a:moveTo>
                    <a:pt x="9" y="196"/>
                  </a:moveTo>
                  <a:lnTo>
                    <a:pt x="0" y="189"/>
                  </a:lnTo>
                  <a:lnTo>
                    <a:pt x="132" y="0"/>
                  </a:lnTo>
                  <a:lnTo>
                    <a:pt x="142" y="7"/>
                  </a:lnTo>
                  <a:lnTo>
                    <a:pt x="9" y="196"/>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504" name="Freeform 120"/>
            <p:cNvSpPr/>
            <p:nvPr/>
          </p:nvSpPr>
          <p:spPr bwMode="auto">
            <a:xfrm>
              <a:off x="2850" y="1837"/>
              <a:ext cx="175" cy="205"/>
            </a:xfrm>
            <a:custGeom>
              <a:avLst/>
              <a:gdLst>
                <a:gd name="T0" fmla="*/ 165 w 175"/>
                <a:gd name="T1" fmla="*/ 205 h 205"/>
                <a:gd name="T2" fmla="*/ 0 w 175"/>
                <a:gd name="T3" fmla="*/ 7 h 205"/>
                <a:gd name="T4" fmla="*/ 7 w 175"/>
                <a:gd name="T5" fmla="*/ 0 h 205"/>
                <a:gd name="T6" fmla="*/ 175 w 175"/>
                <a:gd name="T7" fmla="*/ 198 h 205"/>
                <a:gd name="T8" fmla="*/ 165 w 175"/>
                <a:gd name="T9" fmla="*/ 205 h 205"/>
              </a:gdLst>
              <a:ahLst/>
              <a:cxnLst>
                <a:cxn ang="0">
                  <a:pos x="T0" y="T1"/>
                </a:cxn>
                <a:cxn ang="0">
                  <a:pos x="T2" y="T3"/>
                </a:cxn>
                <a:cxn ang="0">
                  <a:pos x="T4" y="T5"/>
                </a:cxn>
                <a:cxn ang="0">
                  <a:pos x="T6" y="T7"/>
                </a:cxn>
                <a:cxn ang="0">
                  <a:pos x="T8" y="T9"/>
                </a:cxn>
              </a:cxnLst>
              <a:rect l="0" t="0" r="r" b="b"/>
              <a:pathLst>
                <a:path w="175" h="205">
                  <a:moveTo>
                    <a:pt x="165" y="205"/>
                  </a:moveTo>
                  <a:lnTo>
                    <a:pt x="0" y="7"/>
                  </a:lnTo>
                  <a:lnTo>
                    <a:pt x="7" y="0"/>
                  </a:lnTo>
                  <a:lnTo>
                    <a:pt x="175" y="198"/>
                  </a:lnTo>
                  <a:lnTo>
                    <a:pt x="165" y="205"/>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505" name="Freeform 121"/>
            <p:cNvSpPr/>
            <p:nvPr/>
          </p:nvSpPr>
          <p:spPr bwMode="auto">
            <a:xfrm>
              <a:off x="2616" y="1523"/>
              <a:ext cx="241" cy="321"/>
            </a:xfrm>
            <a:custGeom>
              <a:avLst/>
              <a:gdLst>
                <a:gd name="T0" fmla="*/ 234 w 241"/>
                <a:gd name="T1" fmla="*/ 321 h 321"/>
                <a:gd name="T2" fmla="*/ 0 w 241"/>
                <a:gd name="T3" fmla="*/ 7 h 321"/>
                <a:gd name="T4" fmla="*/ 9 w 241"/>
                <a:gd name="T5" fmla="*/ 0 h 321"/>
                <a:gd name="T6" fmla="*/ 241 w 241"/>
                <a:gd name="T7" fmla="*/ 316 h 321"/>
                <a:gd name="T8" fmla="*/ 234 w 241"/>
                <a:gd name="T9" fmla="*/ 321 h 321"/>
              </a:gdLst>
              <a:ahLst/>
              <a:cxnLst>
                <a:cxn ang="0">
                  <a:pos x="T0" y="T1"/>
                </a:cxn>
                <a:cxn ang="0">
                  <a:pos x="T2" y="T3"/>
                </a:cxn>
                <a:cxn ang="0">
                  <a:pos x="T4" y="T5"/>
                </a:cxn>
                <a:cxn ang="0">
                  <a:pos x="T6" y="T7"/>
                </a:cxn>
                <a:cxn ang="0">
                  <a:pos x="T8" y="T9"/>
                </a:cxn>
              </a:cxnLst>
              <a:rect l="0" t="0" r="r" b="b"/>
              <a:pathLst>
                <a:path w="241" h="321">
                  <a:moveTo>
                    <a:pt x="234" y="321"/>
                  </a:moveTo>
                  <a:lnTo>
                    <a:pt x="0" y="7"/>
                  </a:lnTo>
                  <a:lnTo>
                    <a:pt x="9" y="0"/>
                  </a:lnTo>
                  <a:lnTo>
                    <a:pt x="241" y="316"/>
                  </a:lnTo>
                  <a:lnTo>
                    <a:pt x="234" y="321"/>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sp>
          <p:nvSpPr>
            <p:cNvPr id="506" name="Oval 122"/>
            <p:cNvSpPr>
              <a:spLocks noChangeArrowheads="1"/>
            </p:cNvSpPr>
            <p:nvPr/>
          </p:nvSpPr>
          <p:spPr bwMode="auto">
            <a:xfrm>
              <a:off x="2786" y="1291"/>
              <a:ext cx="111" cy="111"/>
            </a:xfrm>
            <a:prstGeom prst="ellipse">
              <a:avLst/>
            </a:prstGeom>
            <a:gradFill>
              <a:gsLst>
                <a:gs pos="0">
                  <a:srgbClr val="56C7CA"/>
                </a:gs>
                <a:gs pos="100000">
                  <a:srgbClr val="11817E"/>
                </a:gs>
              </a:gsLst>
              <a:lin ang="7200000" scaled="0"/>
            </a:gradFill>
            <a:ln>
              <a:noFill/>
            </a:ln>
            <a:effectLst/>
            <a:scene3d>
              <a:camera prst="orthographicFront"/>
              <a:lightRig rig="threePt" dir="t"/>
            </a:scene3d>
            <a:sp3d>
              <a:bevelT w="38100" h="127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611630"/>
              <a:endParaRPr lang="zh-CN" altLang="en-US">
                <a:solidFill>
                  <a:prstClr val="white"/>
                </a:solidFill>
              </a:endParaRPr>
            </a:p>
          </p:txBody>
        </p:sp>
        <p:sp>
          <p:nvSpPr>
            <p:cNvPr id="507" name="Oval 123"/>
            <p:cNvSpPr>
              <a:spLocks noChangeArrowheads="1"/>
            </p:cNvSpPr>
            <p:nvPr/>
          </p:nvSpPr>
          <p:spPr bwMode="auto">
            <a:xfrm>
              <a:off x="2306" y="1591"/>
              <a:ext cx="111" cy="114"/>
            </a:xfrm>
            <a:prstGeom prst="ellipse">
              <a:avLst/>
            </a:prstGeom>
            <a:gradFill>
              <a:gsLst>
                <a:gs pos="100000">
                  <a:srgbClr val="EC880E"/>
                </a:gs>
                <a:gs pos="0">
                  <a:srgbClr val="FFC000"/>
                </a:gs>
              </a:gsLst>
              <a:lin ang="72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611630"/>
              <a:endParaRPr lang="zh-CN" altLang="en-US">
                <a:solidFill>
                  <a:prstClr val="white"/>
                </a:solidFill>
              </a:endParaRPr>
            </a:p>
          </p:txBody>
        </p:sp>
        <p:sp>
          <p:nvSpPr>
            <p:cNvPr id="508" name="Oval 124"/>
            <p:cNvSpPr>
              <a:spLocks noChangeArrowheads="1"/>
            </p:cNvSpPr>
            <p:nvPr/>
          </p:nvSpPr>
          <p:spPr bwMode="auto">
            <a:xfrm>
              <a:off x="2798" y="2137"/>
              <a:ext cx="111" cy="111"/>
            </a:xfrm>
            <a:prstGeom prst="ellipse">
              <a:avLst/>
            </a:prstGeom>
            <a:gradFill>
              <a:gsLst>
                <a:gs pos="0">
                  <a:srgbClr val="56C7CA"/>
                </a:gs>
                <a:gs pos="100000">
                  <a:srgbClr val="11817E"/>
                </a:gs>
              </a:gsLst>
              <a:lin ang="7200000" scaled="0"/>
            </a:gradFill>
            <a:ln>
              <a:noFill/>
            </a:ln>
            <a:effectLst/>
            <a:scene3d>
              <a:camera prst="orthographicFront"/>
              <a:lightRig rig="threePt" dir="t"/>
            </a:scene3d>
            <a:sp3d>
              <a:bevelT w="38100" h="127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611630"/>
              <a:endParaRPr lang="zh-CN" altLang="en-US">
                <a:solidFill>
                  <a:prstClr val="white"/>
                </a:solidFill>
              </a:endParaRPr>
            </a:p>
          </p:txBody>
        </p:sp>
        <p:sp>
          <p:nvSpPr>
            <p:cNvPr id="509" name="Oval 125"/>
            <p:cNvSpPr>
              <a:spLocks noChangeArrowheads="1"/>
            </p:cNvSpPr>
            <p:nvPr/>
          </p:nvSpPr>
          <p:spPr bwMode="auto">
            <a:xfrm>
              <a:off x="2798" y="1579"/>
              <a:ext cx="111" cy="111"/>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611630"/>
              <a:endParaRPr lang="zh-CN" altLang="en-US">
                <a:solidFill>
                  <a:prstClr val="white"/>
                </a:solidFill>
              </a:endParaRPr>
            </a:p>
          </p:txBody>
        </p:sp>
        <p:sp>
          <p:nvSpPr>
            <p:cNvPr id="510" name="Oval 126"/>
            <p:cNvSpPr>
              <a:spLocks noChangeArrowheads="1"/>
            </p:cNvSpPr>
            <p:nvPr/>
          </p:nvSpPr>
          <p:spPr bwMode="auto">
            <a:xfrm>
              <a:off x="2781" y="1761"/>
              <a:ext cx="144" cy="144"/>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611630"/>
              <a:endParaRPr lang="zh-CN" altLang="en-US">
                <a:solidFill>
                  <a:prstClr val="white"/>
                </a:solidFill>
              </a:endParaRPr>
            </a:p>
          </p:txBody>
        </p:sp>
        <p:sp>
          <p:nvSpPr>
            <p:cNvPr id="511" name="Oval 127"/>
            <p:cNvSpPr>
              <a:spLocks noChangeArrowheads="1"/>
            </p:cNvSpPr>
            <p:nvPr/>
          </p:nvSpPr>
          <p:spPr bwMode="auto">
            <a:xfrm>
              <a:off x="3341" y="1421"/>
              <a:ext cx="114" cy="111"/>
            </a:xfrm>
            <a:prstGeom prst="ellipse">
              <a:avLst/>
            </a:prstGeom>
            <a:gradFill>
              <a:gsLst>
                <a:gs pos="100000">
                  <a:srgbClr val="EC880E"/>
                </a:gs>
                <a:gs pos="0">
                  <a:srgbClr val="FFC000"/>
                </a:gs>
              </a:gsLst>
              <a:lin ang="72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611630"/>
              <a:endParaRPr lang="zh-CN" altLang="en-US">
                <a:solidFill>
                  <a:prstClr val="white"/>
                </a:solidFill>
              </a:endParaRPr>
            </a:p>
          </p:txBody>
        </p:sp>
        <p:sp>
          <p:nvSpPr>
            <p:cNvPr id="512" name="Oval 128"/>
            <p:cNvSpPr>
              <a:spLocks noChangeArrowheads="1"/>
            </p:cNvSpPr>
            <p:nvPr/>
          </p:nvSpPr>
          <p:spPr bwMode="auto">
            <a:xfrm>
              <a:off x="2524" y="835"/>
              <a:ext cx="111" cy="111"/>
            </a:xfrm>
            <a:prstGeom prst="ellipse">
              <a:avLst/>
            </a:prstGeom>
            <a:gradFill>
              <a:gsLst>
                <a:gs pos="0">
                  <a:srgbClr val="56C7CA"/>
                </a:gs>
                <a:gs pos="100000">
                  <a:srgbClr val="11817E"/>
                </a:gs>
              </a:gsLst>
              <a:lin ang="7200000" scaled="0"/>
            </a:gradFill>
            <a:ln>
              <a:noFill/>
            </a:ln>
            <a:effectLst/>
            <a:scene3d>
              <a:camera prst="orthographicFront"/>
              <a:lightRig rig="threePt" dir="t"/>
            </a:scene3d>
            <a:sp3d>
              <a:bevelT w="38100" h="127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611630"/>
              <a:endParaRPr lang="zh-CN" altLang="en-US">
                <a:solidFill>
                  <a:prstClr val="white"/>
                </a:solidFill>
              </a:endParaRPr>
            </a:p>
          </p:txBody>
        </p:sp>
        <p:sp>
          <p:nvSpPr>
            <p:cNvPr id="513" name="Oval 129"/>
            <p:cNvSpPr>
              <a:spLocks noChangeArrowheads="1"/>
            </p:cNvSpPr>
            <p:nvPr/>
          </p:nvSpPr>
          <p:spPr bwMode="auto">
            <a:xfrm>
              <a:off x="2521" y="1227"/>
              <a:ext cx="81" cy="81"/>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611630"/>
              <a:endParaRPr lang="zh-CN" altLang="en-US">
                <a:solidFill>
                  <a:prstClr val="white"/>
                </a:solidFill>
              </a:endParaRPr>
            </a:p>
          </p:txBody>
        </p:sp>
        <p:sp>
          <p:nvSpPr>
            <p:cNvPr id="514" name="Oval 130"/>
            <p:cNvSpPr>
              <a:spLocks noChangeArrowheads="1"/>
            </p:cNvSpPr>
            <p:nvPr/>
          </p:nvSpPr>
          <p:spPr bwMode="auto">
            <a:xfrm>
              <a:off x="2250" y="1249"/>
              <a:ext cx="80" cy="80"/>
            </a:xfrm>
            <a:prstGeom prst="ellipse">
              <a:avLst/>
            </a:prstGeom>
            <a:gradFill>
              <a:gsLst>
                <a:gs pos="0">
                  <a:srgbClr val="F05F55"/>
                </a:gs>
                <a:gs pos="100000">
                  <a:srgbClr val="D7190F"/>
                </a:gs>
              </a:gsLst>
              <a:lin ang="54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611630"/>
              <a:endParaRPr lang="zh-CN" altLang="en-US">
                <a:solidFill>
                  <a:prstClr val="white"/>
                </a:solidFill>
              </a:endParaRPr>
            </a:p>
          </p:txBody>
        </p:sp>
        <p:sp>
          <p:nvSpPr>
            <p:cNvPr id="515" name="Oval 131"/>
            <p:cNvSpPr>
              <a:spLocks noChangeArrowheads="1"/>
            </p:cNvSpPr>
            <p:nvPr/>
          </p:nvSpPr>
          <p:spPr bwMode="auto">
            <a:xfrm>
              <a:off x="2351" y="1001"/>
              <a:ext cx="81" cy="80"/>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611630"/>
              <a:endParaRPr lang="zh-CN" altLang="en-US">
                <a:solidFill>
                  <a:prstClr val="white"/>
                </a:solidFill>
              </a:endParaRPr>
            </a:p>
          </p:txBody>
        </p:sp>
        <p:sp>
          <p:nvSpPr>
            <p:cNvPr id="516" name="Oval 132"/>
            <p:cNvSpPr>
              <a:spLocks noChangeArrowheads="1"/>
            </p:cNvSpPr>
            <p:nvPr/>
          </p:nvSpPr>
          <p:spPr bwMode="auto">
            <a:xfrm>
              <a:off x="2942" y="1069"/>
              <a:ext cx="80" cy="80"/>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611630"/>
              <a:endParaRPr lang="zh-CN" altLang="en-US">
                <a:solidFill>
                  <a:prstClr val="white"/>
                </a:solidFill>
              </a:endParaRPr>
            </a:p>
          </p:txBody>
        </p:sp>
        <p:sp>
          <p:nvSpPr>
            <p:cNvPr id="517" name="Oval 133"/>
            <p:cNvSpPr>
              <a:spLocks noChangeArrowheads="1"/>
            </p:cNvSpPr>
            <p:nvPr/>
          </p:nvSpPr>
          <p:spPr bwMode="auto">
            <a:xfrm>
              <a:off x="3346" y="1109"/>
              <a:ext cx="80" cy="81"/>
            </a:xfrm>
            <a:prstGeom prst="ellipse">
              <a:avLst/>
            </a:prstGeom>
            <a:gradFill>
              <a:gsLst>
                <a:gs pos="0">
                  <a:srgbClr val="56C7CA"/>
                </a:gs>
                <a:gs pos="100000">
                  <a:srgbClr val="11817E"/>
                </a:gs>
              </a:gsLst>
              <a:lin ang="7200000" scaled="0"/>
            </a:gradFill>
            <a:ln>
              <a:noFill/>
            </a:ln>
            <a:effectLst/>
            <a:scene3d>
              <a:camera prst="orthographicFront"/>
              <a:lightRig rig="threePt" dir="t"/>
            </a:scene3d>
            <a:sp3d>
              <a:bevelT w="38100" h="127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611630"/>
              <a:endParaRPr lang="zh-CN" altLang="en-US">
                <a:solidFill>
                  <a:prstClr val="white"/>
                </a:solidFill>
              </a:endParaRPr>
            </a:p>
          </p:txBody>
        </p:sp>
        <p:sp>
          <p:nvSpPr>
            <p:cNvPr id="518" name="Oval 134"/>
            <p:cNvSpPr>
              <a:spLocks noChangeArrowheads="1"/>
            </p:cNvSpPr>
            <p:nvPr/>
          </p:nvSpPr>
          <p:spPr bwMode="auto">
            <a:xfrm>
              <a:off x="3110" y="1558"/>
              <a:ext cx="80" cy="80"/>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611630"/>
              <a:endParaRPr lang="zh-CN" altLang="en-US">
                <a:solidFill>
                  <a:prstClr val="white"/>
                </a:solidFill>
              </a:endParaRPr>
            </a:p>
          </p:txBody>
        </p:sp>
        <p:sp>
          <p:nvSpPr>
            <p:cNvPr id="519" name="Oval 135"/>
            <p:cNvSpPr>
              <a:spLocks noChangeArrowheads="1"/>
            </p:cNvSpPr>
            <p:nvPr/>
          </p:nvSpPr>
          <p:spPr bwMode="auto">
            <a:xfrm>
              <a:off x="3204" y="1225"/>
              <a:ext cx="78" cy="78"/>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611630"/>
              <a:endParaRPr lang="zh-CN" altLang="en-US">
                <a:solidFill>
                  <a:prstClr val="white"/>
                </a:solidFill>
              </a:endParaRPr>
            </a:p>
          </p:txBody>
        </p:sp>
        <p:sp>
          <p:nvSpPr>
            <p:cNvPr id="520" name="Oval 136"/>
            <p:cNvSpPr>
              <a:spLocks noChangeArrowheads="1"/>
            </p:cNvSpPr>
            <p:nvPr/>
          </p:nvSpPr>
          <p:spPr bwMode="auto">
            <a:xfrm>
              <a:off x="2491" y="1962"/>
              <a:ext cx="80" cy="80"/>
            </a:xfrm>
            <a:prstGeom prst="ellipse">
              <a:avLst/>
            </a:prstGeom>
            <a:gradFill>
              <a:gsLst>
                <a:gs pos="0">
                  <a:srgbClr val="56C7CA"/>
                </a:gs>
                <a:gs pos="100000">
                  <a:srgbClr val="11817E"/>
                </a:gs>
              </a:gsLst>
              <a:lin ang="7200000" scaled="0"/>
            </a:gradFill>
            <a:ln>
              <a:noFill/>
            </a:ln>
            <a:effectLst/>
            <a:scene3d>
              <a:camera prst="orthographicFront"/>
              <a:lightRig rig="threePt" dir="t"/>
            </a:scene3d>
            <a:sp3d>
              <a:bevelT w="38100" h="127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611630"/>
              <a:endParaRPr lang="zh-CN" altLang="en-US">
                <a:solidFill>
                  <a:prstClr val="white"/>
                </a:solidFill>
              </a:endParaRPr>
            </a:p>
          </p:txBody>
        </p:sp>
        <p:sp>
          <p:nvSpPr>
            <p:cNvPr id="521" name="Oval 137"/>
            <p:cNvSpPr>
              <a:spLocks noChangeArrowheads="1"/>
            </p:cNvSpPr>
            <p:nvPr/>
          </p:nvSpPr>
          <p:spPr bwMode="auto">
            <a:xfrm>
              <a:off x="3136" y="1901"/>
              <a:ext cx="80" cy="80"/>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611630"/>
              <a:endParaRPr lang="zh-CN" altLang="en-US">
                <a:solidFill>
                  <a:prstClr val="white"/>
                </a:solidFill>
              </a:endParaRPr>
            </a:p>
          </p:txBody>
        </p:sp>
        <p:sp>
          <p:nvSpPr>
            <p:cNvPr id="522" name="Oval 138"/>
            <p:cNvSpPr>
              <a:spLocks noChangeArrowheads="1"/>
            </p:cNvSpPr>
            <p:nvPr/>
          </p:nvSpPr>
          <p:spPr bwMode="auto">
            <a:xfrm>
              <a:off x="2746" y="1102"/>
              <a:ext cx="57" cy="59"/>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611630"/>
              <a:endParaRPr lang="zh-CN" altLang="en-US">
                <a:solidFill>
                  <a:prstClr val="white"/>
                </a:solidFill>
              </a:endParaRPr>
            </a:p>
          </p:txBody>
        </p:sp>
        <p:sp>
          <p:nvSpPr>
            <p:cNvPr id="523" name="Oval 139"/>
            <p:cNvSpPr>
              <a:spLocks noChangeArrowheads="1"/>
            </p:cNvSpPr>
            <p:nvPr/>
          </p:nvSpPr>
          <p:spPr bwMode="auto">
            <a:xfrm>
              <a:off x="2422" y="1395"/>
              <a:ext cx="57" cy="59"/>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611630"/>
              <a:endParaRPr lang="zh-CN" altLang="en-US">
                <a:solidFill>
                  <a:prstClr val="white"/>
                </a:solidFill>
              </a:endParaRPr>
            </a:p>
          </p:txBody>
        </p:sp>
        <p:sp>
          <p:nvSpPr>
            <p:cNvPr id="524" name="Oval 140"/>
            <p:cNvSpPr>
              <a:spLocks noChangeArrowheads="1"/>
            </p:cNvSpPr>
            <p:nvPr/>
          </p:nvSpPr>
          <p:spPr bwMode="auto">
            <a:xfrm>
              <a:off x="2573" y="1357"/>
              <a:ext cx="57" cy="59"/>
            </a:xfrm>
            <a:prstGeom prst="ellipse">
              <a:avLst/>
            </a:prstGeom>
            <a:gradFill>
              <a:gsLst>
                <a:gs pos="100000">
                  <a:srgbClr val="EC880E"/>
                </a:gs>
                <a:gs pos="0">
                  <a:srgbClr val="FFC000"/>
                </a:gs>
              </a:gsLst>
              <a:lin ang="72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611630"/>
              <a:endParaRPr lang="zh-CN" altLang="en-US">
                <a:solidFill>
                  <a:prstClr val="white"/>
                </a:solidFill>
              </a:endParaRPr>
            </a:p>
          </p:txBody>
        </p:sp>
        <p:sp>
          <p:nvSpPr>
            <p:cNvPr id="525" name="Oval 141"/>
            <p:cNvSpPr>
              <a:spLocks noChangeArrowheads="1"/>
            </p:cNvSpPr>
            <p:nvPr/>
          </p:nvSpPr>
          <p:spPr bwMode="auto">
            <a:xfrm>
              <a:off x="3065" y="1362"/>
              <a:ext cx="59" cy="57"/>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611630"/>
              <a:endParaRPr lang="zh-CN" altLang="en-US">
                <a:solidFill>
                  <a:prstClr val="white"/>
                </a:solidFill>
              </a:endParaRPr>
            </a:p>
          </p:txBody>
        </p:sp>
        <p:sp>
          <p:nvSpPr>
            <p:cNvPr id="526" name="Oval 142"/>
            <p:cNvSpPr>
              <a:spLocks noChangeArrowheads="1"/>
            </p:cNvSpPr>
            <p:nvPr/>
          </p:nvSpPr>
          <p:spPr bwMode="auto">
            <a:xfrm>
              <a:off x="2968" y="1610"/>
              <a:ext cx="57" cy="57"/>
            </a:xfrm>
            <a:prstGeom prst="ellipse">
              <a:avLst/>
            </a:prstGeom>
            <a:gradFill>
              <a:gsLst>
                <a:gs pos="0">
                  <a:srgbClr val="F05F55"/>
                </a:gs>
                <a:gs pos="100000">
                  <a:srgbClr val="D7190F"/>
                </a:gs>
              </a:gsLst>
              <a:lin ang="54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611630"/>
              <a:endParaRPr lang="zh-CN" altLang="en-US">
                <a:solidFill>
                  <a:prstClr val="white"/>
                </a:solidFill>
              </a:endParaRPr>
            </a:p>
          </p:txBody>
        </p:sp>
        <p:sp>
          <p:nvSpPr>
            <p:cNvPr id="527" name="Oval 143"/>
            <p:cNvSpPr>
              <a:spLocks noChangeArrowheads="1"/>
            </p:cNvSpPr>
            <p:nvPr/>
          </p:nvSpPr>
          <p:spPr bwMode="auto">
            <a:xfrm>
              <a:off x="2873" y="790"/>
              <a:ext cx="57" cy="59"/>
            </a:xfrm>
            <a:prstGeom prst="ellipse">
              <a:avLst/>
            </a:prstGeom>
            <a:gradFill>
              <a:gsLst>
                <a:gs pos="100000">
                  <a:srgbClr val="EC880E"/>
                </a:gs>
                <a:gs pos="0">
                  <a:srgbClr val="FFC000"/>
                </a:gs>
              </a:gsLst>
              <a:lin ang="72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611630"/>
              <a:endParaRPr lang="zh-CN" altLang="en-US">
                <a:solidFill>
                  <a:prstClr val="white"/>
                </a:solidFill>
              </a:endParaRPr>
            </a:p>
          </p:txBody>
        </p:sp>
        <p:sp>
          <p:nvSpPr>
            <p:cNvPr id="528" name="Oval 144"/>
            <p:cNvSpPr>
              <a:spLocks noChangeArrowheads="1"/>
            </p:cNvSpPr>
            <p:nvPr/>
          </p:nvSpPr>
          <p:spPr bwMode="auto">
            <a:xfrm>
              <a:off x="3178" y="923"/>
              <a:ext cx="57" cy="56"/>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611630"/>
              <a:endParaRPr lang="zh-CN" altLang="en-US">
                <a:solidFill>
                  <a:prstClr val="white"/>
                </a:solidFill>
              </a:endParaRPr>
            </a:p>
          </p:txBody>
        </p:sp>
        <p:sp>
          <p:nvSpPr>
            <p:cNvPr id="529" name="Oval 145"/>
            <p:cNvSpPr>
              <a:spLocks noChangeArrowheads="1"/>
            </p:cNvSpPr>
            <p:nvPr/>
          </p:nvSpPr>
          <p:spPr bwMode="auto">
            <a:xfrm>
              <a:off x="3254" y="1707"/>
              <a:ext cx="57" cy="59"/>
            </a:xfrm>
            <a:prstGeom prst="ellipse">
              <a:avLst/>
            </a:prstGeom>
            <a:gradFill>
              <a:gsLst>
                <a:gs pos="0">
                  <a:srgbClr val="F05F55"/>
                </a:gs>
                <a:gs pos="100000">
                  <a:srgbClr val="D7190F"/>
                </a:gs>
              </a:gsLst>
              <a:lin ang="54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611630"/>
              <a:endParaRPr lang="zh-CN" altLang="en-US">
                <a:solidFill>
                  <a:prstClr val="white"/>
                </a:solidFill>
              </a:endParaRPr>
            </a:p>
          </p:txBody>
        </p:sp>
        <p:sp>
          <p:nvSpPr>
            <p:cNvPr id="530" name="Oval 146"/>
            <p:cNvSpPr>
              <a:spLocks noChangeArrowheads="1"/>
            </p:cNvSpPr>
            <p:nvPr/>
          </p:nvSpPr>
          <p:spPr bwMode="auto">
            <a:xfrm>
              <a:off x="3119" y="2139"/>
              <a:ext cx="57" cy="59"/>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611630"/>
              <a:endParaRPr lang="zh-CN" altLang="en-US">
                <a:solidFill>
                  <a:prstClr val="white"/>
                </a:solidFill>
              </a:endParaRPr>
            </a:p>
          </p:txBody>
        </p:sp>
        <p:sp>
          <p:nvSpPr>
            <p:cNvPr id="531" name="Oval 147"/>
            <p:cNvSpPr>
              <a:spLocks noChangeArrowheads="1"/>
            </p:cNvSpPr>
            <p:nvPr/>
          </p:nvSpPr>
          <p:spPr bwMode="auto">
            <a:xfrm>
              <a:off x="2994" y="2170"/>
              <a:ext cx="57" cy="59"/>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611630"/>
              <a:endParaRPr lang="zh-CN" altLang="en-US">
                <a:solidFill>
                  <a:prstClr val="white"/>
                </a:solidFill>
              </a:endParaRPr>
            </a:p>
          </p:txBody>
        </p:sp>
        <p:sp>
          <p:nvSpPr>
            <p:cNvPr id="532" name="Oval 148"/>
            <p:cNvSpPr>
              <a:spLocks noChangeArrowheads="1"/>
            </p:cNvSpPr>
            <p:nvPr/>
          </p:nvSpPr>
          <p:spPr bwMode="auto">
            <a:xfrm>
              <a:off x="2557" y="2172"/>
              <a:ext cx="56" cy="59"/>
            </a:xfrm>
            <a:prstGeom prst="ellipse">
              <a:avLst/>
            </a:prstGeom>
            <a:gradFill>
              <a:gsLst>
                <a:gs pos="0">
                  <a:srgbClr val="F05F55"/>
                </a:gs>
                <a:gs pos="100000">
                  <a:srgbClr val="D7190F"/>
                </a:gs>
              </a:gsLst>
              <a:lin ang="54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611630"/>
              <a:endParaRPr lang="zh-CN" altLang="en-US">
                <a:solidFill>
                  <a:prstClr val="white"/>
                </a:solidFill>
              </a:endParaRPr>
            </a:p>
          </p:txBody>
        </p:sp>
        <p:sp>
          <p:nvSpPr>
            <p:cNvPr id="533" name="Oval 149"/>
            <p:cNvSpPr>
              <a:spLocks noChangeArrowheads="1"/>
            </p:cNvSpPr>
            <p:nvPr/>
          </p:nvSpPr>
          <p:spPr bwMode="auto">
            <a:xfrm>
              <a:off x="2618" y="1735"/>
              <a:ext cx="81" cy="81"/>
            </a:xfrm>
            <a:prstGeom prst="ellipse">
              <a:avLst/>
            </a:prstGeom>
            <a:gradFill>
              <a:gsLst>
                <a:gs pos="100000">
                  <a:srgbClr val="EC880E"/>
                </a:gs>
                <a:gs pos="0">
                  <a:srgbClr val="FFC000"/>
                </a:gs>
              </a:gsLst>
              <a:lin ang="72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611630"/>
              <a:endParaRPr lang="zh-CN" altLang="en-US">
                <a:solidFill>
                  <a:prstClr val="white"/>
                </a:solidFill>
              </a:endParaRPr>
            </a:p>
          </p:txBody>
        </p:sp>
        <p:sp>
          <p:nvSpPr>
            <p:cNvPr id="534" name="Oval 150"/>
            <p:cNvSpPr>
              <a:spLocks noChangeArrowheads="1"/>
            </p:cNvSpPr>
            <p:nvPr/>
          </p:nvSpPr>
          <p:spPr bwMode="auto">
            <a:xfrm>
              <a:off x="2989" y="1809"/>
              <a:ext cx="81" cy="80"/>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611630"/>
              <a:endParaRPr lang="zh-CN" altLang="en-US">
                <a:solidFill>
                  <a:prstClr val="white"/>
                </a:solidFill>
              </a:endParaRPr>
            </a:p>
          </p:txBody>
        </p:sp>
        <p:sp>
          <p:nvSpPr>
            <p:cNvPr id="535" name="Oval 151"/>
            <p:cNvSpPr>
              <a:spLocks noChangeArrowheads="1"/>
            </p:cNvSpPr>
            <p:nvPr/>
          </p:nvSpPr>
          <p:spPr bwMode="auto">
            <a:xfrm>
              <a:off x="2994" y="2009"/>
              <a:ext cx="80" cy="81"/>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611630"/>
              <a:endParaRPr lang="zh-CN" altLang="en-US">
                <a:solidFill>
                  <a:prstClr val="white"/>
                </a:solidFill>
              </a:endParaRPr>
            </a:p>
          </p:txBody>
        </p:sp>
        <p:sp>
          <p:nvSpPr>
            <p:cNvPr id="536" name="Oval 152"/>
            <p:cNvSpPr>
              <a:spLocks noChangeArrowheads="1"/>
            </p:cNvSpPr>
            <p:nvPr/>
          </p:nvSpPr>
          <p:spPr bwMode="auto">
            <a:xfrm>
              <a:off x="2694" y="1991"/>
              <a:ext cx="80" cy="80"/>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611630"/>
              <a:endParaRPr lang="zh-CN" altLang="en-US">
                <a:solidFill>
                  <a:prstClr val="white"/>
                </a:solidFill>
              </a:endParaRPr>
            </a:p>
          </p:txBody>
        </p:sp>
        <p:sp>
          <p:nvSpPr>
            <p:cNvPr id="537" name="Oval 153"/>
            <p:cNvSpPr>
              <a:spLocks noChangeArrowheads="1"/>
            </p:cNvSpPr>
            <p:nvPr/>
          </p:nvSpPr>
          <p:spPr bwMode="auto">
            <a:xfrm>
              <a:off x="2583" y="1483"/>
              <a:ext cx="80" cy="80"/>
            </a:xfrm>
            <a:prstGeom prst="ellipse">
              <a:avLst/>
            </a:prstGeom>
            <a:gradFill>
              <a:gsLst>
                <a:gs pos="0">
                  <a:srgbClr val="56C7CA"/>
                </a:gs>
                <a:gs pos="100000">
                  <a:srgbClr val="11817E"/>
                </a:gs>
              </a:gsLst>
              <a:lin ang="7200000" scaled="0"/>
            </a:gradFill>
            <a:ln>
              <a:noFill/>
            </a:ln>
            <a:effectLst/>
            <a:scene3d>
              <a:camera prst="orthographicFront"/>
              <a:lightRig rig="threePt" dir="t"/>
            </a:scene3d>
            <a:sp3d>
              <a:bevelT w="38100" h="127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611630"/>
              <a:endParaRPr lang="zh-CN" altLang="en-US">
                <a:solidFill>
                  <a:prstClr val="white"/>
                </a:solidFill>
              </a:endParaRPr>
            </a:p>
          </p:txBody>
        </p:sp>
        <p:sp>
          <p:nvSpPr>
            <p:cNvPr id="538" name="Freeform 154"/>
            <p:cNvSpPr/>
            <p:nvPr/>
          </p:nvSpPr>
          <p:spPr bwMode="auto">
            <a:xfrm>
              <a:off x="2810" y="1787"/>
              <a:ext cx="87" cy="90"/>
            </a:xfrm>
            <a:custGeom>
              <a:avLst/>
              <a:gdLst>
                <a:gd name="T0" fmla="*/ 18 w 37"/>
                <a:gd name="T1" fmla="*/ 38 h 38"/>
                <a:gd name="T2" fmla="*/ 14 w 37"/>
                <a:gd name="T3" fmla="*/ 33 h 38"/>
                <a:gd name="T4" fmla="*/ 14 w 37"/>
                <a:gd name="T5" fmla="*/ 23 h 38"/>
                <a:gd name="T6" fmla="*/ 4 w 37"/>
                <a:gd name="T7" fmla="*/ 23 h 38"/>
                <a:gd name="T8" fmla="*/ 0 w 37"/>
                <a:gd name="T9" fmla="*/ 19 h 38"/>
                <a:gd name="T10" fmla="*/ 4 w 37"/>
                <a:gd name="T11" fmla="*/ 15 h 38"/>
                <a:gd name="T12" fmla="*/ 14 w 37"/>
                <a:gd name="T13" fmla="*/ 15 h 38"/>
                <a:gd name="T14" fmla="*/ 14 w 37"/>
                <a:gd name="T15" fmla="*/ 4 h 38"/>
                <a:gd name="T16" fmla="*/ 18 w 37"/>
                <a:gd name="T17" fmla="*/ 0 h 38"/>
                <a:gd name="T18" fmla="*/ 23 w 37"/>
                <a:gd name="T19" fmla="*/ 4 h 38"/>
                <a:gd name="T20" fmla="*/ 23 w 37"/>
                <a:gd name="T21" fmla="*/ 15 h 38"/>
                <a:gd name="T22" fmla="*/ 33 w 37"/>
                <a:gd name="T23" fmla="*/ 15 h 38"/>
                <a:gd name="T24" fmla="*/ 37 w 37"/>
                <a:gd name="T25" fmla="*/ 19 h 38"/>
                <a:gd name="T26" fmla="*/ 33 w 37"/>
                <a:gd name="T27" fmla="*/ 23 h 38"/>
                <a:gd name="T28" fmla="*/ 23 w 37"/>
                <a:gd name="T29" fmla="*/ 23 h 38"/>
                <a:gd name="T30" fmla="*/ 23 w 37"/>
                <a:gd name="T31" fmla="*/ 33 h 38"/>
                <a:gd name="T32" fmla="*/ 18 w 37"/>
                <a:gd name="T33"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8">
                  <a:moveTo>
                    <a:pt x="18" y="38"/>
                  </a:moveTo>
                  <a:cubicBezTo>
                    <a:pt x="16" y="38"/>
                    <a:pt x="14" y="36"/>
                    <a:pt x="14" y="33"/>
                  </a:cubicBezTo>
                  <a:cubicBezTo>
                    <a:pt x="14" y="23"/>
                    <a:pt x="14" y="23"/>
                    <a:pt x="14" y="23"/>
                  </a:cubicBezTo>
                  <a:cubicBezTo>
                    <a:pt x="4" y="23"/>
                    <a:pt x="4" y="23"/>
                    <a:pt x="4" y="23"/>
                  </a:cubicBezTo>
                  <a:cubicBezTo>
                    <a:pt x="2" y="23"/>
                    <a:pt x="0" y="21"/>
                    <a:pt x="0" y="19"/>
                  </a:cubicBezTo>
                  <a:cubicBezTo>
                    <a:pt x="0" y="17"/>
                    <a:pt x="2" y="15"/>
                    <a:pt x="4" y="15"/>
                  </a:cubicBezTo>
                  <a:cubicBezTo>
                    <a:pt x="14" y="15"/>
                    <a:pt x="14" y="15"/>
                    <a:pt x="14" y="15"/>
                  </a:cubicBezTo>
                  <a:cubicBezTo>
                    <a:pt x="14" y="4"/>
                    <a:pt x="14" y="4"/>
                    <a:pt x="14" y="4"/>
                  </a:cubicBezTo>
                  <a:cubicBezTo>
                    <a:pt x="14" y="2"/>
                    <a:pt x="16" y="0"/>
                    <a:pt x="18" y="0"/>
                  </a:cubicBezTo>
                  <a:cubicBezTo>
                    <a:pt x="21" y="0"/>
                    <a:pt x="23" y="2"/>
                    <a:pt x="23" y="4"/>
                  </a:cubicBezTo>
                  <a:cubicBezTo>
                    <a:pt x="23" y="15"/>
                    <a:pt x="23" y="15"/>
                    <a:pt x="23" y="15"/>
                  </a:cubicBezTo>
                  <a:cubicBezTo>
                    <a:pt x="33" y="15"/>
                    <a:pt x="33" y="15"/>
                    <a:pt x="33" y="15"/>
                  </a:cubicBezTo>
                  <a:cubicBezTo>
                    <a:pt x="35" y="15"/>
                    <a:pt x="37" y="17"/>
                    <a:pt x="37" y="19"/>
                  </a:cubicBezTo>
                  <a:cubicBezTo>
                    <a:pt x="37" y="21"/>
                    <a:pt x="35" y="23"/>
                    <a:pt x="33" y="23"/>
                  </a:cubicBezTo>
                  <a:cubicBezTo>
                    <a:pt x="23" y="23"/>
                    <a:pt x="23" y="23"/>
                    <a:pt x="23" y="23"/>
                  </a:cubicBezTo>
                  <a:cubicBezTo>
                    <a:pt x="23" y="33"/>
                    <a:pt x="23" y="33"/>
                    <a:pt x="23" y="33"/>
                  </a:cubicBezTo>
                  <a:cubicBezTo>
                    <a:pt x="23" y="36"/>
                    <a:pt x="21" y="38"/>
                    <a:pt x="18" y="3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grpSp>
      <p:grpSp>
        <p:nvGrpSpPr>
          <p:cNvPr id="539" name="组合 538"/>
          <p:cNvGrpSpPr/>
          <p:nvPr/>
        </p:nvGrpSpPr>
        <p:grpSpPr>
          <a:xfrm>
            <a:off x="3354586" y="3902000"/>
            <a:ext cx="468710" cy="468710"/>
            <a:chOff x="2771800" y="2974815"/>
            <a:chExt cx="265776" cy="265776"/>
          </a:xfrm>
        </p:grpSpPr>
        <p:sp>
          <p:nvSpPr>
            <p:cNvPr id="540" name="椭圆 539"/>
            <p:cNvSpPr/>
            <p:nvPr/>
          </p:nvSpPr>
          <p:spPr>
            <a:xfrm>
              <a:off x="2771800" y="2974815"/>
              <a:ext cx="265776" cy="26577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611630"/>
              <a:endParaRPr lang="zh-CN" altLang="en-US">
                <a:solidFill>
                  <a:prstClr val="white"/>
                </a:solidFill>
              </a:endParaRPr>
            </a:p>
          </p:txBody>
        </p:sp>
        <p:sp>
          <p:nvSpPr>
            <p:cNvPr id="541" name="椭圆 540"/>
            <p:cNvSpPr/>
            <p:nvPr/>
          </p:nvSpPr>
          <p:spPr>
            <a:xfrm>
              <a:off x="2798757" y="2999947"/>
              <a:ext cx="211861" cy="21186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611630"/>
              <a:endParaRPr lang="zh-CN" altLang="en-US">
                <a:solidFill>
                  <a:prstClr val="white"/>
                </a:solidFill>
              </a:endParaRPr>
            </a:p>
          </p:txBody>
        </p:sp>
        <p:sp>
          <p:nvSpPr>
            <p:cNvPr id="542" name="Freeform 154"/>
            <p:cNvSpPr/>
            <p:nvPr/>
          </p:nvSpPr>
          <p:spPr bwMode="auto">
            <a:xfrm>
              <a:off x="2838622" y="3032686"/>
              <a:ext cx="132129" cy="136685"/>
            </a:xfrm>
            <a:custGeom>
              <a:avLst/>
              <a:gdLst>
                <a:gd name="T0" fmla="*/ 18 w 37"/>
                <a:gd name="T1" fmla="*/ 38 h 38"/>
                <a:gd name="T2" fmla="*/ 14 w 37"/>
                <a:gd name="T3" fmla="*/ 33 h 38"/>
                <a:gd name="T4" fmla="*/ 14 w 37"/>
                <a:gd name="T5" fmla="*/ 23 h 38"/>
                <a:gd name="T6" fmla="*/ 4 w 37"/>
                <a:gd name="T7" fmla="*/ 23 h 38"/>
                <a:gd name="T8" fmla="*/ 0 w 37"/>
                <a:gd name="T9" fmla="*/ 19 h 38"/>
                <a:gd name="T10" fmla="*/ 4 w 37"/>
                <a:gd name="T11" fmla="*/ 15 h 38"/>
                <a:gd name="T12" fmla="*/ 14 w 37"/>
                <a:gd name="T13" fmla="*/ 15 h 38"/>
                <a:gd name="T14" fmla="*/ 14 w 37"/>
                <a:gd name="T15" fmla="*/ 4 h 38"/>
                <a:gd name="T16" fmla="*/ 18 w 37"/>
                <a:gd name="T17" fmla="*/ 0 h 38"/>
                <a:gd name="T18" fmla="*/ 23 w 37"/>
                <a:gd name="T19" fmla="*/ 4 h 38"/>
                <a:gd name="T20" fmla="*/ 23 w 37"/>
                <a:gd name="T21" fmla="*/ 15 h 38"/>
                <a:gd name="T22" fmla="*/ 33 w 37"/>
                <a:gd name="T23" fmla="*/ 15 h 38"/>
                <a:gd name="T24" fmla="*/ 37 w 37"/>
                <a:gd name="T25" fmla="*/ 19 h 38"/>
                <a:gd name="T26" fmla="*/ 33 w 37"/>
                <a:gd name="T27" fmla="*/ 23 h 38"/>
                <a:gd name="T28" fmla="*/ 23 w 37"/>
                <a:gd name="T29" fmla="*/ 23 h 38"/>
                <a:gd name="T30" fmla="*/ 23 w 37"/>
                <a:gd name="T31" fmla="*/ 33 h 38"/>
                <a:gd name="T32" fmla="*/ 18 w 37"/>
                <a:gd name="T33"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8">
                  <a:moveTo>
                    <a:pt x="18" y="38"/>
                  </a:moveTo>
                  <a:cubicBezTo>
                    <a:pt x="16" y="38"/>
                    <a:pt x="14" y="36"/>
                    <a:pt x="14" y="33"/>
                  </a:cubicBezTo>
                  <a:cubicBezTo>
                    <a:pt x="14" y="23"/>
                    <a:pt x="14" y="23"/>
                    <a:pt x="14" y="23"/>
                  </a:cubicBezTo>
                  <a:cubicBezTo>
                    <a:pt x="4" y="23"/>
                    <a:pt x="4" y="23"/>
                    <a:pt x="4" y="23"/>
                  </a:cubicBezTo>
                  <a:cubicBezTo>
                    <a:pt x="2" y="23"/>
                    <a:pt x="0" y="21"/>
                    <a:pt x="0" y="19"/>
                  </a:cubicBezTo>
                  <a:cubicBezTo>
                    <a:pt x="0" y="17"/>
                    <a:pt x="2" y="15"/>
                    <a:pt x="4" y="15"/>
                  </a:cubicBezTo>
                  <a:cubicBezTo>
                    <a:pt x="14" y="15"/>
                    <a:pt x="14" y="15"/>
                    <a:pt x="14" y="15"/>
                  </a:cubicBezTo>
                  <a:cubicBezTo>
                    <a:pt x="14" y="4"/>
                    <a:pt x="14" y="4"/>
                    <a:pt x="14" y="4"/>
                  </a:cubicBezTo>
                  <a:cubicBezTo>
                    <a:pt x="14" y="2"/>
                    <a:pt x="16" y="0"/>
                    <a:pt x="18" y="0"/>
                  </a:cubicBezTo>
                  <a:cubicBezTo>
                    <a:pt x="21" y="0"/>
                    <a:pt x="23" y="2"/>
                    <a:pt x="23" y="4"/>
                  </a:cubicBezTo>
                  <a:cubicBezTo>
                    <a:pt x="23" y="15"/>
                    <a:pt x="23" y="15"/>
                    <a:pt x="23" y="15"/>
                  </a:cubicBezTo>
                  <a:cubicBezTo>
                    <a:pt x="33" y="15"/>
                    <a:pt x="33" y="15"/>
                    <a:pt x="33" y="15"/>
                  </a:cubicBezTo>
                  <a:cubicBezTo>
                    <a:pt x="35" y="15"/>
                    <a:pt x="37" y="17"/>
                    <a:pt x="37" y="19"/>
                  </a:cubicBezTo>
                  <a:cubicBezTo>
                    <a:pt x="37" y="21"/>
                    <a:pt x="35" y="23"/>
                    <a:pt x="33" y="23"/>
                  </a:cubicBezTo>
                  <a:cubicBezTo>
                    <a:pt x="23" y="23"/>
                    <a:pt x="23" y="23"/>
                    <a:pt x="23" y="23"/>
                  </a:cubicBezTo>
                  <a:cubicBezTo>
                    <a:pt x="23" y="33"/>
                    <a:pt x="23" y="33"/>
                    <a:pt x="23" y="33"/>
                  </a:cubicBezTo>
                  <a:cubicBezTo>
                    <a:pt x="23" y="36"/>
                    <a:pt x="21" y="38"/>
                    <a:pt x="18" y="3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grpSp>
      <p:sp>
        <p:nvSpPr>
          <p:cNvPr id="543" name="矩形 542"/>
          <p:cNvSpPr/>
          <p:nvPr/>
        </p:nvSpPr>
        <p:spPr>
          <a:xfrm flipH="1">
            <a:off x="862341" y="4930805"/>
            <a:ext cx="3165575" cy="855294"/>
          </a:xfrm>
          <a:prstGeom prst="rect">
            <a:avLst/>
          </a:prstGeom>
          <a:effectLst/>
        </p:spPr>
        <p:txBody>
          <a:bodyPr wrap="square" lIns="161224" tIns="80611" rIns="161224" bIns="80611">
            <a:spAutoFit/>
          </a:bodyPr>
          <a:lstStyle/>
          <a:p>
            <a:pPr algn="just" defTabSz="1611630">
              <a:lnSpc>
                <a:spcPts val="1765"/>
              </a:lnSpc>
            </a:pPr>
            <a:r>
              <a:rPr lang="zh-CN" altLang="en-US" sz="1585" dirty="0">
                <a:solidFill>
                  <a:prstClr val="black">
                    <a:lumMod val="50000"/>
                    <a:lumOff val="50000"/>
                  </a:prstClr>
                </a:solidFill>
                <a:latin typeface="微软雅黑" panose="020B0503020204020204" pitchFamily="34" charset="-122"/>
                <a:ea typeface="微软雅黑" panose="020B0503020204020204" pitchFamily="34" charset="-122"/>
              </a:rPr>
              <a:t>请输入你的文字内容、请输入你的文字内容。请输入你的文字内容。请输入你的文字内容。</a:t>
            </a:r>
            <a:endParaRPr lang="en-US" altLang="zh-CN" sz="1585"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544" name="矩形 543"/>
          <p:cNvSpPr/>
          <p:nvPr/>
        </p:nvSpPr>
        <p:spPr>
          <a:xfrm>
            <a:off x="2123062" y="4511815"/>
            <a:ext cx="1904850" cy="432101"/>
          </a:xfrm>
          <a:prstGeom prst="rect">
            <a:avLst/>
          </a:prstGeom>
        </p:spPr>
        <p:txBody>
          <a:bodyPr wrap="square" lIns="161224" tIns="80611" rIns="161224" bIns="80611">
            <a:spAutoFit/>
          </a:bodyPr>
          <a:lstStyle/>
          <a:p>
            <a:pPr algn="just" defTabSz="1611630">
              <a:lnSpc>
                <a:spcPts val="2115"/>
              </a:lnSpc>
            </a:pPr>
            <a:r>
              <a:rPr lang="zh-CN" altLang="en-US" sz="1720" b="1">
                <a:solidFill>
                  <a:prstClr val="black"/>
                </a:solidFill>
                <a:latin typeface="微软雅黑" panose="020B0503020204020204" pitchFamily="34" charset="-122"/>
                <a:ea typeface="微软雅黑" panose="020B0503020204020204" pitchFamily="34" charset="-122"/>
              </a:rPr>
              <a:t>这里填写小标题</a:t>
            </a:r>
            <a:endParaRPr lang="en-US" altLang="zh-CN" sz="1720" b="1" dirty="0">
              <a:solidFill>
                <a:prstClr val="black"/>
              </a:solidFill>
              <a:latin typeface="微软雅黑" panose="020B0503020204020204" pitchFamily="34" charset="-122"/>
              <a:ea typeface="微软雅黑" panose="020B0503020204020204" pitchFamily="34" charset="-122"/>
            </a:endParaRPr>
          </a:p>
        </p:txBody>
      </p:sp>
      <p:grpSp>
        <p:nvGrpSpPr>
          <p:cNvPr id="545" name="组合 544"/>
          <p:cNvGrpSpPr/>
          <p:nvPr/>
        </p:nvGrpSpPr>
        <p:grpSpPr>
          <a:xfrm>
            <a:off x="3354586" y="1616181"/>
            <a:ext cx="468710" cy="468710"/>
            <a:chOff x="2771800" y="2974815"/>
            <a:chExt cx="265776" cy="265776"/>
          </a:xfrm>
        </p:grpSpPr>
        <p:sp>
          <p:nvSpPr>
            <p:cNvPr id="546" name="椭圆 545"/>
            <p:cNvSpPr/>
            <p:nvPr/>
          </p:nvSpPr>
          <p:spPr>
            <a:xfrm>
              <a:off x="2771800" y="2974815"/>
              <a:ext cx="265776" cy="26577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611630"/>
              <a:endParaRPr lang="zh-CN" altLang="en-US">
                <a:solidFill>
                  <a:prstClr val="white"/>
                </a:solidFill>
              </a:endParaRPr>
            </a:p>
          </p:txBody>
        </p:sp>
        <p:sp>
          <p:nvSpPr>
            <p:cNvPr id="547" name="椭圆 546"/>
            <p:cNvSpPr/>
            <p:nvPr/>
          </p:nvSpPr>
          <p:spPr>
            <a:xfrm>
              <a:off x="2798757" y="2999947"/>
              <a:ext cx="211861" cy="21186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611630"/>
              <a:endParaRPr lang="zh-CN" altLang="en-US">
                <a:solidFill>
                  <a:prstClr val="white"/>
                </a:solidFill>
              </a:endParaRPr>
            </a:p>
          </p:txBody>
        </p:sp>
        <p:sp>
          <p:nvSpPr>
            <p:cNvPr id="548" name="Freeform 154"/>
            <p:cNvSpPr/>
            <p:nvPr/>
          </p:nvSpPr>
          <p:spPr bwMode="auto">
            <a:xfrm>
              <a:off x="2838622" y="3032686"/>
              <a:ext cx="132129" cy="136685"/>
            </a:xfrm>
            <a:custGeom>
              <a:avLst/>
              <a:gdLst>
                <a:gd name="T0" fmla="*/ 18 w 37"/>
                <a:gd name="T1" fmla="*/ 38 h 38"/>
                <a:gd name="T2" fmla="*/ 14 w 37"/>
                <a:gd name="T3" fmla="*/ 33 h 38"/>
                <a:gd name="T4" fmla="*/ 14 w 37"/>
                <a:gd name="T5" fmla="*/ 23 h 38"/>
                <a:gd name="T6" fmla="*/ 4 w 37"/>
                <a:gd name="T7" fmla="*/ 23 h 38"/>
                <a:gd name="T8" fmla="*/ 0 w 37"/>
                <a:gd name="T9" fmla="*/ 19 h 38"/>
                <a:gd name="T10" fmla="*/ 4 w 37"/>
                <a:gd name="T11" fmla="*/ 15 h 38"/>
                <a:gd name="T12" fmla="*/ 14 w 37"/>
                <a:gd name="T13" fmla="*/ 15 h 38"/>
                <a:gd name="T14" fmla="*/ 14 w 37"/>
                <a:gd name="T15" fmla="*/ 4 h 38"/>
                <a:gd name="T16" fmla="*/ 18 w 37"/>
                <a:gd name="T17" fmla="*/ 0 h 38"/>
                <a:gd name="T18" fmla="*/ 23 w 37"/>
                <a:gd name="T19" fmla="*/ 4 h 38"/>
                <a:gd name="T20" fmla="*/ 23 w 37"/>
                <a:gd name="T21" fmla="*/ 15 h 38"/>
                <a:gd name="T22" fmla="*/ 33 w 37"/>
                <a:gd name="T23" fmla="*/ 15 h 38"/>
                <a:gd name="T24" fmla="*/ 37 w 37"/>
                <a:gd name="T25" fmla="*/ 19 h 38"/>
                <a:gd name="T26" fmla="*/ 33 w 37"/>
                <a:gd name="T27" fmla="*/ 23 h 38"/>
                <a:gd name="T28" fmla="*/ 23 w 37"/>
                <a:gd name="T29" fmla="*/ 23 h 38"/>
                <a:gd name="T30" fmla="*/ 23 w 37"/>
                <a:gd name="T31" fmla="*/ 33 h 38"/>
                <a:gd name="T32" fmla="*/ 18 w 37"/>
                <a:gd name="T33"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8">
                  <a:moveTo>
                    <a:pt x="18" y="38"/>
                  </a:moveTo>
                  <a:cubicBezTo>
                    <a:pt x="16" y="38"/>
                    <a:pt x="14" y="36"/>
                    <a:pt x="14" y="33"/>
                  </a:cubicBezTo>
                  <a:cubicBezTo>
                    <a:pt x="14" y="23"/>
                    <a:pt x="14" y="23"/>
                    <a:pt x="14" y="23"/>
                  </a:cubicBezTo>
                  <a:cubicBezTo>
                    <a:pt x="4" y="23"/>
                    <a:pt x="4" y="23"/>
                    <a:pt x="4" y="23"/>
                  </a:cubicBezTo>
                  <a:cubicBezTo>
                    <a:pt x="2" y="23"/>
                    <a:pt x="0" y="21"/>
                    <a:pt x="0" y="19"/>
                  </a:cubicBezTo>
                  <a:cubicBezTo>
                    <a:pt x="0" y="17"/>
                    <a:pt x="2" y="15"/>
                    <a:pt x="4" y="15"/>
                  </a:cubicBezTo>
                  <a:cubicBezTo>
                    <a:pt x="14" y="15"/>
                    <a:pt x="14" y="15"/>
                    <a:pt x="14" y="15"/>
                  </a:cubicBezTo>
                  <a:cubicBezTo>
                    <a:pt x="14" y="4"/>
                    <a:pt x="14" y="4"/>
                    <a:pt x="14" y="4"/>
                  </a:cubicBezTo>
                  <a:cubicBezTo>
                    <a:pt x="14" y="2"/>
                    <a:pt x="16" y="0"/>
                    <a:pt x="18" y="0"/>
                  </a:cubicBezTo>
                  <a:cubicBezTo>
                    <a:pt x="21" y="0"/>
                    <a:pt x="23" y="2"/>
                    <a:pt x="23" y="4"/>
                  </a:cubicBezTo>
                  <a:cubicBezTo>
                    <a:pt x="23" y="15"/>
                    <a:pt x="23" y="15"/>
                    <a:pt x="23" y="15"/>
                  </a:cubicBezTo>
                  <a:cubicBezTo>
                    <a:pt x="33" y="15"/>
                    <a:pt x="33" y="15"/>
                    <a:pt x="33" y="15"/>
                  </a:cubicBezTo>
                  <a:cubicBezTo>
                    <a:pt x="35" y="15"/>
                    <a:pt x="37" y="17"/>
                    <a:pt x="37" y="19"/>
                  </a:cubicBezTo>
                  <a:cubicBezTo>
                    <a:pt x="37" y="21"/>
                    <a:pt x="35" y="23"/>
                    <a:pt x="33" y="23"/>
                  </a:cubicBezTo>
                  <a:cubicBezTo>
                    <a:pt x="23" y="23"/>
                    <a:pt x="23" y="23"/>
                    <a:pt x="23" y="23"/>
                  </a:cubicBezTo>
                  <a:cubicBezTo>
                    <a:pt x="23" y="33"/>
                    <a:pt x="23" y="33"/>
                    <a:pt x="23" y="33"/>
                  </a:cubicBezTo>
                  <a:cubicBezTo>
                    <a:pt x="23" y="36"/>
                    <a:pt x="21" y="38"/>
                    <a:pt x="18" y="3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grpSp>
      <p:sp>
        <p:nvSpPr>
          <p:cNvPr id="549" name="矩形 548"/>
          <p:cNvSpPr/>
          <p:nvPr/>
        </p:nvSpPr>
        <p:spPr>
          <a:xfrm flipH="1">
            <a:off x="862341" y="2644987"/>
            <a:ext cx="3165575" cy="855294"/>
          </a:xfrm>
          <a:prstGeom prst="rect">
            <a:avLst/>
          </a:prstGeom>
          <a:effectLst/>
        </p:spPr>
        <p:txBody>
          <a:bodyPr wrap="square" lIns="161224" tIns="80611" rIns="161224" bIns="80611">
            <a:spAutoFit/>
          </a:bodyPr>
          <a:lstStyle/>
          <a:p>
            <a:pPr algn="just" defTabSz="1611630">
              <a:lnSpc>
                <a:spcPts val="1765"/>
              </a:lnSpc>
            </a:pPr>
            <a:r>
              <a:rPr lang="zh-CN" altLang="en-US" sz="1585" dirty="0">
                <a:solidFill>
                  <a:prstClr val="black">
                    <a:lumMod val="50000"/>
                    <a:lumOff val="50000"/>
                  </a:prstClr>
                </a:solidFill>
                <a:latin typeface="微软雅黑" panose="020B0503020204020204" pitchFamily="34" charset="-122"/>
                <a:ea typeface="微软雅黑" panose="020B0503020204020204" pitchFamily="34" charset="-122"/>
              </a:rPr>
              <a:t>请输入你的文字内容、请输入你的文字内容。请输入你的文字内容。请输入你的文字内容。</a:t>
            </a:r>
            <a:endParaRPr lang="en-US" altLang="zh-CN" sz="1585"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550" name="矩形 549"/>
          <p:cNvSpPr/>
          <p:nvPr/>
        </p:nvSpPr>
        <p:spPr>
          <a:xfrm>
            <a:off x="2123062" y="2225986"/>
            <a:ext cx="1904850" cy="432101"/>
          </a:xfrm>
          <a:prstGeom prst="rect">
            <a:avLst/>
          </a:prstGeom>
        </p:spPr>
        <p:txBody>
          <a:bodyPr wrap="square" lIns="161224" tIns="80611" rIns="161224" bIns="80611">
            <a:spAutoFit/>
          </a:bodyPr>
          <a:lstStyle/>
          <a:p>
            <a:pPr algn="just" defTabSz="1611630">
              <a:lnSpc>
                <a:spcPts val="2115"/>
              </a:lnSpc>
            </a:pPr>
            <a:r>
              <a:rPr lang="zh-CN" altLang="en-US" sz="1720" b="1" dirty="0">
                <a:solidFill>
                  <a:prstClr val="black"/>
                </a:solidFill>
                <a:latin typeface="微软雅黑" panose="020B0503020204020204" pitchFamily="34" charset="-122"/>
                <a:ea typeface="微软雅黑" panose="020B0503020204020204" pitchFamily="34" charset="-122"/>
              </a:rPr>
              <a:t>这里填写小标题</a:t>
            </a:r>
            <a:endParaRPr lang="en-US" altLang="zh-CN" sz="1720" b="1" dirty="0">
              <a:solidFill>
                <a:prstClr val="black"/>
              </a:solidFill>
              <a:latin typeface="微软雅黑" panose="020B0503020204020204" pitchFamily="34" charset="-122"/>
              <a:ea typeface="微软雅黑" panose="020B0503020204020204" pitchFamily="34" charset="-122"/>
            </a:endParaRPr>
          </a:p>
        </p:txBody>
      </p:sp>
      <p:grpSp>
        <p:nvGrpSpPr>
          <p:cNvPr id="551" name="组合 550"/>
          <p:cNvGrpSpPr/>
          <p:nvPr/>
        </p:nvGrpSpPr>
        <p:grpSpPr>
          <a:xfrm>
            <a:off x="9058640" y="1616181"/>
            <a:ext cx="468710" cy="468710"/>
            <a:chOff x="2771800" y="2974815"/>
            <a:chExt cx="265776" cy="265776"/>
          </a:xfrm>
        </p:grpSpPr>
        <p:sp>
          <p:nvSpPr>
            <p:cNvPr id="552" name="椭圆 551"/>
            <p:cNvSpPr/>
            <p:nvPr/>
          </p:nvSpPr>
          <p:spPr>
            <a:xfrm>
              <a:off x="2771800" y="2974815"/>
              <a:ext cx="265776" cy="26577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611630"/>
              <a:endParaRPr lang="zh-CN" altLang="en-US">
                <a:solidFill>
                  <a:prstClr val="white"/>
                </a:solidFill>
              </a:endParaRPr>
            </a:p>
          </p:txBody>
        </p:sp>
        <p:sp>
          <p:nvSpPr>
            <p:cNvPr id="553" name="椭圆 552"/>
            <p:cNvSpPr/>
            <p:nvPr/>
          </p:nvSpPr>
          <p:spPr>
            <a:xfrm>
              <a:off x="2798757" y="2999947"/>
              <a:ext cx="211861" cy="211861"/>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611630"/>
              <a:endParaRPr lang="zh-CN" altLang="en-US">
                <a:solidFill>
                  <a:prstClr val="white"/>
                </a:solidFill>
              </a:endParaRPr>
            </a:p>
          </p:txBody>
        </p:sp>
        <p:sp>
          <p:nvSpPr>
            <p:cNvPr id="554" name="Freeform 154"/>
            <p:cNvSpPr/>
            <p:nvPr/>
          </p:nvSpPr>
          <p:spPr bwMode="auto">
            <a:xfrm>
              <a:off x="2838622" y="3032686"/>
              <a:ext cx="132129" cy="136685"/>
            </a:xfrm>
            <a:custGeom>
              <a:avLst/>
              <a:gdLst>
                <a:gd name="T0" fmla="*/ 18 w 37"/>
                <a:gd name="T1" fmla="*/ 38 h 38"/>
                <a:gd name="T2" fmla="*/ 14 w 37"/>
                <a:gd name="T3" fmla="*/ 33 h 38"/>
                <a:gd name="T4" fmla="*/ 14 w 37"/>
                <a:gd name="T5" fmla="*/ 23 h 38"/>
                <a:gd name="T6" fmla="*/ 4 w 37"/>
                <a:gd name="T7" fmla="*/ 23 h 38"/>
                <a:gd name="T8" fmla="*/ 0 w 37"/>
                <a:gd name="T9" fmla="*/ 19 h 38"/>
                <a:gd name="T10" fmla="*/ 4 w 37"/>
                <a:gd name="T11" fmla="*/ 15 h 38"/>
                <a:gd name="T12" fmla="*/ 14 w 37"/>
                <a:gd name="T13" fmla="*/ 15 h 38"/>
                <a:gd name="T14" fmla="*/ 14 w 37"/>
                <a:gd name="T15" fmla="*/ 4 h 38"/>
                <a:gd name="T16" fmla="*/ 18 w 37"/>
                <a:gd name="T17" fmla="*/ 0 h 38"/>
                <a:gd name="T18" fmla="*/ 23 w 37"/>
                <a:gd name="T19" fmla="*/ 4 h 38"/>
                <a:gd name="T20" fmla="*/ 23 w 37"/>
                <a:gd name="T21" fmla="*/ 15 h 38"/>
                <a:gd name="T22" fmla="*/ 33 w 37"/>
                <a:gd name="T23" fmla="*/ 15 h 38"/>
                <a:gd name="T24" fmla="*/ 37 w 37"/>
                <a:gd name="T25" fmla="*/ 19 h 38"/>
                <a:gd name="T26" fmla="*/ 33 w 37"/>
                <a:gd name="T27" fmla="*/ 23 h 38"/>
                <a:gd name="T28" fmla="*/ 23 w 37"/>
                <a:gd name="T29" fmla="*/ 23 h 38"/>
                <a:gd name="T30" fmla="*/ 23 w 37"/>
                <a:gd name="T31" fmla="*/ 33 h 38"/>
                <a:gd name="T32" fmla="*/ 18 w 37"/>
                <a:gd name="T33"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8">
                  <a:moveTo>
                    <a:pt x="18" y="38"/>
                  </a:moveTo>
                  <a:cubicBezTo>
                    <a:pt x="16" y="38"/>
                    <a:pt x="14" y="36"/>
                    <a:pt x="14" y="33"/>
                  </a:cubicBezTo>
                  <a:cubicBezTo>
                    <a:pt x="14" y="23"/>
                    <a:pt x="14" y="23"/>
                    <a:pt x="14" y="23"/>
                  </a:cubicBezTo>
                  <a:cubicBezTo>
                    <a:pt x="4" y="23"/>
                    <a:pt x="4" y="23"/>
                    <a:pt x="4" y="23"/>
                  </a:cubicBezTo>
                  <a:cubicBezTo>
                    <a:pt x="2" y="23"/>
                    <a:pt x="0" y="21"/>
                    <a:pt x="0" y="19"/>
                  </a:cubicBezTo>
                  <a:cubicBezTo>
                    <a:pt x="0" y="17"/>
                    <a:pt x="2" y="15"/>
                    <a:pt x="4" y="15"/>
                  </a:cubicBezTo>
                  <a:cubicBezTo>
                    <a:pt x="14" y="15"/>
                    <a:pt x="14" y="15"/>
                    <a:pt x="14" y="15"/>
                  </a:cubicBezTo>
                  <a:cubicBezTo>
                    <a:pt x="14" y="4"/>
                    <a:pt x="14" y="4"/>
                    <a:pt x="14" y="4"/>
                  </a:cubicBezTo>
                  <a:cubicBezTo>
                    <a:pt x="14" y="2"/>
                    <a:pt x="16" y="0"/>
                    <a:pt x="18" y="0"/>
                  </a:cubicBezTo>
                  <a:cubicBezTo>
                    <a:pt x="21" y="0"/>
                    <a:pt x="23" y="2"/>
                    <a:pt x="23" y="4"/>
                  </a:cubicBezTo>
                  <a:cubicBezTo>
                    <a:pt x="23" y="15"/>
                    <a:pt x="23" y="15"/>
                    <a:pt x="23" y="15"/>
                  </a:cubicBezTo>
                  <a:cubicBezTo>
                    <a:pt x="33" y="15"/>
                    <a:pt x="33" y="15"/>
                    <a:pt x="33" y="15"/>
                  </a:cubicBezTo>
                  <a:cubicBezTo>
                    <a:pt x="35" y="15"/>
                    <a:pt x="37" y="17"/>
                    <a:pt x="37" y="19"/>
                  </a:cubicBezTo>
                  <a:cubicBezTo>
                    <a:pt x="37" y="21"/>
                    <a:pt x="35" y="23"/>
                    <a:pt x="33" y="23"/>
                  </a:cubicBezTo>
                  <a:cubicBezTo>
                    <a:pt x="23" y="23"/>
                    <a:pt x="23" y="23"/>
                    <a:pt x="23" y="23"/>
                  </a:cubicBezTo>
                  <a:cubicBezTo>
                    <a:pt x="23" y="33"/>
                    <a:pt x="23" y="33"/>
                    <a:pt x="23" y="33"/>
                  </a:cubicBezTo>
                  <a:cubicBezTo>
                    <a:pt x="23" y="36"/>
                    <a:pt x="21" y="38"/>
                    <a:pt x="18" y="3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grpSp>
      <p:sp>
        <p:nvSpPr>
          <p:cNvPr id="555" name="矩形 554"/>
          <p:cNvSpPr/>
          <p:nvPr/>
        </p:nvSpPr>
        <p:spPr>
          <a:xfrm flipH="1">
            <a:off x="8927164" y="2644987"/>
            <a:ext cx="3165575" cy="855294"/>
          </a:xfrm>
          <a:prstGeom prst="rect">
            <a:avLst/>
          </a:prstGeom>
          <a:effectLst/>
        </p:spPr>
        <p:txBody>
          <a:bodyPr wrap="square" lIns="161224" tIns="80611" rIns="161224" bIns="80611">
            <a:spAutoFit/>
          </a:bodyPr>
          <a:lstStyle/>
          <a:p>
            <a:pPr algn="just" defTabSz="1611630">
              <a:lnSpc>
                <a:spcPts val="1765"/>
              </a:lnSpc>
            </a:pPr>
            <a:r>
              <a:rPr lang="zh-CN" altLang="en-US" sz="1585" dirty="0">
                <a:solidFill>
                  <a:prstClr val="black">
                    <a:lumMod val="50000"/>
                    <a:lumOff val="50000"/>
                  </a:prstClr>
                </a:solidFill>
                <a:latin typeface="微软雅黑" panose="020B0503020204020204" pitchFamily="34" charset="-122"/>
                <a:ea typeface="微软雅黑" panose="020B0503020204020204" pitchFamily="34" charset="-122"/>
              </a:rPr>
              <a:t>请输入你的文字内容、请输入你的文字内容。请输入你的文字内容。请输入你的文字内容。</a:t>
            </a:r>
            <a:endParaRPr lang="en-US" altLang="zh-CN" sz="1585"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556" name="矩形 555"/>
          <p:cNvSpPr/>
          <p:nvPr/>
        </p:nvSpPr>
        <p:spPr>
          <a:xfrm>
            <a:off x="8927176" y="2225986"/>
            <a:ext cx="1904850" cy="432101"/>
          </a:xfrm>
          <a:prstGeom prst="rect">
            <a:avLst/>
          </a:prstGeom>
        </p:spPr>
        <p:txBody>
          <a:bodyPr wrap="square" lIns="161224" tIns="80611" rIns="161224" bIns="80611">
            <a:spAutoFit/>
          </a:bodyPr>
          <a:lstStyle/>
          <a:p>
            <a:pPr algn="just" defTabSz="1611630">
              <a:lnSpc>
                <a:spcPts val="2115"/>
              </a:lnSpc>
            </a:pPr>
            <a:r>
              <a:rPr lang="zh-CN" altLang="en-US" sz="1720" b="1" dirty="0">
                <a:solidFill>
                  <a:prstClr val="black"/>
                </a:solidFill>
                <a:latin typeface="微软雅黑" panose="020B0503020204020204" pitchFamily="34" charset="-122"/>
                <a:ea typeface="微软雅黑" panose="020B0503020204020204" pitchFamily="34" charset="-122"/>
              </a:rPr>
              <a:t>这里填写小标题</a:t>
            </a:r>
            <a:endParaRPr lang="en-US" altLang="zh-CN" sz="1720" b="1" dirty="0">
              <a:solidFill>
                <a:prstClr val="black"/>
              </a:solidFill>
              <a:latin typeface="微软雅黑" panose="020B0503020204020204" pitchFamily="34" charset="-122"/>
              <a:ea typeface="微软雅黑" panose="020B0503020204020204" pitchFamily="34" charset="-122"/>
            </a:endParaRPr>
          </a:p>
        </p:txBody>
      </p:sp>
      <p:grpSp>
        <p:nvGrpSpPr>
          <p:cNvPr id="557" name="组合 556"/>
          <p:cNvGrpSpPr/>
          <p:nvPr/>
        </p:nvGrpSpPr>
        <p:grpSpPr>
          <a:xfrm>
            <a:off x="9058640" y="3902000"/>
            <a:ext cx="468710" cy="468710"/>
            <a:chOff x="2771800" y="2974815"/>
            <a:chExt cx="265776" cy="265776"/>
          </a:xfrm>
        </p:grpSpPr>
        <p:sp>
          <p:nvSpPr>
            <p:cNvPr id="558" name="椭圆 557"/>
            <p:cNvSpPr/>
            <p:nvPr/>
          </p:nvSpPr>
          <p:spPr>
            <a:xfrm>
              <a:off x="2771800" y="2974815"/>
              <a:ext cx="265776" cy="26577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611630"/>
              <a:endParaRPr lang="zh-CN" altLang="en-US">
                <a:solidFill>
                  <a:prstClr val="white"/>
                </a:solidFill>
              </a:endParaRPr>
            </a:p>
          </p:txBody>
        </p:sp>
        <p:sp>
          <p:nvSpPr>
            <p:cNvPr id="559" name="椭圆 558"/>
            <p:cNvSpPr/>
            <p:nvPr/>
          </p:nvSpPr>
          <p:spPr>
            <a:xfrm>
              <a:off x="2798757" y="2999947"/>
              <a:ext cx="211861" cy="211861"/>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611630"/>
              <a:endParaRPr lang="zh-CN" altLang="en-US">
                <a:solidFill>
                  <a:prstClr val="white"/>
                </a:solidFill>
              </a:endParaRPr>
            </a:p>
          </p:txBody>
        </p:sp>
        <p:sp>
          <p:nvSpPr>
            <p:cNvPr id="560" name="Freeform 154"/>
            <p:cNvSpPr/>
            <p:nvPr/>
          </p:nvSpPr>
          <p:spPr bwMode="auto">
            <a:xfrm>
              <a:off x="2838622" y="3032686"/>
              <a:ext cx="132129" cy="136685"/>
            </a:xfrm>
            <a:custGeom>
              <a:avLst/>
              <a:gdLst>
                <a:gd name="T0" fmla="*/ 18 w 37"/>
                <a:gd name="T1" fmla="*/ 38 h 38"/>
                <a:gd name="T2" fmla="*/ 14 w 37"/>
                <a:gd name="T3" fmla="*/ 33 h 38"/>
                <a:gd name="T4" fmla="*/ 14 w 37"/>
                <a:gd name="T5" fmla="*/ 23 h 38"/>
                <a:gd name="T6" fmla="*/ 4 w 37"/>
                <a:gd name="T7" fmla="*/ 23 h 38"/>
                <a:gd name="T8" fmla="*/ 0 w 37"/>
                <a:gd name="T9" fmla="*/ 19 h 38"/>
                <a:gd name="T10" fmla="*/ 4 w 37"/>
                <a:gd name="T11" fmla="*/ 15 h 38"/>
                <a:gd name="T12" fmla="*/ 14 w 37"/>
                <a:gd name="T13" fmla="*/ 15 h 38"/>
                <a:gd name="T14" fmla="*/ 14 w 37"/>
                <a:gd name="T15" fmla="*/ 4 h 38"/>
                <a:gd name="T16" fmla="*/ 18 w 37"/>
                <a:gd name="T17" fmla="*/ 0 h 38"/>
                <a:gd name="T18" fmla="*/ 23 w 37"/>
                <a:gd name="T19" fmla="*/ 4 h 38"/>
                <a:gd name="T20" fmla="*/ 23 w 37"/>
                <a:gd name="T21" fmla="*/ 15 h 38"/>
                <a:gd name="T22" fmla="*/ 33 w 37"/>
                <a:gd name="T23" fmla="*/ 15 h 38"/>
                <a:gd name="T24" fmla="*/ 37 w 37"/>
                <a:gd name="T25" fmla="*/ 19 h 38"/>
                <a:gd name="T26" fmla="*/ 33 w 37"/>
                <a:gd name="T27" fmla="*/ 23 h 38"/>
                <a:gd name="T28" fmla="*/ 23 w 37"/>
                <a:gd name="T29" fmla="*/ 23 h 38"/>
                <a:gd name="T30" fmla="*/ 23 w 37"/>
                <a:gd name="T31" fmla="*/ 33 h 38"/>
                <a:gd name="T32" fmla="*/ 18 w 37"/>
                <a:gd name="T33"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8">
                  <a:moveTo>
                    <a:pt x="18" y="38"/>
                  </a:moveTo>
                  <a:cubicBezTo>
                    <a:pt x="16" y="38"/>
                    <a:pt x="14" y="36"/>
                    <a:pt x="14" y="33"/>
                  </a:cubicBezTo>
                  <a:cubicBezTo>
                    <a:pt x="14" y="23"/>
                    <a:pt x="14" y="23"/>
                    <a:pt x="14" y="23"/>
                  </a:cubicBezTo>
                  <a:cubicBezTo>
                    <a:pt x="4" y="23"/>
                    <a:pt x="4" y="23"/>
                    <a:pt x="4" y="23"/>
                  </a:cubicBezTo>
                  <a:cubicBezTo>
                    <a:pt x="2" y="23"/>
                    <a:pt x="0" y="21"/>
                    <a:pt x="0" y="19"/>
                  </a:cubicBezTo>
                  <a:cubicBezTo>
                    <a:pt x="0" y="17"/>
                    <a:pt x="2" y="15"/>
                    <a:pt x="4" y="15"/>
                  </a:cubicBezTo>
                  <a:cubicBezTo>
                    <a:pt x="14" y="15"/>
                    <a:pt x="14" y="15"/>
                    <a:pt x="14" y="15"/>
                  </a:cubicBezTo>
                  <a:cubicBezTo>
                    <a:pt x="14" y="4"/>
                    <a:pt x="14" y="4"/>
                    <a:pt x="14" y="4"/>
                  </a:cubicBezTo>
                  <a:cubicBezTo>
                    <a:pt x="14" y="2"/>
                    <a:pt x="16" y="0"/>
                    <a:pt x="18" y="0"/>
                  </a:cubicBezTo>
                  <a:cubicBezTo>
                    <a:pt x="21" y="0"/>
                    <a:pt x="23" y="2"/>
                    <a:pt x="23" y="4"/>
                  </a:cubicBezTo>
                  <a:cubicBezTo>
                    <a:pt x="23" y="15"/>
                    <a:pt x="23" y="15"/>
                    <a:pt x="23" y="15"/>
                  </a:cubicBezTo>
                  <a:cubicBezTo>
                    <a:pt x="33" y="15"/>
                    <a:pt x="33" y="15"/>
                    <a:pt x="33" y="15"/>
                  </a:cubicBezTo>
                  <a:cubicBezTo>
                    <a:pt x="35" y="15"/>
                    <a:pt x="37" y="17"/>
                    <a:pt x="37" y="19"/>
                  </a:cubicBezTo>
                  <a:cubicBezTo>
                    <a:pt x="37" y="21"/>
                    <a:pt x="35" y="23"/>
                    <a:pt x="33" y="23"/>
                  </a:cubicBezTo>
                  <a:cubicBezTo>
                    <a:pt x="23" y="23"/>
                    <a:pt x="23" y="23"/>
                    <a:pt x="23" y="23"/>
                  </a:cubicBezTo>
                  <a:cubicBezTo>
                    <a:pt x="23" y="33"/>
                    <a:pt x="23" y="33"/>
                    <a:pt x="23" y="33"/>
                  </a:cubicBezTo>
                  <a:cubicBezTo>
                    <a:pt x="23" y="36"/>
                    <a:pt x="21" y="38"/>
                    <a:pt x="18" y="3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0944" tIns="60472" rIns="120944" bIns="60472" numCol="1" anchor="t" anchorCtr="0" compatLnSpc="1"/>
            <a:lstStyle/>
            <a:p>
              <a:pPr defTabSz="1611630"/>
              <a:endParaRPr lang="zh-CN" altLang="en-US">
                <a:solidFill>
                  <a:prstClr val="black"/>
                </a:solidFill>
              </a:endParaRPr>
            </a:p>
          </p:txBody>
        </p:sp>
      </p:grpSp>
      <p:sp>
        <p:nvSpPr>
          <p:cNvPr id="561" name="矩形 560"/>
          <p:cNvSpPr/>
          <p:nvPr/>
        </p:nvSpPr>
        <p:spPr>
          <a:xfrm flipH="1">
            <a:off x="8927164" y="4930805"/>
            <a:ext cx="3165575" cy="855294"/>
          </a:xfrm>
          <a:prstGeom prst="rect">
            <a:avLst/>
          </a:prstGeom>
          <a:effectLst/>
        </p:spPr>
        <p:txBody>
          <a:bodyPr wrap="square" lIns="161224" tIns="80611" rIns="161224" bIns="80611">
            <a:spAutoFit/>
          </a:bodyPr>
          <a:lstStyle/>
          <a:p>
            <a:pPr algn="just" defTabSz="1611630">
              <a:lnSpc>
                <a:spcPts val="1765"/>
              </a:lnSpc>
            </a:pPr>
            <a:r>
              <a:rPr lang="zh-CN" altLang="en-US" sz="1585" dirty="0">
                <a:solidFill>
                  <a:prstClr val="black">
                    <a:lumMod val="50000"/>
                    <a:lumOff val="50000"/>
                  </a:prstClr>
                </a:solidFill>
                <a:latin typeface="微软雅黑" panose="020B0503020204020204" pitchFamily="34" charset="-122"/>
                <a:ea typeface="微软雅黑" panose="020B0503020204020204" pitchFamily="34" charset="-122"/>
              </a:rPr>
              <a:t>请输入你的文字内容、请输入你的文字内容。请输入你的文字内容。请输入你的文字内容。</a:t>
            </a:r>
            <a:endParaRPr lang="en-US" altLang="zh-CN" sz="1585"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562" name="矩形 561"/>
          <p:cNvSpPr/>
          <p:nvPr/>
        </p:nvSpPr>
        <p:spPr>
          <a:xfrm>
            <a:off x="8927176" y="4511815"/>
            <a:ext cx="1904850" cy="432101"/>
          </a:xfrm>
          <a:prstGeom prst="rect">
            <a:avLst/>
          </a:prstGeom>
        </p:spPr>
        <p:txBody>
          <a:bodyPr wrap="square" lIns="161224" tIns="80611" rIns="161224" bIns="80611">
            <a:spAutoFit/>
          </a:bodyPr>
          <a:lstStyle/>
          <a:p>
            <a:pPr algn="just" defTabSz="1611630">
              <a:lnSpc>
                <a:spcPts val="2115"/>
              </a:lnSpc>
            </a:pPr>
            <a:r>
              <a:rPr lang="zh-CN" altLang="en-US" sz="1720" b="1">
                <a:solidFill>
                  <a:prstClr val="black"/>
                </a:solidFill>
                <a:latin typeface="微软雅黑" panose="020B0503020204020204" pitchFamily="34" charset="-122"/>
                <a:ea typeface="微软雅黑" panose="020B0503020204020204" pitchFamily="34" charset="-122"/>
              </a:rPr>
              <a:t>这里填写小标题</a:t>
            </a:r>
            <a:endParaRPr lang="en-US" altLang="zh-CN" sz="1720" b="1" dirty="0">
              <a:solidFill>
                <a:prstClr val="black"/>
              </a:solidFill>
              <a:latin typeface="微软雅黑" panose="020B0503020204020204" pitchFamily="34" charset="-122"/>
              <a:ea typeface="微软雅黑" panose="020B0503020204020204" pitchFamily="34" charset="-122"/>
            </a:endParaRPr>
          </a:p>
        </p:txBody>
      </p:sp>
      <p:sp>
        <p:nvSpPr>
          <p:cNvPr id="175" name="文本框 6"/>
          <p:cNvSpPr>
            <a:spLocks noChangeArrowheads="1"/>
          </p:cNvSpPr>
          <p:nvPr/>
        </p:nvSpPr>
        <p:spPr bwMode="auto">
          <a:xfrm>
            <a:off x="4742144" y="119696"/>
            <a:ext cx="3318310" cy="457964"/>
          </a:xfrm>
          <a:prstGeom prst="rect">
            <a:avLst/>
          </a:prstGeom>
          <a:noFill/>
          <a:ln>
            <a:noFill/>
          </a:ln>
        </p:spPr>
        <p:txBody>
          <a:bodyPr wrap="square" lIns="90696" tIns="45348" rIns="90696" bIns="45348">
            <a:spAutoFit/>
          </a:bodyPr>
          <a:lstStyle/>
          <a:p>
            <a:pPr defTabSz="1279525" fontAlgn="auto">
              <a:spcBef>
                <a:spcPts val="0"/>
              </a:spcBef>
              <a:spcAft>
                <a:spcPts val="0"/>
              </a:spcAft>
              <a:defRPr/>
            </a:pPr>
            <a:r>
              <a:rPr lang="zh-CN" altLang="en-US" sz="2380" dirty="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p>
        </p:txBody>
      </p:sp>
      <p:pic>
        <p:nvPicPr>
          <p:cNvPr id="176" name="图片 17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67862" y="511615"/>
            <a:ext cx="3611821" cy="38170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6"/>
                                        </p:tgtEl>
                                        <p:attrNameLst>
                                          <p:attrName>style.visibility</p:attrName>
                                        </p:attrNameLst>
                                      </p:cBhvr>
                                      <p:to>
                                        <p:strVal val="visible"/>
                                      </p:to>
                                    </p:set>
                                    <p:animEffect transition="in" filter="fade">
                                      <p:cBhvr>
                                        <p:cTn id="7" dur="500"/>
                                        <p:tgtEl>
                                          <p:spTgt spid="176"/>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75"/>
                                        </p:tgtEl>
                                        <p:attrNameLst>
                                          <p:attrName>style.visibility</p:attrName>
                                        </p:attrNameLst>
                                      </p:cBhvr>
                                      <p:to>
                                        <p:strVal val="visible"/>
                                      </p:to>
                                    </p:set>
                                    <p:anim calcmode="lin" valueType="num">
                                      <p:cBhvr>
                                        <p:cTn id="11" dur="500" fill="hold"/>
                                        <p:tgtEl>
                                          <p:spTgt spid="17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75"/>
                                        </p:tgtEl>
                                        <p:attrNameLst>
                                          <p:attrName>ppt_y</p:attrName>
                                        </p:attrNameLst>
                                      </p:cBhvr>
                                      <p:tavLst>
                                        <p:tav tm="0">
                                          <p:val>
                                            <p:strVal val="#ppt_y"/>
                                          </p:val>
                                        </p:tav>
                                        <p:tav tm="100000">
                                          <p:val>
                                            <p:strVal val="#ppt_y"/>
                                          </p:val>
                                        </p:tav>
                                      </p:tavLst>
                                    </p:anim>
                                    <p:anim calcmode="lin" valueType="num">
                                      <p:cBhvr>
                                        <p:cTn id="13" dur="500" fill="hold"/>
                                        <p:tgtEl>
                                          <p:spTgt spid="17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75"/>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175"/>
                                        </p:tgtEl>
                                      </p:cBhvr>
                                    </p:animEffect>
                                  </p:childTnLst>
                                </p:cTn>
                              </p:par>
                            </p:childTnLst>
                          </p:cTn>
                        </p:par>
                        <p:par>
                          <p:cTn id="16" fill="hold">
                            <p:stCondLst>
                              <p:cond delay="1450"/>
                            </p:stCondLst>
                            <p:childTnLst>
                              <p:par>
                                <p:cTn id="17" presetID="2" presetClass="entr" presetSubtype="1" fill="hold" nodeType="afterEffect">
                                  <p:stCondLst>
                                    <p:cond delay="0"/>
                                  </p:stCondLst>
                                  <p:childTnLst>
                                    <p:set>
                                      <p:cBhvr>
                                        <p:cTn id="18" dur="1" fill="hold">
                                          <p:stCondLst>
                                            <p:cond delay="0"/>
                                          </p:stCondLst>
                                        </p:cTn>
                                        <p:tgtEl>
                                          <p:spTgt spid="394"/>
                                        </p:tgtEl>
                                        <p:attrNameLst>
                                          <p:attrName>style.visibility</p:attrName>
                                        </p:attrNameLst>
                                      </p:cBhvr>
                                      <p:to>
                                        <p:strVal val="visible"/>
                                      </p:to>
                                    </p:set>
                                    <p:anim calcmode="lin" valueType="num">
                                      <p:cBhvr additive="base">
                                        <p:cTn id="19" dur="300" fill="hold"/>
                                        <p:tgtEl>
                                          <p:spTgt spid="394"/>
                                        </p:tgtEl>
                                        <p:attrNameLst>
                                          <p:attrName>ppt_x</p:attrName>
                                        </p:attrNameLst>
                                      </p:cBhvr>
                                      <p:tavLst>
                                        <p:tav tm="0">
                                          <p:val>
                                            <p:strVal val="#ppt_x"/>
                                          </p:val>
                                        </p:tav>
                                        <p:tav tm="100000">
                                          <p:val>
                                            <p:strVal val="#ppt_x"/>
                                          </p:val>
                                        </p:tav>
                                      </p:tavLst>
                                    </p:anim>
                                    <p:anim calcmode="lin" valueType="num">
                                      <p:cBhvr additive="base">
                                        <p:cTn id="20" dur="300" fill="hold"/>
                                        <p:tgtEl>
                                          <p:spTgt spid="394"/>
                                        </p:tgtEl>
                                        <p:attrNameLst>
                                          <p:attrName>ppt_y</p:attrName>
                                        </p:attrNameLst>
                                      </p:cBhvr>
                                      <p:tavLst>
                                        <p:tav tm="0">
                                          <p:val>
                                            <p:strVal val="0-#ppt_h/2"/>
                                          </p:val>
                                        </p:tav>
                                        <p:tav tm="100000">
                                          <p:val>
                                            <p:strVal val="#ppt_y"/>
                                          </p:val>
                                        </p:tav>
                                      </p:tavLst>
                                    </p:anim>
                                  </p:childTnLst>
                                </p:cTn>
                              </p:par>
                              <p:par>
                                <p:cTn id="21" presetID="6" presetClass="entr" presetSubtype="32" fill="hold" grpId="0" nodeType="withEffect">
                                  <p:stCondLst>
                                    <p:cond delay="0"/>
                                  </p:stCondLst>
                                  <p:childTnLst>
                                    <p:set>
                                      <p:cBhvr>
                                        <p:cTn id="22" dur="1" fill="hold">
                                          <p:stCondLst>
                                            <p:cond delay="0"/>
                                          </p:stCondLst>
                                        </p:cTn>
                                        <p:tgtEl>
                                          <p:spTgt spid="393"/>
                                        </p:tgtEl>
                                        <p:attrNameLst>
                                          <p:attrName>style.visibility</p:attrName>
                                        </p:attrNameLst>
                                      </p:cBhvr>
                                      <p:to>
                                        <p:strVal val="visible"/>
                                      </p:to>
                                    </p:set>
                                    <p:animEffect transition="in" filter="circle(out)">
                                      <p:cBhvr>
                                        <p:cTn id="23" dur="300"/>
                                        <p:tgtEl>
                                          <p:spTgt spid="393"/>
                                        </p:tgtEl>
                                      </p:cBhvr>
                                    </p:animEffect>
                                  </p:childTnLst>
                                </p:cTn>
                              </p:par>
                            </p:childTnLst>
                          </p:cTn>
                        </p:par>
                        <p:par>
                          <p:cTn id="24" fill="hold">
                            <p:stCondLst>
                              <p:cond delay="1950"/>
                            </p:stCondLst>
                            <p:childTnLst>
                              <p:par>
                                <p:cTn id="25" presetID="10" presetClass="entr" presetSubtype="0" fill="hold" nodeType="afterEffect">
                                  <p:stCondLst>
                                    <p:cond delay="0"/>
                                  </p:stCondLst>
                                  <p:childTnLst>
                                    <p:set>
                                      <p:cBhvr>
                                        <p:cTn id="26" dur="1" fill="hold">
                                          <p:stCondLst>
                                            <p:cond delay="0"/>
                                          </p:stCondLst>
                                        </p:cTn>
                                        <p:tgtEl>
                                          <p:spTgt spid="421"/>
                                        </p:tgtEl>
                                        <p:attrNameLst>
                                          <p:attrName>style.visibility</p:attrName>
                                        </p:attrNameLst>
                                      </p:cBhvr>
                                      <p:to>
                                        <p:strVal val="visible"/>
                                      </p:to>
                                    </p:set>
                                    <p:animEffect transition="in" filter="fade">
                                      <p:cBhvr>
                                        <p:cTn id="27" dur="500"/>
                                        <p:tgtEl>
                                          <p:spTgt spid="421"/>
                                        </p:tgtEl>
                                      </p:cBhvr>
                                    </p:animEffect>
                                  </p:childTnLst>
                                </p:cTn>
                              </p:par>
                              <p:par>
                                <p:cTn id="28" presetID="26" presetClass="emph" presetSubtype="0" fill="hold" nodeType="withEffect">
                                  <p:stCondLst>
                                    <p:cond delay="0"/>
                                  </p:stCondLst>
                                  <p:childTnLst>
                                    <p:animEffect transition="out" filter="fade">
                                      <p:cBhvr>
                                        <p:cTn id="29" dur="400" tmFilter="0, 0; .2, .5; .8, .5; 1, 0"/>
                                        <p:tgtEl>
                                          <p:spTgt spid="421"/>
                                        </p:tgtEl>
                                      </p:cBhvr>
                                    </p:animEffect>
                                    <p:animScale>
                                      <p:cBhvr>
                                        <p:cTn id="30" dur="200" autoRev="1" fill="hold"/>
                                        <p:tgtEl>
                                          <p:spTgt spid="421"/>
                                        </p:tgtEl>
                                      </p:cBhvr>
                                      <p:by x="105000" y="105000"/>
                                    </p:animScale>
                                  </p:childTnLst>
                                </p:cTn>
                              </p:par>
                            </p:childTnLst>
                          </p:cTn>
                        </p:par>
                        <p:par>
                          <p:cTn id="31" fill="hold">
                            <p:stCondLst>
                              <p:cond delay="2450"/>
                            </p:stCondLst>
                            <p:childTnLst>
                              <p:par>
                                <p:cTn id="32" presetID="10" presetClass="entr" presetSubtype="0" fill="hold" nodeType="afterEffect">
                                  <p:stCondLst>
                                    <p:cond delay="0"/>
                                  </p:stCondLst>
                                  <p:childTnLst>
                                    <p:set>
                                      <p:cBhvr>
                                        <p:cTn id="33" dur="1" fill="hold">
                                          <p:stCondLst>
                                            <p:cond delay="0"/>
                                          </p:stCondLst>
                                        </p:cTn>
                                        <p:tgtEl>
                                          <p:spTgt spid="545"/>
                                        </p:tgtEl>
                                        <p:attrNameLst>
                                          <p:attrName>style.visibility</p:attrName>
                                        </p:attrNameLst>
                                      </p:cBhvr>
                                      <p:to>
                                        <p:strVal val="visible"/>
                                      </p:to>
                                    </p:set>
                                    <p:animEffect transition="in" filter="fade">
                                      <p:cBhvr>
                                        <p:cTn id="34" dur="350"/>
                                        <p:tgtEl>
                                          <p:spTgt spid="545"/>
                                        </p:tgtEl>
                                      </p:cBhvr>
                                    </p:animEffect>
                                  </p:childTnLst>
                                </p:cTn>
                              </p:par>
                              <p:par>
                                <p:cTn id="35" presetID="26" presetClass="emph" presetSubtype="0" fill="hold" nodeType="withEffect">
                                  <p:stCondLst>
                                    <p:cond delay="0"/>
                                  </p:stCondLst>
                                  <p:childTnLst>
                                    <p:animEffect transition="out" filter="fade">
                                      <p:cBhvr>
                                        <p:cTn id="36" dur="400" tmFilter="0, 0; .2, .5; .8, .5; 1, 0"/>
                                        <p:tgtEl>
                                          <p:spTgt spid="545"/>
                                        </p:tgtEl>
                                      </p:cBhvr>
                                    </p:animEffect>
                                    <p:animScale>
                                      <p:cBhvr>
                                        <p:cTn id="37" dur="200" autoRev="1" fill="hold"/>
                                        <p:tgtEl>
                                          <p:spTgt spid="545"/>
                                        </p:tgtEl>
                                      </p:cBhvr>
                                      <p:by x="105000" y="105000"/>
                                    </p:animScale>
                                  </p:childTnLst>
                                </p:cTn>
                              </p:par>
                            </p:childTnLst>
                          </p:cTn>
                        </p:par>
                        <p:par>
                          <p:cTn id="38" fill="hold">
                            <p:stCondLst>
                              <p:cond delay="2950"/>
                            </p:stCondLst>
                            <p:childTnLst>
                              <p:par>
                                <p:cTn id="39" presetID="10" presetClass="entr" presetSubtype="0" fill="hold" grpId="0" nodeType="afterEffect">
                                  <p:stCondLst>
                                    <p:cond delay="0"/>
                                  </p:stCondLst>
                                  <p:childTnLst>
                                    <p:set>
                                      <p:cBhvr>
                                        <p:cTn id="40" dur="1" fill="hold">
                                          <p:stCondLst>
                                            <p:cond delay="0"/>
                                          </p:stCondLst>
                                        </p:cTn>
                                        <p:tgtEl>
                                          <p:spTgt spid="550"/>
                                        </p:tgtEl>
                                        <p:attrNameLst>
                                          <p:attrName>style.visibility</p:attrName>
                                        </p:attrNameLst>
                                      </p:cBhvr>
                                      <p:to>
                                        <p:strVal val="visible"/>
                                      </p:to>
                                    </p:set>
                                    <p:animEffect transition="in" filter="fade">
                                      <p:cBhvr>
                                        <p:cTn id="41" dur="350"/>
                                        <p:tgtEl>
                                          <p:spTgt spid="550"/>
                                        </p:tgtEl>
                                      </p:cBhvr>
                                    </p:animEffect>
                                  </p:childTnLst>
                                </p:cTn>
                              </p:par>
                              <p:par>
                                <p:cTn id="42" presetID="26" presetClass="emph" presetSubtype="0" fill="hold" grpId="1" nodeType="withEffect">
                                  <p:stCondLst>
                                    <p:cond delay="0"/>
                                  </p:stCondLst>
                                  <p:childTnLst>
                                    <p:animEffect transition="out" filter="fade">
                                      <p:cBhvr>
                                        <p:cTn id="43" dur="400" tmFilter="0, 0; .2, .5; .8, .5; 1, 0"/>
                                        <p:tgtEl>
                                          <p:spTgt spid="550"/>
                                        </p:tgtEl>
                                      </p:cBhvr>
                                    </p:animEffect>
                                    <p:animScale>
                                      <p:cBhvr>
                                        <p:cTn id="44" dur="200" autoRev="1" fill="hold"/>
                                        <p:tgtEl>
                                          <p:spTgt spid="550"/>
                                        </p:tgtEl>
                                      </p:cBhvr>
                                      <p:by x="105000" y="105000"/>
                                    </p:animScale>
                                  </p:childTnLst>
                                </p:cTn>
                              </p:par>
                            </p:childTnLst>
                          </p:cTn>
                        </p:par>
                        <p:par>
                          <p:cTn id="45" fill="hold">
                            <p:stCondLst>
                              <p:cond delay="3450"/>
                            </p:stCondLst>
                            <p:childTnLst>
                              <p:par>
                                <p:cTn id="46" presetID="10" presetClass="entr" presetSubtype="0" fill="hold" grpId="0" nodeType="afterEffect">
                                  <p:stCondLst>
                                    <p:cond delay="0"/>
                                  </p:stCondLst>
                                  <p:childTnLst>
                                    <p:set>
                                      <p:cBhvr>
                                        <p:cTn id="47" dur="1" fill="hold">
                                          <p:stCondLst>
                                            <p:cond delay="0"/>
                                          </p:stCondLst>
                                        </p:cTn>
                                        <p:tgtEl>
                                          <p:spTgt spid="549"/>
                                        </p:tgtEl>
                                        <p:attrNameLst>
                                          <p:attrName>style.visibility</p:attrName>
                                        </p:attrNameLst>
                                      </p:cBhvr>
                                      <p:to>
                                        <p:strVal val="visible"/>
                                      </p:to>
                                    </p:set>
                                    <p:animEffect transition="in" filter="fade">
                                      <p:cBhvr>
                                        <p:cTn id="48" dur="500"/>
                                        <p:tgtEl>
                                          <p:spTgt spid="549"/>
                                        </p:tgtEl>
                                      </p:cBhvr>
                                    </p:animEffect>
                                  </p:childTnLst>
                                </p:cTn>
                              </p:par>
                            </p:childTnLst>
                          </p:cTn>
                        </p:par>
                        <p:par>
                          <p:cTn id="49" fill="hold">
                            <p:stCondLst>
                              <p:cond delay="3950"/>
                            </p:stCondLst>
                            <p:childTnLst>
                              <p:par>
                                <p:cTn id="50" presetID="10" presetClass="entr" presetSubtype="0" fill="hold" nodeType="afterEffect">
                                  <p:stCondLst>
                                    <p:cond delay="0"/>
                                  </p:stCondLst>
                                  <p:childTnLst>
                                    <p:set>
                                      <p:cBhvr>
                                        <p:cTn id="51" dur="1" fill="hold">
                                          <p:stCondLst>
                                            <p:cond delay="0"/>
                                          </p:stCondLst>
                                        </p:cTn>
                                        <p:tgtEl>
                                          <p:spTgt spid="539"/>
                                        </p:tgtEl>
                                        <p:attrNameLst>
                                          <p:attrName>style.visibility</p:attrName>
                                        </p:attrNameLst>
                                      </p:cBhvr>
                                      <p:to>
                                        <p:strVal val="visible"/>
                                      </p:to>
                                    </p:set>
                                    <p:animEffect transition="in" filter="fade">
                                      <p:cBhvr>
                                        <p:cTn id="52" dur="350"/>
                                        <p:tgtEl>
                                          <p:spTgt spid="539"/>
                                        </p:tgtEl>
                                      </p:cBhvr>
                                    </p:animEffect>
                                  </p:childTnLst>
                                </p:cTn>
                              </p:par>
                              <p:par>
                                <p:cTn id="53" presetID="26" presetClass="emph" presetSubtype="0" fill="hold" nodeType="withEffect">
                                  <p:stCondLst>
                                    <p:cond delay="0"/>
                                  </p:stCondLst>
                                  <p:childTnLst>
                                    <p:animEffect transition="out" filter="fade">
                                      <p:cBhvr>
                                        <p:cTn id="54" dur="400" tmFilter="0, 0; .2, .5; .8, .5; 1, 0"/>
                                        <p:tgtEl>
                                          <p:spTgt spid="539"/>
                                        </p:tgtEl>
                                      </p:cBhvr>
                                    </p:animEffect>
                                    <p:animScale>
                                      <p:cBhvr>
                                        <p:cTn id="55" dur="200" autoRev="1" fill="hold"/>
                                        <p:tgtEl>
                                          <p:spTgt spid="539"/>
                                        </p:tgtEl>
                                      </p:cBhvr>
                                      <p:by x="105000" y="105000"/>
                                    </p:animScale>
                                  </p:childTnLst>
                                </p:cTn>
                              </p:par>
                            </p:childTnLst>
                          </p:cTn>
                        </p:par>
                        <p:par>
                          <p:cTn id="56" fill="hold">
                            <p:stCondLst>
                              <p:cond delay="4450"/>
                            </p:stCondLst>
                            <p:childTnLst>
                              <p:par>
                                <p:cTn id="57" presetID="10" presetClass="entr" presetSubtype="0" fill="hold" grpId="0" nodeType="afterEffect">
                                  <p:stCondLst>
                                    <p:cond delay="0"/>
                                  </p:stCondLst>
                                  <p:childTnLst>
                                    <p:set>
                                      <p:cBhvr>
                                        <p:cTn id="58" dur="1" fill="hold">
                                          <p:stCondLst>
                                            <p:cond delay="0"/>
                                          </p:stCondLst>
                                        </p:cTn>
                                        <p:tgtEl>
                                          <p:spTgt spid="544"/>
                                        </p:tgtEl>
                                        <p:attrNameLst>
                                          <p:attrName>style.visibility</p:attrName>
                                        </p:attrNameLst>
                                      </p:cBhvr>
                                      <p:to>
                                        <p:strVal val="visible"/>
                                      </p:to>
                                    </p:set>
                                    <p:animEffect transition="in" filter="fade">
                                      <p:cBhvr>
                                        <p:cTn id="59" dur="350"/>
                                        <p:tgtEl>
                                          <p:spTgt spid="544"/>
                                        </p:tgtEl>
                                      </p:cBhvr>
                                    </p:animEffect>
                                  </p:childTnLst>
                                </p:cTn>
                              </p:par>
                              <p:par>
                                <p:cTn id="60" presetID="26" presetClass="emph" presetSubtype="0" fill="hold" grpId="1" nodeType="withEffect">
                                  <p:stCondLst>
                                    <p:cond delay="0"/>
                                  </p:stCondLst>
                                  <p:childTnLst>
                                    <p:animEffect transition="out" filter="fade">
                                      <p:cBhvr>
                                        <p:cTn id="61" dur="400" tmFilter="0, 0; .2, .5; .8, .5; 1, 0"/>
                                        <p:tgtEl>
                                          <p:spTgt spid="544"/>
                                        </p:tgtEl>
                                      </p:cBhvr>
                                    </p:animEffect>
                                    <p:animScale>
                                      <p:cBhvr>
                                        <p:cTn id="62" dur="200" autoRev="1" fill="hold"/>
                                        <p:tgtEl>
                                          <p:spTgt spid="544"/>
                                        </p:tgtEl>
                                      </p:cBhvr>
                                      <p:by x="105000" y="105000"/>
                                    </p:animScale>
                                  </p:childTnLst>
                                </p:cTn>
                              </p:par>
                            </p:childTnLst>
                          </p:cTn>
                        </p:par>
                        <p:par>
                          <p:cTn id="63" fill="hold">
                            <p:stCondLst>
                              <p:cond delay="4950"/>
                            </p:stCondLst>
                            <p:childTnLst>
                              <p:par>
                                <p:cTn id="64" presetID="10" presetClass="entr" presetSubtype="0" fill="hold" grpId="0" nodeType="afterEffect">
                                  <p:stCondLst>
                                    <p:cond delay="0"/>
                                  </p:stCondLst>
                                  <p:childTnLst>
                                    <p:set>
                                      <p:cBhvr>
                                        <p:cTn id="65" dur="1" fill="hold">
                                          <p:stCondLst>
                                            <p:cond delay="0"/>
                                          </p:stCondLst>
                                        </p:cTn>
                                        <p:tgtEl>
                                          <p:spTgt spid="543"/>
                                        </p:tgtEl>
                                        <p:attrNameLst>
                                          <p:attrName>style.visibility</p:attrName>
                                        </p:attrNameLst>
                                      </p:cBhvr>
                                      <p:to>
                                        <p:strVal val="visible"/>
                                      </p:to>
                                    </p:set>
                                    <p:animEffect transition="in" filter="fade">
                                      <p:cBhvr>
                                        <p:cTn id="66" dur="500"/>
                                        <p:tgtEl>
                                          <p:spTgt spid="543"/>
                                        </p:tgtEl>
                                      </p:cBhvr>
                                    </p:animEffect>
                                  </p:childTnLst>
                                </p:cTn>
                              </p:par>
                            </p:childTnLst>
                          </p:cTn>
                        </p:par>
                        <p:par>
                          <p:cTn id="67" fill="hold">
                            <p:stCondLst>
                              <p:cond delay="5450"/>
                            </p:stCondLst>
                            <p:childTnLst>
                              <p:par>
                                <p:cTn id="68" presetID="10" presetClass="entr" presetSubtype="0" fill="hold" nodeType="afterEffect">
                                  <p:stCondLst>
                                    <p:cond delay="0"/>
                                  </p:stCondLst>
                                  <p:childTnLst>
                                    <p:set>
                                      <p:cBhvr>
                                        <p:cTn id="69" dur="1" fill="hold">
                                          <p:stCondLst>
                                            <p:cond delay="0"/>
                                          </p:stCondLst>
                                        </p:cTn>
                                        <p:tgtEl>
                                          <p:spTgt spid="551"/>
                                        </p:tgtEl>
                                        <p:attrNameLst>
                                          <p:attrName>style.visibility</p:attrName>
                                        </p:attrNameLst>
                                      </p:cBhvr>
                                      <p:to>
                                        <p:strVal val="visible"/>
                                      </p:to>
                                    </p:set>
                                    <p:animEffect transition="in" filter="fade">
                                      <p:cBhvr>
                                        <p:cTn id="70" dur="350"/>
                                        <p:tgtEl>
                                          <p:spTgt spid="551"/>
                                        </p:tgtEl>
                                      </p:cBhvr>
                                    </p:animEffect>
                                  </p:childTnLst>
                                </p:cTn>
                              </p:par>
                              <p:par>
                                <p:cTn id="71" presetID="26" presetClass="emph" presetSubtype="0" fill="hold" nodeType="withEffect">
                                  <p:stCondLst>
                                    <p:cond delay="0"/>
                                  </p:stCondLst>
                                  <p:childTnLst>
                                    <p:animEffect transition="out" filter="fade">
                                      <p:cBhvr>
                                        <p:cTn id="72" dur="400" tmFilter="0, 0; .2, .5; .8, .5; 1, 0"/>
                                        <p:tgtEl>
                                          <p:spTgt spid="551"/>
                                        </p:tgtEl>
                                      </p:cBhvr>
                                    </p:animEffect>
                                    <p:animScale>
                                      <p:cBhvr>
                                        <p:cTn id="73" dur="200" autoRev="1" fill="hold"/>
                                        <p:tgtEl>
                                          <p:spTgt spid="551"/>
                                        </p:tgtEl>
                                      </p:cBhvr>
                                      <p:by x="105000" y="105000"/>
                                    </p:animScale>
                                  </p:childTnLst>
                                </p:cTn>
                              </p:par>
                            </p:childTnLst>
                          </p:cTn>
                        </p:par>
                        <p:par>
                          <p:cTn id="74" fill="hold">
                            <p:stCondLst>
                              <p:cond delay="5950"/>
                            </p:stCondLst>
                            <p:childTnLst>
                              <p:par>
                                <p:cTn id="75" presetID="10" presetClass="entr" presetSubtype="0" fill="hold" grpId="0" nodeType="afterEffect">
                                  <p:stCondLst>
                                    <p:cond delay="0"/>
                                  </p:stCondLst>
                                  <p:childTnLst>
                                    <p:set>
                                      <p:cBhvr>
                                        <p:cTn id="76" dur="1" fill="hold">
                                          <p:stCondLst>
                                            <p:cond delay="0"/>
                                          </p:stCondLst>
                                        </p:cTn>
                                        <p:tgtEl>
                                          <p:spTgt spid="556"/>
                                        </p:tgtEl>
                                        <p:attrNameLst>
                                          <p:attrName>style.visibility</p:attrName>
                                        </p:attrNameLst>
                                      </p:cBhvr>
                                      <p:to>
                                        <p:strVal val="visible"/>
                                      </p:to>
                                    </p:set>
                                    <p:animEffect transition="in" filter="fade">
                                      <p:cBhvr>
                                        <p:cTn id="77" dur="350"/>
                                        <p:tgtEl>
                                          <p:spTgt spid="556"/>
                                        </p:tgtEl>
                                      </p:cBhvr>
                                    </p:animEffect>
                                  </p:childTnLst>
                                </p:cTn>
                              </p:par>
                              <p:par>
                                <p:cTn id="78" presetID="26" presetClass="emph" presetSubtype="0" fill="hold" grpId="1" nodeType="withEffect">
                                  <p:stCondLst>
                                    <p:cond delay="0"/>
                                  </p:stCondLst>
                                  <p:childTnLst>
                                    <p:animEffect transition="out" filter="fade">
                                      <p:cBhvr>
                                        <p:cTn id="79" dur="400" tmFilter="0, 0; .2, .5; .8, .5; 1, 0"/>
                                        <p:tgtEl>
                                          <p:spTgt spid="556"/>
                                        </p:tgtEl>
                                      </p:cBhvr>
                                    </p:animEffect>
                                    <p:animScale>
                                      <p:cBhvr>
                                        <p:cTn id="80" dur="200" autoRev="1" fill="hold"/>
                                        <p:tgtEl>
                                          <p:spTgt spid="556"/>
                                        </p:tgtEl>
                                      </p:cBhvr>
                                      <p:by x="105000" y="105000"/>
                                    </p:animScale>
                                  </p:childTnLst>
                                </p:cTn>
                              </p:par>
                            </p:childTnLst>
                          </p:cTn>
                        </p:par>
                        <p:par>
                          <p:cTn id="81" fill="hold">
                            <p:stCondLst>
                              <p:cond delay="6450"/>
                            </p:stCondLst>
                            <p:childTnLst>
                              <p:par>
                                <p:cTn id="82" presetID="10" presetClass="entr" presetSubtype="0" fill="hold" grpId="0" nodeType="afterEffect">
                                  <p:stCondLst>
                                    <p:cond delay="0"/>
                                  </p:stCondLst>
                                  <p:childTnLst>
                                    <p:set>
                                      <p:cBhvr>
                                        <p:cTn id="83" dur="1" fill="hold">
                                          <p:stCondLst>
                                            <p:cond delay="0"/>
                                          </p:stCondLst>
                                        </p:cTn>
                                        <p:tgtEl>
                                          <p:spTgt spid="555"/>
                                        </p:tgtEl>
                                        <p:attrNameLst>
                                          <p:attrName>style.visibility</p:attrName>
                                        </p:attrNameLst>
                                      </p:cBhvr>
                                      <p:to>
                                        <p:strVal val="visible"/>
                                      </p:to>
                                    </p:set>
                                    <p:animEffect transition="in" filter="fade">
                                      <p:cBhvr>
                                        <p:cTn id="84" dur="500"/>
                                        <p:tgtEl>
                                          <p:spTgt spid="555"/>
                                        </p:tgtEl>
                                      </p:cBhvr>
                                    </p:animEffect>
                                  </p:childTnLst>
                                </p:cTn>
                              </p:par>
                            </p:childTnLst>
                          </p:cTn>
                        </p:par>
                        <p:par>
                          <p:cTn id="85" fill="hold">
                            <p:stCondLst>
                              <p:cond delay="6950"/>
                            </p:stCondLst>
                            <p:childTnLst>
                              <p:par>
                                <p:cTn id="86" presetID="10" presetClass="entr" presetSubtype="0" fill="hold" nodeType="afterEffect">
                                  <p:stCondLst>
                                    <p:cond delay="0"/>
                                  </p:stCondLst>
                                  <p:childTnLst>
                                    <p:set>
                                      <p:cBhvr>
                                        <p:cTn id="87" dur="1" fill="hold">
                                          <p:stCondLst>
                                            <p:cond delay="0"/>
                                          </p:stCondLst>
                                        </p:cTn>
                                        <p:tgtEl>
                                          <p:spTgt spid="557"/>
                                        </p:tgtEl>
                                        <p:attrNameLst>
                                          <p:attrName>style.visibility</p:attrName>
                                        </p:attrNameLst>
                                      </p:cBhvr>
                                      <p:to>
                                        <p:strVal val="visible"/>
                                      </p:to>
                                    </p:set>
                                    <p:animEffect transition="in" filter="fade">
                                      <p:cBhvr>
                                        <p:cTn id="88" dur="350"/>
                                        <p:tgtEl>
                                          <p:spTgt spid="557"/>
                                        </p:tgtEl>
                                      </p:cBhvr>
                                    </p:animEffect>
                                  </p:childTnLst>
                                </p:cTn>
                              </p:par>
                              <p:par>
                                <p:cTn id="89" presetID="26" presetClass="emph" presetSubtype="0" fill="hold" nodeType="withEffect">
                                  <p:stCondLst>
                                    <p:cond delay="0"/>
                                  </p:stCondLst>
                                  <p:childTnLst>
                                    <p:animEffect transition="out" filter="fade">
                                      <p:cBhvr>
                                        <p:cTn id="90" dur="400" tmFilter="0, 0; .2, .5; .8, .5; 1, 0"/>
                                        <p:tgtEl>
                                          <p:spTgt spid="557"/>
                                        </p:tgtEl>
                                      </p:cBhvr>
                                    </p:animEffect>
                                    <p:animScale>
                                      <p:cBhvr>
                                        <p:cTn id="91" dur="200" autoRev="1" fill="hold"/>
                                        <p:tgtEl>
                                          <p:spTgt spid="557"/>
                                        </p:tgtEl>
                                      </p:cBhvr>
                                      <p:by x="105000" y="105000"/>
                                    </p:animScale>
                                  </p:childTnLst>
                                </p:cTn>
                              </p:par>
                            </p:childTnLst>
                          </p:cTn>
                        </p:par>
                        <p:par>
                          <p:cTn id="92" fill="hold">
                            <p:stCondLst>
                              <p:cond delay="7450"/>
                            </p:stCondLst>
                            <p:childTnLst>
                              <p:par>
                                <p:cTn id="93" presetID="10" presetClass="entr" presetSubtype="0" fill="hold" grpId="0" nodeType="afterEffect">
                                  <p:stCondLst>
                                    <p:cond delay="0"/>
                                  </p:stCondLst>
                                  <p:childTnLst>
                                    <p:set>
                                      <p:cBhvr>
                                        <p:cTn id="94" dur="1" fill="hold">
                                          <p:stCondLst>
                                            <p:cond delay="0"/>
                                          </p:stCondLst>
                                        </p:cTn>
                                        <p:tgtEl>
                                          <p:spTgt spid="562"/>
                                        </p:tgtEl>
                                        <p:attrNameLst>
                                          <p:attrName>style.visibility</p:attrName>
                                        </p:attrNameLst>
                                      </p:cBhvr>
                                      <p:to>
                                        <p:strVal val="visible"/>
                                      </p:to>
                                    </p:set>
                                    <p:animEffect transition="in" filter="fade">
                                      <p:cBhvr>
                                        <p:cTn id="95" dur="350"/>
                                        <p:tgtEl>
                                          <p:spTgt spid="562"/>
                                        </p:tgtEl>
                                      </p:cBhvr>
                                    </p:animEffect>
                                  </p:childTnLst>
                                </p:cTn>
                              </p:par>
                              <p:par>
                                <p:cTn id="96" presetID="26" presetClass="emph" presetSubtype="0" fill="hold" grpId="1" nodeType="withEffect">
                                  <p:stCondLst>
                                    <p:cond delay="0"/>
                                  </p:stCondLst>
                                  <p:childTnLst>
                                    <p:animEffect transition="out" filter="fade">
                                      <p:cBhvr>
                                        <p:cTn id="97" dur="400" tmFilter="0, 0; .2, .5; .8, .5; 1, 0"/>
                                        <p:tgtEl>
                                          <p:spTgt spid="562"/>
                                        </p:tgtEl>
                                      </p:cBhvr>
                                    </p:animEffect>
                                    <p:animScale>
                                      <p:cBhvr>
                                        <p:cTn id="98" dur="200" autoRev="1" fill="hold"/>
                                        <p:tgtEl>
                                          <p:spTgt spid="562"/>
                                        </p:tgtEl>
                                      </p:cBhvr>
                                      <p:by x="105000" y="105000"/>
                                    </p:animScale>
                                  </p:childTnLst>
                                </p:cTn>
                              </p:par>
                            </p:childTnLst>
                          </p:cTn>
                        </p:par>
                        <p:par>
                          <p:cTn id="99" fill="hold">
                            <p:stCondLst>
                              <p:cond delay="7950"/>
                            </p:stCondLst>
                            <p:childTnLst>
                              <p:par>
                                <p:cTn id="100" presetID="10" presetClass="entr" presetSubtype="0" fill="hold" grpId="0" nodeType="afterEffect">
                                  <p:stCondLst>
                                    <p:cond delay="0"/>
                                  </p:stCondLst>
                                  <p:childTnLst>
                                    <p:set>
                                      <p:cBhvr>
                                        <p:cTn id="101" dur="1" fill="hold">
                                          <p:stCondLst>
                                            <p:cond delay="0"/>
                                          </p:stCondLst>
                                        </p:cTn>
                                        <p:tgtEl>
                                          <p:spTgt spid="561"/>
                                        </p:tgtEl>
                                        <p:attrNameLst>
                                          <p:attrName>style.visibility</p:attrName>
                                        </p:attrNameLst>
                                      </p:cBhvr>
                                      <p:to>
                                        <p:strVal val="visible"/>
                                      </p:to>
                                    </p:set>
                                    <p:animEffect transition="in" filter="fade">
                                      <p:cBhvr>
                                        <p:cTn id="102" dur="500"/>
                                        <p:tgtEl>
                                          <p:spTgt spid="5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3" grpId="0" animBg="1"/>
      <p:bldP spid="543" grpId="0"/>
      <p:bldP spid="544" grpId="0"/>
      <p:bldP spid="544" grpId="1"/>
      <p:bldP spid="549" grpId="0"/>
      <p:bldP spid="550" grpId="0"/>
      <p:bldP spid="550" grpId="1"/>
      <p:bldP spid="555" grpId="0"/>
      <p:bldP spid="556" grpId="0"/>
      <p:bldP spid="556" grpId="1"/>
      <p:bldP spid="561" grpId="0"/>
      <p:bldP spid="562" grpId="0"/>
      <p:bldP spid="562" grpId="1"/>
      <p:bldP spid="175" grpId="0" bldLvl="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22"/>
          <p:cNvSpPr txBox="1"/>
          <p:nvPr/>
        </p:nvSpPr>
        <p:spPr>
          <a:xfrm>
            <a:off x="1178452" y="2375388"/>
            <a:ext cx="2988888" cy="1048488"/>
          </a:xfrm>
          <a:prstGeom prst="rect">
            <a:avLst/>
          </a:prstGeom>
          <a:noFill/>
        </p:spPr>
        <p:txBody>
          <a:bodyPr wrap="square" lIns="95244" tIns="47623" rIns="95244" bIns="47623" rtlCol="0">
            <a:spAutoFit/>
          </a:bodyPr>
          <a:lstStyle/>
          <a:p>
            <a:pPr algn="just">
              <a:lnSpc>
                <a:spcPct val="130000"/>
              </a:lnSpc>
            </a:pPr>
            <a:r>
              <a:rPr lang="zh-CN" altLang="en-US" sz="119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a:t>
            </a:r>
          </a:p>
        </p:txBody>
      </p:sp>
      <p:sp>
        <p:nvSpPr>
          <p:cNvPr id="20" name="TextBox 23"/>
          <p:cNvSpPr txBox="1"/>
          <p:nvPr/>
        </p:nvSpPr>
        <p:spPr>
          <a:xfrm>
            <a:off x="8829798" y="2375388"/>
            <a:ext cx="2988888" cy="1048488"/>
          </a:xfrm>
          <a:prstGeom prst="rect">
            <a:avLst/>
          </a:prstGeom>
          <a:noFill/>
        </p:spPr>
        <p:txBody>
          <a:bodyPr wrap="square" lIns="95244" tIns="47623" rIns="95244" bIns="47623" rtlCol="0">
            <a:spAutoFit/>
          </a:bodyPr>
          <a:lstStyle/>
          <a:p>
            <a:pPr algn="just">
              <a:lnSpc>
                <a:spcPct val="130000"/>
              </a:lnSpc>
            </a:pPr>
            <a:r>
              <a:rPr lang="zh-CN" altLang="en-US" sz="119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a:t>
            </a:r>
          </a:p>
        </p:txBody>
      </p:sp>
      <p:sp>
        <p:nvSpPr>
          <p:cNvPr id="21" name="TextBox 24"/>
          <p:cNvSpPr txBox="1"/>
          <p:nvPr/>
        </p:nvSpPr>
        <p:spPr>
          <a:xfrm>
            <a:off x="1178452" y="4538422"/>
            <a:ext cx="2988888" cy="1048488"/>
          </a:xfrm>
          <a:prstGeom prst="rect">
            <a:avLst/>
          </a:prstGeom>
          <a:noFill/>
        </p:spPr>
        <p:txBody>
          <a:bodyPr wrap="square" lIns="95244" tIns="47623" rIns="95244" bIns="47623" rtlCol="0">
            <a:spAutoFit/>
          </a:bodyPr>
          <a:lstStyle/>
          <a:p>
            <a:pPr algn="just">
              <a:lnSpc>
                <a:spcPct val="130000"/>
              </a:lnSpc>
            </a:pPr>
            <a:r>
              <a:rPr lang="zh-CN" altLang="en-US" sz="119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a:t>
            </a:r>
          </a:p>
        </p:txBody>
      </p:sp>
      <p:sp>
        <p:nvSpPr>
          <p:cNvPr id="22" name="TextBox 25"/>
          <p:cNvSpPr txBox="1"/>
          <p:nvPr/>
        </p:nvSpPr>
        <p:spPr>
          <a:xfrm>
            <a:off x="8829798" y="4538422"/>
            <a:ext cx="2988888" cy="1048488"/>
          </a:xfrm>
          <a:prstGeom prst="rect">
            <a:avLst/>
          </a:prstGeom>
          <a:noFill/>
        </p:spPr>
        <p:txBody>
          <a:bodyPr wrap="square" lIns="95244" tIns="47623" rIns="95244" bIns="47623" rtlCol="0">
            <a:spAutoFit/>
          </a:bodyPr>
          <a:lstStyle/>
          <a:p>
            <a:pPr algn="just">
              <a:lnSpc>
                <a:spcPct val="130000"/>
              </a:lnSpc>
            </a:pPr>
            <a:r>
              <a:rPr lang="zh-CN" altLang="en-US" sz="119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a:t>
            </a:r>
          </a:p>
        </p:txBody>
      </p:sp>
      <p:grpSp>
        <p:nvGrpSpPr>
          <p:cNvPr id="23" name="组合 22"/>
          <p:cNvGrpSpPr/>
          <p:nvPr/>
        </p:nvGrpSpPr>
        <p:grpSpPr>
          <a:xfrm>
            <a:off x="5593028" y="3121035"/>
            <a:ext cx="788082" cy="787980"/>
            <a:chOff x="3570825" y="3196716"/>
            <a:chExt cx="756510" cy="756510"/>
          </a:xfrm>
          <a:solidFill>
            <a:srgbClr val="00B0F0"/>
          </a:solidFill>
          <a:effectLst/>
        </p:grpSpPr>
        <p:sp>
          <p:nvSpPr>
            <p:cNvPr id="24" name="泪滴形 23"/>
            <p:cNvSpPr/>
            <p:nvPr/>
          </p:nvSpPr>
          <p:spPr>
            <a:xfrm rot="5400000">
              <a:off x="3570825" y="3196716"/>
              <a:ext cx="756510" cy="756510"/>
            </a:xfrm>
            <a:prstGeom prst="teardrop">
              <a:avLst/>
            </a:prstGeom>
            <a:grp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zh-CN" altLang="en-US" sz="2640">
                <a:solidFill>
                  <a:srgbClr val="FFFFFF"/>
                </a:solidFill>
              </a:endParaRPr>
            </a:p>
          </p:txBody>
        </p:sp>
        <p:sp>
          <p:nvSpPr>
            <p:cNvPr id="25" name="TextBox 28"/>
            <p:cNvSpPr txBox="1"/>
            <p:nvPr/>
          </p:nvSpPr>
          <p:spPr>
            <a:xfrm>
              <a:off x="3738112" y="3335689"/>
              <a:ext cx="421935" cy="478562"/>
            </a:xfrm>
            <a:prstGeom prst="rect">
              <a:avLst/>
            </a:prstGeom>
            <a:grpFill/>
            <a:ln>
              <a:noFill/>
            </a:ln>
          </p:spPr>
          <p:txBody>
            <a:bodyPr wrap="none" rtlCol="0" anchor="ctr">
              <a:spAutoFit/>
            </a:bodyPr>
            <a:lstStyle/>
            <a:p>
              <a:pPr algn="ctr"/>
              <a:r>
                <a:rPr lang="en-US" altLang="zh-CN" sz="2640" b="1" dirty="0">
                  <a:solidFill>
                    <a:schemeClr val="bg1"/>
                  </a:solidFill>
                  <a:latin typeface="微软雅黑" panose="020B0503020204020204" pitchFamily="34" charset="-122"/>
                  <a:ea typeface="微软雅黑" panose="020B0503020204020204" pitchFamily="34" charset="-122"/>
                </a:rPr>
                <a:t>A</a:t>
              </a:r>
              <a:endParaRPr lang="zh-CN" altLang="en-US" sz="2640" b="1" dirty="0">
                <a:solidFill>
                  <a:schemeClr val="bg1"/>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6477628" y="3121035"/>
            <a:ext cx="788082" cy="787980"/>
            <a:chOff x="4419984" y="3196716"/>
            <a:chExt cx="756510" cy="756510"/>
          </a:xfrm>
          <a:solidFill>
            <a:srgbClr val="0070C0"/>
          </a:solidFill>
          <a:effectLst/>
        </p:grpSpPr>
        <p:sp>
          <p:nvSpPr>
            <p:cNvPr id="27" name="泪滴形 26"/>
            <p:cNvSpPr/>
            <p:nvPr/>
          </p:nvSpPr>
          <p:spPr>
            <a:xfrm rot="10800000">
              <a:off x="4419984" y="3196716"/>
              <a:ext cx="756510" cy="756510"/>
            </a:xfrm>
            <a:prstGeom prst="teardrop">
              <a:avLst/>
            </a:prstGeom>
            <a:grp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zh-CN" altLang="en-US" sz="2640">
                <a:solidFill>
                  <a:srgbClr val="FFFFFF"/>
                </a:solidFill>
              </a:endParaRPr>
            </a:p>
          </p:txBody>
        </p:sp>
        <p:sp>
          <p:nvSpPr>
            <p:cNvPr id="37" name="TextBox 31"/>
            <p:cNvSpPr txBox="1"/>
            <p:nvPr/>
          </p:nvSpPr>
          <p:spPr>
            <a:xfrm>
              <a:off x="4598814" y="3335691"/>
              <a:ext cx="398852" cy="478562"/>
            </a:xfrm>
            <a:prstGeom prst="rect">
              <a:avLst/>
            </a:prstGeom>
            <a:grpFill/>
            <a:ln>
              <a:noFill/>
            </a:ln>
          </p:spPr>
          <p:txBody>
            <a:bodyPr wrap="none" rtlCol="0" anchor="ctr">
              <a:spAutoFit/>
            </a:bodyPr>
            <a:lstStyle/>
            <a:p>
              <a:pPr algn="ctr"/>
              <a:r>
                <a:rPr lang="en-US" altLang="zh-CN" sz="2640" b="1" dirty="0">
                  <a:solidFill>
                    <a:schemeClr val="bg1"/>
                  </a:solidFill>
                  <a:latin typeface="微软雅黑" panose="020B0503020204020204" pitchFamily="34" charset="-122"/>
                  <a:ea typeface="微软雅黑" panose="020B0503020204020204" pitchFamily="34" charset="-122"/>
                </a:rPr>
                <a:t>B</a:t>
              </a:r>
              <a:endParaRPr lang="zh-CN" altLang="en-US" sz="2640" b="1" dirty="0">
                <a:solidFill>
                  <a:schemeClr val="bg1"/>
                </a:solidFill>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5593028" y="4007314"/>
            <a:ext cx="788082" cy="787980"/>
            <a:chOff x="3570825" y="4047600"/>
            <a:chExt cx="756510" cy="756510"/>
          </a:xfrm>
          <a:solidFill>
            <a:srgbClr val="0070C0"/>
          </a:solidFill>
          <a:effectLst/>
        </p:grpSpPr>
        <p:sp>
          <p:nvSpPr>
            <p:cNvPr id="39" name="泪滴形 38"/>
            <p:cNvSpPr/>
            <p:nvPr/>
          </p:nvSpPr>
          <p:spPr>
            <a:xfrm>
              <a:off x="3570825" y="4047600"/>
              <a:ext cx="756510" cy="756510"/>
            </a:xfrm>
            <a:prstGeom prst="teardrop">
              <a:avLst/>
            </a:prstGeom>
            <a:grp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zh-CN" altLang="en-US" sz="2640">
                <a:solidFill>
                  <a:srgbClr val="FFFFFF"/>
                </a:solidFill>
              </a:endParaRPr>
            </a:p>
          </p:txBody>
        </p:sp>
        <p:sp>
          <p:nvSpPr>
            <p:cNvPr id="40" name="TextBox 34"/>
            <p:cNvSpPr txBox="1"/>
            <p:nvPr/>
          </p:nvSpPr>
          <p:spPr>
            <a:xfrm>
              <a:off x="3751194" y="4186572"/>
              <a:ext cx="395775" cy="478562"/>
            </a:xfrm>
            <a:prstGeom prst="rect">
              <a:avLst/>
            </a:prstGeom>
            <a:grpFill/>
            <a:ln>
              <a:noFill/>
            </a:ln>
          </p:spPr>
          <p:txBody>
            <a:bodyPr wrap="none" rtlCol="0" anchor="ctr">
              <a:spAutoFit/>
            </a:bodyPr>
            <a:lstStyle/>
            <a:p>
              <a:pPr algn="ctr"/>
              <a:r>
                <a:rPr lang="en-US" altLang="zh-CN" sz="2640" b="1" dirty="0">
                  <a:solidFill>
                    <a:schemeClr val="bg1"/>
                  </a:solidFill>
                  <a:latin typeface="微软雅黑" panose="020B0503020204020204" pitchFamily="34" charset="-122"/>
                  <a:ea typeface="微软雅黑" panose="020B0503020204020204" pitchFamily="34" charset="-122"/>
                </a:rPr>
                <a:t>C</a:t>
              </a:r>
              <a:endParaRPr lang="zh-CN" altLang="en-US" sz="2640" b="1" dirty="0">
                <a:solidFill>
                  <a:schemeClr val="bg1"/>
                </a:solidFill>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6477628" y="4007314"/>
            <a:ext cx="788082" cy="787980"/>
            <a:chOff x="4419984" y="4047600"/>
            <a:chExt cx="756510" cy="756510"/>
          </a:xfrm>
          <a:solidFill>
            <a:srgbClr val="00B0F0"/>
          </a:solidFill>
          <a:effectLst/>
        </p:grpSpPr>
        <p:sp>
          <p:nvSpPr>
            <p:cNvPr id="42" name="泪滴形 41"/>
            <p:cNvSpPr/>
            <p:nvPr/>
          </p:nvSpPr>
          <p:spPr>
            <a:xfrm rot="16200000">
              <a:off x="4419984" y="4047600"/>
              <a:ext cx="756510" cy="756510"/>
            </a:xfrm>
            <a:prstGeom prst="teardrop">
              <a:avLst/>
            </a:prstGeom>
            <a:grp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zh-CN" altLang="en-US" sz="2640">
                <a:solidFill>
                  <a:srgbClr val="FFFFFF"/>
                </a:solidFill>
              </a:endParaRPr>
            </a:p>
          </p:txBody>
        </p:sp>
        <p:sp>
          <p:nvSpPr>
            <p:cNvPr id="43" name="TextBox 38"/>
            <p:cNvSpPr txBox="1"/>
            <p:nvPr/>
          </p:nvSpPr>
          <p:spPr>
            <a:xfrm>
              <a:off x="4581115" y="4186572"/>
              <a:ext cx="434244" cy="478562"/>
            </a:xfrm>
            <a:prstGeom prst="rect">
              <a:avLst/>
            </a:prstGeom>
            <a:grpFill/>
            <a:ln>
              <a:noFill/>
            </a:ln>
          </p:spPr>
          <p:txBody>
            <a:bodyPr wrap="none" rtlCol="0" anchor="ctr">
              <a:spAutoFit/>
            </a:bodyPr>
            <a:lstStyle/>
            <a:p>
              <a:pPr algn="ctr"/>
              <a:r>
                <a:rPr lang="en-US" altLang="zh-CN" sz="2640" b="1" dirty="0">
                  <a:solidFill>
                    <a:schemeClr val="bg1"/>
                  </a:solidFill>
                  <a:latin typeface="微软雅黑" panose="020B0503020204020204" pitchFamily="34" charset="-122"/>
                  <a:ea typeface="微软雅黑" panose="020B0503020204020204" pitchFamily="34" charset="-122"/>
                </a:rPr>
                <a:t>D</a:t>
              </a:r>
              <a:endParaRPr lang="zh-CN" altLang="en-US" sz="2640" b="1" dirty="0">
                <a:solidFill>
                  <a:schemeClr val="bg1"/>
                </a:solidFill>
                <a:latin typeface="微软雅黑" panose="020B0503020204020204" pitchFamily="34" charset="-122"/>
                <a:ea typeface="微软雅黑" panose="020B0503020204020204" pitchFamily="34" charset="-122"/>
              </a:endParaRPr>
            </a:p>
          </p:txBody>
        </p:sp>
      </p:grpSp>
      <p:sp>
        <p:nvSpPr>
          <p:cNvPr id="44" name="椭圆 43"/>
          <p:cNvSpPr/>
          <p:nvPr/>
        </p:nvSpPr>
        <p:spPr>
          <a:xfrm>
            <a:off x="4426106" y="2101298"/>
            <a:ext cx="1531105" cy="1530904"/>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47623" rIns="0" bIns="47623" rtlCol="0" anchor="ctr"/>
          <a:lstStyle/>
          <a:p>
            <a:pPr algn="ctr"/>
            <a:r>
              <a:rPr lang="zh-CN" altLang="en-US" sz="2640" dirty="0">
                <a:solidFill>
                  <a:srgbClr val="00B0F0"/>
                </a:solidFill>
                <a:latin typeface="微软雅黑" panose="020B0503020204020204" pitchFamily="34" charset="-122"/>
                <a:ea typeface="微软雅黑" panose="020B0503020204020204" pitchFamily="34" charset="-122"/>
              </a:rPr>
              <a:t>添加标题</a:t>
            </a:r>
          </a:p>
        </p:txBody>
      </p:sp>
      <p:sp>
        <p:nvSpPr>
          <p:cNvPr id="45" name="椭圆 44"/>
          <p:cNvSpPr/>
          <p:nvPr/>
        </p:nvSpPr>
        <p:spPr>
          <a:xfrm>
            <a:off x="6901541" y="2101298"/>
            <a:ext cx="1531105" cy="1530904"/>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47623" rIns="0" bIns="47623" rtlCol="0" anchor="ctr"/>
          <a:lstStyle/>
          <a:p>
            <a:pPr algn="ctr"/>
            <a:r>
              <a:rPr lang="zh-CN" altLang="en-US" sz="2640" dirty="0">
                <a:solidFill>
                  <a:srgbClr val="0070C0"/>
                </a:solidFill>
                <a:latin typeface="微软雅黑" panose="020B0503020204020204" pitchFamily="34" charset="-122"/>
                <a:ea typeface="微软雅黑" panose="020B0503020204020204" pitchFamily="34" charset="-122"/>
              </a:rPr>
              <a:t>添加标题</a:t>
            </a:r>
          </a:p>
        </p:txBody>
      </p:sp>
      <p:sp>
        <p:nvSpPr>
          <p:cNvPr id="46" name="椭圆 45"/>
          <p:cNvSpPr/>
          <p:nvPr/>
        </p:nvSpPr>
        <p:spPr>
          <a:xfrm>
            <a:off x="4426106" y="4260522"/>
            <a:ext cx="1531105" cy="1530904"/>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47623" rIns="0" bIns="47623" rtlCol="0" anchor="ctr"/>
          <a:lstStyle/>
          <a:p>
            <a:pPr algn="ctr"/>
            <a:r>
              <a:rPr lang="zh-CN" altLang="en-US" sz="2640" dirty="0">
                <a:solidFill>
                  <a:srgbClr val="0070C0"/>
                </a:solidFill>
                <a:latin typeface="微软雅黑" panose="020B0503020204020204" pitchFamily="34" charset="-122"/>
                <a:ea typeface="微软雅黑" panose="020B0503020204020204" pitchFamily="34" charset="-122"/>
              </a:rPr>
              <a:t>添加标题</a:t>
            </a:r>
          </a:p>
        </p:txBody>
      </p:sp>
      <p:sp>
        <p:nvSpPr>
          <p:cNvPr id="47" name="椭圆 46"/>
          <p:cNvSpPr/>
          <p:nvPr/>
        </p:nvSpPr>
        <p:spPr>
          <a:xfrm>
            <a:off x="6901541" y="4260522"/>
            <a:ext cx="1531105" cy="1530904"/>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47623" rIns="0" bIns="47623" rtlCol="0" anchor="ctr"/>
          <a:lstStyle/>
          <a:p>
            <a:pPr algn="ctr"/>
            <a:r>
              <a:rPr lang="zh-CN" altLang="en-US" sz="2640" dirty="0">
                <a:solidFill>
                  <a:srgbClr val="00B0F0"/>
                </a:solidFill>
                <a:latin typeface="微软雅黑" panose="020B0503020204020204" pitchFamily="34" charset="-122"/>
                <a:ea typeface="微软雅黑" panose="020B0503020204020204" pitchFamily="34" charset="-122"/>
              </a:rPr>
              <a:t>添加标题</a:t>
            </a:r>
          </a:p>
        </p:txBody>
      </p:sp>
      <p:sp>
        <p:nvSpPr>
          <p:cNvPr id="31" name="文本框 6"/>
          <p:cNvSpPr>
            <a:spLocks noChangeArrowheads="1"/>
          </p:cNvSpPr>
          <p:nvPr/>
        </p:nvSpPr>
        <p:spPr bwMode="auto">
          <a:xfrm>
            <a:off x="4742144" y="119696"/>
            <a:ext cx="3318310" cy="457964"/>
          </a:xfrm>
          <a:prstGeom prst="rect">
            <a:avLst/>
          </a:prstGeom>
          <a:noFill/>
          <a:ln>
            <a:noFill/>
          </a:ln>
        </p:spPr>
        <p:txBody>
          <a:bodyPr wrap="square" lIns="90696" tIns="45348" rIns="90696" bIns="45348">
            <a:spAutoFit/>
          </a:bodyPr>
          <a:lstStyle/>
          <a:p>
            <a:pPr defTabSz="1279525" fontAlgn="auto">
              <a:spcBef>
                <a:spcPts val="0"/>
              </a:spcBef>
              <a:spcAft>
                <a:spcPts val="0"/>
              </a:spcAft>
              <a:defRPr/>
            </a:pPr>
            <a:r>
              <a:rPr lang="zh-CN" altLang="en-US" sz="2380" dirty="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p>
        </p:txBody>
      </p:sp>
      <p:pic>
        <p:nvPicPr>
          <p:cNvPr id="32" name="图片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67862" y="511615"/>
            <a:ext cx="3611821" cy="38170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31"/>
                                        </p:tgtEl>
                                        <p:attrNameLst>
                                          <p:attrName>style.visibility</p:attrName>
                                        </p:attrNameLst>
                                      </p:cBhvr>
                                      <p:to>
                                        <p:strVal val="visible"/>
                                      </p:to>
                                    </p:set>
                                    <p:anim calcmode="lin" valueType="num">
                                      <p:cBhvr>
                                        <p:cTn id="11" dur="5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31"/>
                                        </p:tgtEl>
                                        <p:attrNameLst>
                                          <p:attrName>ppt_y</p:attrName>
                                        </p:attrNameLst>
                                      </p:cBhvr>
                                      <p:tavLst>
                                        <p:tav tm="0">
                                          <p:val>
                                            <p:strVal val="#ppt_y"/>
                                          </p:val>
                                        </p:tav>
                                        <p:tav tm="100000">
                                          <p:val>
                                            <p:strVal val="#ppt_y"/>
                                          </p:val>
                                        </p:tav>
                                      </p:tavLst>
                                    </p:anim>
                                    <p:anim calcmode="lin" valueType="num">
                                      <p:cBhvr>
                                        <p:cTn id="13" dur="5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31"/>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31"/>
                                        </p:tgtEl>
                                      </p:cBhvr>
                                    </p:animEffect>
                                  </p:childTnLst>
                                </p:cTn>
                              </p:par>
                            </p:childTnLst>
                          </p:cTn>
                        </p:par>
                        <p:par>
                          <p:cTn id="16" fill="hold">
                            <p:stCondLst>
                              <p:cond delay="1450"/>
                            </p:stCondLst>
                            <p:childTnLst>
                              <p:par>
                                <p:cTn id="17" presetID="53" presetClass="entr" presetSubtype="16" fill="hold" nodeType="after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p:cTn id="19" dur="500" fill="hold"/>
                                        <p:tgtEl>
                                          <p:spTgt spid="23"/>
                                        </p:tgtEl>
                                        <p:attrNameLst>
                                          <p:attrName>ppt_w</p:attrName>
                                        </p:attrNameLst>
                                      </p:cBhvr>
                                      <p:tavLst>
                                        <p:tav tm="0">
                                          <p:val>
                                            <p:fltVal val="0"/>
                                          </p:val>
                                        </p:tav>
                                        <p:tav tm="100000">
                                          <p:val>
                                            <p:strVal val="#ppt_w"/>
                                          </p:val>
                                        </p:tav>
                                      </p:tavLst>
                                    </p:anim>
                                    <p:anim calcmode="lin" valueType="num">
                                      <p:cBhvr>
                                        <p:cTn id="20" dur="500" fill="hold"/>
                                        <p:tgtEl>
                                          <p:spTgt spid="23"/>
                                        </p:tgtEl>
                                        <p:attrNameLst>
                                          <p:attrName>ppt_h</p:attrName>
                                        </p:attrNameLst>
                                      </p:cBhvr>
                                      <p:tavLst>
                                        <p:tav tm="0">
                                          <p:val>
                                            <p:fltVal val="0"/>
                                          </p:val>
                                        </p:tav>
                                        <p:tav tm="100000">
                                          <p:val>
                                            <p:strVal val="#ppt_h"/>
                                          </p:val>
                                        </p:tav>
                                      </p:tavLst>
                                    </p:anim>
                                    <p:animEffect transition="in" filter="fade">
                                      <p:cBhvr>
                                        <p:cTn id="21" dur="500"/>
                                        <p:tgtEl>
                                          <p:spTgt spid="23"/>
                                        </p:tgtEl>
                                      </p:cBhvr>
                                    </p:animEffect>
                                  </p:childTnLst>
                                </p:cTn>
                              </p:par>
                              <p:par>
                                <p:cTn id="22" presetID="53" presetClass="entr" presetSubtype="16" fill="hold" nodeType="withEffect">
                                  <p:stCondLst>
                                    <p:cond delay="100"/>
                                  </p:stCondLst>
                                  <p:childTnLst>
                                    <p:set>
                                      <p:cBhvr>
                                        <p:cTn id="23" dur="1" fill="hold">
                                          <p:stCondLst>
                                            <p:cond delay="0"/>
                                          </p:stCondLst>
                                        </p:cTn>
                                        <p:tgtEl>
                                          <p:spTgt spid="26"/>
                                        </p:tgtEl>
                                        <p:attrNameLst>
                                          <p:attrName>style.visibility</p:attrName>
                                        </p:attrNameLst>
                                      </p:cBhvr>
                                      <p:to>
                                        <p:strVal val="visible"/>
                                      </p:to>
                                    </p:set>
                                    <p:anim calcmode="lin" valueType="num">
                                      <p:cBhvr>
                                        <p:cTn id="24" dur="500" fill="hold"/>
                                        <p:tgtEl>
                                          <p:spTgt spid="26"/>
                                        </p:tgtEl>
                                        <p:attrNameLst>
                                          <p:attrName>ppt_w</p:attrName>
                                        </p:attrNameLst>
                                      </p:cBhvr>
                                      <p:tavLst>
                                        <p:tav tm="0">
                                          <p:val>
                                            <p:fltVal val="0"/>
                                          </p:val>
                                        </p:tav>
                                        <p:tav tm="100000">
                                          <p:val>
                                            <p:strVal val="#ppt_w"/>
                                          </p:val>
                                        </p:tav>
                                      </p:tavLst>
                                    </p:anim>
                                    <p:anim calcmode="lin" valueType="num">
                                      <p:cBhvr>
                                        <p:cTn id="25" dur="500" fill="hold"/>
                                        <p:tgtEl>
                                          <p:spTgt spid="26"/>
                                        </p:tgtEl>
                                        <p:attrNameLst>
                                          <p:attrName>ppt_h</p:attrName>
                                        </p:attrNameLst>
                                      </p:cBhvr>
                                      <p:tavLst>
                                        <p:tav tm="0">
                                          <p:val>
                                            <p:fltVal val="0"/>
                                          </p:val>
                                        </p:tav>
                                        <p:tav tm="100000">
                                          <p:val>
                                            <p:strVal val="#ppt_h"/>
                                          </p:val>
                                        </p:tav>
                                      </p:tavLst>
                                    </p:anim>
                                    <p:animEffect transition="in" filter="fade">
                                      <p:cBhvr>
                                        <p:cTn id="26" dur="500"/>
                                        <p:tgtEl>
                                          <p:spTgt spid="26"/>
                                        </p:tgtEl>
                                      </p:cBhvr>
                                    </p:animEffect>
                                  </p:childTnLst>
                                </p:cTn>
                              </p:par>
                              <p:par>
                                <p:cTn id="27" presetID="53" presetClass="entr" presetSubtype="16" fill="hold" nodeType="withEffect">
                                  <p:stCondLst>
                                    <p:cond delay="200"/>
                                  </p:stCondLst>
                                  <p:childTnLst>
                                    <p:set>
                                      <p:cBhvr>
                                        <p:cTn id="28" dur="1" fill="hold">
                                          <p:stCondLst>
                                            <p:cond delay="0"/>
                                          </p:stCondLst>
                                        </p:cTn>
                                        <p:tgtEl>
                                          <p:spTgt spid="38"/>
                                        </p:tgtEl>
                                        <p:attrNameLst>
                                          <p:attrName>style.visibility</p:attrName>
                                        </p:attrNameLst>
                                      </p:cBhvr>
                                      <p:to>
                                        <p:strVal val="visible"/>
                                      </p:to>
                                    </p:set>
                                    <p:anim calcmode="lin" valueType="num">
                                      <p:cBhvr>
                                        <p:cTn id="29" dur="500" fill="hold"/>
                                        <p:tgtEl>
                                          <p:spTgt spid="38"/>
                                        </p:tgtEl>
                                        <p:attrNameLst>
                                          <p:attrName>ppt_w</p:attrName>
                                        </p:attrNameLst>
                                      </p:cBhvr>
                                      <p:tavLst>
                                        <p:tav tm="0">
                                          <p:val>
                                            <p:fltVal val="0"/>
                                          </p:val>
                                        </p:tav>
                                        <p:tav tm="100000">
                                          <p:val>
                                            <p:strVal val="#ppt_w"/>
                                          </p:val>
                                        </p:tav>
                                      </p:tavLst>
                                    </p:anim>
                                    <p:anim calcmode="lin" valueType="num">
                                      <p:cBhvr>
                                        <p:cTn id="30" dur="500" fill="hold"/>
                                        <p:tgtEl>
                                          <p:spTgt spid="38"/>
                                        </p:tgtEl>
                                        <p:attrNameLst>
                                          <p:attrName>ppt_h</p:attrName>
                                        </p:attrNameLst>
                                      </p:cBhvr>
                                      <p:tavLst>
                                        <p:tav tm="0">
                                          <p:val>
                                            <p:fltVal val="0"/>
                                          </p:val>
                                        </p:tav>
                                        <p:tav tm="100000">
                                          <p:val>
                                            <p:strVal val="#ppt_h"/>
                                          </p:val>
                                        </p:tav>
                                      </p:tavLst>
                                    </p:anim>
                                    <p:animEffect transition="in" filter="fade">
                                      <p:cBhvr>
                                        <p:cTn id="31" dur="500"/>
                                        <p:tgtEl>
                                          <p:spTgt spid="38"/>
                                        </p:tgtEl>
                                      </p:cBhvr>
                                    </p:animEffect>
                                  </p:childTnLst>
                                </p:cTn>
                              </p:par>
                              <p:par>
                                <p:cTn id="32" presetID="53" presetClass="entr" presetSubtype="16" fill="hold" nodeType="withEffect">
                                  <p:stCondLst>
                                    <p:cond delay="300"/>
                                  </p:stCondLst>
                                  <p:childTnLst>
                                    <p:set>
                                      <p:cBhvr>
                                        <p:cTn id="33" dur="1" fill="hold">
                                          <p:stCondLst>
                                            <p:cond delay="0"/>
                                          </p:stCondLst>
                                        </p:cTn>
                                        <p:tgtEl>
                                          <p:spTgt spid="41"/>
                                        </p:tgtEl>
                                        <p:attrNameLst>
                                          <p:attrName>style.visibility</p:attrName>
                                        </p:attrNameLst>
                                      </p:cBhvr>
                                      <p:to>
                                        <p:strVal val="visible"/>
                                      </p:to>
                                    </p:set>
                                    <p:anim calcmode="lin" valueType="num">
                                      <p:cBhvr>
                                        <p:cTn id="34" dur="500" fill="hold"/>
                                        <p:tgtEl>
                                          <p:spTgt spid="41"/>
                                        </p:tgtEl>
                                        <p:attrNameLst>
                                          <p:attrName>ppt_w</p:attrName>
                                        </p:attrNameLst>
                                      </p:cBhvr>
                                      <p:tavLst>
                                        <p:tav tm="0">
                                          <p:val>
                                            <p:fltVal val="0"/>
                                          </p:val>
                                        </p:tav>
                                        <p:tav tm="100000">
                                          <p:val>
                                            <p:strVal val="#ppt_w"/>
                                          </p:val>
                                        </p:tav>
                                      </p:tavLst>
                                    </p:anim>
                                    <p:anim calcmode="lin" valueType="num">
                                      <p:cBhvr>
                                        <p:cTn id="35" dur="500" fill="hold"/>
                                        <p:tgtEl>
                                          <p:spTgt spid="41"/>
                                        </p:tgtEl>
                                        <p:attrNameLst>
                                          <p:attrName>ppt_h</p:attrName>
                                        </p:attrNameLst>
                                      </p:cBhvr>
                                      <p:tavLst>
                                        <p:tav tm="0">
                                          <p:val>
                                            <p:fltVal val="0"/>
                                          </p:val>
                                        </p:tav>
                                        <p:tav tm="100000">
                                          <p:val>
                                            <p:strVal val="#ppt_h"/>
                                          </p:val>
                                        </p:tav>
                                      </p:tavLst>
                                    </p:anim>
                                    <p:animEffect transition="in" filter="fade">
                                      <p:cBhvr>
                                        <p:cTn id="36" dur="500"/>
                                        <p:tgtEl>
                                          <p:spTgt spid="41"/>
                                        </p:tgtEl>
                                      </p:cBhvr>
                                    </p:animEffect>
                                  </p:childTnLst>
                                </p:cTn>
                              </p:par>
                              <p:par>
                                <p:cTn id="37" presetID="23" presetClass="entr" presetSubtype="16" fill="hold" grpId="0" nodeType="withEffect">
                                  <p:stCondLst>
                                    <p:cond delay="500"/>
                                  </p:stCondLst>
                                  <p:childTnLst>
                                    <p:set>
                                      <p:cBhvr>
                                        <p:cTn id="38" dur="1" fill="hold">
                                          <p:stCondLst>
                                            <p:cond delay="0"/>
                                          </p:stCondLst>
                                        </p:cTn>
                                        <p:tgtEl>
                                          <p:spTgt spid="44"/>
                                        </p:tgtEl>
                                        <p:attrNameLst>
                                          <p:attrName>style.visibility</p:attrName>
                                        </p:attrNameLst>
                                      </p:cBhvr>
                                      <p:to>
                                        <p:strVal val="visible"/>
                                      </p:to>
                                    </p:set>
                                    <p:anim calcmode="lin" valueType="num">
                                      <p:cBhvr>
                                        <p:cTn id="39" dur="300" fill="hold"/>
                                        <p:tgtEl>
                                          <p:spTgt spid="44"/>
                                        </p:tgtEl>
                                        <p:attrNameLst>
                                          <p:attrName>ppt_w</p:attrName>
                                        </p:attrNameLst>
                                      </p:cBhvr>
                                      <p:tavLst>
                                        <p:tav tm="0">
                                          <p:val>
                                            <p:fltVal val="0"/>
                                          </p:val>
                                        </p:tav>
                                        <p:tav tm="100000">
                                          <p:val>
                                            <p:strVal val="#ppt_w"/>
                                          </p:val>
                                        </p:tav>
                                      </p:tavLst>
                                    </p:anim>
                                    <p:anim calcmode="lin" valueType="num">
                                      <p:cBhvr>
                                        <p:cTn id="40" dur="300" fill="hold"/>
                                        <p:tgtEl>
                                          <p:spTgt spid="44"/>
                                        </p:tgtEl>
                                        <p:attrNameLst>
                                          <p:attrName>ppt_h</p:attrName>
                                        </p:attrNameLst>
                                      </p:cBhvr>
                                      <p:tavLst>
                                        <p:tav tm="0">
                                          <p:val>
                                            <p:fltVal val="0"/>
                                          </p:val>
                                        </p:tav>
                                        <p:tav tm="100000">
                                          <p:val>
                                            <p:strVal val="#ppt_h"/>
                                          </p:val>
                                        </p:tav>
                                      </p:tavLst>
                                    </p:anim>
                                  </p:childTnLst>
                                </p:cTn>
                              </p:par>
                              <p:par>
                                <p:cTn id="41" presetID="6" presetClass="emph" presetSubtype="0" autoRev="1" fill="hold" grpId="1" nodeType="withEffect">
                                  <p:stCondLst>
                                    <p:cond delay="750"/>
                                  </p:stCondLst>
                                  <p:childTnLst>
                                    <p:animScale>
                                      <p:cBhvr>
                                        <p:cTn id="42" dur="200" fill="hold"/>
                                        <p:tgtEl>
                                          <p:spTgt spid="44"/>
                                        </p:tgtEl>
                                      </p:cBhvr>
                                      <p:by x="110000" y="110000"/>
                                    </p:animScale>
                                  </p:childTnLst>
                                </p:cTn>
                              </p:par>
                              <p:par>
                                <p:cTn id="43" presetID="23" presetClass="entr" presetSubtype="16" fill="hold" grpId="0" nodeType="withEffect">
                                  <p:stCondLst>
                                    <p:cond delay="750"/>
                                  </p:stCondLst>
                                  <p:childTnLst>
                                    <p:set>
                                      <p:cBhvr>
                                        <p:cTn id="44" dur="1" fill="hold">
                                          <p:stCondLst>
                                            <p:cond delay="0"/>
                                          </p:stCondLst>
                                        </p:cTn>
                                        <p:tgtEl>
                                          <p:spTgt spid="45"/>
                                        </p:tgtEl>
                                        <p:attrNameLst>
                                          <p:attrName>style.visibility</p:attrName>
                                        </p:attrNameLst>
                                      </p:cBhvr>
                                      <p:to>
                                        <p:strVal val="visible"/>
                                      </p:to>
                                    </p:set>
                                    <p:anim calcmode="lin" valueType="num">
                                      <p:cBhvr>
                                        <p:cTn id="45" dur="300" fill="hold"/>
                                        <p:tgtEl>
                                          <p:spTgt spid="45"/>
                                        </p:tgtEl>
                                        <p:attrNameLst>
                                          <p:attrName>ppt_w</p:attrName>
                                        </p:attrNameLst>
                                      </p:cBhvr>
                                      <p:tavLst>
                                        <p:tav tm="0">
                                          <p:val>
                                            <p:fltVal val="0"/>
                                          </p:val>
                                        </p:tav>
                                        <p:tav tm="100000">
                                          <p:val>
                                            <p:strVal val="#ppt_w"/>
                                          </p:val>
                                        </p:tav>
                                      </p:tavLst>
                                    </p:anim>
                                    <p:anim calcmode="lin" valueType="num">
                                      <p:cBhvr>
                                        <p:cTn id="46" dur="300" fill="hold"/>
                                        <p:tgtEl>
                                          <p:spTgt spid="45"/>
                                        </p:tgtEl>
                                        <p:attrNameLst>
                                          <p:attrName>ppt_h</p:attrName>
                                        </p:attrNameLst>
                                      </p:cBhvr>
                                      <p:tavLst>
                                        <p:tav tm="0">
                                          <p:val>
                                            <p:fltVal val="0"/>
                                          </p:val>
                                        </p:tav>
                                        <p:tav tm="100000">
                                          <p:val>
                                            <p:strVal val="#ppt_h"/>
                                          </p:val>
                                        </p:tav>
                                      </p:tavLst>
                                    </p:anim>
                                  </p:childTnLst>
                                </p:cTn>
                              </p:par>
                              <p:par>
                                <p:cTn id="47" presetID="6" presetClass="emph" presetSubtype="0" autoRev="1" fill="hold" grpId="1" nodeType="withEffect">
                                  <p:stCondLst>
                                    <p:cond delay="1000"/>
                                  </p:stCondLst>
                                  <p:childTnLst>
                                    <p:animScale>
                                      <p:cBhvr>
                                        <p:cTn id="48" dur="200" fill="hold"/>
                                        <p:tgtEl>
                                          <p:spTgt spid="45"/>
                                        </p:tgtEl>
                                      </p:cBhvr>
                                      <p:by x="110000" y="110000"/>
                                    </p:animScale>
                                  </p:childTnLst>
                                </p:cTn>
                              </p:par>
                              <p:par>
                                <p:cTn id="49" presetID="23" presetClass="entr" presetSubtype="16" fill="hold" grpId="0" nodeType="withEffect">
                                  <p:stCondLst>
                                    <p:cond delay="1000"/>
                                  </p:stCondLst>
                                  <p:childTnLst>
                                    <p:set>
                                      <p:cBhvr>
                                        <p:cTn id="50" dur="1" fill="hold">
                                          <p:stCondLst>
                                            <p:cond delay="0"/>
                                          </p:stCondLst>
                                        </p:cTn>
                                        <p:tgtEl>
                                          <p:spTgt spid="46"/>
                                        </p:tgtEl>
                                        <p:attrNameLst>
                                          <p:attrName>style.visibility</p:attrName>
                                        </p:attrNameLst>
                                      </p:cBhvr>
                                      <p:to>
                                        <p:strVal val="visible"/>
                                      </p:to>
                                    </p:set>
                                    <p:anim calcmode="lin" valueType="num">
                                      <p:cBhvr>
                                        <p:cTn id="51" dur="300" fill="hold"/>
                                        <p:tgtEl>
                                          <p:spTgt spid="46"/>
                                        </p:tgtEl>
                                        <p:attrNameLst>
                                          <p:attrName>ppt_w</p:attrName>
                                        </p:attrNameLst>
                                      </p:cBhvr>
                                      <p:tavLst>
                                        <p:tav tm="0">
                                          <p:val>
                                            <p:fltVal val="0"/>
                                          </p:val>
                                        </p:tav>
                                        <p:tav tm="100000">
                                          <p:val>
                                            <p:strVal val="#ppt_w"/>
                                          </p:val>
                                        </p:tav>
                                      </p:tavLst>
                                    </p:anim>
                                    <p:anim calcmode="lin" valueType="num">
                                      <p:cBhvr>
                                        <p:cTn id="52" dur="300" fill="hold"/>
                                        <p:tgtEl>
                                          <p:spTgt spid="46"/>
                                        </p:tgtEl>
                                        <p:attrNameLst>
                                          <p:attrName>ppt_h</p:attrName>
                                        </p:attrNameLst>
                                      </p:cBhvr>
                                      <p:tavLst>
                                        <p:tav tm="0">
                                          <p:val>
                                            <p:fltVal val="0"/>
                                          </p:val>
                                        </p:tav>
                                        <p:tav tm="100000">
                                          <p:val>
                                            <p:strVal val="#ppt_h"/>
                                          </p:val>
                                        </p:tav>
                                      </p:tavLst>
                                    </p:anim>
                                  </p:childTnLst>
                                </p:cTn>
                              </p:par>
                              <p:par>
                                <p:cTn id="53" presetID="6" presetClass="emph" presetSubtype="0" autoRev="1" fill="hold" grpId="1" nodeType="withEffect">
                                  <p:stCondLst>
                                    <p:cond delay="1250"/>
                                  </p:stCondLst>
                                  <p:childTnLst>
                                    <p:animScale>
                                      <p:cBhvr>
                                        <p:cTn id="54" dur="200" fill="hold"/>
                                        <p:tgtEl>
                                          <p:spTgt spid="46"/>
                                        </p:tgtEl>
                                      </p:cBhvr>
                                      <p:by x="110000" y="110000"/>
                                    </p:animScale>
                                  </p:childTnLst>
                                </p:cTn>
                              </p:par>
                              <p:par>
                                <p:cTn id="55" presetID="23" presetClass="entr" presetSubtype="16" fill="hold" grpId="0" nodeType="withEffect">
                                  <p:stCondLst>
                                    <p:cond delay="1250"/>
                                  </p:stCondLst>
                                  <p:childTnLst>
                                    <p:set>
                                      <p:cBhvr>
                                        <p:cTn id="56" dur="1" fill="hold">
                                          <p:stCondLst>
                                            <p:cond delay="0"/>
                                          </p:stCondLst>
                                        </p:cTn>
                                        <p:tgtEl>
                                          <p:spTgt spid="47"/>
                                        </p:tgtEl>
                                        <p:attrNameLst>
                                          <p:attrName>style.visibility</p:attrName>
                                        </p:attrNameLst>
                                      </p:cBhvr>
                                      <p:to>
                                        <p:strVal val="visible"/>
                                      </p:to>
                                    </p:set>
                                    <p:anim calcmode="lin" valueType="num">
                                      <p:cBhvr>
                                        <p:cTn id="57" dur="300" fill="hold"/>
                                        <p:tgtEl>
                                          <p:spTgt spid="47"/>
                                        </p:tgtEl>
                                        <p:attrNameLst>
                                          <p:attrName>ppt_w</p:attrName>
                                        </p:attrNameLst>
                                      </p:cBhvr>
                                      <p:tavLst>
                                        <p:tav tm="0">
                                          <p:val>
                                            <p:fltVal val="0"/>
                                          </p:val>
                                        </p:tav>
                                        <p:tav tm="100000">
                                          <p:val>
                                            <p:strVal val="#ppt_w"/>
                                          </p:val>
                                        </p:tav>
                                      </p:tavLst>
                                    </p:anim>
                                    <p:anim calcmode="lin" valueType="num">
                                      <p:cBhvr>
                                        <p:cTn id="58" dur="300" fill="hold"/>
                                        <p:tgtEl>
                                          <p:spTgt spid="47"/>
                                        </p:tgtEl>
                                        <p:attrNameLst>
                                          <p:attrName>ppt_h</p:attrName>
                                        </p:attrNameLst>
                                      </p:cBhvr>
                                      <p:tavLst>
                                        <p:tav tm="0">
                                          <p:val>
                                            <p:fltVal val="0"/>
                                          </p:val>
                                        </p:tav>
                                        <p:tav tm="100000">
                                          <p:val>
                                            <p:strVal val="#ppt_h"/>
                                          </p:val>
                                        </p:tav>
                                      </p:tavLst>
                                    </p:anim>
                                  </p:childTnLst>
                                </p:cTn>
                              </p:par>
                              <p:par>
                                <p:cTn id="59" presetID="6" presetClass="emph" presetSubtype="0" autoRev="1" fill="hold" grpId="1" nodeType="withEffect">
                                  <p:stCondLst>
                                    <p:cond delay="1500"/>
                                  </p:stCondLst>
                                  <p:childTnLst>
                                    <p:animScale>
                                      <p:cBhvr>
                                        <p:cTn id="60" dur="200" fill="hold"/>
                                        <p:tgtEl>
                                          <p:spTgt spid="47"/>
                                        </p:tgtEl>
                                      </p:cBhvr>
                                      <p:by x="110000" y="110000"/>
                                    </p:animScale>
                                  </p:childTnLst>
                                </p:cTn>
                              </p:par>
                            </p:childTnLst>
                          </p:cTn>
                        </p:par>
                        <p:par>
                          <p:cTn id="61" fill="hold">
                            <p:stCondLst>
                              <p:cond delay="1950"/>
                            </p:stCondLst>
                            <p:childTnLst>
                              <p:par>
                                <p:cTn id="62" presetID="2" presetClass="entr" presetSubtype="6" accel="100000" fill="hold" grpId="0" nodeType="afterEffect">
                                  <p:stCondLst>
                                    <p:cond delay="0"/>
                                  </p:stCondLst>
                                  <p:childTnLst>
                                    <p:set>
                                      <p:cBhvr>
                                        <p:cTn id="63" dur="1" fill="hold">
                                          <p:stCondLst>
                                            <p:cond delay="0"/>
                                          </p:stCondLst>
                                        </p:cTn>
                                        <p:tgtEl>
                                          <p:spTgt spid="19"/>
                                        </p:tgtEl>
                                        <p:attrNameLst>
                                          <p:attrName>style.visibility</p:attrName>
                                        </p:attrNameLst>
                                      </p:cBhvr>
                                      <p:to>
                                        <p:strVal val="visible"/>
                                      </p:to>
                                    </p:set>
                                    <p:anim calcmode="lin" valueType="num">
                                      <p:cBhvr additive="base">
                                        <p:cTn id="64" dur="500" fill="hold"/>
                                        <p:tgtEl>
                                          <p:spTgt spid="19"/>
                                        </p:tgtEl>
                                        <p:attrNameLst>
                                          <p:attrName>ppt_x</p:attrName>
                                        </p:attrNameLst>
                                      </p:cBhvr>
                                      <p:tavLst>
                                        <p:tav tm="0">
                                          <p:val>
                                            <p:strVal val="1+#ppt_w/2"/>
                                          </p:val>
                                        </p:tav>
                                        <p:tav tm="100000">
                                          <p:val>
                                            <p:strVal val="#ppt_x"/>
                                          </p:val>
                                        </p:tav>
                                      </p:tavLst>
                                    </p:anim>
                                    <p:anim calcmode="lin" valueType="num">
                                      <p:cBhvr additive="base">
                                        <p:cTn id="65" dur="500" fill="hold"/>
                                        <p:tgtEl>
                                          <p:spTgt spid="19"/>
                                        </p:tgtEl>
                                        <p:attrNameLst>
                                          <p:attrName>ppt_y</p:attrName>
                                        </p:attrNameLst>
                                      </p:cBhvr>
                                      <p:tavLst>
                                        <p:tav tm="0">
                                          <p:val>
                                            <p:strVal val="1+#ppt_h/2"/>
                                          </p:val>
                                        </p:tav>
                                        <p:tav tm="100000">
                                          <p:val>
                                            <p:strVal val="#ppt_y"/>
                                          </p:val>
                                        </p:tav>
                                      </p:tavLst>
                                    </p:anim>
                                  </p:childTnLst>
                                </p:cTn>
                              </p:par>
                              <p:par>
                                <p:cTn id="66" presetID="2" presetClass="entr" presetSubtype="12" accel="100000" fill="hold" grpId="0" nodeType="withEffect">
                                  <p:stCondLst>
                                    <p:cond delay="0"/>
                                  </p:stCondLst>
                                  <p:childTnLst>
                                    <p:set>
                                      <p:cBhvr>
                                        <p:cTn id="67" dur="1" fill="hold">
                                          <p:stCondLst>
                                            <p:cond delay="0"/>
                                          </p:stCondLst>
                                        </p:cTn>
                                        <p:tgtEl>
                                          <p:spTgt spid="20"/>
                                        </p:tgtEl>
                                        <p:attrNameLst>
                                          <p:attrName>style.visibility</p:attrName>
                                        </p:attrNameLst>
                                      </p:cBhvr>
                                      <p:to>
                                        <p:strVal val="visible"/>
                                      </p:to>
                                    </p:set>
                                    <p:anim calcmode="lin" valueType="num">
                                      <p:cBhvr additive="base">
                                        <p:cTn id="68" dur="500" fill="hold"/>
                                        <p:tgtEl>
                                          <p:spTgt spid="20"/>
                                        </p:tgtEl>
                                        <p:attrNameLst>
                                          <p:attrName>ppt_x</p:attrName>
                                        </p:attrNameLst>
                                      </p:cBhvr>
                                      <p:tavLst>
                                        <p:tav tm="0">
                                          <p:val>
                                            <p:strVal val="0-#ppt_w/2"/>
                                          </p:val>
                                        </p:tav>
                                        <p:tav tm="100000">
                                          <p:val>
                                            <p:strVal val="#ppt_x"/>
                                          </p:val>
                                        </p:tav>
                                      </p:tavLst>
                                    </p:anim>
                                    <p:anim calcmode="lin" valueType="num">
                                      <p:cBhvr additive="base">
                                        <p:cTn id="69" dur="500" fill="hold"/>
                                        <p:tgtEl>
                                          <p:spTgt spid="20"/>
                                        </p:tgtEl>
                                        <p:attrNameLst>
                                          <p:attrName>ppt_y</p:attrName>
                                        </p:attrNameLst>
                                      </p:cBhvr>
                                      <p:tavLst>
                                        <p:tav tm="0">
                                          <p:val>
                                            <p:strVal val="1+#ppt_h/2"/>
                                          </p:val>
                                        </p:tav>
                                        <p:tav tm="100000">
                                          <p:val>
                                            <p:strVal val="#ppt_y"/>
                                          </p:val>
                                        </p:tav>
                                      </p:tavLst>
                                    </p:anim>
                                  </p:childTnLst>
                                </p:cTn>
                              </p:par>
                              <p:par>
                                <p:cTn id="70" presetID="2" presetClass="entr" presetSubtype="3" accel="100000" fill="hold" grpId="0" nodeType="withEffect">
                                  <p:stCondLst>
                                    <p:cond delay="0"/>
                                  </p:stCondLst>
                                  <p:childTnLst>
                                    <p:set>
                                      <p:cBhvr>
                                        <p:cTn id="71" dur="1" fill="hold">
                                          <p:stCondLst>
                                            <p:cond delay="0"/>
                                          </p:stCondLst>
                                        </p:cTn>
                                        <p:tgtEl>
                                          <p:spTgt spid="21"/>
                                        </p:tgtEl>
                                        <p:attrNameLst>
                                          <p:attrName>style.visibility</p:attrName>
                                        </p:attrNameLst>
                                      </p:cBhvr>
                                      <p:to>
                                        <p:strVal val="visible"/>
                                      </p:to>
                                    </p:set>
                                    <p:anim calcmode="lin" valueType="num">
                                      <p:cBhvr additive="base">
                                        <p:cTn id="72" dur="500" fill="hold"/>
                                        <p:tgtEl>
                                          <p:spTgt spid="21"/>
                                        </p:tgtEl>
                                        <p:attrNameLst>
                                          <p:attrName>ppt_x</p:attrName>
                                        </p:attrNameLst>
                                      </p:cBhvr>
                                      <p:tavLst>
                                        <p:tav tm="0">
                                          <p:val>
                                            <p:strVal val="1+#ppt_w/2"/>
                                          </p:val>
                                        </p:tav>
                                        <p:tav tm="100000">
                                          <p:val>
                                            <p:strVal val="#ppt_x"/>
                                          </p:val>
                                        </p:tav>
                                      </p:tavLst>
                                    </p:anim>
                                    <p:anim calcmode="lin" valueType="num">
                                      <p:cBhvr additive="base">
                                        <p:cTn id="73" dur="500" fill="hold"/>
                                        <p:tgtEl>
                                          <p:spTgt spid="21"/>
                                        </p:tgtEl>
                                        <p:attrNameLst>
                                          <p:attrName>ppt_y</p:attrName>
                                        </p:attrNameLst>
                                      </p:cBhvr>
                                      <p:tavLst>
                                        <p:tav tm="0">
                                          <p:val>
                                            <p:strVal val="0-#ppt_h/2"/>
                                          </p:val>
                                        </p:tav>
                                        <p:tav tm="100000">
                                          <p:val>
                                            <p:strVal val="#ppt_y"/>
                                          </p:val>
                                        </p:tav>
                                      </p:tavLst>
                                    </p:anim>
                                  </p:childTnLst>
                                </p:cTn>
                              </p:par>
                              <p:par>
                                <p:cTn id="74" presetID="2" presetClass="entr" presetSubtype="9" accel="100000" fill="hold" grpId="0" nodeType="withEffect">
                                  <p:stCondLst>
                                    <p:cond delay="0"/>
                                  </p:stCondLst>
                                  <p:childTnLst>
                                    <p:set>
                                      <p:cBhvr>
                                        <p:cTn id="75" dur="1" fill="hold">
                                          <p:stCondLst>
                                            <p:cond delay="0"/>
                                          </p:stCondLst>
                                        </p:cTn>
                                        <p:tgtEl>
                                          <p:spTgt spid="22"/>
                                        </p:tgtEl>
                                        <p:attrNameLst>
                                          <p:attrName>style.visibility</p:attrName>
                                        </p:attrNameLst>
                                      </p:cBhvr>
                                      <p:to>
                                        <p:strVal val="visible"/>
                                      </p:to>
                                    </p:set>
                                    <p:anim calcmode="lin" valueType="num">
                                      <p:cBhvr additive="base">
                                        <p:cTn id="76" dur="500" fill="hold"/>
                                        <p:tgtEl>
                                          <p:spTgt spid="22"/>
                                        </p:tgtEl>
                                        <p:attrNameLst>
                                          <p:attrName>ppt_x</p:attrName>
                                        </p:attrNameLst>
                                      </p:cBhvr>
                                      <p:tavLst>
                                        <p:tav tm="0">
                                          <p:val>
                                            <p:strVal val="0-#ppt_w/2"/>
                                          </p:val>
                                        </p:tav>
                                        <p:tav tm="100000">
                                          <p:val>
                                            <p:strVal val="#ppt_x"/>
                                          </p:val>
                                        </p:tav>
                                      </p:tavLst>
                                    </p:anim>
                                    <p:anim calcmode="lin" valueType="num">
                                      <p:cBhvr additive="base">
                                        <p:cTn id="77" dur="500" fill="hold"/>
                                        <p:tgtEl>
                                          <p:spTgt spid="2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44" grpId="0" animBg="1"/>
      <p:bldP spid="44" grpId="1" animBg="1"/>
      <p:bldP spid="45" grpId="0" animBg="1"/>
      <p:bldP spid="45" grpId="1" animBg="1"/>
      <p:bldP spid="46" grpId="0" animBg="1"/>
      <p:bldP spid="46" grpId="1" animBg="1"/>
      <p:bldP spid="47" grpId="0" animBg="1"/>
      <p:bldP spid="47" grpId="1" animBg="1"/>
      <p:bldP spid="31" grpId="0" bldLvl="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ChangeArrowheads="1"/>
          </p:cNvSpPr>
          <p:nvPr/>
        </p:nvSpPr>
        <p:spPr bwMode="auto">
          <a:xfrm>
            <a:off x="79790" y="5549830"/>
            <a:ext cx="9949750" cy="885830"/>
          </a:xfrm>
          <a:prstGeom prst="rect">
            <a:avLst/>
          </a:prstGeom>
          <a:solidFill>
            <a:schemeClr val="bg1">
              <a:lumMod val="85000"/>
            </a:schemeClr>
          </a:solidFill>
          <a:ln w="9525">
            <a:solidFill>
              <a:srgbClr val="EAEAEA"/>
            </a:solidFill>
            <a:miter lim="800000"/>
          </a:ln>
        </p:spPr>
        <p:txBody>
          <a:bodyPr wrap="none" lIns="93187" tIns="46592" rIns="93187" bIns="46592" anchor="ctr"/>
          <a:lstStyle/>
          <a:p>
            <a:endParaRPr lang="zh-CN" altLang="en-US" sz="2500" kern="0" dirty="0">
              <a:solidFill>
                <a:sysClr val="windowText" lastClr="000000"/>
              </a:solidFill>
              <a:ea typeface="微软雅黑" panose="020B0503020204020204" pitchFamily="34" charset="-122"/>
              <a:sym typeface="Arial" panose="020B0604020202020204" pitchFamily="34" charset="0"/>
            </a:endParaRPr>
          </a:p>
        </p:txBody>
      </p:sp>
      <p:sp>
        <p:nvSpPr>
          <p:cNvPr id="7" name="Line 43"/>
          <p:cNvSpPr>
            <a:spLocks noChangeShapeType="1"/>
          </p:cNvSpPr>
          <p:nvPr/>
        </p:nvSpPr>
        <p:spPr bwMode="auto">
          <a:xfrm rot="5400000">
            <a:off x="4640058" y="2309703"/>
            <a:ext cx="0" cy="7666026"/>
          </a:xfrm>
          <a:prstGeom prst="line">
            <a:avLst/>
          </a:prstGeom>
          <a:noFill/>
          <a:ln w="28575">
            <a:solidFill>
              <a:schemeClr val="bg1">
                <a:lumMod val="50000"/>
              </a:schemeClr>
            </a:solidFill>
            <a:prstDash val="lgDash"/>
            <a:round/>
            <a:tailEnd type="triangle" w="lg" len="lg"/>
          </a:ln>
          <a:extLst>
            <a:ext uri="{909E8E84-426E-40DD-AFC4-6F175D3DCCD1}">
              <a14:hiddenFill xmlns:a14="http://schemas.microsoft.com/office/drawing/2010/main">
                <a:noFill/>
              </a14:hiddenFill>
            </a:ext>
          </a:extLst>
        </p:spPr>
        <p:txBody>
          <a:bodyPr lIns="93187" tIns="46592" rIns="93187" bIns="46592"/>
          <a:lstStyle/>
          <a:p>
            <a:pPr>
              <a:defRPr/>
            </a:pPr>
            <a:endParaRPr lang="zh-CN" altLang="en-US" sz="2500" kern="0" dirty="0">
              <a:solidFill>
                <a:sysClr val="windowText" lastClr="000000"/>
              </a:solidFill>
              <a:ea typeface="微软雅黑" panose="020B0503020204020204" pitchFamily="34" charset="-122"/>
              <a:sym typeface="Arial" panose="020B0604020202020204" pitchFamily="34" charset="0"/>
            </a:endParaRPr>
          </a:p>
        </p:txBody>
      </p:sp>
      <p:sp>
        <p:nvSpPr>
          <p:cNvPr id="8" name="Rectangle 6"/>
          <p:cNvSpPr>
            <a:spLocks noChangeArrowheads="1"/>
          </p:cNvSpPr>
          <p:nvPr/>
        </p:nvSpPr>
        <p:spPr bwMode="auto">
          <a:xfrm>
            <a:off x="3933693" y="3632172"/>
            <a:ext cx="6095848" cy="880140"/>
          </a:xfrm>
          <a:prstGeom prst="rect">
            <a:avLst/>
          </a:prstGeom>
          <a:solidFill>
            <a:schemeClr val="bg1">
              <a:lumMod val="85000"/>
            </a:schemeClr>
          </a:solidFill>
          <a:ln w="9525">
            <a:solidFill>
              <a:srgbClr val="EAEAEA"/>
            </a:solidFill>
            <a:miter lim="800000"/>
          </a:ln>
        </p:spPr>
        <p:txBody>
          <a:bodyPr wrap="none" lIns="93187" tIns="46592" rIns="93187" bIns="46592" anchor="ctr"/>
          <a:lstStyle/>
          <a:p>
            <a:pPr>
              <a:defRPr/>
            </a:pPr>
            <a:endParaRPr lang="zh-CN" altLang="en-US" sz="2500" kern="0" dirty="0">
              <a:solidFill>
                <a:sysClr val="windowText" lastClr="000000"/>
              </a:solidFill>
              <a:ea typeface="微软雅黑" panose="020B0503020204020204" pitchFamily="34" charset="-122"/>
              <a:sym typeface="Arial" panose="020B0604020202020204" pitchFamily="34" charset="0"/>
            </a:endParaRPr>
          </a:p>
        </p:txBody>
      </p:sp>
      <p:sp>
        <p:nvSpPr>
          <p:cNvPr id="9" name="Line 43"/>
          <p:cNvSpPr>
            <a:spLocks noChangeShapeType="1"/>
          </p:cNvSpPr>
          <p:nvPr/>
        </p:nvSpPr>
        <p:spPr bwMode="auto">
          <a:xfrm rot="16200000" flipH="1">
            <a:off x="6877706" y="2438519"/>
            <a:ext cx="0" cy="3509116"/>
          </a:xfrm>
          <a:prstGeom prst="line">
            <a:avLst/>
          </a:prstGeom>
          <a:noFill/>
          <a:ln w="28575">
            <a:solidFill>
              <a:schemeClr val="bg1">
                <a:lumMod val="50000"/>
              </a:schemeClr>
            </a:solidFill>
            <a:prstDash val="lgDash"/>
            <a:round/>
            <a:tailEnd type="triangle" w="lg" len="lg"/>
          </a:ln>
          <a:extLst>
            <a:ext uri="{909E8E84-426E-40DD-AFC4-6F175D3DCCD1}">
              <a14:hiddenFill xmlns:a14="http://schemas.microsoft.com/office/drawing/2010/main">
                <a:noFill/>
              </a14:hiddenFill>
            </a:ext>
          </a:extLst>
        </p:spPr>
        <p:txBody>
          <a:bodyPr lIns="93187" tIns="46592" rIns="93187" bIns="46592"/>
          <a:lstStyle/>
          <a:p>
            <a:pPr>
              <a:defRPr/>
            </a:pPr>
            <a:endParaRPr lang="zh-CN" altLang="en-US" sz="2500" kern="0" dirty="0">
              <a:solidFill>
                <a:sysClr val="windowText" lastClr="000000"/>
              </a:solidFill>
              <a:ea typeface="微软雅黑" panose="020B0503020204020204" pitchFamily="34" charset="-122"/>
              <a:sym typeface="Arial" panose="020B0604020202020204" pitchFamily="34" charset="0"/>
            </a:endParaRPr>
          </a:p>
        </p:txBody>
      </p:sp>
      <p:sp>
        <p:nvSpPr>
          <p:cNvPr id="10" name="Rectangle 5"/>
          <p:cNvSpPr>
            <a:spLocks noChangeArrowheads="1"/>
          </p:cNvSpPr>
          <p:nvPr/>
        </p:nvSpPr>
        <p:spPr bwMode="auto">
          <a:xfrm rot="5400000">
            <a:off x="8382087" y="4824840"/>
            <a:ext cx="2422232" cy="876359"/>
          </a:xfrm>
          <a:prstGeom prst="rect">
            <a:avLst/>
          </a:prstGeom>
          <a:solidFill>
            <a:schemeClr val="bg1">
              <a:lumMod val="85000"/>
            </a:schemeClr>
          </a:solidFill>
          <a:ln w="9525">
            <a:solidFill>
              <a:srgbClr val="EAEAEA"/>
            </a:solidFill>
            <a:miter lim="800000"/>
          </a:ln>
        </p:spPr>
        <p:txBody>
          <a:bodyPr wrap="none" lIns="93187" tIns="46592" rIns="93187" bIns="46592" anchor="ctr"/>
          <a:lstStyle/>
          <a:p>
            <a:pPr>
              <a:defRPr/>
            </a:pPr>
            <a:endParaRPr lang="zh-CN" altLang="en-US" sz="2500" kern="0" dirty="0">
              <a:solidFill>
                <a:srgbClr val="03A9F3"/>
              </a:solidFill>
              <a:ea typeface="微软雅黑" panose="020B0503020204020204" pitchFamily="34" charset="-122"/>
              <a:sym typeface="Arial" panose="020B0604020202020204" pitchFamily="34" charset="0"/>
            </a:endParaRPr>
          </a:p>
        </p:txBody>
      </p:sp>
      <p:sp>
        <p:nvSpPr>
          <p:cNvPr id="11" name="Line 44"/>
          <p:cNvSpPr>
            <a:spLocks noChangeShapeType="1"/>
          </p:cNvSpPr>
          <p:nvPr/>
        </p:nvSpPr>
        <p:spPr bwMode="auto">
          <a:xfrm>
            <a:off x="9611610" y="4806307"/>
            <a:ext cx="0" cy="419731"/>
          </a:xfrm>
          <a:prstGeom prst="line">
            <a:avLst/>
          </a:prstGeom>
          <a:noFill/>
          <a:ln w="28575">
            <a:solidFill>
              <a:schemeClr val="bg1">
                <a:lumMod val="50000"/>
              </a:schemeClr>
            </a:solidFill>
            <a:prstDash val="lgDash"/>
            <a:round/>
            <a:tailEnd type="triangle" w="lg" len="lg"/>
          </a:ln>
          <a:extLst>
            <a:ext uri="{909E8E84-426E-40DD-AFC4-6F175D3DCCD1}">
              <a14:hiddenFill xmlns:a14="http://schemas.microsoft.com/office/drawing/2010/main">
                <a:noFill/>
              </a14:hiddenFill>
            </a:ext>
          </a:extLst>
        </p:spPr>
        <p:txBody>
          <a:bodyPr lIns="93187" tIns="46592" rIns="93187" bIns="46592"/>
          <a:lstStyle/>
          <a:p>
            <a:pPr>
              <a:defRPr/>
            </a:pPr>
            <a:endParaRPr lang="zh-CN" altLang="en-US" sz="2500" kern="0" dirty="0">
              <a:solidFill>
                <a:sysClr val="windowText" lastClr="000000"/>
              </a:solidFill>
              <a:ea typeface="微软雅黑" panose="020B0503020204020204" pitchFamily="34" charset="-122"/>
              <a:sym typeface="Arial" panose="020B0604020202020204" pitchFamily="34" charset="0"/>
            </a:endParaRPr>
          </a:p>
        </p:txBody>
      </p:sp>
      <p:sp>
        <p:nvSpPr>
          <p:cNvPr id="12" name="Rectangle 7"/>
          <p:cNvSpPr>
            <a:spLocks noChangeArrowheads="1"/>
          </p:cNvSpPr>
          <p:nvPr/>
        </p:nvSpPr>
        <p:spPr bwMode="auto">
          <a:xfrm>
            <a:off x="4434469" y="1786842"/>
            <a:ext cx="5595072" cy="885830"/>
          </a:xfrm>
          <a:prstGeom prst="rect">
            <a:avLst/>
          </a:prstGeom>
          <a:solidFill>
            <a:schemeClr val="bg1">
              <a:lumMod val="85000"/>
            </a:schemeClr>
          </a:solidFill>
          <a:ln w="9525">
            <a:solidFill>
              <a:srgbClr val="EAEAEA"/>
            </a:solidFill>
            <a:miter lim="800000"/>
          </a:ln>
        </p:spPr>
        <p:txBody>
          <a:bodyPr wrap="none" lIns="93187" tIns="46592" rIns="93187" bIns="46592" anchor="ctr"/>
          <a:lstStyle/>
          <a:p>
            <a:endParaRPr lang="zh-CN" altLang="en-US" sz="2500" kern="0" dirty="0">
              <a:solidFill>
                <a:sysClr val="windowText" lastClr="000000"/>
              </a:solidFill>
              <a:ea typeface="微软雅黑" panose="020B0503020204020204" pitchFamily="34" charset="-122"/>
              <a:sym typeface="Arial" panose="020B0604020202020204" pitchFamily="34" charset="0"/>
            </a:endParaRPr>
          </a:p>
        </p:txBody>
      </p:sp>
      <p:sp>
        <p:nvSpPr>
          <p:cNvPr id="13" name="Line 43"/>
          <p:cNvSpPr>
            <a:spLocks noChangeShapeType="1"/>
          </p:cNvSpPr>
          <p:nvPr/>
        </p:nvSpPr>
        <p:spPr bwMode="auto">
          <a:xfrm rot="5400000">
            <a:off x="6718511" y="563868"/>
            <a:ext cx="0" cy="3509116"/>
          </a:xfrm>
          <a:prstGeom prst="line">
            <a:avLst/>
          </a:prstGeom>
          <a:noFill/>
          <a:ln w="28575">
            <a:solidFill>
              <a:schemeClr val="bg1">
                <a:lumMod val="50000"/>
              </a:schemeClr>
            </a:solidFill>
            <a:prstDash val="lgDash"/>
            <a:round/>
            <a:tailEnd type="triangle" w="lg" len="lg"/>
          </a:ln>
          <a:extLst>
            <a:ext uri="{909E8E84-426E-40DD-AFC4-6F175D3DCCD1}">
              <a14:hiddenFill xmlns:a14="http://schemas.microsoft.com/office/drawing/2010/main">
                <a:noFill/>
              </a14:hiddenFill>
            </a:ext>
          </a:extLst>
        </p:spPr>
        <p:txBody>
          <a:bodyPr lIns="93187" tIns="46592" rIns="93187" bIns="46592"/>
          <a:lstStyle/>
          <a:p>
            <a:pPr>
              <a:defRPr/>
            </a:pPr>
            <a:endParaRPr lang="zh-CN" altLang="en-US" sz="2500" kern="0" dirty="0">
              <a:solidFill>
                <a:sysClr val="windowText" lastClr="000000"/>
              </a:solidFill>
              <a:ea typeface="微软雅黑" panose="020B0503020204020204" pitchFamily="34" charset="-122"/>
              <a:sym typeface="Arial" panose="020B0604020202020204" pitchFamily="34" charset="0"/>
            </a:endParaRPr>
          </a:p>
        </p:txBody>
      </p:sp>
      <p:sp>
        <p:nvSpPr>
          <p:cNvPr id="14" name="Rectangle 8"/>
          <p:cNvSpPr>
            <a:spLocks noChangeArrowheads="1"/>
          </p:cNvSpPr>
          <p:nvPr/>
        </p:nvSpPr>
        <p:spPr bwMode="auto">
          <a:xfrm rot="5400000">
            <a:off x="2674062" y="2711394"/>
            <a:ext cx="2725471" cy="876359"/>
          </a:xfrm>
          <a:prstGeom prst="rect">
            <a:avLst/>
          </a:prstGeom>
          <a:solidFill>
            <a:schemeClr val="bg1">
              <a:lumMod val="85000"/>
            </a:schemeClr>
          </a:solidFill>
          <a:ln w="9525">
            <a:solidFill>
              <a:srgbClr val="EAEAEA"/>
            </a:solidFill>
            <a:miter lim="800000"/>
          </a:ln>
        </p:spPr>
        <p:txBody>
          <a:bodyPr wrap="none" lIns="93187" tIns="46592" rIns="93187" bIns="46592" anchor="ctr"/>
          <a:lstStyle/>
          <a:p>
            <a:pPr>
              <a:defRPr/>
            </a:pPr>
            <a:endParaRPr lang="zh-CN" altLang="en-US" sz="2500" kern="0" dirty="0">
              <a:solidFill>
                <a:sysClr val="windowText" lastClr="000000"/>
              </a:solidFill>
              <a:ea typeface="微软雅黑" panose="020B0503020204020204" pitchFamily="34" charset="-122"/>
              <a:sym typeface="Arial" panose="020B0604020202020204" pitchFamily="34" charset="0"/>
            </a:endParaRPr>
          </a:p>
        </p:txBody>
      </p:sp>
      <p:sp>
        <p:nvSpPr>
          <p:cNvPr id="15" name="Line 42"/>
          <p:cNvSpPr>
            <a:spLocks noChangeShapeType="1"/>
          </p:cNvSpPr>
          <p:nvPr/>
        </p:nvSpPr>
        <p:spPr bwMode="auto">
          <a:xfrm>
            <a:off x="4016541" y="2908236"/>
            <a:ext cx="0" cy="472276"/>
          </a:xfrm>
          <a:prstGeom prst="line">
            <a:avLst/>
          </a:prstGeom>
          <a:noFill/>
          <a:ln w="28575">
            <a:solidFill>
              <a:schemeClr val="bg1">
                <a:lumMod val="50000"/>
              </a:schemeClr>
            </a:solidFill>
            <a:prstDash val="lgDash"/>
            <a:round/>
            <a:tailEnd type="triangle" w="lg" len="lg"/>
          </a:ln>
          <a:extLst>
            <a:ext uri="{909E8E84-426E-40DD-AFC4-6F175D3DCCD1}">
              <a14:hiddenFill xmlns:a14="http://schemas.microsoft.com/office/drawing/2010/main">
                <a:noFill/>
              </a14:hiddenFill>
            </a:ext>
          </a:extLst>
        </p:spPr>
        <p:txBody>
          <a:bodyPr lIns="93187" tIns="46592" rIns="93187" bIns="46592"/>
          <a:lstStyle/>
          <a:p>
            <a:pPr>
              <a:defRPr/>
            </a:pPr>
            <a:endParaRPr lang="zh-CN" altLang="en-US" sz="2500" kern="0" dirty="0">
              <a:solidFill>
                <a:sysClr val="windowText" lastClr="000000"/>
              </a:solidFill>
              <a:ea typeface="微软雅黑" panose="020B0503020204020204" pitchFamily="34" charset="-122"/>
              <a:sym typeface="Arial" panose="020B0604020202020204" pitchFamily="34" charset="0"/>
            </a:endParaRPr>
          </a:p>
        </p:txBody>
      </p:sp>
      <p:sp>
        <p:nvSpPr>
          <p:cNvPr id="16" name="矩形 15"/>
          <p:cNvSpPr/>
          <p:nvPr/>
        </p:nvSpPr>
        <p:spPr>
          <a:xfrm>
            <a:off x="4990654" y="1807821"/>
            <a:ext cx="3698557" cy="478943"/>
          </a:xfrm>
          <a:prstGeom prst="rect">
            <a:avLst/>
          </a:prstGeom>
        </p:spPr>
        <p:txBody>
          <a:bodyPr wrap="square" lIns="93187" tIns="46592" rIns="93187" bIns="46592" anchor="ctr">
            <a:spAutoFit/>
          </a:bodyPr>
          <a:lstStyle/>
          <a:p>
            <a:pPr algn="ctr">
              <a:lnSpc>
                <a:spcPct val="150000"/>
              </a:lnSpc>
            </a:pPr>
            <a:r>
              <a:rPr lang="zh-CN" altLang="en-US" sz="1665" dirty="0">
                <a:solidFill>
                  <a:schemeClr val="tx1">
                    <a:lumMod val="75000"/>
                    <a:lumOff val="25000"/>
                  </a:schemeClr>
                </a:solidFill>
                <a:ea typeface="微软雅黑" panose="020B0503020204020204" pitchFamily="34" charset="-122"/>
                <a:cs typeface="华文黑体" pitchFamily="2" charset="-122"/>
                <a:sym typeface="Arial" panose="020B0604020202020204" pitchFamily="34" charset="0"/>
              </a:rPr>
              <a:t>点击添加文本点击添加文本点击添加</a:t>
            </a:r>
            <a:endParaRPr lang="zh-CN" altLang="en-US" sz="1665" dirty="0">
              <a:solidFill>
                <a:schemeClr val="tx1">
                  <a:lumMod val="75000"/>
                  <a:lumOff val="25000"/>
                </a:schemeClr>
              </a:solidFill>
              <a:ea typeface="微软雅黑" panose="020B0503020204020204" pitchFamily="34" charset="-122"/>
              <a:sym typeface="Arial" panose="020B0604020202020204" pitchFamily="34" charset="0"/>
            </a:endParaRPr>
          </a:p>
        </p:txBody>
      </p:sp>
      <p:sp>
        <p:nvSpPr>
          <p:cNvPr id="17" name="矩形 16"/>
          <p:cNvSpPr/>
          <p:nvPr/>
        </p:nvSpPr>
        <p:spPr>
          <a:xfrm>
            <a:off x="4990654" y="3682474"/>
            <a:ext cx="3698557" cy="478943"/>
          </a:xfrm>
          <a:prstGeom prst="rect">
            <a:avLst/>
          </a:prstGeom>
        </p:spPr>
        <p:txBody>
          <a:bodyPr wrap="square" lIns="93187" tIns="46592" rIns="93187" bIns="46592" anchor="ctr">
            <a:spAutoFit/>
          </a:bodyPr>
          <a:lstStyle/>
          <a:p>
            <a:pPr algn="ctr">
              <a:lnSpc>
                <a:spcPct val="150000"/>
              </a:lnSpc>
            </a:pPr>
            <a:r>
              <a:rPr lang="zh-CN" altLang="en-US" sz="1665" dirty="0">
                <a:solidFill>
                  <a:schemeClr val="tx1">
                    <a:lumMod val="75000"/>
                    <a:lumOff val="25000"/>
                  </a:schemeClr>
                </a:solidFill>
                <a:ea typeface="微软雅黑" panose="020B0503020204020204" pitchFamily="34" charset="-122"/>
                <a:cs typeface="华文黑体" pitchFamily="2" charset="-122"/>
                <a:sym typeface="Arial" panose="020B0604020202020204" pitchFamily="34" charset="0"/>
              </a:rPr>
              <a:t>点击添加文本点击添加文本点击添加</a:t>
            </a:r>
            <a:endParaRPr lang="zh-CN" altLang="en-US" sz="1665" dirty="0">
              <a:solidFill>
                <a:schemeClr val="tx1">
                  <a:lumMod val="75000"/>
                  <a:lumOff val="25000"/>
                </a:schemeClr>
              </a:solidFill>
              <a:ea typeface="微软雅黑" panose="020B0503020204020204" pitchFamily="34" charset="-122"/>
              <a:sym typeface="Arial" panose="020B0604020202020204" pitchFamily="34" charset="0"/>
            </a:endParaRPr>
          </a:p>
        </p:txBody>
      </p:sp>
      <p:sp>
        <p:nvSpPr>
          <p:cNvPr id="18" name="矩形 17"/>
          <p:cNvSpPr/>
          <p:nvPr/>
        </p:nvSpPr>
        <p:spPr>
          <a:xfrm>
            <a:off x="1292091" y="5632112"/>
            <a:ext cx="7180981" cy="478943"/>
          </a:xfrm>
          <a:prstGeom prst="rect">
            <a:avLst/>
          </a:prstGeom>
        </p:spPr>
        <p:txBody>
          <a:bodyPr wrap="square" lIns="93187" tIns="46592" rIns="93187" bIns="46592" anchor="ctr">
            <a:spAutoFit/>
          </a:bodyPr>
          <a:lstStyle/>
          <a:p>
            <a:pPr algn="ctr">
              <a:lnSpc>
                <a:spcPct val="150000"/>
              </a:lnSpc>
            </a:pPr>
            <a:r>
              <a:rPr lang="zh-CN" altLang="en-US" sz="1665" dirty="0">
                <a:solidFill>
                  <a:schemeClr val="tx1">
                    <a:lumMod val="75000"/>
                    <a:lumOff val="25000"/>
                  </a:schemeClr>
                </a:solidFill>
                <a:ea typeface="微软雅黑" panose="020B0503020204020204" pitchFamily="34" charset="-122"/>
                <a:cs typeface="华文黑体" pitchFamily="2" charset="-122"/>
                <a:sym typeface="Arial" panose="020B0604020202020204" pitchFamily="34" charset="0"/>
              </a:rPr>
              <a:t>点击添加文本点击添加文本点击添加文本点击添加文本</a:t>
            </a:r>
            <a:endParaRPr lang="zh-CN" altLang="en-US" sz="1665" dirty="0">
              <a:solidFill>
                <a:schemeClr val="tx1">
                  <a:lumMod val="75000"/>
                  <a:lumOff val="25000"/>
                </a:schemeClr>
              </a:solidFill>
              <a:ea typeface="微软雅黑" panose="020B0503020204020204" pitchFamily="34" charset="-122"/>
              <a:sym typeface="Arial" panose="020B0604020202020204" pitchFamily="34" charset="0"/>
            </a:endParaRPr>
          </a:p>
        </p:txBody>
      </p:sp>
      <p:grpSp>
        <p:nvGrpSpPr>
          <p:cNvPr id="19" name="组合 18"/>
          <p:cNvGrpSpPr/>
          <p:nvPr/>
        </p:nvGrpSpPr>
        <p:grpSpPr>
          <a:xfrm>
            <a:off x="8884763" y="1493577"/>
            <a:ext cx="1431826" cy="1414658"/>
            <a:chOff x="6339994" y="1043271"/>
            <a:chExt cx="1030982" cy="1018620"/>
          </a:xfrm>
        </p:grpSpPr>
        <p:sp>
          <p:nvSpPr>
            <p:cNvPr id="20" name="Oval 38"/>
            <p:cNvSpPr>
              <a:spLocks noChangeArrowheads="1"/>
            </p:cNvSpPr>
            <p:nvPr/>
          </p:nvSpPr>
          <p:spPr bwMode="auto">
            <a:xfrm>
              <a:off x="6339994" y="1043271"/>
              <a:ext cx="1030982" cy="1018620"/>
            </a:xfrm>
            <a:prstGeom prst="ellipse">
              <a:avLst/>
            </a:prstGeom>
            <a:solidFill>
              <a:srgbClr val="0070C0"/>
            </a:solidFill>
            <a:ln w="19050">
              <a:noFill/>
              <a:round/>
            </a:ln>
          </p:spPr>
          <p:txBody>
            <a:bodyPr wrap="none" lIns="93187" tIns="46592" rIns="93187" bIns="46592" anchor="ctr"/>
            <a:lstStyle/>
            <a:p>
              <a:pPr algn="ctr">
                <a:defRPr/>
              </a:pPr>
              <a:r>
                <a:rPr lang="zh-CN" altLang="en-US" sz="2085" kern="0" dirty="0">
                  <a:solidFill>
                    <a:srgbClr val="03A9F3"/>
                  </a:solidFill>
                  <a:ea typeface="微软雅黑" panose="020B0503020204020204" pitchFamily="34" charset="-122"/>
                  <a:sym typeface="Arial" panose="020B0604020202020204" pitchFamily="34" charset="0"/>
                </a:rPr>
                <a:t>起点</a:t>
              </a:r>
            </a:p>
          </p:txBody>
        </p:sp>
        <p:grpSp>
          <p:nvGrpSpPr>
            <p:cNvPr id="21" name="组合 20"/>
            <p:cNvGrpSpPr/>
            <p:nvPr/>
          </p:nvGrpSpPr>
          <p:grpSpPr>
            <a:xfrm>
              <a:off x="6395029" y="1090038"/>
              <a:ext cx="936152" cy="936152"/>
              <a:chOff x="304800" y="673100"/>
              <a:chExt cx="4000500" cy="4000500"/>
            </a:xfrm>
            <a:effectLst>
              <a:outerShdw blurRad="317500" dist="1905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椭圆 2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2" name="TextBox 1"/>
            <p:cNvSpPr txBox="1"/>
            <p:nvPr/>
          </p:nvSpPr>
          <p:spPr>
            <a:xfrm>
              <a:off x="6549987" y="1367914"/>
              <a:ext cx="594663" cy="343501"/>
            </a:xfrm>
            <a:prstGeom prst="rect">
              <a:avLst/>
            </a:prstGeom>
            <a:noFill/>
          </p:spPr>
          <p:txBody>
            <a:bodyPr wrap="none" rtlCol="0">
              <a:spAutoFit/>
            </a:bodyPr>
            <a:lstStyle/>
            <a:p>
              <a:r>
                <a:rPr lang="zh-CN" altLang="en-US" sz="2500" dirty="0">
                  <a:solidFill>
                    <a:srgbClr val="0070C0"/>
                  </a:solidFill>
                  <a:ea typeface="微软雅黑" panose="020B0503020204020204" pitchFamily="34" charset="-122"/>
                  <a:sym typeface="Arial" panose="020B0604020202020204" pitchFamily="34" charset="0"/>
                </a:rPr>
                <a:t>起点</a:t>
              </a:r>
            </a:p>
          </p:txBody>
        </p:sp>
      </p:grpSp>
      <p:grpSp>
        <p:nvGrpSpPr>
          <p:cNvPr id="25" name="组合 24"/>
          <p:cNvGrpSpPr/>
          <p:nvPr/>
        </p:nvGrpSpPr>
        <p:grpSpPr>
          <a:xfrm>
            <a:off x="3320880" y="1493577"/>
            <a:ext cx="1431826" cy="1414658"/>
            <a:chOff x="2333737" y="1043271"/>
            <a:chExt cx="1030982" cy="1018620"/>
          </a:xfrm>
        </p:grpSpPr>
        <p:sp>
          <p:nvSpPr>
            <p:cNvPr id="26" name="Oval 38"/>
            <p:cNvSpPr>
              <a:spLocks noChangeArrowheads="1"/>
            </p:cNvSpPr>
            <p:nvPr/>
          </p:nvSpPr>
          <p:spPr bwMode="auto">
            <a:xfrm>
              <a:off x="2333737" y="1043271"/>
              <a:ext cx="1030982" cy="1018620"/>
            </a:xfrm>
            <a:prstGeom prst="ellipse">
              <a:avLst/>
            </a:prstGeom>
            <a:solidFill>
              <a:srgbClr val="00B0F0"/>
            </a:solidFill>
            <a:ln w="19050">
              <a:noFill/>
              <a:round/>
            </a:ln>
          </p:spPr>
          <p:txBody>
            <a:bodyPr wrap="none" lIns="93187" tIns="46592" rIns="93187" bIns="46592" anchor="ctr"/>
            <a:lstStyle/>
            <a:p>
              <a:pPr algn="ctr">
                <a:defRPr/>
              </a:pPr>
              <a:endParaRPr lang="zh-CN" altLang="en-US" sz="2085" kern="0" dirty="0">
                <a:solidFill>
                  <a:srgbClr val="03A9F3"/>
                </a:solidFill>
                <a:ea typeface="微软雅黑" panose="020B0503020204020204" pitchFamily="34" charset="-122"/>
                <a:sym typeface="Arial" panose="020B0604020202020204" pitchFamily="34" charset="0"/>
              </a:endParaRPr>
            </a:p>
          </p:txBody>
        </p:sp>
        <p:grpSp>
          <p:nvGrpSpPr>
            <p:cNvPr id="27" name="组合 26"/>
            <p:cNvGrpSpPr/>
            <p:nvPr/>
          </p:nvGrpSpPr>
          <p:grpSpPr>
            <a:xfrm>
              <a:off x="2385661" y="1090038"/>
              <a:ext cx="936152" cy="936152"/>
              <a:chOff x="304800" y="673100"/>
              <a:chExt cx="4000500" cy="4000500"/>
            </a:xfrm>
            <a:effectLst>
              <a:outerShdw blurRad="317500" dist="190500" dir="8100000" algn="tr" rotWithShape="0">
                <a:prstClr val="black">
                  <a:alpha val="50000"/>
                </a:prstClr>
              </a:outerShdw>
            </a:effectLst>
          </p:grpSpPr>
          <p:sp>
            <p:nvSpPr>
              <p:cNvPr id="29" name="同心圆 2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椭圆 2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8" name="TextBox 38"/>
            <p:cNvSpPr txBox="1"/>
            <p:nvPr/>
          </p:nvSpPr>
          <p:spPr>
            <a:xfrm>
              <a:off x="2556219" y="1265726"/>
              <a:ext cx="543877" cy="558928"/>
            </a:xfrm>
            <a:prstGeom prst="rect">
              <a:avLst/>
            </a:prstGeom>
            <a:noFill/>
          </p:spPr>
          <p:txBody>
            <a:bodyPr wrap="none" rtlCol="0">
              <a:spAutoFit/>
            </a:bodyPr>
            <a:lstStyle/>
            <a:p>
              <a:r>
                <a:rPr lang="zh-CN" altLang="en-US" sz="2220" dirty="0">
                  <a:solidFill>
                    <a:srgbClr val="00B0F0"/>
                  </a:solidFill>
                  <a:ea typeface="微软雅黑" panose="020B0503020204020204" pitchFamily="34" charset="-122"/>
                  <a:sym typeface="Arial" panose="020B0604020202020204" pitchFamily="34" charset="0"/>
                </a:rPr>
                <a:t>第一</a:t>
              </a:r>
              <a:endParaRPr lang="en-US" altLang="zh-CN" sz="2220" dirty="0">
                <a:solidFill>
                  <a:srgbClr val="00B0F0"/>
                </a:solidFill>
                <a:ea typeface="微软雅黑" panose="020B0503020204020204" pitchFamily="34" charset="-122"/>
                <a:sym typeface="Arial" panose="020B0604020202020204" pitchFamily="34" charset="0"/>
              </a:endParaRPr>
            </a:p>
            <a:p>
              <a:r>
                <a:rPr lang="zh-CN" altLang="en-US" sz="2220" dirty="0">
                  <a:solidFill>
                    <a:srgbClr val="00B0F0"/>
                  </a:solidFill>
                  <a:ea typeface="微软雅黑" panose="020B0503020204020204" pitchFamily="34" charset="-122"/>
                  <a:sym typeface="Arial" panose="020B0604020202020204" pitchFamily="34" charset="0"/>
                </a:rPr>
                <a:t>季度</a:t>
              </a:r>
              <a:endParaRPr lang="zh-CN" altLang="en-US" sz="3335" dirty="0">
                <a:solidFill>
                  <a:srgbClr val="00B0F0"/>
                </a:solidFill>
                <a:ea typeface="微软雅黑" panose="020B0503020204020204" pitchFamily="34" charset="-122"/>
                <a:sym typeface="Arial" panose="020B0604020202020204" pitchFamily="34" charset="0"/>
              </a:endParaRPr>
            </a:p>
          </p:txBody>
        </p:sp>
      </p:grpSp>
      <p:grpSp>
        <p:nvGrpSpPr>
          <p:cNvPr id="31" name="组合 30"/>
          <p:cNvGrpSpPr/>
          <p:nvPr/>
        </p:nvGrpSpPr>
        <p:grpSpPr>
          <a:xfrm>
            <a:off x="3320880" y="3344573"/>
            <a:ext cx="1431826" cy="1414658"/>
            <a:chOff x="2333737" y="2376076"/>
            <a:chExt cx="1030982" cy="1018620"/>
          </a:xfrm>
        </p:grpSpPr>
        <p:sp>
          <p:nvSpPr>
            <p:cNvPr id="32" name="Oval 38"/>
            <p:cNvSpPr>
              <a:spLocks noChangeArrowheads="1"/>
            </p:cNvSpPr>
            <p:nvPr/>
          </p:nvSpPr>
          <p:spPr bwMode="auto">
            <a:xfrm>
              <a:off x="2333737" y="2376076"/>
              <a:ext cx="1030982" cy="1018620"/>
            </a:xfrm>
            <a:prstGeom prst="ellipse">
              <a:avLst/>
            </a:prstGeom>
            <a:solidFill>
              <a:srgbClr val="0070C0"/>
            </a:solidFill>
            <a:ln w="19050">
              <a:noFill/>
              <a:round/>
            </a:ln>
          </p:spPr>
          <p:txBody>
            <a:bodyPr wrap="none" lIns="93187" tIns="46592" rIns="93187" bIns="46592" anchor="ctr"/>
            <a:lstStyle/>
            <a:p>
              <a:pPr algn="ctr">
                <a:defRPr/>
              </a:pPr>
              <a:endParaRPr lang="zh-CN" altLang="en-US" sz="2085" kern="0" dirty="0">
                <a:solidFill>
                  <a:srgbClr val="03A9F3"/>
                </a:solidFill>
                <a:ea typeface="微软雅黑" panose="020B0503020204020204" pitchFamily="34" charset="-122"/>
                <a:sym typeface="Arial" panose="020B0604020202020204" pitchFamily="34" charset="0"/>
              </a:endParaRPr>
            </a:p>
          </p:txBody>
        </p:sp>
        <p:grpSp>
          <p:nvGrpSpPr>
            <p:cNvPr id="33" name="组合 32"/>
            <p:cNvGrpSpPr/>
            <p:nvPr/>
          </p:nvGrpSpPr>
          <p:grpSpPr>
            <a:xfrm>
              <a:off x="2385661" y="2414616"/>
              <a:ext cx="936152" cy="936152"/>
              <a:chOff x="304800" y="673100"/>
              <a:chExt cx="4000500" cy="4000500"/>
            </a:xfrm>
            <a:effectLst>
              <a:outerShdw blurRad="317500" dist="1905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椭圆 3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4" name="TextBox 42"/>
            <p:cNvSpPr txBox="1"/>
            <p:nvPr/>
          </p:nvSpPr>
          <p:spPr>
            <a:xfrm>
              <a:off x="2556219" y="2590304"/>
              <a:ext cx="543877" cy="558928"/>
            </a:xfrm>
            <a:prstGeom prst="rect">
              <a:avLst/>
            </a:prstGeom>
            <a:noFill/>
          </p:spPr>
          <p:txBody>
            <a:bodyPr wrap="none" rtlCol="0">
              <a:spAutoFit/>
            </a:bodyPr>
            <a:lstStyle/>
            <a:p>
              <a:r>
                <a:rPr lang="zh-CN" altLang="en-US" sz="2220" dirty="0">
                  <a:solidFill>
                    <a:srgbClr val="0070C0"/>
                  </a:solidFill>
                  <a:ea typeface="微软雅黑" panose="020B0503020204020204" pitchFamily="34" charset="-122"/>
                  <a:sym typeface="Arial" panose="020B0604020202020204" pitchFamily="34" charset="0"/>
                </a:rPr>
                <a:t>第二</a:t>
              </a:r>
              <a:endParaRPr lang="en-US" altLang="zh-CN" sz="2220" dirty="0">
                <a:solidFill>
                  <a:srgbClr val="0070C0"/>
                </a:solidFill>
                <a:ea typeface="微软雅黑" panose="020B0503020204020204" pitchFamily="34" charset="-122"/>
                <a:sym typeface="Arial" panose="020B0604020202020204" pitchFamily="34" charset="0"/>
              </a:endParaRPr>
            </a:p>
            <a:p>
              <a:r>
                <a:rPr lang="zh-CN" altLang="en-US" sz="2220" dirty="0">
                  <a:solidFill>
                    <a:srgbClr val="0070C0"/>
                  </a:solidFill>
                  <a:ea typeface="微软雅黑" panose="020B0503020204020204" pitchFamily="34" charset="-122"/>
                  <a:sym typeface="Arial" panose="020B0604020202020204" pitchFamily="34" charset="0"/>
                </a:rPr>
                <a:t>季度</a:t>
              </a:r>
              <a:endParaRPr lang="zh-CN" altLang="en-US" sz="3335" dirty="0">
                <a:solidFill>
                  <a:srgbClr val="0070C0"/>
                </a:solidFill>
                <a:ea typeface="微软雅黑" panose="020B0503020204020204" pitchFamily="34" charset="-122"/>
                <a:sym typeface="Arial" panose="020B0604020202020204" pitchFamily="34" charset="0"/>
              </a:endParaRPr>
            </a:p>
          </p:txBody>
        </p:sp>
      </p:grpSp>
      <p:grpSp>
        <p:nvGrpSpPr>
          <p:cNvPr id="37" name="组合 36"/>
          <p:cNvGrpSpPr/>
          <p:nvPr/>
        </p:nvGrpSpPr>
        <p:grpSpPr>
          <a:xfrm>
            <a:off x="8895700" y="3344573"/>
            <a:ext cx="1431826" cy="1414658"/>
            <a:chOff x="6347869" y="2376076"/>
            <a:chExt cx="1030982" cy="1018620"/>
          </a:xfrm>
        </p:grpSpPr>
        <p:sp>
          <p:nvSpPr>
            <p:cNvPr id="38" name="Oval 38"/>
            <p:cNvSpPr>
              <a:spLocks noChangeArrowheads="1"/>
            </p:cNvSpPr>
            <p:nvPr/>
          </p:nvSpPr>
          <p:spPr bwMode="auto">
            <a:xfrm>
              <a:off x="6347869" y="2376076"/>
              <a:ext cx="1030982" cy="1018620"/>
            </a:xfrm>
            <a:prstGeom prst="ellipse">
              <a:avLst/>
            </a:prstGeom>
            <a:solidFill>
              <a:srgbClr val="00B0F0"/>
            </a:solidFill>
            <a:ln w="19050">
              <a:noFill/>
              <a:round/>
            </a:ln>
          </p:spPr>
          <p:txBody>
            <a:bodyPr wrap="none" lIns="93187" tIns="46592" rIns="93187" bIns="46592" anchor="ctr"/>
            <a:lstStyle/>
            <a:p>
              <a:pPr algn="ctr">
                <a:defRPr/>
              </a:pPr>
              <a:endParaRPr lang="zh-CN" altLang="en-US" sz="2085" kern="0" dirty="0">
                <a:solidFill>
                  <a:srgbClr val="03A9F3"/>
                </a:solidFill>
                <a:ea typeface="微软雅黑" panose="020B0503020204020204" pitchFamily="34" charset="-122"/>
                <a:sym typeface="Arial" panose="020B0604020202020204" pitchFamily="34" charset="0"/>
              </a:endParaRPr>
            </a:p>
          </p:txBody>
        </p:sp>
        <p:grpSp>
          <p:nvGrpSpPr>
            <p:cNvPr id="39" name="组合 38"/>
            <p:cNvGrpSpPr/>
            <p:nvPr/>
          </p:nvGrpSpPr>
          <p:grpSpPr>
            <a:xfrm>
              <a:off x="6405077" y="2414616"/>
              <a:ext cx="936152" cy="936152"/>
              <a:chOff x="304800" y="673100"/>
              <a:chExt cx="4000500" cy="4000500"/>
            </a:xfrm>
            <a:effectLst>
              <a:outerShdw blurRad="317500" dist="190500" dir="8100000" algn="tr" rotWithShape="0">
                <a:prstClr val="black">
                  <a:alpha val="50000"/>
                </a:prstClr>
              </a:outerShdw>
            </a:effectLst>
          </p:grpSpPr>
          <p:sp>
            <p:nvSpPr>
              <p:cNvPr id="41" name="同心圆 4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椭圆 4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0" name="TextBox 43"/>
            <p:cNvSpPr txBox="1"/>
            <p:nvPr/>
          </p:nvSpPr>
          <p:spPr>
            <a:xfrm>
              <a:off x="6601283" y="2590304"/>
              <a:ext cx="543877" cy="558928"/>
            </a:xfrm>
            <a:prstGeom prst="rect">
              <a:avLst/>
            </a:prstGeom>
            <a:noFill/>
          </p:spPr>
          <p:txBody>
            <a:bodyPr wrap="none" rtlCol="0">
              <a:spAutoFit/>
            </a:bodyPr>
            <a:lstStyle/>
            <a:p>
              <a:r>
                <a:rPr lang="zh-CN" altLang="en-US" sz="2220" dirty="0">
                  <a:solidFill>
                    <a:srgbClr val="00B0F0"/>
                  </a:solidFill>
                  <a:ea typeface="微软雅黑" panose="020B0503020204020204" pitchFamily="34" charset="-122"/>
                  <a:sym typeface="Arial" panose="020B0604020202020204" pitchFamily="34" charset="0"/>
                </a:rPr>
                <a:t>第三</a:t>
              </a:r>
              <a:endParaRPr lang="en-US" altLang="zh-CN" sz="2220" dirty="0">
                <a:solidFill>
                  <a:srgbClr val="00B0F0"/>
                </a:solidFill>
                <a:ea typeface="微软雅黑" panose="020B0503020204020204" pitchFamily="34" charset="-122"/>
                <a:sym typeface="Arial" panose="020B0604020202020204" pitchFamily="34" charset="0"/>
              </a:endParaRPr>
            </a:p>
            <a:p>
              <a:r>
                <a:rPr lang="zh-CN" altLang="en-US" sz="2220" dirty="0">
                  <a:solidFill>
                    <a:srgbClr val="00B0F0"/>
                  </a:solidFill>
                  <a:ea typeface="微软雅黑" panose="020B0503020204020204" pitchFamily="34" charset="-122"/>
                  <a:sym typeface="Arial" panose="020B0604020202020204" pitchFamily="34" charset="0"/>
                </a:rPr>
                <a:t>季度</a:t>
              </a:r>
              <a:endParaRPr lang="zh-CN" altLang="en-US" sz="3335" dirty="0">
                <a:solidFill>
                  <a:srgbClr val="00B0F0"/>
                </a:solidFill>
                <a:ea typeface="微软雅黑" panose="020B0503020204020204" pitchFamily="34" charset="-122"/>
                <a:sym typeface="Arial" panose="020B0604020202020204" pitchFamily="34" charset="0"/>
              </a:endParaRPr>
            </a:p>
          </p:txBody>
        </p:sp>
      </p:grpSp>
      <p:grpSp>
        <p:nvGrpSpPr>
          <p:cNvPr id="43" name="组合 42"/>
          <p:cNvGrpSpPr/>
          <p:nvPr/>
        </p:nvGrpSpPr>
        <p:grpSpPr>
          <a:xfrm>
            <a:off x="8895700" y="5276097"/>
            <a:ext cx="1431826" cy="1414658"/>
            <a:chOff x="6347869" y="3766864"/>
            <a:chExt cx="1030982" cy="1018620"/>
          </a:xfrm>
        </p:grpSpPr>
        <p:sp>
          <p:nvSpPr>
            <p:cNvPr id="44" name="Oval 38"/>
            <p:cNvSpPr>
              <a:spLocks noChangeArrowheads="1"/>
            </p:cNvSpPr>
            <p:nvPr/>
          </p:nvSpPr>
          <p:spPr bwMode="auto">
            <a:xfrm>
              <a:off x="6347869" y="3766864"/>
              <a:ext cx="1030982" cy="1018620"/>
            </a:xfrm>
            <a:prstGeom prst="ellipse">
              <a:avLst/>
            </a:prstGeom>
            <a:solidFill>
              <a:srgbClr val="0070C0"/>
            </a:solidFill>
            <a:ln w="19050">
              <a:noFill/>
              <a:round/>
            </a:ln>
          </p:spPr>
          <p:txBody>
            <a:bodyPr wrap="none" lIns="93187" tIns="46592" rIns="93187" bIns="46592" anchor="ctr"/>
            <a:lstStyle/>
            <a:p>
              <a:pPr algn="ctr">
                <a:defRPr/>
              </a:pPr>
              <a:endParaRPr lang="zh-CN" altLang="en-US" sz="2085" kern="0" dirty="0">
                <a:solidFill>
                  <a:srgbClr val="03A9F3"/>
                </a:solidFill>
                <a:ea typeface="微软雅黑" panose="020B0503020204020204" pitchFamily="34" charset="-122"/>
                <a:sym typeface="Arial" panose="020B0604020202020204" pitchFamily="34" charset="0"/>
              </a:endParaRPr>
            </a:p>
          </p:txBody>
        </p:sp>
        <p:grpSp>
          <p:nvGrpSpPr>
            <p:cNvPr id="45" name="组合 44"/>
            <p:cNvGrpSpPr/>
            <p:nvPr/>
          </p:nvGrpSpPr>
          <p:grpSpPr>
            <a:xfrm>
              <a:off x="6405077" y="3808098"/>
              <a:ext cx="936152" cy="936152"/>
              <a:chOff x="304800" y="673100"/>
              <a:chExt cx="4000500" cy="4000500"/>
            </a:xfrm>
            <a:effectLst>
              <a:outerShdw blurRad="317500" dist="1905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椭圆 4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6" name="TextBox 44"/>
            <p:cNvSpPr txBox="1"/>
            <p:nvPr/>
          </p:nvSpPr>
          <p:spPr>
            <a:xfrm>
              <a:off x="6601283" y="3971564"/>
              <a:ext cx="543877" cy="558928"/>
            </a:xfrm>
            <a:prstGeom prst="rect">
              <a:avLst/>
            </a:prstGeom>
            <a:noFill/>
          </p:spPr>
          <p:txBody>
            <a:bodyPr wrap="none" rtlCol="0">
              <a:spAutoFit/>
            </a:bodyPr>
            <a:lstStyle/>
            <a:p>
              <a:r>
                <a:rPr lang="zh-CN" altLang="en-US" sz="2220" dirty="0">
                  <a:solidFill>
                    <a:srgbClr val="0070C0"/>
                  </a:solidFill>
                  <a:ea typeface="微软雅黑" panose="020B0503020204020204" pitchFamily="34" charset="-122"/>
                  <a:sym typeface="Arial" panose="020B0604020202020204" pitchFamily="34" charset="0"/>
                </a:rPr>
                <a:t>第四</a:t>
              </a:r>
              <a:endParaRPr lang="en-US" altLang="zh-CN" sz="2220" dirty="0">
                <a:solidFill>
                  <a:srgbClr val="0070C0"/>
                </a:solidFill>
                <a:ea typeface="微软雅黑" panose="020B0503020204020204" pitchFamily="34" charset="-122"/>
                <a:sym typeface="Arial" panose="020B0604020202020204" pitchFamily="34" charset="0"/>
              </a:endParaRPr>
            </a:p>
            <a:p>
              <a:r>
                <a:rPr lang="zh-CN" altLang="en-US" sz="2220" dirty="0">
                  <a:solidFill>
                    <a:srgbClr val="0070C0"/>
                  </a:solidFill>
                  <a:ea typeface="微软雅黑" panose="020B0503020204020204" pitchFamily="34" charset="-122"/>
                  <a:sym typeface="Arial" panose="020B0604020202020204" pitchFamily="34" charset="0"/>
                </a:rPr>
                <a:t>季度</a:t>
              </a:r>
              <a:endParaRPr lang="zh-CN" altLang="en-US" sz="3335" dirty="0">
                <a:solidFill>
                  <a:srgbClr val="0070C0"/>
                </a:solidFill>
                <a:ea typeface="微软雅黑" panose="020B0503020204020204" pitchFamily="34" charset="-122"/>
                <a:sym typeface="Arial" panose="020B0604020202020204" pitchFamily="34" charset="0"/>
              </a:endParaRPr>
            </a:p>
          </p:txBody>
        </p:sp>
      </p:grpSp>
      <p:sp>
        <p:nvSpPr>
          <p:cNvPr id="50" name="文本框 6"/>
          <p:cNvSpPr>
            <a:spLocks noChangeArrowheads="1"/>
          </p:cNvSpPr>
          <p:nvPr/>
        </p:nvSpPr>
        <p:spPr bwMode="auto">
          <a:xfrm>
            <a:off x="4742144" y="119696"/>
            <a:ext cx="3318310" cy="457964"/>
          </a:xfrm>
          <a:prstGeom prst="rect">
            <a:avLst/>
          </a:prstGeom>
          <a:noFill/>
          <a:ln>
            <a:noFill/>
          </a:ln>
        </p:spPr>
        <p:txBody>
          <a:bodyPr wrap="square" lIns="90696" tIns="45348" rIns="90696" bIns="45348">
            <a:spAutoFit/>
          </a:bodyPr>
          <a:lstStyle/>
          <a:p>
            <a:pPr defTabSz="1279525" fontAlgn="auto">
              <a:spcBef>
                <a:spcPts val="0"/>
              </a:spcBef>
              <a:spcAft>
                <a:spcPts val="0"/>
              </a:spcAft>
              <a:defRPr/>
            </a:pPr>
            <a:r>
              <a:rPr lang="zh-CN" altLang="en-US" sz="2380" dirty="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p>
        </p:txBody>
      </p:sp>
      <p:pic>
        <p:nvPicPr>
          <p:cNvPr id="51" name="图片 5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67862" y="511615"/>
            <a:ext cx="3611821" cy="38170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500"/>
                                        <p:tgtEl>
                                          <p:spTgt spid="51"/>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0"/>
                                        </p:tgtEl>
                                        <p:attrNameLst>
                                          <p:attrName>style.visibility</p:attrName>
                                        </p:attrNameLst>
                                      </p:cBhvr>
                                      <p:to>
                                        <p:strVal val="visible"/>
                                      </p:to>
                                    </p:set>
                                    <p:anim calcmode="lin" valueType="num">
                                      <p:cBhvr>
                                        <p:cTn id="11" dur="500" fill="hold"/>
                                        <p:tgtEl>
                                          <p:spTgt spid="50"/>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0"/>
                                        </p:tgtEl>
                                        <p:attrNameLst>
                                          <p:attrName>ppt_y</p:attrName>
                                        </p:attrNameLst>
                                      </p:cBhvr>
                                      <p:tavLst>
                                        <p:tav tm="0">
                                          <p:val>
                                            <p:strVal val="#ppt_y"/>
                                          </p:val>
                                        </p:tav>
                                        <p:tav tm="100000">
                                          <p:val>
                                            <p:strVal val="#ppt_y"/>
                                          </p:val>
                                        </p:tav>
                                      </p:tavLst>
                                    </p:anim>
                                    <p:anim calcmode="lin" valueType="num">
                                      <p:cBhvr>
                                        <p:cTn id="13" dur="500" fill="hold"/>
                                        <p:tgtEl>
                                          <p:spTgt spid="50"/>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0"/>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50"/>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1" fill="hold" nodeType="clickEffect">
                                  <p:stCondLst>
                                    <p:cond delay="0"/>
                                  </p:stCondLst>
                                  <p:childTnLst>
                                    <p:set>
                                      <p:cBhvr>
                                        <p:cTn id="19" dur="1" fill="hold">
                                          <p:stCondLst>
                                            <p:cond delay="0"/>
                                          </p:stCondLst>
                                        </p:cTn>
                                        <p:tgtEl>
                                          <p:spTgt spid="19"/>
                                        </p:tgtEl>
                                        <p:attrNameLst>
                                          <p:attrName>style.visibility</p:attrName>
                                        </p:attrNameLst>
                                      </p:cBhvr>
                                      <p:to>
                                        <p:strVal val="visible"/>
                                      </p:to>
                                    </p:set>
                                    <p:anim calcmode="lin" valueType="num">
                                      <p:cBhvr additive="base">
                                        <p:cTn id="20" dur="500" fill="hold"/>
                                        <p:tgtEl>
                                          <p:spTgt spid="19"/>
                                        </p:tgtEl>
                                        <p:attrNameLst>
                                          <p:attrName>ppt_x</p:attrName>
                                        </p:attrNameLst>
                                      </p:cBhvr>
                                      <p:tavLst>
                                        <p:tav tm="0">
                                          <p:val>
                                            <p:strVal val="#ppt_x"/>
                                          </p:val>
                                        </p:tav>
                                        <p:tav tm="100000">
                                          <p:val>
                                            <p:strVal val="#ppt_x"/>
                                          </p:val>
                                        </p:tav>
                                      </p:tavLst>
                                    </p:anim>
                                    <p:anim calcmode="lin" valueType="num">
                                      <p:cBhvr additive="base">
                                        <p:cTn id="21" dur="500" fill="hold"/>
                                        <p:tgtEl>
                                          <p:spTgt spid="19"/>
                                        </p:tgtEl>
                                        <p:attrNameLst>
                                          <p:attrName>ppt_y</p:attrName>
                                        </p:attrNameLst>
                                      </p:cBhvr>
                                      <p:tavLst>
                                        <p:tav tm="0">
                                          <p:val>
                                            <p:strVal val="0-#ppt_h/2"/>
                                          </p:val>
                                        </p:tav>
                                        <p:tav tm="100000">
                                          <p:val>
                                            <p:strVal val="#ppt_y"/>
                                          </p:val>
                                        </p:tav>
                                      </p:tavLst>
                                    </p:anim>
                                  </p:childTnLst>
                                </p:cTn>
                              </p:par>
                            </p:childTnLst>
                          </p:cTn>
                        </p:par>
                        <p:par>
                          <p:cTn id="22" fill="hold">
                            <p:stCondLst>
                              <p:cond delay="500"/>
                            </p:stCondLst>
                            <p:childTnLst>
                              <p:par>
                                <p:cTn id="23" presetID="22" presetClass="entr" presetSubtype="2"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right)">
                                      <p:cBhvr>
                                        <p:cTn id="25" dur="500"/>
                                        <p:tgtEl>
                                          <p:spTgt spid="12"/>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right)">
                                      <p:cBhvr>
                                        <p:cTn id="28" dur="500"/>
                                        <p:tgtEl>
                                          <p:spTgt spid="13"/>
                                        </p:tgtEl>
                                      </p:cBhvr>
                                    </p:animEffect>
                                  </p:childTnLst>
                                </p:cTn>
                              </p:par>
                            </p:childTnLst>
                          </p:cTn>
                        </p:par>
                        <p:par>
                          <p:cTn id="29" fill="hold">
                            <p:stCondLst>
                              <p:cond delay="1000"/>
                            </p:stCondLst>
                            <p:childTnLst>
                              <p:par>
                                <p:cTn id="30" presetID="22" presetClass="entr" presetSubtype="8" fill="hold" grpId="0" nodeType="afterEffect">
                                  <p:stCondLst>
                                    <p:cond delay="0"/>
                                  </p:stCondLst>
                                  <p:iterate type="lt">
                                    <p:tmPct val="30000"/>
                                  </p:iterate>
                                  <p:childTnLst>
                                    <p:set>
                                      <p:cBhvr>
                                        <p:cTn id="31" dur="1" fill="hold">
                                          <p:stCondLst>
                                            <p:cond delay="0"/>
                                          </p:stCondLst>
                                        </p:cTn>
                                        <p:tgtEl>
                                          <p:spTgt spid="16"/>
                                        </p:tgtEl>
                                        <p:attrNameLst>
                                          <p:attrName>style.visibility</p:attrName>
                                        </p:attrNameLst>
                                      </p:cBhvr>
                                      <p:to>
                                        <p:strVal val="visible"/>
                                      </p:to>
                                    </p:set>
                                    <p:animEffect transition="in" filter="wipe(left)">
                                      <p:cBhvr>
                                        <p:cTn id="32" dur="100"/>
                                        <p:tgtEl>
                                          <p:spTgt spid="16"/>
                                        </p:tgtEl>
                                      </p:cBhvr>
                                    </p:animEffect>
                                  </p:childTnLst>
                                </p:cTn>
                              </p:par>
                              <p:par>
                                <p:cTn id="33" presetID="36" presetClass="emph" presetSubtype="0" fill="hold" grpId="1" nodeType="withEffect">
                                  <p:stCondLst>
                                    <p:cond delay="0"/>
                                  </p:stCondLst>
                                  <p:iterate type="lt">
                                    <p:tmPct val="30000"/>
                                  </p:iterate>
                                  <p:childTnLst>
                                    <p:animScale>
                                      <p:cBhvr>
                                        <p:cTn id="34" dur="50" autoRev="1" fill="hold">
                                          <p:stCondLst>
                                            <p:cond delay="0"/>
                                          </p:stCondLst>
                                        </p:cTn>
                                        <p:tgtEl>
                                          <p:spTgt spid="16"/>
                                        </p:tgtEl>
                                      </p:cBhvr>
                                      <p:to x="80000" y="100000"/>
                                    </p:animScale>
                                    <p:anim by="(#ppt_w*0.10)" calcmode="lin" valueType="num">
                                      <p:cBhvr>
                                        <p:cTn id="35" dur="50" autoRev="1" fill="hold">
                                          <p:stCondLst>
                                            <p:cond delay="0"/>
                                          </p:stCondLst>
                                        </p:cTn>
                                        <p:tgtEl>
                                          <p:spTgt spid="16"/>
                                        </p:tgtEl>
                                        <p:attrNameLst>
                                          <p:attrName>ppt_x</p:attrName>
                                        </p:attrNameLst>
                                      </p:cBhvr>
                                    </p:anim>
                                    <p:anim by="(-#ppt_w*0.10)" calcmode="lin" valueType="num">
                                      <p:cBhvr>
                                        <p:cTn id="36" dur="50" autoRev="1" fill="hold">
                                          <p:stCondLst>
                                            <p:cond delay="0"/>
                                          </p:stCondLst>
                                        </p:cTn>
                                        <p:tgtEl>
                                          <p:spTgt spid="16"/>
                                        </p:tgtEl>
                                        <p:attrNameLst>
                                          <p:attrName>ppt_y</p:attrName>
                                        </p:attrNameLst>
                                      </p:cBhvr>
                                    </p:anim>
                                    <p:animRot by="-480000">
                                      <p:cBhvr>
                                        <p:cTn id="37" dur="50" autoRev="1" fill="hold">
                                          <p:stCondLst>
                                            <p:cond delay="0"/>
                                          </p:stCondLst>
                                        </p:cTn>
                                        <p:tgtEl>
                                          <p:spTgt spid="16"/>
                                        </p:tgtEl>
                                        <p:attrNameLst>
                                          <p:attrName>r</p:attrName>
                                        </p:attrNameLst>
                                      </p:cBhvr>
                                    </p:animRot>
                                  </p:childTnLst>
                                </p:cTn>
                              </p:par>
                            </p:childTnLst>
                          </p:cTn>
                        </p:par>
                        <p:par>
                          <p:cTn id="38" fill="hold">
                            <p:stCondLst>
                              <p:cond delay="1549"/>
                            </p:stCondLst>
                            <p:childTnLst>
                              <p:par>
                                <p:cTn id="39" presetID="2" presetClass="entr" presetSubtype="1" fill="hold" nodeType="afterEffect">
                                  <p:stCondLst>
                                    <p:cond delay="0"/>
                                  </p:stCondLst>
                                  <p:childTnLst>
                                    <p:set>
                                      <p:cBhvr>
                                        <p:cTn id="40" dur="1" fill="hold">
                                          <p:stCondLst>
                                            <p:cond delay="0"/>
                                          </p:stCondLst>
                                        </p:cTn>
                                        <p:tgtEl>
                                          <p:spTgt spid="25"/>
                                        </p:tgtEl>
                                        <p:attrNameLst>
                                          <p:attrName>style.visibility</p:attrName>
                                        </p:attrNameLst>
                                      </p:cBhvr>
                                      <p:to>
                                        <p:strVal val="visible"/>
                                      </p:to>
                                    </p:set>
                                    <p:anim calcmode="lin" valueType="num">
                                      <p:cBhvr additive="base">
                                        <p:cTn id="41" dur="500" fill="hold"/>
                                        <p:tgtEl>
                                          <p:spTgt spid="25"/>
                                        </p:tgtEl>
                                        <p:attrNameLst>
                                          <p:attrName>ppt_x</p:attrName>
                                        </p:attrNameLst>
                                      </p:cBhvr>
                                      <p:tavLst>
                                        <p:tav tm="0">
                                          <p:val>
                                            <p:strVal val="#ppt_x"/>
                                          </p:val>
                                        </p:tav>
                                        <p:tav tm="100000">
                                          <p:val>
                                            <p:strVal val="#ppt_x"/>
                                          </p:val>
                                        </p:tav>
                                      </p:tavLst>
                                    </p:anim>
                                    <p:anim calcmode="lin" valueType="num">
                                      <p:cBhvr additive="base">
                                        <p:cTn id="42" dur="500" fill="hold"/>
                                        <p:tgtEl>
                                          <p:spTgt spid="25"/>
                                        </p:tgtEl>
                                        <p:attrNameLst>
                                          <p:attrName>ppt_y</p:attrName>
                                        </p:attrNameLst>
                                      </p:cBhvr>
                                      <p:tavLst>
                                        <p:tav tm="0">
                                          <p:val>
                                            <p:strVal val="0-#ppt_h/2"/>
                                          </p:val>
                                        </p:tav>
                                        <p:tav tm="100000">
                                          <p:val>
                                            <p:strVal val="#ppt_y"/>
                                          </p:val>
                                        </p:tav>
                                      </p:tavLst>
                                    </p:anim>
                                  </p:childTnLst>
                                </p:cTn>
                              </p:par>
                            </p:childTnLst>
                          </p:cTn>
                        </p:par>
                        <p:par>
                          <p:cTn id="43" fill="hold">
                            <p:stCondLst>
                              <p:cond delay="2049"/>
                            </p:stCondLst>
                            <p:childTnLst>
                              <p:par>
                                <p:cTn id="44" presetID="22" presetClass="entr" presetSubtype="1" fill="hold" grpId="0" nodeType="after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wipe(up)">
                                      <p:cBhvr>
                                        <p:cTn id="46" dur="500"/>
                                        <p:tgtEl>
                                          <p:spTgt spid="15"/>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wipe(up)">
                                      <p:cBhvr>
                                        <p:cTn id="49" dur="500"/>
                                        <p:tgtEl>
                                          <p:spTgt spid="14"/>
                                        </p:tgtEl>
                                      </p:cBhvr>
                                    </p:animEffect>
                                  </p:childTnLst>
                                </p:cTn>
                              </p:par>
                            </p:childTnLst>
                          </p:cTn>
                        </p:par>
                        <p:par>
                          <p:cTn id="50" fill="hold">
                            <p:stCondLst>
                              <p:cond delay="2549"/>
                            </p:stCondLst>
                            <p:childTnLst>
                              <p:par>
                                <p:cTn id="51" presetID="2" presetClass="entr" presetSubtype="1" fill="hold" nodeType="afterEffect">
                                  <p:stCondLst>
                                    <p:cond delay="0"/>
                                  </p:stCondLst>
                                  <p:childTnLst>
                                    <p:set>
                                      <p:cBhvr>
                                        <p:cTn id="52" dur="1" fill="hold">
                                          <p:stCondLst>
                                            <p:cond delay="0"/>
                                          </p:stCondLst>
                                        </p:cTn>
                                        <p:tgtEl>
                                          <p:spTgt spid="31"/>
                                        </p:tgtEl>
                                        <p:attrNameLst>
                                          <p:attrName>style.visibility</p:attrName>
                                        </p:attrNameLst>
                                      </p:cBhvr>
                                      <p:to>
                                        <p:strVal val="visible"/>
                                      </p:to>
                                    </p:set>
                                    <p:anim calcmode="lin" valueType="num">
                                      <p:cBhvr additive="base">
                                        <p:cTn id="53" dur="500" fill="hold"/>
                                        <p:tgtEl>
                                          <p:spTgt spid="31"/>
                                        </p:tgtEl>
                                        <p:attrNameLst>
                                          <p:attrName>ppt_x</p:attrName>
                                        </p:attrNameLst>
                                      </p:cBhvr>
                                      <p:tavLst>
                                        <p:tav tm="0">
                                          <p:val>
                                            <p:strVal val="#ppt_x"/>
                                          </p:val>
                                        </p:tav>
                                        <p:tav tm="100000">
                                          <p:val>
                                            <p:strVal val="#ppt_x"/>
                                          </p:val>
                                        </p:tav>
                                      </p:tavLst>
                                    </p:anim>
                                    <p:anim calcmode="lin" valueType="num">
                                      <p:cBhvr additive="base">
                                        <p:cTn id="54" dur="500" fill="hold"/>
                                        <p:tgtEl>
                                          <p:spTgt spid="31"/>
                                        </p:tgtEl>
                                        <p:attrNameLst>
                                          <p:attrName>ppt_y</p:attrName>
                                        </p:attrNameLst>
                                      </p:cBhvr>
                                      <p:tavLst>
                                        <p:tav tm="0">
                                          <p:val>
                                            <p:strVal val="0-#ppt_h/2"/>
                                          </p:val>
                                        </p:tav>
                                        <p:tav tm="100000">
                                          <p:val>
                                            <p:strVal val="#ppt_y"/>
                                          </p:val>
                                        </p:tav>
                                      </p:tavLst>
                                    </p:anim>
                                  </p:childTnLst>
                                </p:cTn>
                              </p:par>
                            </p:childTnLst>
                          </p:cTn>
                        </p:par>
                        <p:par>
                          <p:cTn id="55" fill="hold">
                            <p:stCondLst>
                              <p:cond delay="3049"/>
                            </p:stCondLst>
                            <p:childTnLst>
                              <p:par>
                                <p:cTn id="56" presetID="22" presetClass="entr" presetSubtype="8" fill="hold" grpId="0" nodeType="afterEffect">
                                  <p:stCondLst>
                                    <p:cond delay="0"/>
                                  </p:stCondLst>
                                  <p:childTnLst>
                                    <p:set>
                                      <p:cBhvr>
                                        <p:cTn id="57" dur="1" fill="hold">
                                          <p:stCondLst>
                                            <p:cond delay="0"/>
                                          </p:stCondLst>
                                        </p:cTn>
                                        <p:tgtEl>
                                          <p:spTgt spid="8"/>
                                        </p:tgtEl>
                                        <p:attrNameLst>
                                          <p:attrName>style.visibility</p:attrName>
                                        </p:attrNameLst>
                                      </p:cBhvr>
                                      <p:to>
                                        <p:strVal val="visible"/>
                                      </p:to>
                                    </p:set>
                                    <p:animEffect transition="in" filter="wipe(left)">
                                      <p:cBhvr>
                                        <p:cTn id="58" dur="500"/>
                                        <p:tgtEl>
                                          <p:spTgt spid="8"/>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9"/>
                                        </p:tgtEl>
                                        <p:attrNameLst>
                                          <p:attrName>style.visibility</p:attrName>
                                        </p:attrNameLst>
                                      </p:cBhvr>
                                      <p:to>
                                        <p:strVal val="visible"/>
                                      </p:to>
                                    </p:set>
                                    <p:animEffect transition="in" filter="wipe(left)">
                                      <p:cBhvr>
                                        <p:cTn id="61" dur="500"/>
                                        <p:tgtEl>
                                          <p:spTgt spid="9"/>
                                        </p:tgtEl>
                                      </p:cBhvr>
                                    </p:animEffect>
                                  </p:childTnLst>
                                </p:cTn>
                              </p:par>
                            </p:childTnLst>
                          </p:cTn>
                        </p:par>
                        <p:par>
                          <p:cTn id="62" fill="hold">
                            <p:stCondLst>
                              <p:cond delay="3549"/>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17"/>
                                        </p:tgtEl>
                                        <p:attrNameLst>
                                          <p:attrName>style.visibility</p:attrName>
                                        </p:attrNameLst>
                                      </p:cBhvr>
                                      <p:to>
                                        <p:strVal val="visible"/>
                                      </p:to>
                                    </p:set>
                                    <p:animEffect transition="in" filter="wipe(left)">
                                      <p:cBhvr>
                                        <p:cTn id="65" dur="100"/>
                                        <p:tgtEl>
                                          <p:spTgt spid="17"/>
                                        </p:tgtEl>
                                      </p:cBhvr>
                                    </p:animEffect>
                                  </p:childTnLst>
                                </p:cTn>
                              </p:par>
                              <p:par>
                                <p:cTn id="66" presetID="36" presetClass="emph" presetSubtype="0" fill="hold" grpId="1" nodeType="withEffect">
                                  <p:stCondLst>
                                    <p:cond delay="0"/>
                                  </p:stCondLst>
                                  <p:iterate type="lt">
                                    <p:tmPct val="30000"/>
                                  </p:iterate>
                                  <p:childTnLst>
                                    <p:animScale>
                                      <p:cBhvr>
                                        <p:cTn id="67" dur="50" autoRev="1" fill="hold">
                                          <p:stCondLst>
                                            <p:cond delay="0"/>
                                          </p:stCondLst>
                                        </p:cTn>
                                        <p:tgtEl>
                                          <p:spTgt spid="17"/>
                                        </p:tgtEl>
                                      </p:cBhvr>
                                      <p:to x="80000" y="100000"/>
                                    </p:animScale>
                                    <p:anim by="(#ppt_w*0.10)" calcmode="lin" valueType="num">
                                      <p:cBhvr>
                                        <p:cTn id="68" dur="50" autoRev="1" fill="hold">
                                          <p:stCondLst>
                                            <p:cond delay="0"/>
                                          </p:stCondLst>
                                        </p:cTn>
                                        <p:tgtEl>
                                          <p:spTgt spid="17"/>
                                        </p:tgtEl>
                                        <p:attrNameLst>
                                          <p:attrName>ppt_x</p:attrName>
                                        </p:attrNameLst>
                                      </p:cBhvr>
                                    </p:anim>
                                    <p:anim by="(-#ppt_w*0.10)" calcmode="lin" valueType="num">
                                      <p:cBhvr>
                                        <p:cTn id="69" dur="50" autoRev="1" fill="hold">
                                          <p:stCondLst>
                                            <p:cond delay="0"/>
                                          </p:stCondLst>
                                        </p:cTn>
                                        <p:tgtEl>
                                          <p:spTgt spid="17"/>
                                        </p:tgtEl>
                                        <p:attrNameLst>
                                          <p:attrName>ppt_y</p:attrName>
                                        </p:attrNameLst>
                                      </p:cBhvr>
                                    </p:anim>
                                    <p:animRot by="-480000">
                                      <p:cBhvr>
                                        <p:cTn id="70" dur="50" autoRev="1" fill="hold">
                                          <p:stCondLst>
                                            <p:cond delay="0"/>
                                          </p:stCondLst>
                                        </p:cTn>
                                        <p:tgtEl>
                                          <p:spTgt spid="17"/>
                                        </p:tgtEl>
                                        <p:attrNameLst>
                                          <p:attrName>r</p:attrName>
                                        </p:attrNameLst>
                                      </p:cBhvr>
                                    </p:animRot>
                                  </p:childTnLst>
                                </p:cTn>
                              </p:par>
                            </p:childTnLst>
                          </p:cTn>
                        </p:par>
                        <p:par>
                          <p:cTn id="71" fill="hold">
                            <p:stCondLst>
                              <p:cond delay="4099"/>
                            </p:stCondLst>
                            <p:childTnLst>
                              <p:par>
                                <p:cTn id="72" presetID="2" presetClass="entr" presetSubtype="1" fill="hold" nodeType="afterEffect">
                                  <p:stCondLst>
                                    <p:cond delay="0"/>
                                  </p:stCondLst>
                                  <p:childTnLst>
                                    <p:set>
                                      <p:cBhvr>
                                        <p:cTn id="73" dur="1" fill="hold">
                                          <p:stCondLst>
                                            <p:cond delay="0"/>
                                          </p:stCondLst>
                                        </p:cTn>
                                        <p:tgtEl>
                                          <p:spTgt spid="37"/>
                                        </p:tgtEl>
                                        <p:attrNameLst>
                                          <p:attrName>style.visibility</p:attrName>
                                        </p:attrNameLst>
                                      </p:cBhvr>
                                      <p:to>
                                        <p:strVal val="visible"/>
                                      </p:to>
                                    </p:set>
                                    <p:anim calcmode="lin" valueType="num">
                                      <p:cBhvr additive="base">
                                        <p:cTn id="74" dur="500" fill="hold"/>
                                        <p:tgtEl>
                                          <p:spTgt spid="37"/>
                                        </p:tgtEl>
                                        <p:attrNameLst>
                                          <p:attrName>ppt_x</p:attrName>
                                        </p:attrNameLst>
                                      </p:cBhvr>
                                      <p:tavLst>
                                        <p:tav tm="0">
                                          <p:val>
                                            <p:strVal val="#ppt_x"/>
                                          </p:val>
                                        </p:tav>
                                        <p:tav tm="100000">
                                          <p:val>
                                            <p:strVal val="#ppt_x"/>
                                          </p:val>
                                        </p:tav>
                                      </p:tavLst>
                                    </p:anim>
                                    <p:anim calcmode="lin" valueType="num">
                                      <p:cBhvr additive="base">
                                        <p:cTn id="75" dur="500" fill="hold"/>
                                        <p:tgtEl>
                                          <p:spTgt spid="37"/>
                                        </p:tgtEl>
                                        <p:attrNameLst>
                                          <p:attrName>ppt_y</p:attrName>
                                        </p:attrNameLst>
                                      </p:cBhvr>
                                      <p:tavLst>
                                        <p:tav tm="0">
                                          <p:val>
                                            <p:strVal val="0-#ppt_h/2"/>
                                          </p:val>
                                        </p:tav>
                                        <p:tav tm="100000">
                                          <p:val>
                                            <p:strVal val="#ppt_y"/>
                                          </p:val>
                                        </p:tav>
                                      </p:tavLst>
                                    </p:anim>
                                  </p:childTnLst>
                                </p:cTn>
                              </p:par>
                            </p:childTnLst>
                          </p:cTn>
                        </p:par>
                        <p:par>
                          <p:cTn id="76" fill="hold">
                            <p:stCondLst>
                              <p:cond delay="4599"/>
                            </p:stCondLst>
                            <p:childTnLst>
                              <p:par>
                                <p:cTn id="77" presetID="22" presetClass="entr" presetSubtype="1" fill="hold" grpId="0" nodeType="afterEffect">
                                  <p:stCondLst>
                                    <p:cond delay="0"/>
                                  </p:stCondLst>
                                  <p:childTnLst>
                                    <p:set>
                                      <p:cBhvr>
                                        <p:cTn id="78" dur="1" fill="hold">
                                          <p:stCondLst>
                                            <p:cond delay="0"/>
                                          </p:stCondLst>
                                        </p:cTn>
                                        <p:tgtEl>
                                          <p:spTgt spid="11"/>
                                        </p:tgtEl>
                                        <p:attrNameLst>
                                          <p:attrName>style.visibility</p:attrName>
                                        </p:attrNameLst>
                                      </p:cBhvr>
                                      <p:to>
                                        <p:strVal val="visible"/>
                                      </p:to>
                                    </p:set>
                                    <p:animEffect transition="in" filter="wipe(up)">
                                      <p:cBhvr>
                                        <p:cTn id="79" dur="500"/>
                                        <p:tgtEl>
                                          <p:spTgt spid="11"/>
                                        </p:tgtEl>
                                      </p:cBhvr>
                                    </p:animEffect>
                                  </p:childTnLst>
                                </p:cTn>
                              </p:par>
                              <p:par>
                                <p:cTn id="80" presetID="22" presetClass="entr" presetSubtype="1" fill="hold" grpId="0" nodeType="withEffect">
                                  <p:stCondLst>
                                    <p:cond delay="0"/>
                                  </p:stCondLst>
                                  <p:childTnLst>
                                    <p:set>
                                      <p:cBhvr>
                                        <p:cTn id="81" dur="1" fill="hold">
                                          <p:stCondLst>
                                            <p:cond delay="0"/>
                                          </p:stCondLst>
                                        </p:cTn>
                                        <p:tgtEl>
                                          <p:spTgt spid="10"/>
                                        </p:tgtEl>
                                        <p:attrNameLst>
                                          <p:attrName>style.visibility</p:attrName>
                                        </p:attrNameLst>
                                      </p:cBhvr>
                                      <p:to>
                                        <p:strVal val="visible"/>
                                      </p:to>
                                    </p:set>
                                    <p:animEffect transition="in" filter="wipe(up)">
                                      <p:cBhvr>
                                        <p:cTn id="82" dur="500"/>
                                        <p:tgtEl>
                                          <p:spTgt spid="10"/>
                                        </p:tgtEl>
                                      </p:cBhvr>
                                    </p:animEffect>
                                  </p:childTnLst>
                                </p:cTn>
                              </p:par>
                            </p:childTnLst>
                          </p:cTn>
                        </p:par>
                        <p:par>
                          <p:cTn id="83" fill="hold">
                            <p:stCondLst>
                              <p:cond delay="5099"/>
                            </p:stCondLst>
                            <p:childTnLst>
                              <p:par>
                                <p:cTn id="84" presetID="2" presetClass="entr" presetSubtype="1" fill="hold" nodeType="afterEffect">
                                  <p:stCondLst>
                                    <p:cond delay="0"/>
                                  </p:stCondLst>
                                  <p:childTnLst>
                                    <p:set>
                                      <p:cBhvr>
                                        <p:cTn id="85" dur="1" fill="hold">
                                          <p:stCondLst>
                                            <p:cond delay="0"/>
                                          </p:stCondLst>
                                        </p:cTn>
                                        <p:tgtEl>
                                          <p:spTgt spid="43"/>
                                        </p:tgtEl>
                                        <p:attrNameLst>
                                          <p:attrName>style.visibility</p:attrName>
                                        </p:attrNameLst>
                                      </p:cBhvr>
                                      <p:to>
                                        <p:strVal val="visible"/>
                                      </p:to>
                                    </p:set>
                                    <p:anim calcmode="lin" valueType="num">
                                      <p:cBhvr additive="base">
                                        <p:cTn id="86" dur="500" fill="hold"/>
                                        <p:tgtEl>
                                          <p:spTgt spid="43"/>
                                        </p:tgtEl>
                                        <p:attrNameLst>
                                          <p:attrName>ppt_x</p:attrName>
                                        </p:attrNameLst>
                                      </p:cBhvr>
                                      <p:tavLst>
                                        <p:tav tm="0">
                                          <p:val>
                                            <p:strVal val="#ppt_x"/>
                                          </p:val>
                                        </p:tav>
                                        <p:tav tm="100000">
                                          <p:val>
                                            <p:strVal val="#ppt_x"/>
                                          </p:val>
                                        </p:tav>
                                      </p:tavLst>
                                    </p:anim>
                                    <p:anim calcmode="lin" valueType="num">
                                      <p:cBhvr additive="base">
                                        <p:cTn id="87" dur="500" fill="hold"/>
                                        <p:tgtEl>
                                          <p:spTgt spid="43"/>
                                        </p:tgtEl>
                                        <p:attrNameLst>
                                          <p:attrName>ppt_y</p:attrName>
                                        </p:attrNameLst>
                                      </p:cBhvr>
                                      <p:tavLst>
                                        <p:tav tm="0">
                                          <p:val>
                                            <p:strVal val="0-#ppt_h/2"/>
                                          </p:val>
                                        </p:tav>
                                        <p:tav tm="100000">
                                          <p:val>
                                            <p:strVal val="#ppt_y"/>
                                          </p:val>
                                        </p:tav>
                                      </p:tavLst>
                                    </p:anim>
                                  </p:childTnLst>
                                </p:cTn>
                              </p:par>
                            </p:childTnLst>
                          </p:cTn>
                        </p:par>
                        <p:par>
                          <p:cTn id="88" fill="hold">
                            <p:stCondLst>
                              <p:cond delay="5599"/>
                            </p:stCondLst>
                            <p:childTnLst>
                              <p:par>
                                <p:cTn id="89" presetID="22" presetClass="entr" presetSubtype="2" fill="hold" grpId="0" nodeType="afterEffect">
                                  <p:stCondLst>
                                    <p:cond delay="0"/>
                                  </p:stCondLst>
                                  <p:childTnLst>
                                    <p:set>
                                      <p:cBhvr>
                                        <p:cTn id="90" dur="1" fill="hold">
                                          <p:stCondLst>
                                            <p:cond delay="0"/>
                                          </p:stCondLst>
                                        </p:cTn>
                                        <p:tgtEl>
                                          <p:spTgt spid="6"/>
                                        </p:tgtEl>
                                        <p:attrNameLst>
                                          <p:attrName>style.visibility</p:attrName>
                                        </p:attrNameLst>
                                      </p:cBhvr>
                                      <p:to>
                                        <p:strVal val="visible"/>
                                      </p:to>
                                    </p:set>
                                    <p:animEffect transition="in" filter="wipe(right)">
                                      <p:cBhvr>
                                        <p:cTn id="91" dur="500"/>
                                        <p:tgtEl>
                                          <p:spTgt spid="6"/>
                                        </p:tgtEl>
                                      </p:cBhvr>
                                    </p:animEffect>
                                  </p:childTnLst>
                                </p:cTn>
                              </p:par>
                              <p:par>
                                <p:cTn id="92" presetID="22" presetClass="entr" presetSubtype="2" fill="hold" grpId="0" nodeType="withEffect">
                                  <p:stCondLst>
                                    <p:cond delay="0"/>
                                  </p:stCondLst>
                                  <p:childTnLst>
                                    <p:set>
                                      <p:cBhvr>
                                        <p:cTn id="93" dur="1" fill="hold">
                                          <p:stCondLst>
                                            <p:cond delay="0"/>
                                          </p:stCondLst>
                                        </p:cTn>
                                        <p:tgtEl>
                                          <p:spTgt spid="7"/>
                                        </p:tgtEl>
                                        <p:attrNameLst>
                                          <p:attrName>style.visibility</p:attrName>
                                        </p:attrNameLst>
                                      </p:cBhvr>
                                      <p:to>
                                        <p:strVal val="visible"/>
                                      </p:to>
                                    </p:set>
                                    <p:animEffect transition="in" filter="wipe(right)">
                                      <p:cBhvr>
                                        <p:cTn id="94" dur="500"/>
                                        <p:tgtEl>
                                          <p:spTgt spid="7"/>
                                        </p:tgtEl>
                                      </p:cBhvr>
                                    </p:animEffect>
                                  </p:childTnLst>
                                </p:cTn>
                              </p:par>
                            </p:childTnLst>
                          </p:cTn>
                        </p:par>
                        <p:par>
                          <p:cTn id="95" fill="hold">
                            <p:stCondLst>
                              <p:cond delay="6099"/>
                            </p:stCondLst>
                            <p:childTnLst>
                              <p:par>
                                <p:cTn id="96" presetID="22" presetClass="entr" presetSubtype="8" fill="hold" grpId="0" nodeType="afterEffect">
                                  <p:stCondLst>
                                    <p:cond delay="0"/>
                                  </p:stCondLst>
                                  <p:iterate type="lt">
                                    <p:tmPct val="30000"/>
                                  </p:iterate>
                                  <p:childTnLst>
                                    <p:set>
                                      <p:cBhvr>
                                        <p:cTn id="97" dur="1" fill="hold">
                                          <p:stCondLst>
                                            <p:cond delay="0"/>
                                          </p:stCondLst>
                                        </p:cTn>
                                        <p:tgtEl>
                                          <p:spTgt spid="18"/>
                                        </p:tgtEl>
                                        <p:attrNameLst>
                                          <p:attrName>style.visibility</p:attrName>
                                        </p:attrNameLst>
                                      </p:cBhvr>
                                      <p:to>
                                        <p:strVal val="visible"/>
                                      </p:to>
                                    </p:set>
                                    <p:animEffect transition="in" filter="wipe(left)">
                                      <p:cBhvr>
                                        <p:cTn id="98" dur="100"/>
                                        <p:tgtEl>
                                          <p:spTgt spid="18"/>
                                        </p:tgtEl>
                                      </p:cBhvr>
                                    </p:animEffect>
                                  </p:childTnLst>
                                </p:cTn>
                              </p:par>
                              <p:par>
                                <p:cTn id="99" presetID="36" presetClass="emph" presetSubtype="0" fill="hold" grpId="1" nodeType="withEffect">
                                  <p:stCondLst>
                                    <p:cond delay="0"/>
                                  </p:stCondLst>
                                  <p:iterate type="lt">
                                    <p:tmPct val="30000"/>
                                  </p:iterate>
                                  <p:childTnLst>
                                    <p:animScale>
                                      <p:cBhvr>
                                        <p:cTn id="100" dur="50" autoRev="1" fill="hold">
                                          <p:stCondLst>
                                            <p:cond delay="0"/>
                                          </p:stCondLst>
                                        </p:cTn>
                                        <p:tgtEl>
                                          <p:spTgt spid="18"/>
                                        </p:tgtEl>
                                      </p:cBhvr>
                                      <p:to x="80000" y="100000"/>
                                    </p:animScale>
                                    <p:anim by="(#ppt_w*0.10)" calcmode="lin" valueType="num">
                                      <p:cBhvr>
                                        <p:cTn id="101" dur="50" autoRev="1" fill="hold">
                                          <p:stCondLst>
                                            <p:cond delay="0"/>
                                          </p:stCondLst>
                                        </p:cTn>
                                        <p:tgtEl>
                                          <p:spTgt spid="18"/>
                                        </p:tgtEl>
                                        <p:attrNameLst>
                                          <p:attrName>ppt_x</p:attrName>
                                        </p:attrNameLst>
                                      </p:cBhvr>
                                    </p:anim>
                                    <p:anim by="(-#ppt_w*0.10)" calcmode="lin" valueType="num">
                                      <p:cBhvr>
                                        <p:cTn id="102" dur="50" autoRev="1" fill="hold">
                                          <p:stCondLst>
                                            <p:cond delay="0"/>
                                          </p:stCondLst>
                                        </p:cTn>
                                        <p:tgtEl>
                                          <p:spTgt spid="18"/>
                                        </p:tgtEl>
                                        <p:attrNameLst>
                                          <p:attrName>ppt_y</p:attrName>
                                        </p:attrNameLst>
                                      </p:cBhvr>
                                    </p:anim>
                                    <p:animRot by="-480000">
                                      <p:cBhvr>
                                        <p:cTn id="103" dur="50" autoRev="1" fill="hold">
                                          <p:stCondLst>
                                            <p:cond delay="0"/>
                                          </p:stCondLst>
                                        </p:cTn>
                                        <p:tgtEl>
                                          <p:spTgt spid="1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p:bldP spid="16" grpId="1"/>
      <p:bldP spid="17" grpId="0"/>
      <p:bldP spid="17" grpId="1"/>
      <p:bldP spid="18" grpId="0"/>
      <p:bldP spid="18" grpId="1"/>
      <p:bldP spid="50" grpId="0" bldLvl="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 name="组合 60"/>
          <p:cNvGrpSpPr/>
          <p:nvPr/>
        </p:nvGrpSpPr>
        <p:grpSpPr>
          <a:xfrm>
            <a:off x="1141795" y="2126969"/>
            <a:ext cx="3473560" cy="1572806"/>
            <a:chOff x="4304043" y="1286668"/>
            <a:chExt cx="3837944" cy="2757793"/>
          </a:xfrm>
          <a:effectLst>
            <a:outerShdw blurRad="381000" dist="254000" dir="8100000" algn="tr" rotWithShape="0">
              <a:prstClr val="black">
                <a:alpha val="40000"/>
              </a:prstClr>
            </a:outerShdw>
          </a:effectLst>
        </p:grpSpPr>
        <p:sp>
          <p:nvSpPr>
            <p:cNvPr id="62" name="圆角矩形 61"/>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40"/>
            </a:p>
          </p:txBody>
        </p:sp>
        <p:sp>
          <p:nvSpPr>
            <p:cNvPr id="63" name="圆角矩形 62"/>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40"/>
            </a:p>
          </p:txBody>
        </p:sp>
      </p:grpSp>
      <p:sp>
        <p:nvSpPr>
          <p:cNvPr id="64" name="Round Diagonal Corner Rectangle 3"/>
          <p:cNvSpPr/>
          <p:nvPr/>
        </p:nvSpPr>
        <p:spPr bwMode="auto">
          <a:xfrm rot="5400000">
            <a:off x="9502105" y="1557869"/>
            <a:ext cx="1649523" cy="2805503"/>
          </a:xfrm>
          <a:prstGeom prst="round2DiagRect">
            <a:avLst/>
          </a:prstGeom>
          <a:blipFill dpi="0" rotWithShape="0">
            <a:blip r:embed="rId3" cstate="print"/>
            <a:srcRect/>
            <a:stretch>
              <a:fillRect/>
            </a:stretch>
          </a:blipFill>
          <a:ln w="12700" cap="flat" cmpd="sng" algn="ctr">
            <a:solidFill>
              <a:srgbClr val="000000"/>
            </a:solidFill>
            <a:prstDash val="solid"/>
            <a:round/>
            <a:headEnd type="none" w="med" len="med"/>
            <a:tailEnd type="none" w="med" len="med"/>
          </a:ln>
          <a:effectLst/>
        </p:spPr>
        <p:txBody>
          <a:bodyPr vert="horz" wrap="square" lIns="136389" tIns="68195" rIns="136389" bIns="68195" numCol="1" rtlCol="0" anchor="t" anchorCtr="0" compatLnSpc="1"/>
          <a:lstStyle/>
          <a:p>
            <a:pPr algn="ctr" defTabSz="1363345"/>
            <a:endParaRPr lang="en-US" sz="8335">
              <a:solidFill>
                <a:srgbClr val="000000"/>
              </a:solidFill>
              <a:latin typeface="微软雅黑" panose="020B0503020204020204" pitchFamily="34" charset="-122"/>
              <a:ea typeface="微软雅黑" panose="020B0503020204020204" pitchFamily="34" charset="-122"/>
              <a:sym typeface="Gill Sans" charset="0"/>
            </a:endParaRPr>
          </a:p>
        </p:txBody>
      </p:sp>
      <p:sp>
        <p:nvSpPr>
          <p:cNvPr id="65" name="Round Diagonal Corner Rectangle 180"/>
          <p:cNvSpPr/>
          <p:nvPr/>
        </p:nvSpPr>
        <p:spPr bwMode="auto">
          <a:xfrm rot="5400000">
            <a:off x="9502105" y="3612274"/>
            <a:ext cx="1649521" cy="2805498"/>
          </a:xfrm>
          <a:prstGeom prst="round2DiagRect">
            <a:avLst/>
          </a:prstGeom>
          <a:blipFill dpi="0" rotWithShape="0">
            <a:blip r:embed="rId4" cstate="print"/>
            <a:srcRect/>
            <a:stretch>
              <a:fillRect/>
            </a:stretch>
          </a:blipFill>
          <a:ln w="12700" cap="flat" cmpd="sng" algn="ctr">
            <a:solidFill>
              <a:schemeClr val="tx1"/>
            </a:solidFill>
            <a:prstDash val="solid"/>
            <a:round/>
            <a:headEnd type="none" w="med" len="med"/>
            <a:tailEnd type="none" w="med" len="med"/>
          </a:ln>
          <a:effectLst/>
        </p:spPr>
        <p:txBody>
          <a:bodyPr vert="horz" wrap="square" lIns="136389" tIns="68195" rIns="136389" bIns="68195" numCol="1" rtlCol="0" anchor="t" anchorCtr="0" compatLnSpc="1"/>
          <a:lstStyle/>
          <a:p>
            <a:pPr algn="ctr" defTabSz="1363345"/>
            <a:endParaRPr lang="en-US" sz="8335">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66" name="组合 65"/>
          <p:cNvGrpSpPr/>
          <p:nvPr/>
        </p:nvGrpSpPr>
        <p:grpSpPr>
          <a:xfrm>
            <a:off x="1351596" y="2431050"/>
            <a:ext cx="862507" cy="862506"/>
            <a:chOff x="304800" y="673100"/>
            <a:chExt cx="4000500" cy="4000500"/>
          </a:xfrm>
          <a:effectLst>
            <a:outerShdw blurRad="444500" dist="254000" dir="8100000" algn="tr" rotWithShape="0">
              <a:prstClr val="black">
                <a:alpha val="50000"/>
              </a:prstClr>
            </a:outerShdw>
          </a:effectLst>
        </p:grpSpPr>
        <p:sp>
          <p:nvSpPr>
            <p:cNvPr id="67" name="同心圆 6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69365" fontAlgn="auto">
                <a:spcBef>
                  <a:spcPts val="0"/>
                </a:spcBef>
                <a:spcAft>
                  <a:spcPts val="0"/>
                </a:spcAft>
                <a:defRPr/>
              </a:pPr>
              <a:endParaRPr lang="zh-CN" altLang="en-US" sz="2500" kern="0">
                <a:solidFill>
                  <a:sysClr val="windowText" lastClr="000000"/>
                </a:solidFill>
                <a:latin typeface="Calibri" panose="020F0502020204030204"/>
                <a:ea typeface="宋体" panose="02010600030101010101" pitchFamily="2" charset="-122"/>
              </a:endParaRPr>
            </a:p>
          </p:txBody>
        </p:sp>
        <p:sp>
          <p:nvSpPr>
            <p:cNvPr id="68" name="椭圆 6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69365" fontAlgn="auto">
                <a:spcBef>
                  <a:spcPts val="0"/>
                </a:spcBef>
                <a:spcAft>
                  <a:spcPts val="0"/>
                </a:spcAft>
                <a:defRPr/>
              </a:pPr>
              <a:endParaRPr lang="zh-CN" altLang="en-US" sz="2500" kern="0">
                <a:solidFill>
                  <a:sysClr val="window" lastClr="FFFFFF"/>
                </a:solidFill>
                <a:latin typeface="Calibri" panose="020F0502020204030204"/>
                <a:ea typeface="宋体" panose="02010600030101010101" pitchFamily="2" charset="-122"/>
              </a:endParaRPr>
            </a:p>
          </p:txBody>
        </p:sp>
      </p:grpSp>
      <p:grpSp>
        <p:nvGrpSpPr>
          <p:cNvPr id="69" name="Group 41"/>
          <p:cNvGrpSpPr/>
          <p:nvPr/>
        </p:nvGrpSpPr>
        <p:grpSpPr bwMode="auto">
          <a:xfrm>
            <a:off x="2342070" y="2431046"/>
            <a:ext cx="2025106" cy="1110695"/>
            <a:chOff x="0" y="0"/>
            <a:chExt cx="2419" cy="1343"/>
          </a:xfrm>
        </p:grpSpPr>
        <p:sp>
          <p:nvSpPr>
            <p:cNvPr id="70"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665" dirty="0">
                  <a:solidFill>
                    <a:srgbClr val="000000"/>
                  </a:solidFill>
                  <a:latin typeface="微软雅黑" panose="020B0503020204020204" pitchFamily="34" charset="-122"/>
                  <a:ea typeface="微软雅黑" panose="020B0503020204020204" pitchFamily="34" charset="-122"/>
                  <a:cs typeface="Bebas Neue" charset="0"/>
                  <a:sym typeface="Bebas Neue" charset="0"/>
                </a:rPr>
                <a:t>单击此处添加标题</a:t>
              </a:r>
              <a:endParaRPr lang="en-US" sz="1665" dirty="0">
                <a:solidFill>
                  <a:srgbClr val="000000"/>
                </a:solidFill>
                <a:latin typeface="微软雅黑" panose="020B0503020204020204" pitchFamily="34" charset="-122"/>
                <a:ea typeface="微软雅黑" panose="020B0503020204020204" pitchFamily="34" charset="-122"/>
                <a:cs typeface="Bebas Neue" charset="0"/>
                <a:sym typeface="Bebas Neue" charset="0"/>
              </a:endParaRPr>
            </a:p>
          </p:txBody>
        </p:sp>
        <p:sp>
          <p:nvSpPr>
            <p:cNvPr id="71"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50" dirty="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a:t>
              </a:r>
              <a:endParaRPr lang="en-US" sz="1250" dirty="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p:txBody>
        </p:sp>
      </p:grpSp>
      <p:sp>
        <p:nvSpPr>
          <p:cNvPr id="72" name="Freeform 9"/>
          <p:cNvSpPr>
            <a:spLocks noEditPoints="1"/>
          </p:cNvSpPr>
          <p:nvPr/>
        </p:nvSpPr>
        <p:spPr bwMode="auto">
          <a:xfrm>
            <a:off x="1550881" y="2695953"/>
            <a:ext cx="391586" cy="311738"/>
          </a:xfrm>
          <a:custGeom>
            <a:avLst/>
            <a:gdLst>
              <a:gd name="T0" fmla="*/ 54 w 159"/>
              <a:gd name="T1" fmla="*/ 126 h 128"/>
              <a:gd name="T2" fmla="*/ 57 w 159"/>
              <a:gd name="T3" fmla="*/ 127 h 128"/>
              <a:gd name="T4" fmla="*/ 81 w 159"/>
              <a:gd name="T5" fmla="*/ 105 h 128"/>
              <a:gd name="T6" fmla="*/ 54 w 159"/>
              <a:gd name="T7" fmla="*/ 91 h 128"/>
              <a:gd name="T8" fmla="*/ 54 w 159"/>
              <a:gd name="T9" fmla="*/ 126 h 128"/>
              <a:gd name="T10" fmla="*/ 154 w 159"/>
              <a:gd name="T11" fmla="*/ 1 h 128"/>
              <a:gd name="T12" fmla="*/ 3 w 159"/>
              <a:gd name="T13" fmla="*/ 54 h 128"/>
              <a:gd name="T14" fmla="*/ 2 w 159"/>
              <a:gd name="T15" fmla="*/ 58 h 128"/>
              <a:gd name="T16" fmla="*/ 35 w 159"/>
              <a:gd name="T17" fmla="*/ 71 h 128"/>
              <a:gd name="T18" fmla="*/ 35 w 159"/>
              <a:gd name="T19" fmla="*/ 71 h 128"/>
              <a:gd name="T20" fmla="*/ 54 w 159"/>
              <a:gd name="T21" fmla="*/ 79 h 128"/>
              <a:gd name="T22" fmla="*/ 148 w 159"/>
              <a:gd name="T23" fmla="*/ 10 h 128"/>
              <a:gd name="T24" fmla="*/ 150 w 159"/>
              <a:gd name="T25" fmla="*/ 12 h 128"/>
              <a:gd name="T26" fmla="*/ 83 w 159"/>
              <a:gd name="T27" fmla="*/ 85 h 128"/>
              <a:gd name="T28" fmla="*/ 83 w 159"/>
              <a:gd name="T29" fmla="*/ 85 h 128"/>
              <a:gd name="T30" fmla="*/ 79 w 159"/>
              <a:gd name="T31" fmla="*/ 89 h 128"/>
              <a:gd name="T32" fmla="*/ 84 w 159"/>
              <a:gd name="T33" fmla="*/ 92 h 128"/>
              <a:gd name="T34" fmla="*/ 84 w 159"/>
              <a:gd name="T35" fmla="*/ 92 h 128"/>
              <a:gd name="T36" fmla="*/ 127 w 159"/>
              <a:gd name="T37" fmla="*/ 115 h 128"/>
              <a:gd name="T38" fmla="*/ 133 w 159"/>
              <a:gd name="T39" fmla="*/ 112 h 128"/>
              <a:gd name="T40" fmla="*/ 158 w 159"/>
              <a:gd name="T41" fmla="*/ 5 h 128"/>
              <a:gd name="T42" fmla="*/ 154 w 159"/>
              <a:gd name="T43" fmla="*/ 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9" h="128">
                <a:moveTo>
                  <a:pt x="54" y="126"/>
                </a:moveTo>
                <a:cubicBezTo>
                  <a:pt x="54" y="128"/>
                  <a:pt x="55" y="128"/>
                  <a:pt x="57" y="127"/>
                </a:cubicBezTo>
                <a:cubicBezTo>
                  <a:pt x="59" y="125"/>
                  <a:pt x="81" y="105"/>
                  <a:pt x="81" y="105"/>
                </a:cubicBezTo>
                <a:cubicBezTo>
                  <a:pt x="54" y="91"/>
                  <a:pt x="54" y="91"/>
                  <a:pt x="54" y="91"/>
                </a:cubicBezTo>
                <a:cubicBezTo>
                  <a:pt x="54" y="126"/>
                  <a:pt x="54" y="126"/>
                  <a:pt x="54" y="126"/>
                </a:cubicBezTo>
                <a:close/>
                <a:moveTo>
                  <a:pt x="154" y="1"/>
                </a:moveTo>
                <a:cubicBezTo>
                  <a:pt x="151" y="2"/>
                  <a:pt x="5" y="53"/>
                  <a:pt x="3" y="54"/>
                </a:cubicBezTo>
                <a:cubicBezTo>
                  <a:pt x="0" y="55"/>
                  <a:pt x="0" y="57"/>
                  <a:pt x="2" y="58"/>
                </a:cubicBezTo>
                <a:cubicBezTo>
                  <a:pt x="6" y="60"/>
                  <a:pt x="35" y="71"/>
                  <a:pt x="35" y="71"/>
                </a:cubicBezTo>
                <a:cubicBezTo>
                  <a:pt x="35" y="71"/>
                  <a:pt x="35" y="71"/>
                  <a:pt x="35" y="71"/>
                </a:cubicBezTo>
                <a:cubicBezTo>
                  <a:pt x="54" y="79"/>
                  <a:pt x="54" y="79"/>
                  <a:pt x="54" y="79"/>
                </a:cubicBezTo>
                <a:cubicBezTo>
                  <a:pt x="54" y="79"/>
                  <a:pt x="147" y="11"/>
                  <a:pt x="148" y="10"/>
                </a:cubicBezTo>
                <a:cubicBezTo>
                  <a:pt x="150" y="9"/>
                  <a:pt x="151" y="11"/>
                  <a:pt x="150" y="12"/>
                </a:cubicBezTo>
                <a:cubicBezTo>
                  <a:pt x="149" y="13"/>
                  <a:pt x="83" y="85"/>
                  <a:pt x="83" y="85"/>
                </a:cubicBezTo>
                <a:cubicBezTo>
                  <a:pt x="83" y="85"/>
                  <a:pt x="83" y="85"/>
                  <a:pt x="83" y="85"/>
                </a:cubicBezTo>
                <a:cubicBezTo>
                  <a:pt x="79" y="89"/>
                  <a:pt x="79" y="89"/>
                  <a:pt x="79" y="89"/>
                </a:cubicBezTo>
                <a:cubicBezTo>
                  <a:pt x="84" y="92"/>
                  <a:pt x="84" y="92"/>
                  <a:pt x="84" y="92"/>
                </a:cubicBezTo>
                <a:cubicBezTo>
                  <a:pt x="84" y="92"/>
                  <a:pt x="84" y="92"/>
                  <a:pt x="84" y="92"/>
                </a:cubicBezTo>
                <a:cubicBezTo>
                  <a:pt x="84" y="92"/>
                  <a:pt x="124" y="113"/>
                  <a:pt x="127" y="115"/>
                </a:cubicBezTo>
                <a:cubicBezTo>
                  <a:pt x="129" y="116"/>
                  <a:pt x="132" y="115"/>
                  <a:pt x="133" y="112"/>
                </a:cubicBezTo>
                <a:cubicBezTo>
                  <a:pt x="134" y="108"/>
                  <a:pt x="158" y="7"/>
                  <a:pt x="158" y="5"/>
                </a:cubicBezTo>
                <a:cubicBezTo>
                  <a:pt x="159" y="2"/>
                  <a:pt x="157" y="0"/>
                  <a:pt x="154" y="1"/>
                </a:cubicBezTo>
                <a:close/>
              </a:path>
            </a:pathLst>
          </a:custGeom>
          <a:solidFill>
            <a:srgbClr val="0070C0"/>
          </a:solidFill>
          <a:ln>
            <a:noFill/>
          </a:ln>
        </p:spPr>
        <p:txBody>
          <a:bodyPr vert="horz" wrap="square" lIns="126992" tIns="63496" rIns="126992" bIns="63496" numCol="1" anchor="t" anchorCtr="0" compatLnSpc="1"/>
          <a:lstStyle/>
          <a:p>
            <a:pPr algn="ctr" fontAlgn="base">
              <a:spcBef>
                <a:spcPct val="0"/>
              </a:spcBef>
              <a:spcAft>
                <a:spcPct val="0"/>
              </a:spcAft>
              <a:defRPr/>
            </a:pPr>
            <a:endParaRPr lang="en-US" sz="3055" kern="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73" name="组合 72"/>
          <p:cNvGrpSpPr/>
          <p:nvPr/>
        </p:nvGrpSpPr>
        <p:grpSpPr>
          <a:xfrm>
            <a:off x="5075010" y="2126969"/>
            <a:ext cx="3473560" cy="1572806"/>
            <a:chOff x="4304043" y="1286668"/>
            <a:chExt cx="3837944" cy="2757793"/>
          </a:xfrm>
          <a:effectLst>
            <a:outerShdw blurRad="381000" dist="254000" dir="8100000" algn="tr" rotWithShape="0">
              <a:prstClr val="black">
                <a:alpha val="40000"/>
              </a:prstClr>
            </a:outerShdw>
          </a:effectLst>
        </p:grpSpPr>
        <p:sp>
          <p:nvSpPr>
            <p:cNvPr id="74" name="圆角矩形 73"/>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40"/>
            </a:p>
          </p:txBody>
        </p:sp>
        <p:sp>
          <p:nvSpPr>
            <p:cNvPr id="75" name="圆角矩形 74"/>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40"/>
            </a:p>
          </p:txBody>
        </p:sp>
      </p:grpSp>
      <p:grpSp>
        <p:nvGrpSpPr>
          <p:cNvPr id="76" name="组合 75"/>
          <p:cNvGrpSpPr/>
          <p:nvPr/>
        </p:nvGrpSpPr>
        <p:grpSpPr>
          <a:xfrm>
            <a:off x="5284811" y="2431050"/>
            <a:ext cx="862507" cy="862506"/>
            <a:chOff x="304800" y="673100"/>
            <a:chExt cx="4000500" cy="4000500"/>
          </a:xfrm>
          <a:effectLst>
            <a:outerShdw blurRad="444500" dist="254000" dir="8100000" algn="tr" rotWithShape="0">
              <a:prstClr val="black">
                <a:alpha val="50000"/>
              </a:prstClr>
            </a:outerShdw>
          </a:effectLst>
        </p:grpSpPr>
        <p:sp>
          <p:nvSpPr>
            <p:cNvPr id="77" name="同心圆 7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69365" fontAlgn="auto">
                <a:spcBef>
                  <a:spcPts val="0"/>
                </a:spcBef>
                <a:spcAft>
                  <a:spcPts val="0"/>
                </a:spcAft>
                <a:defRPr/>
              </a:pPr>
              <a:endParaRPr lang="zh-CN" altLang="en-US" sz="2500" kern="0">
                <a:solidFill>
                  <a:sysClr val="windowText" lastClr="000000"/>
                </a:solidFill>
                <a:latin typeface="Calibri" panose="020F0502020204030204"/>
                <a:ea typeface="宋体" panose="02010600030101010101" pitchFamily="2" charset="-122"/>
              </a:endParaRPr>
            </a:p>
          </p:txBody>
        </p:sp>
        <p:sp>
          <p:nvSpPr>
            <p:cNvPr id="78" name="椭圆 7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69365" fontAlgn="auto">
                <a:spcBef>
                  <a:spcPts val="0"/>
                </a:spcBef>
                <a:spcAft>
                  <a:spcPts val="0"/>
                </a:spcAft>
                <a:defRPr/>
              </a:pPr>
              <a:endParaRPr lang="zh-CN" altLang="en-US" sz="2500" kern="0">
                <a:solidFill>
                  <a:sysClr val="window" lastClr="FFFFFF"/>
                </a:solidFill>
                <a:latin typeface="Calibri" panose="020F0502020204030204"/>
                <a:ea typeface="宋体" panose="02010600030101010101" pitchFamily="2" charset="-122"/>
              </a:endParaRPr>
            </a:p>
          </p:txBody>
        </p:sp>
      </p:grpSp>
      <p:grpSp>
        <p:nvGrpSpPr>
          <p:cNvPr id="79" name="Group 41"/>
          <p:cNvGrpSpPr/>
          <p:nvPr/>
        </p:nvGrpSpPr>
        <p:grpSpPr bwMode="auto">
          <a:xfrm>
            <a:off x="6275286" y="2431046"/>
            <a:ext cx="2025106" cy="1110695"/>
            <a:chOff x="0" y="0"/>
            <a:chExt cx="2419" cy="1343"/>
          </a:xfrm>
        </p:grpSpPr>
        <p:sp>
          <p:nvSpPr>
            <p:cNvPr id="80"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665" dirty="0">
                  <a:solidFill>
                    <a:srgbClr val="000000"/>
                  </a:solidFill>
                  <a:latin typeface="微软雅黑" panose="020B0503020204020204" pitchFamily="34" charset="-122"/>
                  <a:ea typeface="微软雅黑" panose="020B0503020204020204" pitchFamily="34" charset="-122"/>
                  <a:cs typeface="Bebas Neue" charset="0"/>
                  <a:sym typeface="Bebas Neue" charset="0"/>
                </a:rPr>
                <a:t>单击此处添加标题</a:t>
              </a:r>
              <a:endParaRPr lang="en-US" sz="1665" dirty="0">
                <a:solidFill>
                  <a:srgbClr val="000000"/>
                </a:solidFill>
                <a:latin typeface="微软雅黑" panose="020B0503020204020204" pitchFamily="34" charset="-122"/>
                <a:ea typeface="微软雅黑" panose="020B0503020204020204" pitchFamily="34" charset="-122"/>
                <a:cs typeface="Bebas Neue" charset="0"/>
                <a:sym typeface="Bebas Neue" charset="0"/>
              </a:endParaRPr>
            </a:p>
          </p:txBody>
        </p:sp>
        <p:sp>
          <p:nvSpPr>
            <p:cNvPr id="81"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50" dirty="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a:t>
              </a:r>
              <a:endParaRPr lang="en-US" sz="1250" dirty="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p:txBody>
        </p:sp>
      </p:grpSp>
      <p:sp>
        <p:nvSpPr>
          <p:cNvPr id="82" name="Freeform 8"/>
          <p:cNvSpPr>
            <a:spLocks noEditPoints="1"/>
          </p:cNvSpPr>
          <p:nvPr/>
        </p:nvSpPr>
        <p:spPr bwMode="auto">
          <a:xfrm>
            <a:off x="5546309" y="2751868"/>
            <a:ext cx="339514" cy="336428"/>
          </a:xfrm>
          <a:custGeom>
            <a:avLst/>
            <a:gdLst>
              <a:gd name="T0" fmla="*/ 18 w 138"/>
              <a:gd name="T1" fmla="*/ 69 h 138"/>
              <a:gd name="T2" fmla="*/ 0 w 138"/>
              <a:gd name="T3" fmla="*/ 69 h 138"/>
              <a:gd name="T4" fmla="*/ 0 w 138"/>
              <a:gd name="T5" fmla="*/ 121 h 138"/>
              <a:gd name="T6" fmla="*/ 18 w 138"/>
              <a:gd name="T7" fmla="*/ 138 h 138"/>
              <a:gd name="T8" fmla="*/ 69 w 138"/>
              <a:gd name="T9" fmla="*/ 138 h 138"/>
              <a:gd name="T10" fmla="*/ 69 w 138"/>
              <a:gd name="T11" fmla="*/ 121 h 138"/>
              <a:gd name="T12" fmla="*/ 18 w 138"/>
              <a:gd name="T13" fmla="*/ 121 h 138"/>
              <a:gd name="T14" fmla="*/ 18 w 138"/>
              <a:gd name="T15" fmla="*/ 69 h 138"/>
              <a:gd name="T16" fmla="*/ 121 w 138"/>
              <a:gd name="T17" fmla="*/ 86 h 138"/>
              <a:gd name="T18" fmla="*/ 52 w 138"/>
              <a:gd name="T19" fmla="*/ 86 h 138"/>
              <a:gd name="T20" fmla="*/ 52 w 138"/>
              <a:gd name="T21" fmla="*/ 18 h 138"/>
              <a:gd name="T22" fmla="*/ 121 w 138"/>
              <a:gd name="T23" fmla="*/ 18 h 138"/>
              <a:gd name="T24" fmla="*/ 121 w 138"/>
              <a:gd name="T25" fmla="*/ 86 h 138"/>
              <a:gd name="T26" fmla="*/ 121 w 138"/>
              <a:gd name="T27" fmla="*/ 0 h 138"/>
              <a:gd name="T28" fmla="*/ 52 w 138"/>
              <a:gd name="T29" fmla="*/ 0 h 138"/>
              <a:gd name="T30" fmla="*/ 35 w 138"/>
              <a:gd name="T31" fmla="*/ 17 h 138"/>
              <a:gd name="T32" fmla="*/ 35 w 138"/>
              <a:gd name="T33" fmla="*/ 86 h 138"/>
              <a:gd name="T34" fmla="*/ 52 w 138"/>
              <a:gd name="T35" fmla="*/ 103 h 138"/>
              <a:gd name="T36" fmla="*/ 121 w 138"/>
              <a:gd name="T37" fmla="*/ 103 h 138"/>
              <a:gd name="T38" fmla="*/ 138 w 138"/>
              <a:gd name="T39" fmla="*/ 86 h 138"/>
              <a:gd name="T40" fmla="*/ 138 w 138"/>
              <a:gd name="T41" fmla="*/ 18 h 138"/>
              <a:gd name="T42" fmla="*/ 121 w 138"/>
              <a:gd name="T43"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8" h="138">
                <a:moveTo>
                  <a:pt x="18" y="69"/>
                </a:moveTo>
                <a:cubicBezTo>
                  <a:pt x="0" y="69"/>
                  <a:pt x="0" y="69"/>
                  <a:pt x="0" y="69"/>
                </a:cubicBezTo>
                <a:cubicBezTo>
                  <a:pt x="0" y="121"/>
                  <a:pt x="0" y="121"/>
                  <a:pt x="0" y="121"/>
                </a:cubicBezTo>
                <a:cubicBezTo>
                  <a:pt x="0" y="130"/>
                  <a:pt x="8" y="138"/>
                  <a:pt x="18" y="138"/>
                </a:cubicBezTo>
                <a:cubicBezTo>
                  <a:pt x="69" y="138"/>
                  <a:pt x="69" y="138"/>
                  <a:pt x="69" y="138"/>
                </a:cubicBezTo>
                <a:cubicBezTo>
                  <a:pt x="69" y="121"/>
                  <a:pt x="69" y="121"/>
                  <a:pt x="69" y="121"/>
                </a:cubicBezTo>
                <a:cubicBezTo>
                  <a:pt x="18" y="121"/>
                  <a:pt x="18" y="121"/>
                  <a:pt x="18" y="121"/>
                </a:cubicBezTo>
                <a:cubicBezTo>
                  <a:pt x="18" y="69"/>
                  <a:pt x="18" y="69"/>
                  <a:pt x="18" y="69"/>
                </a:cubicBezTo>
                <a:close/>
                <a:moveTo>
                  <a:pt x="121" y="86"/>
                </a:moveTo>
                <a:cubicBezTo>
                  <a:pt x="52" y="86"/>
                  <a:pt x="52" y="86"/>
                  <a:pt x="52" y="86"/>
                </a:cubicBezTo>
                <a:cubicBezTo>
                  <a:pt x="52" y="18"/>
                  <a:pt x="52" y="18"/>
                  <a:pt x="52" y="18"/>
                </a:cubicBezTo>
                <a:cubicBezTo>
                  <a:pt x="121" y="18"/>
                  <a:pt x="121" y="18"/>
                  <a:pt x="121" y="18"/>
                </a:cubicBezTo>
                <a:cubicBezTo>
                  <a:pt x="121" y="86"/>
                  <a:pt x="121" y="86"/>
                  <a:pt x="121" y="86"/>
                </a:cubicBezTo>
                <a:close/>
                <a:moveTo>
                  <a:pt x="121" y="0"/>
                </a:moveTo>
                <a:cubicBezTo>
                  <a:pt x="52" y="0"/>
                  <a:pt x="52" y="0"/>
                  <a:pt x="52" y="0"/>
                </a:cubicBezTo>
                <a:cubicBezTo>
                  <a:pt x="42" y="0"/>
                  <a:pt x="35" y="8"/>
                  <a:pt x="35" y="17"/>
                </a:cubicBezTo>
                <a:cubicBezTo>
                  <a:pt x="35" y="86"/>
                  <a:pt x="35" y="86"/>
                  <a:pt x="35" y="86"/>
                </a:cubicBezTo>
                <a:cubicBezTo>
                  <a:pt x="35" y="96"/>
                  <a:pt x="42" y="103"/>
                  <a:pt x="52" y="103"/>
                </a:cubicBezTo>
                <a:cubicBezTo>
                  <a:pt x="121" y="103"/>
                  <a:pt x="121" y="103"/>
                  <a:pt x="121" y="103"/>
                </a:cubicBezTo>
                <a:cubicBezTo>
                  <a:pt x="130" y="103"/>
                  <a:pt x="138" y="96"/>
                  <a:pt x="138" y="86"/>
                </a:cubicBezTo>
                <a:cubicBezTo>
                  <a:pt x="138" y="18"/>
                  <a:pt x="138" y="18"/>
                  <a:pt x="138" y="18"/>
                </a:cubicBezTo>
                <a:cubicBezTo>
                  <a:pt x="138" y="8"/>
                  <a:pt x="130" y="0"/>
                  <a:pt x="121" y="0"/>
                </a:cubicBezTo>
                <a:close/>
              </a:path>
            </a:pathLst>
          </a:custGeom>
          <a:solidFill>
            <a:srgbClr val="00B0F0"/>
          </a:solidFill>
          <a:ln>
            <a:noFill/>
          </a:ln>
        </p:spPr>
        <p:txBody>
          <a:bodyPr vert="horz" wrap="square" lIns="126992" tIns="63496" rIns="126992" bIns="63496" numCol="1" anchor="t" anchorCtr="0" compatLnSpc="1"/>
          <a:lstStyle/>
          <a:p>
            <a:pPr algn="ctr" fontAlgn="base">
              <a:spcBef>
                <a:spcPct val="0"/>
              </a:spcBef>
              <a:spcAft>
                <a:spcPct val="0"/>
              </a:spcAft>
              <a:defRPr/>
            </a:pPr>
            <a:endParaRPr lang="en-US" sz="3055" kern="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83" name="组合 82"/>
          <p:cNvGrpSpPr/>
          <p:nvPr/>
        </p:nvGrpSpPr>
        <p:grpSpPr>
          <a:xfrm>
            <a:off x="1141795" y="4155309"/>
            <a:ext cx="3473560" cy="1572806"/>
            <a:chOff x="4304043" y="1286668"/>
            <a:chExt cx="3837944" cy="2757793"/>
          </a:xfrm>
          <a:effectLst>
            <a:outerShdw blurRad="381000" dist="254000" dir="8100000" algn="tr" rotWithShape="0">
              <a:prstClr val="black">
                <a:alpha val="40000"/>
              </a:prstClr>
            </a:outerShdw>
          </a:effectLst>
        </p:grpSpPr>
        <p:sp>
          <p:nvSpPr>
            <p:cNvPr id="84" name="圆角矩形 83"/>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40"/>
            </a:p>
          </p:txBody>
        </p:sp>
        <p:sp>
          <p:nvSpPr>
            <p:cNvPr id="85" name="圆角矩形 84"/>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40"/>
            </a:p>
          </p:txBody>
        </p:sp>
      </p:grpSp>
      <p:grpSp>
        <p:nvGrpSpPr>
          <p:cNvPr id="86" name="组合 85"/>
          <p:cNvGrpSpPr/>
          <p:nvPr/>
        </p:nvGrpSpPr>
        <p:grpSpPr>
          <a:xfrm>
            <a:off x="1351596" y="4459390"/>
            <a:ext cx="862507" cy="862506"/>
            <a:chOff x="304800" y="673100"/>
            <a:chExt cx="4000500" cy="4000500"/>
          </a:xfrm>
          <a:effectLst>
            <a:outerShdw blurRad="444500" dist="254000" dir="8100000" algn="tr" rotWithShape="0">
              <a:prstClr val="black">
                <a:alpha val="50000"/>
              </a:prstClr>
            </a:outerShdw>
          </a:effectLst>
        </p:grpSpPr>
        <p:sp>
          <p:nvSpPr>
            <p:cNvPr id="87" name="同心圆 8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69365" fontAlgn="auto">
                <a:spcBef>
                  <a:spcPts val="0"/>
                </a:spcBef>
                <a:spcAft>
                  <a:spcPts val="0"/>
                </a:spcAft>
                <a:defRPr/>
              </a:pPr>
              <a:endParaRPr lang="zh-CN" altLang="en-US" sz="2500" kern="0">
                <a:solidFill>
                  <a:sysClr val="windowText" lastClr="000000"/>
                </a:solidFill>
                <a:latin typeface="Calibri" panose="020F0502020204030204"/>
                <a:ea typeface="宋体" panose="02010600030101010101" pitchFamily="2" charset="-122"/>
              </a:endParaRPr>
            </a:p>
          </p:txBody>
        </p:sp>
        <p:sp>
          <p:nvSpPr>
            <p:cNvPr id="88" name="椭圆 8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69365" fontAlgn="auto">
                <a:spcBef>
                  <a:spcPts val="0"/>
                </a:spcBef>
                <a:spcAft>
                  <a:spcPts val="0"/>
                </a:spcAft>
                <a:defRPr/>
              </a:pPr>
              <a:endParaRPr lang="zh-CN" altLang="en-US" sz="2500" kern="0">
                <a:solidFill>
                  <a:sysClr val="window" lastClr="FFFFFF"/>
                </a:solidFill>
                <a:latin typeface="Calibri" panose="020F0502020204030204"/>
                <a:ea typeface="宋体" panose="02010600030101010101" pitchFamily="2" charset="-122"/>
              </a:endParaRPr>
            </a:p>
          </p:txBody>
        </p:sp>
      </p:grpSp>
      <p:grpSp>
        <p:nvGrpSpPr>
          <p:cNvPr id="89" name="Group 41"/>
          <p:cNvGrpSpPr/>
          <p:nvPr/>
        </p:nvGrpSpPr>
        <p:grpSpPr bwMode="auto">
          <a:xfrm>
            <a:off x="2342070" y="4459386"/>
            <a:ext cx="2025106" cy="1110695"/>
            <a:chOff x="0" y="0"/>
            <a:chExt cx="2419" cy="1343"/>
          </a:xfrm>
        </p:grpSpPr>
        <p:sp>
          <p:nvSpPr>
            <p:cNvPr id="90"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665" dirty="0">
                  <a:solidFill>
                    <a:srgbClr val="000000"/>
                  </a:solidFill>
                  <a:latin typeface="微软雅黑" panose="020B0503020204020204" pitchFamily="34" charset="-122"/>
                  <a:ea typeface="微软雅黑" panose="020B0503020204020204" pitchFamily="34" charset="-122"/>
                  <a:cs typeface="Bebas Neue" charset="0"/>
                  <a:sym typeface="Bebas Neue" charset="0"/>
                </a:rPr>
                <a:t>单击此处添加标题</a:t>
              </a:r>
              <a:endParaRPr lang="en-US" sz="1665" dirty="0">
                <a:solidFill>
                  <a:srgbClr val="000000"/>
                </a:solidFill>
                <a:latin typeface="微软雅黑" panose="020B0503020204020204" pitchFamily="34" charset="-122"/>
                <a:ea typeface="微软雅黑" panose="020B0503020204020204" pitchFamily="34" charset="-122"/>
                <a:cs typeface="Bebas Neue" charset="0"/>
                <a:sym typeface="Bebas Neue" charset="0"/>
              </a:endParaRPr>
            </a:p>
          </p:txBody>
        </p:sp>
        <p:sp>
          <p:nvSpPr>
            <p:cNvPr id="91"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50" dirty="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a:t>
              </a:r>
              <a:endParaRPr lang="en-US" sz="1250" dirty="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p:txBody>
        </p:sp>
      </p:grpSp>
      <p:sp>
        <p:nvSpPr>
          <p:cNvPr id="92" name="Freeform 7"/>
          <p:cNvSpPr/>
          <p:nvPr/>
        </p:nvSpPr>
        <p:spPr bwMode="auto">
          <a:xfrm>
            <a:off x="1539770" y="4683844"/>
            <a:ext cx="411374" cy="413592"/>
          </a:xfrm>
          <a:custGeom>
            <a:avLst/>
            <a:gdLst>
              <a:gd name="T0" fmla="*/ 48 w 167"/>
              <a:gd name="T1" fmla="*/ 170 h 170"/>
              <a:gd name="T2" fmla="*/ 18 w 167"/>
              <a:gd name="T3" fmla="*/ 158 h 170"/>
              <a:gd name="T4" fmla="*/ 20 w 167"/>
              <a:gd name="T5" fmla="*/ 97 h 170"/>
              <a:gd name="T6" fmla="*/ 105 w 167"/>
              <a:gd name="T7" fmla="*/ 12 h 170"/>
              <a:gd name="T8" fmla="*/ 135 w 167"/>
              <a:gd name="T9" fmla="*/ 3 h 170"/>
              <a:gd name="T10" fmla="*/ 157 w 167"/>
              <a:gd name="T11" fmla="*/ 24 h 170"/>
              <a:gd name="T12" fmla="*/ 148 w 167"/>
              <a:gd name="T13" fmla="*/ 54 h 170"/>
              <a:gd name="T14" fmla="*/ 66 w 167"/>
              <a:gd name="T15" fmla="*/ 136 h 170"/>
              <a:gd name="T16" fmla="*/ 51 w 167"/>
              <a:gd name="T17" fmla="*/ 143 h 170"/>
              <a:gd name="T18" fmla="*/ 38 w 167"/>
              <a:gd name="T19" fmla="*/ 139 h 170"/>
              <a:gd name="T20" fmla="*/ 41 w 167"/>
              <a:gd name="T21" fmla="*/ 110 h 170"/>
              <a:gd name="T22" fmla="*/ 98 w 167"/>
              <a:gd name="T23" fmla="*/ 53 h 170"/>
              <a:gd name="T24" fmla="*/ 106 w 167"/>
              <a:gd name="T25" fmla="*/ 53 h 170"/>
              <a:gd name="T26" fmla="*/ 106 w 167"/>
              <a:gd name="T27" fmla="*/ 62 h 170"/>
              <a:gd name="T28" fmla="*/ 49 w 167"/>
              <a:gd name="T29" fmla="*/ 119 h 170"/>
              <a:gd name="T30" fmla="*/ 46 w 167"/>
              <a:gd name="T31" fmla="*/ 130 h 170"/>
              <a:gd name="T32" fmla="*/ 50 w 167"/>
              <a:gd name="T33" fmla="*/ 132 h 170"/>
              <a:gd name="T34" fmla="*/ 58 w 167"/>
              <a:gd name="T35" fmla="*/ 127 h 170"/>
              <a:gd name="T36" fmla="*/ 139 w 167"/>
              <a:gd name="T37" fmla="*/ 46 h 170"/>
              <a:gd name="T38" fmla="*/ 145 w 167"/>
              <a:gd name="T39" fmla="*/ 27 h 170"/>
              <a:gd name="T40" fmla="*/ 132 w 167"/>
              <a:gd name="T41" fmla="*/ 14 h 170"/>
              <a:gd name="T42" fmla="*/ 114 w 167"/>
              <a:gd name="T43" fmla="*/ 20 h 170"/>
              <a:gd name="T44" fmla="*/ 29 w 167"/>
              <a:gd name="T45" fmla="*/ 105 h 170"/>
              <a:gd name="T46" fmla="*/ 27 w 167"/>
              <a:gd name="T47" fmla="*/ 150 h 170"/>
              <a:gd name="T48" fmla="*/ 71 w 167"/>
              <a:gd name="T49" fmla="*/ 148 h 170"/>
              <a:gd name="T50" fmla="*/ 156 w 167"/>
              <a:gd name="T51" fmla="*/ 63 h 170"/>
              <a:gd name="T52" fmla="*/ 165 w 167"/>
              <a:gd name="T53" fmla="*/ 63 h 170"/>
              <a:gd name="T54" fmla="*/ 165 w 167"/>
              <a:gd name="T55" fmla="*/ 71 h 170"/>
              <a:gd name="T56" fmla="*/ 80 w 167"/>
              <a:gd name="T57" fmla="*/ 156 h 170"/>
              <a:gd name="T58" fmla="*/ 48 w 167"/>
              <a:gd name="T59"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7" h="170">
                <a:moveTo>
                  <a:pt x="48" y="170"/>
                </a:moveTo>
                <a:cubicBezTo>
                  <a:pt x="37" y="170"/>
                  <a:pt x="26" y="166"/>
                  <a:pt x="18" y="158"/>
                </a:cubicBezTo>
                <a:cubicBezTo>
                  <a:pt x="4" y="143"/>
                  <a:pt x="0" y="117"/>
                  <a:pt x="20" y="97"/>
                </a:cubicBezTo>
                <a:cubicBezTo>
                  <a:pt x="32" y="85"/>
                  <a:pt x="81" y="36"/>
                  <a:pt x="105" y="12"/>
                </a:cubicBezTo>
                <a:cubicBezTo>
                  <a:pt x="114" y="3"/>
                  <a:pt x="125" y="0"/>
                  <a:pt x="135" y="3"/>
                </a:cubicBezTo>
                <a:cubicBezTo>
                  <a:pt x="146" y="5"/>
                  <a:pt x="154" y="14"/>
                  <a:pt x="157" y="24"/>
                </a:cubicBezTo>
                <a:cubicBezTo>
                  <a:pt x="160" y="35"/>
                  <a:pt x="156" y="46"/>
                  <a:pt x="148" y="54"/>
                </a:cubicBezTo>
                <a:cubicBezTo>
                  <a:pt x="66" y="136"/>
                  <a:pt x="66" y="136"/>
                  <a:pt x="66" y="136"/>
                </a:cubicBezTo>
                <a:cubicBezTo>
                  <a:pt x="62" y="140"/>
                  <a:pt x="57" y="143"/>
                  <a:pt x="51" y="143"/>
                </a:cubicBezTo>
                <a:cubicBezTo>
                  <a:pt x="46" y="144"/>
                  <a:pt x="41" y="142"/>
                  <a:pt x="38" y="139"/>
                </a:cubicBezTo>
                <a:cubicBezTo>
                  <a:pt x="31" y="133"/>
                  <a:pt x="30" y="121"/>
                  <a:pt x="41" y="110"/>
                </a:cubicBezTo>
                <a:cubicBezTo>
                  <a:pt x="98" y="53"/>
                  <a:pt x="98" y="53"/>
                  <a:pt x="98" y="53"/>
                </a:cubicBezTo>
                <a:cubicBezTo>
                  <a:pt x="100" y="51"/>
                  <a:pt x="104" y="51"/>
                  <a:pt x="106" y="53"/>
                </a:cubicBezTo>
                <a:cubicBezTo>
                  <a:pt x="109" y="55"/>
                  <a:pt x="109" y="59"/>
                  <a:pt x="106" y="62"/>
                </a:cubicBezTo>
                <a:cubicBezTo>
                  <a:pt x="49" y="119"/>
                  <a:pt x="49" y="119"/>
                  <a:pt x="49" y="119"/>
                </a:cubicBezTo>
                <a:cubicBezTo>
                  <a:pt x="44" y="124"/>
                  <a:pt x="44" y="128"/>
                  <a:pt x="46" y="130"/>
                </a:cubicBezTo>
                <a:cubicBezTo>
                  <a:pt x="47" y="131"/>
                  <a:pt x="48" y="132"/>
                  <a:pt x="50" y="132"/>
                </a:cubicBezTo>
                <a:cubicBezTo>
                  <a:pt x="52" y="131"/>
                  <a:pt x="55" y="130"/>
                  <a:pt x="58" y="127"/>
                </a:cubicBezTo>
                <a:cubicBezTo>
                  <a:pt x="139" y="46"/>
                  <a:pt x="139" y="46"/>
                  <a:pt x="139" y="46"/>
                </a:cubicBezTo>
                <a:cubicBezTo>
                  <a:pt x="145" y="40"/>
                  <a:pt x="147" y="34"/>
                  <a:pt x="145" y="27"/>
                </a:cubicBezTo>
                <a:cubicBezTo>
                  <a:pt x="144" y="21"/>
                  <a:pt x="138" y="16"/>
                  <a:pt x="132" y="14"/>
                </a:cubicBezTo>
                <a:cubicBezTo>
                  <a:pt x="126" y="13"/>
                  <a:pt x="119" y="15"/>
                  <a:pt x="114" y="20"/>
                </a:cubicBezTo>
                <a:cubicBezTo>
                  <a:pt x="89" y="45"/>
                  <a:pt x="41" y="93"/>
                  <a:pt x="29" y="105"/>
                </a:cubicBezTo>
                <a:cubicBezTo>
                  <a:pt x="13" y="121"/>
                  <a:pt x="17" y="139"/>
                  <a:pt x="27" y="150"/>
                </a:cubicBezTo>
                <a:cubicBezTo>
                  <a:pt x="37" y="160"/>
                  <a:pt x="55" y="164"/>
                  <a:pt x="71" y="148"/>
                </a:cubicBezTo>
                <a:cubicBezTo>
                  <a:pt x="156" y="63"/>
                  <a:pt x="156" y="63"/>
                  <a:pt x="156" y="63"/>
                </a:cubicBezTo>
                <a:cubicBezTo>
                  <a:pt x="159" y="60"/>
                  <a:pt x="162" y="60"/>
                  <a:pt x="165" y="63"/>
                </a:cubicBezTo>
                <a:cubicBezTo>
                  <a:pt x="167" y="65"/>
                  <a:pt x="167" y="69"/>
                  <a:pt x="165" y="71"/>
                </a:cubicBezTo>
                <a:cubicBezTo>
                  <a:pt x="80" y="156"/>
                  <a:pt x="80" y="156"/>
                  <a:pt x="80" y="156"/>
                </a:cubicBezTo>
                <a:cubicBezTo>
                  <a:pt x="70" y="166"/>
                  <a:pt x="58" y="170"/>
                  <a:pt x="48" y="170"/>
                </a:cubicBezTo>
                <a:close/>
              </a:path>
            </a:pathLst>
          </a:custGeom>
          <a:solidFill>
            <a:srgbClr val="0070C0"/>
          </a:solidFill>
          <a:ln>
            <a:noFill/>
          </a:ln>
        </p:spPr>
        <p:txBody>
          <a:bodyPr vert="horz" wrap="square" lIns="126992" tIns="63496" rIns="126992" bIns="63496" numCol="1" anchor="t" anchorCtr="0" compatLnSpc="1"/>
          <a:lstStyle/>
          <a:p>
            <a:pPr algn="ctr" fontAlgn="base">
              <a:spcBef>
                <a:spcPct val="0"/>
              </a:spcBef>
              <a:spcAft>
                <a:spcPct val="0"/>
              </a:spcAft>
              <a:defRPr/>
            </a:pPr>
            <a:endParaRPr lang="en-US" sz="3055" kern="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93" name="组合 92"/>
          <p:cNvGrpSpPr/>
          <p:nvPr/>
        </p:nvGrpSpPr>
        <p:grpSpPr>
          <a:xfrm>
            <a:off x="5076750" y="4155309"/>
            <a:ext cx="3473560" cy="1572806"/>
            <a:chOff x="4304043" y="1286668"/>
            <a:chExt cx="3837944" cy="2757793"/>
          </a:xfrm>
          <a:effectLst>
            <a:outerShdw blurRad="381000" dist="254000" dir="8100000" algn="tr" rotWithShape="0">
              <a:prstClr val="black">
                <a:alpha val="40000"/>
              </a:prstClr>
            </a:outerShdw>
          </a:effectLst>
        </p:grpSpPr>
        <p:sp>
          <p:nvSpPr>
            <p:cNvPr id="94" name="圆角矩形 93"/>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40"/>
            </a:p>
          </p:txBody>
        </p:sp>
        <p:sp>
          <p:nvSpPr>
            <p:cNvPr id="95" name="圆角矩形 94"/>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40"/>
            </a:p>
          </p:txBody>
        </p:sp>
      </p:grpSp>
      <p:grpSp>
        <p:nvGrpSpPr>
          <p:cNvPr id="96" name="组合 95"/>
          <p:cNvGrpSpPr/>
          <p:nvPr/>
        </p:nvGrpSpPr>
        <p:grpSpPr>
          <a:xfrm>
            <a:off x="5286550" y="4459390"/>
            <a:ext cx="862507" cy="862506"/>
            <a:chOff x="304800" y="673100"/>
            <a:chExt cx="4000500" cy="4000500"/>
          </a:xfrm>
          <a:effectLst>
            <a:outerShdw blurRad="444500" dist="254000" dir="8100000" algn="tr" rotWithShape="0">
              <a:prstClr val="black">
                <a:alpha val="50000"/>
              </a:prstClr>
            </a:outerShdw>
          </a:effectLst>
        </p:grpSpPr>
        <p:sp>
          <p:nvSpPr>
            <p:cNvPr id="97" name="同心圆 9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69365" fontAlgn="auto">
                <a:spcBef>
                  <a:spcPts val="0"/>
                </a:spcBef>
                <a:spcAft>
                  <a:spcPts val="0"/>
                </a:spcAft>
                <a:defRPr/>
              </a:pPr>
              <a:endParaRPr lang="zh-CN" altLang="en-US" sz="2500" kern="0">
                <a:solidFill>
                  <a:sysClr val="windowText" lastClr="000000"/>
                </a:solidFill>
                <a:latin typeface="Calibri" panose="020F0502020204030204"/>
                <a:ea typeface="宋体" panose="02010600030101010101" pitchFamily="2" charset="-122"/>
              </a:endParaRPr>
            </a:p>
          </p:txBody>
        </p:sp>
        <p:sp>
          <p:nvSpPr>
            <p:cNvPr id="98" name="椭圆 9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69365" fontAlgn="auto">
                <a:spcBef>
                  <a:spcPts val="0"/>
                </a:spcBef>
                <a:spcAft>
                  <a:spcPts val="0"/>
                </a:spcAft>
                <a:defRPr/>
              </a:pPr>
              <a:endParaRPr lang="zh-CN" altLang="en-US" sz="2500" kern="0">
                <a:solidFill>
                  <a:sysClr val="window" lastClr="FFFFFF"/>
                </a:solidFill>
                <a:latin typeface="Calibri" panose="020F0502020204030204"/>
                <a:ea typeface="宋体" panose="02010600030101010101" pitchFamily="2" charset="-122"/>
              </a:endParaRPr>
            </a:p>
          </p:txBody>
        </p:sp>
      </p:grpSp>
      <p:grpSp>
        <p:nvGrpSpPr>
          <p:cNvPr id="99" name="Group 41"/>
          <p:cNvGrpSpPr/>
          <p:nvPr/>
        </p:nvGrpSpPr>
        <p:grpSpPr bwMode="auto">
          <a:xfrm>
            <a:off x="6277024" y="4459386"/>
            <a:ext cx="2025106" cy="1110695"/>
            <a:chOff x="0" y="0"/>
            <a:chExt cx="2419" cy="1343"/>
          </a:xfrm>
        </p:grpSpPr>
        <p:sp>
          <p:nvSpPr>
            <p:cNvPr id="100"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665" dirty="0">
                  <a:solidFill>
                    <a:srgbClr val="000000"/>
                  </a:solidFill>
                  <a:latin typeface="微软雅黑" panose="020B0503020204020204" pitchFamily="34" charset="-122"/>
                  <a:ea typeface="微软雅黑" panose="020B0503020204020204" pitchFamily="34" charset="-122"/>
                  <a:cs typeface="Bebas Neue" charset="0"/>
                  <a:sym typeface="Bebas Neue" charset="0"/>
                </a:rPr>
                <a:t>单击此处添加标题</a:t>
              </a:r>
              <a:endParaRPr lang="en-US" sz="1665" dirty="0">
                <a:solidFill>
                  <a:srgbClr val="000000"/>
                </a:solidFill>
                <a:latin typeface="微软雅黑" panose="020B0503020204020204" pitchFamily="34" charset="-122"/>
                <a:ea typeface="微软雅黑" panose="020B0503020204020204" pitchFamily="34" charset="-122"/>
                <a:cs typeface="Bebas Neue" charset="0"/>
                <a:sym typeface="Bebas Neue" charset="0"/>
              </a:endParaRPr>
            </a:p>
          </p:txBody>
        </p:sp>
        <p:sp>
          <p:nvSpPr>
            <p:cNvPr id="101"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50" dirty="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a:t>
              </a:r>
              <a:endParaRPr lang="en-US" sz="1250" dirty="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p:txBody>
        </p:sp>
      </p:grpSp>
      <p:sp>
        <p:nvSpPr>
          <p:cNvPr id="102" name="Freeform 6"/>
          <p:cNvSpPr>
            <a:spLocks noEditPoints="1"/>
          </p:cNvSpPr>
          <p:nvPr/>
        </p:nvSpPr>
        <p:spPr bwMode="auto">
          <a:xfrm>
            <a:off x="5550911" y="4713681"/>
            <a:ext cx="378048" cy="383755"/>
          </a:xfrm>
          <a:custGeom>
            <a:avLst/>
            <a:gdLst>
              <a:gd name="T0" fmla="*/ 13 w 154"/>
              <a:gd name="T1" fmla="*/ 28 h 158"/>
              <a:gd name="T2" fmla="*/ 34 w 154"/>
              <a:gd name="T3" fmla="*/ 28 h 158"/>
              <a:gd name="T4" fmla="*/ 43 w 154"/>
              <a:gd name="T5" fmla="*/ 73 h 158"/>
              <a:gd name="T6" fmla="*/ 13 w 154"/>
              <a:gd name="T7" fmla="*/ 28 h 158"/>
              <a:gd name="T8" fmla="*/ 77 w 154"/>
              <a:gd name="T9" fmla="*/ 11 h 158"/>
              <a:gd name="T10" fmla="*/ 110 w 154"/>
              <a:gd name="T11" fmla="*/ 24 h 158"/>
              <a:gd name="T12" fmla="*/ 77 w 154"/>
              <a:gd name="T13" fmla="*/ 37 h 158"/>
              <a:gd name="T14" fmla="*/ 45 w 154"/>
              <a:gd name="T15" fmla="*/ 24 h 158"/>
              <a:gd name="T16" fmla="*/ 77 w 154"/>
              <a:gd name="T17" fmla="*/ 11 h 158"/>
              <a:gd name="T18" fmla="*/ 111 w 154"/>
              <a:gd name="T19" fmla="*/ 73 h 158"/>
              <a:gd name="T20" fmla="*/ 121 w 154"/>
              <a:gd name="T21" fmla="*/ 28 h 158"/>
              <a:gd name="T22" fmla="*/ 142 w 154"/>
              <a:gd name="T23" fmla="*/ 28 h 158"/>
              <a:gd name="T24" fmla="*/ 111 w 154"/>
              <a:gd name="T25" fmla="*/ 73 h 158"/>
              <a:gd name="T26" fmla="*/ 87 w 154"/>
              <a:gd name="T27" fmla="*/ 116 h 158"/>
              <a:gd name="T28" fmla="*/ 112 w 154"/>
              <a:gd name="T29" fmla="*/ 87 h 158"/>
              <a:gd name="T30" fmla="*/ 154 w 154"/>
              <a:gd name="T31" fmla="*/ 22 h 158"/>
              <a:gd name="T32" fmla="*/ 148 w 154"/>
              <a:gd name="T33" fmla="*/ 16 h 158"/>
              <a:gd name="T34" fmla="*/ 119 w 154"/>
              <a:gd name="T35" fmla="*/ 16 h 158"/>
              <a:gd name="T36" fmla="*/ 77 w 154"/>
              <a:gd name="T37" fmla="*/ 0 h 158"/>
              <a:gd name="T38" fmla="*/ 36 w 154"/>
              <a:gd name="T39" fmla="*/ 16 h 158"/>
              <a:gd name="T40" fmla="*/ 6 w 154"/>
              <a:gd name="T41" fmla="*/ 16 h 158"/>
              <a:gd name="T42" fmla="*/ 0 w 154"/>
              <a:gd name="T43" fmla="*/ 22 h 158"/>
              <a:gd name="T44" fmla="*/ 42 w 154"/>
              <a:gd name="T45" fmla="*/ 87 h 158"/>
              <a:gd name="T46" fmla="*/ 67 w 154"/>
              <a:gd name="T47" fmla="*/ 116 h 158"/>
              <a:gd name="T48" fmla="*/ 67 w 154"/>
              <a:gd name="T49" fmla="*/ 128 h 158"/>
              <a:gd name="T50" fmla="*/ 39 w 154"/>
              <a:gd name="T51" fmla="*/ 143 h 158"/>
              <a:gd name="T52" fmla="*/ 77 w 154"/>
              <a:gd name="T53" fmla="*/ 158 h 158"/>
              <a:gd name="T54" fmla="*/ 115 w 154"/>
              <a:gd name="T55" fmla="*/ 143 h 158"/>
              <a:gd name="T56" fmla="*/ 87 w 154"/>
              <a:gd name="T57" fmla="*/ 128 h 158"/>
              <a:gd name="T58" fmla="*/ 87 w 154"/>
              <a:gd name="T59" fmla="*/ 11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4" h="158">
                <a:moveTo>
                  <a:pt x="13" y="28"/>
                </a:moveTo>
                <a:cubicBezTo>
                  <a:pt x="34" y="28"/>
                  <a:pt x="34" y="28"/>
                  <a:pt x="34" y="28"/>
                </a:cubicBezTo>
                <a:cubicBezTo>
                  <a:pt x="35" y="49"/>
                  <a:pt x="39" y="63"/>
                  <a:pt x="43" y="73"/>
                </a:cubicBezTo>
                <a:cubicBezTo>
                  <a:pt x="28" y="63"/>
                  <a:pt x="15" y="51"/>
                  <a:pt x="13" y="28"/>
                </a:cubicBezTo>
                <a:close/>
                <a:moveTo>
                  <a:pt x="77" y="11"/>
                </a:moveTo>
                <a:cubicBezTo>
                  <a:pt x="101" y="11"/>
                  <a:pt x="110" y="20"/>
                  <a:pt x="110" y="24"/>
                </a:cubicBezTo>
                <a:cubicBezTo>
                  <a:pt x="110" y="27"/>
                  <a:pt x="101" y="37"/>
                  <a:pt x="77" y="37"/>
                </a:cubicBezTo>
                <a:cubicBezTo>
                  <a:pt x="54" y="37"/>
                  <a:pt x="45" y="27"/>
                  <a:pt x="45" y="24"/>
                </a:cubicBezTo>
                <a:cubicBezTo>
                  <a:pt x="45" y="20"/>
                  <a:pt x="54" y="11"/>
                  <a:pt x="77" y="11"/>
                </a:cubicBezTo>
                <a:close/>
                <a:moveTo>
                  <a:pt x="111" y="73"/>
                </a:moveTo>
                <a:cubicBezTo>
                  <a:pt x="116" y="63"/>
                  <a:pt x="120" y="49"/>
                  <a:pt x="121" y="28"/>
                </a:cubicBezTo>
                <a:cubicBezTo>
                  <a:pt x="142" y="28"/>
                  <a:pt x="142" y="28"/>
                  <a:pt x="142" y="28"/>
                </a:cubicBezTo>
                <a:cubicBezTo>
                  <a:pt x="140" y="51"/>
                  <a:pt x="126" y="63"/>
                  <a:pt x="111" y="73"/>
                </a:cubicBezTo>
                <a:close/>
                <a:moveTo>
                  <a:pt x="87" y="116"/>
                </a:moveTo>
                <a:cubicBezTo>
                  <a:pt x="87" y="104"/>
                  <a:pt x="97" y="97"/>
                  <a:pt x="112" y="87"/>
                </a:cubicBezTo>
                <a:cubicBezTo>
                  <a:pt x="131" y="74"/>
                  <a:pt x="154" y="59"/>
                  <a:pt x="154" y="22"/>
                </a:cubicBezTo>
                <a:cubicBezTo>
                  <a:pt x="154" y="19"/>
                  <a:pt x="152" y="16"/>
                  <a:pt x="148" y="16"/>
                </a:cubicBezTo>
                <a:cubicBezTo>
                  <a:pt x="119" y="16"/>
                  <a:pt x="119" y="16"/>
                  <a:pt x="119" y="16"/>
                </a:cubicBezTo>
                <a:cubicBezTo>
                  <a:pt x="115" y="8"/>
                  <a:pt x="102" y="0"/>
                  <a:pt x="77" y="0"/>
                </a:cubicBezTo>
                <a:cubicBezTo>
                  <a:pt x="52" y="0"/>
                  <a:pt x="40" y="8"/>
                  <a:pt x="36" y="16"/>
                </a:cubicBezTo>
                <a:cubicBezTo>
                  <a:pt x="6" y="16"/>
                  <a:pt x="6" y="16"/>
                  <a:pt x="6" y="16"/>
                </a:cubicBezTo>
                <a:cubicBezTo>
                  <a:pt x="3" y="16"/>
                  <a:pt x="0" y="19"/>
                  <a:pt x="0" y="22"/>
                </a:cubicBezTo>
                <a:cubicBezTo>
                  <a:pt x="0" y="59"/>
                  <a:pt x="24" y="74"/>
                  <a:pt x="42" y="87"/>
                </a:cubicBezTo>
                <a:cubicBezTo>
                  <a:pt x="58" y="97"/>
                  <a:pt x="67" y="104"/>
                  <a:pt x="67" y="116"/>
                </a:cubicBezTo>
                <a:cubicBezTo>
                  <a:pt x="67" y="128"/>
                  <a:pt x="67" y="128"/>
                  <a:pt x="67" y="128"/>
                </a:cubicBezTo>
                <a:cubicBezTo>
                  <a:pt x="51" y="129"/>
                  <a:pt x="39" y="135"/>
                  <a:pt x="39" y="143"/>
                </a:cubicBezTo>
                <a:cubicBezTo>
                  <a:pt x="39" y="151"/>
                  <a:pt x="56" y="158"/>
                  <a:pt x="77" y="158"/>
                </a:cubicBezTo>
                <a:cubicBezTo>
                  <a:pt x="98" y="158"/>
                  <a:pt x="115" y="151"/>
                  <a:pt x="115" y="143"/>
                </a:cubicBezTo>
                <a:cubicBezTo>
                  <a:pt x="115" y="135"/>
                  <a:pt x="104" y="129"/>
                  <a:pt x="87" y="128"/>
                </a:cubicBezTo>
                <a:cubicBezTo>
                  <a:pt x="87" y="116"/>
                  <a:pt x="87" y="116"/>
                  <a:pt x="87" y="116"/>
                </a:cubicBezTo>
                <a:close/>
              </a:path>
            </a:pathLst>
          </a:custGeom>
          <a:solidFill>
            <a:srgbClr val="00B0F0"/>
          </a:solidFill>
          <a:ln>
            <a:noFill/>
          </a:ln>
        </p:spPr>
        <p:txBody>
          <a:bodyPr vert="horz" wrap="square" lIns="126992" tIns="63496" rIns="126992" bIns="63496" numCol="1" anchor="t" anchorCtr="0" compatLnSpc="1"/>
          <a:lstStyle/>
          <a:p>
            <a:pPr algn="ctr" fontAlgn="base">
              <a:spcBef>
                <a:spcPct val="0"/>
              </a:spcBef>
              <a:spcAft>
                <a:spcPct val="0"/>
              </a:spcAft>
              <a:defRPr/>
            </a:pPr>
            <a:endParaRPr lang="en-US" sz="3055"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47" name="文本框 6"/>
          <p:cNvSpPr>
            <a:spLocks noChangeArrowheads="1"/>
          </p:cNvSpPr>
          <p:nvPr/>
        </p:nvSpPr>
        <p:spPr bwMode="auto">
          <a:xfrm>
            <a:off x="4742144" y="119696"/>
            <a:ext cx="3318310" cy="457964"/>
          </a:xfrm>
          <a:prstGeom prst="rect">
            <a:avLst/>
          </a:prstGeom>
          <a:noFill/>
          <a:ln>
            <a:noFill/>
          </a:ln>
        </p:spPr>
        <p:txBody>
          <a:bodyPr wrap="square" lIns="90696" tIns="45348" rIns="90696" bIns="45348">
            <a:spAutoFit/>
          </a:bodyPr>
          <a:lstStyle/>
          <a:p>
            <a:pPr defTabSz="1279525" fontAlgn="auto">
              <a:spcBef>
                <a:spcPts val="0"/>
              </a:spcBef>
              <a:spcAft>
                <a:spcPts val="0"/>
              </a:spcAft>
              <a:defRPr/>
            </a:pPr>
            <a:r>
              <a:rPr lang="zh-CN" altLang="en-US" sz="2380" dirty="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p>
        </p:txBody>
      </p:sp>
      <p:pic>
        <p:nvPicPr>
          <p:cNvPr id="48" name="图片 4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67862" y="511615"/>
            <a:ext cx="3611821" cy="38170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7"/>
                                            </p:tgtEl>
                                            <p:attrNameLst>
                                              <p:attrName>style.visibility</p:attrName>
                                            </p:attrNameLst>
                                          </p:cBhvr>
                                          <p:to>
                                            <p:strVal val="visible"/>
                                          </p:to>
                                        </p:set>
                                        <p:anim calcmode="lin" valueType="num">
                                          <p:cBhvr>
                                            <p:cTn id="11" dur="500" fill="hold"/>
                                            <p:tgtEl>
                                              <p:spTgt spid="47"/>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7"/>
                                            </p:tgtEl>
                                            <p:attrNameLst>
                                              <p:attrName>ppt_y</p:attrName>
                                            </p:attrNameLst>
                                          </p:cBhvr>
                                          <p:tavLst>
                                            <p:tav tm="0">
                                              <p:val>
                                                <p:strVal val="#ppt_y"/>
                                              </p:val>
                                            </p:tav>
                                            <p:tav tm="100000">
                                              <p:val>
                                                <p:strVal val="#ppt_y"/>
                                              </p:val>
                                            </p:tav>
                                          </p:tavLst>
                                        </p:anim>
                                        <p:anim calcmode="lin" valueType="num">
                                          <p:cBhvr>
                                            <p:cTn id="13" dur="500" fill="hold"/>
                                            <p:tgtEl>
                                              <p:spTgt spid="47"/>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7"/>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47"/>
                                            </p:tgtEl>
                                          </p:cBhvr>
                                        </p:animEffect>
                                      </p:childTnLst>
                                    </p:cTn>
                                  </p:par>
                                </p:childTnLst>
                              </p:cTn>
                            </p:par>
                            <p:par>
                              <p:cTn id="16" fill="hold">
                                <p:stCondLst>
                                  <p:cond delay="1450"/>
                                </p:stCondLst>
                                <p:childTnLst>
                                  <p:par>
                                    <p:cTn id="17" presetID="2" presetClass="entr" presetSubtype="4" accel="55000" fill="hold" grpId="0" nodeType="afterEffect" p14:presetBounceEnd="52000">
                                      <p:stCondLst>
                                        <p:cond delay="0"/>
                                      </p:stCondLst>
                                      <p:childTnLst>
                                        <p:set>
                                          <p:cBhvr>
                                            <p:cTn id="18" dur="1" fill="hold">
                                              <p:stCondLst>
                                                <p:cond delay="0"/>
                                              </p:stCondLst>
                                            </p:cTn>
                                            <p:tgtEl>
                                              <p:spTgt spid="64"/>
                                            </p:tgtEl>
                                            <p:attrNameLst>
                                              <p:attrName>style.visibility</p:attrName>
                                            </p:attrNameLst>
                                          </p:cBhvr>
                                          <p:to>
                                            <p:strVal val="visible"/>
                                          </p:to>
                                        </p:set>
                                        <p:anim calcmode="lin" valueType="num" p14:bounceEnd="52000">
                                          <p:cBhvr additive="base">
                                            <p:cTn id="19" dur="2000" fill="hold"/>
                                            <p:tgtEl>
                                              <p:spTgt spid="64"/>
                                            </p:tgtEl>
                                            <p:attrNameLst>
                                              <p:attrName>ppt_x</p:attrName>
                                            </p:attrNameLst>
                                          </p:cBhvr>
                                          <p:tavLst>
                                            <p:tav tm="0">
                                              <p:val>
                                                <p:strVal val="#ppt_x"/>
                                              </p:val>
                                            </p:tav>
                                            <p:tav tm="100000">
                                              <p:val>
                                                <p:strVal val="#ppt_x"/>
                                              </p:val>
                                            </p:tav>
                                          </p:tavLst>
                                        </p:anim>
                                        <p:anim calcmode="lin" valueType="num" p14:bounceEnd="52000">
                                          <p:cBhvr additive="base">
                                            <p:cTn id="20" dur="2000" fill="hold"/>
                                            <p:tgtEl>
                                              <p:spTgt spid="64"/>
                                            </p:tgtEl>
                                            <p:attrNameLst>
                                              <p:attrName>ppt_y</p:attrName>
                                            </p:attrNameLst>
                                          </p:cBhvr>
                                          <p:tavLst>
                                            <p:tav tm="0">
                                              <p:val>
                                                <p:strVal val="1+#ppt_h/2"/>
                                              </p:val>
                                            </p:tav>
                                            <p:tav tm="100000">
                                              <p:val>
                                                <p:strVal val="#ppt_y"/>
                                              </p:val>
                                            </p:tav>
                                          </p:tavLst>
                                        </p:anim>
                                      </p:childTnLst>
                                    </p:cTn>
                                  </p:par>
                                  <p:par>
                                    <p:cTn id="21" presetID="2" presetClass="entr" presetSubtype="1" accel="55000" fill="hold" grpId="0" nodeType="withEffect" p14:presetBounceEnd="52000">
                                      <p:stCondLst>
                                        <p:cond delay="0"/>
                                      </p:stCondLst>
                                      <p:childTnLst>
                                        <p:set>
                                          <p:cBhvr>
                                            <p:cTn id="22" dur="1" fill="hold">
                                              <p:stCondLst>
                                                <p:cond delay="0"/>
                                              </p:stCondLst>
                                            </p:cTn>
                                            <p:tgtEl>
                                              <p:spTgt spid="65"/>
                                            </p:tgtEl>
                                            <p:attrNameLst>
                                              <p:attrName>style.visibility</p:attrName>
                                            </p:attrNameLst>
                                          </p:cBhvr>
                                          <p:to>
                                            <p:strVal val="visible"/>
                                          </p:to>
                                        </p:set>
                                        <p:anim calcmode="lin" valueType="num" p14:bounceEnd="52000">
                                          <p:cBhvr additive="base">
                                            <p:cTn id="23" dur="2000" fill="hold"/>
                                            <p:tgtEl>
                                              <p:spTgt spid="65"/>
                                            </p:tgtEl>
                                            <p:attrNameLst>
                                              <p:attrName>ppt_x</p:attrName>
                                            </p:attrNameLst>
                                          </p:cBhvr>
                                          <p:tavLst>
                                            <p:tav tm="0">
                                              <p:val>
                                                <p:strVal val="#ppt_x"/>
                                              </p:val>
                                            </p:tav>
                                            <p:tav tm="100000">
                                              <p:val>
                                                <p:strVal val="#ppt_x"/>
                                              </p:val>
                                            </p:tav>
                                          </p:tavLst>
                                        </p:anim>
                                        <p:anim calcmode="lin" valueType="num" p14:bounceEnd="52000">
                                          <p:cBhvr additive="base">
                                            <p:cTn id="24" dur="2000" fill="hold"/>
                                            <p:tgtEl>
                                              <p:spTgt spid="65"/>
                                            </p:tgtEl>
                                            <p:attrNameLst>
                                              <p:attrName>ppt_y</p:attrName>
                                            </p:attrNameLst>
                                          </p:cBhvr>
                                          <p:tavLst>
                                            <p:tav tm="0">
                                              <p:val>
                                                <p:strVal val="0-#ppt_h/2"/>
                                              </p:val>
                                            </p:tav>
                                            <p:tav tm="100000">
                                              <p:val>
                                                <p:strVal val="#ppt_y"/>
                                              </p:val>
                                            </p:tav>
                                          </p:tavLst>
                                        </p:anim>
                                      </p:childTnLst>
                                    </p:cTn>
                                  </p:par>
                                </p:childTnLst>
                              </p:cTn>
                            </p:par>
                            <p:par>
                              <p:cTn id="25" fill="hold">
                                <p:stCondLst>
                                  <p:cond delay="3450"/>
                                </p:stCondLst>
                                <p:childTnLst>
                                  <p:par>
                                    <p:cTn id="26" presetID="53" presetClass="entr" presetSubtype="16" fill="hold" nodeType="afterEffect">
                                      <p:stCondLst>
                                        <p:cond delay="0"/>
                                      </p:stCondLst>
                                      <p:childTnLst>
                                        <p:set>
                                          <p:cBhvr>
                                            <p:cTn id="27" dur="1" fill="hold">
                                              <p:stCondLst>
                                                <p:cond delay="0"/>
                                              </p:stCondLst>
                                            </p:cTn>
                                            <p:tgtEl>
                                              <p:spTgt spid="66"/>
                                            </p:tgtEl>
                                            <p:attrNameLst>
                                              <p:attrName>style.visibility</p:attrName>
                                            </p:attrNameLst>
                                          </p:cBhvr>
                                          <p:to>
                                            <p:strVal val="visible"/>
                                          </p:to>
                                        </p:set>
                                        <p:anim calcmode="lin" valueType="num">
                                          <p:cBhvr>
                                            <p:cTn id="28" dur="500" fill="hold"/>
                                            <p:tgtEl>
                                              <p:spTgt spid="66"/>
                                            </p:tgtEl>
                                            <p:attrNameLst>
                                              <p:attrName>ppt_w</p:attrName>
                                            </p:attrNameLst>
                                          </p:cBhvr>
                                          <p:tavLst>
                                            <p:tav tm="0">
                                              <p:val>
                                                <p:fltVal val="0"/>
                                              </p:val>
                                            </p:tav>
                                            <p:tav tm="100000">
                                              <p:val>
                                                <p:strVal val="#ppt_w"/>
                                              </p:val>
                                            </p:tav>
                                          </p:tavLst>
                                        </p:anim>
                                        <p:anim calcmode="lin" valueType="num">
                                          <p:cBhvr>
                                            <p:cTn id="29" dur="500" fill="hold"/>
                                            <p:tgtEl>
                                              <p:spTgt spid="66"/>
                                            </p:tgtEl>
                                            <p:attrNameLst>
                                              <p:attrName>ppt_h</p:attrName>
                                            </p:attrNameLst>
                                          </p:cBhvr>
                                          <p:tavLst>
                                            <p:tav tm="0">
                                              <p:val>
                                                <p:fltVal val="0"/>
                                              </p:val>
                                            </p:tav>
                                            <p:tav tm="100000">
                                              <p:val>
                                                <p:strVal val="#ppt_h"/>
                                              </p:val>
                                            </p:tav>
                                          </p:tavLst>
                                        </p:anim>
                                        <p:animEffect transition="in" filter="fade">
                                          <p:cBhvr>
                                            <p:cTn id="30" dur="500"/>
                                            <p:tgtEl>
                                              <p:spTgt spid="66"/>
                                            </p:tgtEl>
                                          </p:cBhvr>
                                        </p:animEffect>
                                      </p:childTnLst>
                                    </p:cTn>
                                  </p:par>
                                </p:childTnLst>
                              </p:cTn>
                            </p:par>
                            <p:par>
                              <p:cTn id="31" fill="hold">
                                <p:stCondLst>
                                  <p:cond delay="3950"/>
                                </p:stCondLst>
                                <p:childTnLst>
                                  <p:par>
                                    <p:cTn id="32" presetID="42" presetClass="entr" presetSubtype="0" fill="hold" grpId="0" nodeType="afterEffect">
                                      <p:stCondLst>
                                        <p:cond delay="0"/>
                                      </p:stCondLst>
                                      <p:childTnLst>
                                        <p:set>
                                          <p:cBhvr>
                                            <p:cTn id="33" dur="1" fill="hold">
                                              <p:stCondLst>
                                                <p:cond delay="0"/>
                                              </p:stCondLst>
                                            </p:cTn>
                                            <p:tgtEl>
                                              <p:spTgt spid="72"/>
                                            </p:tgtEl>
                                            <p:attrNameLst>
                                              <p:attrName>style.visibility</p:attrName>
                                            </p:attrNameLst>
                                          </p:cBhvr>
                                          <p:to>
                                            <p:strVal val="visible"/>
                                          </p:to>
                                        </p:set>
                                        <p:animEffect transition="in" filter="fade">
                                          <p:cBhvr>
                                            <p:cTn id="34" dur="500"/>
                                            <p:tgtEl>
                                              <p:spTgt spid="72"/>
                                            </p:tgtEl>
                                          </p:cBhvr>
                                        </p:animEffect>
                                        <p:anim calcmode="lin" valueType="num">
                                          <p:cBhvr>
                                            <p:cTn id="35" dur="500" fill="hold"/>
                                            <p:tgtEl>
                                              <p:spTgt spid="72"/>
                                            </p:tgtEl>
                                            <p:attrNameLst>
                                              <p:attrName>ppt_x</p:attrName>
                                            </p:attrNameLst>
                                          </p:cBhvr>
                                          <p:tavLst>
                                            <p:tav tm="0">
                                              <p:val>
                                                <p:strVal val="#ppt_x"/>
                                              </p:val>
                                            </p:tav>
                                            <p:tav tm="100000">
                                              <p:val>
                                                <p:strVal val="#ppt_x"/>
                                              </p:val>
                                            </p:tav>
                                          </p:tavLst>
                                        </p:anim>
                                        <p:anim calcmode="lin" valueType="num">
                                          <p:cBhvr>
                                            <p:cTn id="36" dur="500" fill="hold"/>
                                            <p:tgtEl>
                                              <p:spTgt spid="72"/>
                                            </p:tgtEl>
                                            <p:attrNameLst>
                                              <p:attrName>ppt_y</p:attrName>
                                            </p:attrNameLst>
                                          </p:cBhvr>
                                          <p:tavLst>
                                            <p:tav tm="0">
                                              <p:val>
                                                <p:strVal val="#ppt_y+.1"/>
                                              </p:val>
                                            </p:tav>
                                            <p:tav tm="100000">
                                              <p:val>
                                                <p:strVal val="#ppt_y"/>
                                              </p:val>
                                            </p:tav>
                                          </p:tavLst>
                                        </p:anim>
                                      </p:childTnLst>
                                    </p:cTn>
                                  </p:par>
                                </p:childTnLst>
                              </p:cTn>
                            </p:par>
                            <p:par>
                              <p:cTn id="37" fill="hold">
                                <p:stCondLst>
                                  <p:cond delay="4450"/>
                                </p:stCondLst>
                                <p:childTnLst>
                                  <p:par>
                                    <p:cTn id="38" presetID="22" presetClass="entr" presetSubtype="2" fill="hold" nodeType="afterEffect">
                                      <p:stCondLst>
                                        <p:cond delay="0"/>
                                      </p:stCondLst>
                                      <p:childTnLst>
                                        <p:set>
                                          <p:cBhvr>
                                            <p:cTn id="39" dur="1" fill="hold">
                                              <p:stCondLst>
                                                <p:cond delay="0"/>
                                              </p:stCondLst>
                                            </p:cTn>
                                            <p:tgtEl>
                                              <p:spTgt spid="61"/>
                                            </p:tgtEl>
                                            <p:attrNameLst>
                                              <p:attrName>style.visibility</p:attrName>
                                            </p:attrNameLst>
                                          </p:cBhvr>
                                          <p:to>
                                            <p:strVal val="visible"/>
                                          </p:to>
                                        </p:set>
                                        <p:animEffect transition="in" filter="wipe(right)">
                                          <p:cBhvr>
                                            <p:cTn id="40" dur="500"/>
                                            <p:tgtEl>
                                              <p:spTgt spid="61"/>
                                            </p:tgtEl>
                                          </p:cBhvr>
                                        </p:animEffect>
                                      </p:childTnLst>
                                    </p:cTn>
                                  </p:par>
                                </p:childTnLst>
                              </p:cTn>
                            </p:par>
                            <p:par>
                              <p:cTn id="41" fill="hold">
                                <p:stCondLst>
                                  <p:cond delay="4950"/>
                                </p:stCondLst>
                                <p:childTnLst>
                                  <p:par>
                                    <p:cTn id="42" presetID="22" presetClass="entr" presetSubtype="8" fill="hold" nodeType="afterEffect">
                                      <p:stCondLst>
                                        <p:cond delay="0"/>
                                      </p:stCondLst>
                                      <p:childTnLst>
                                        <p:set>
                                          <p:cBhvr>
                                            <p:cTn id="43" dur="1" fill="hold">
                                              <p:stCondLst>
                                                <p:cond delay="0"/>
                                              </p:stCondLst>
                                            </p:cTn>
                                            <p:tgtEl>
                                              <p:spTgt spid="69"/>
                                            </p:tgtEl>
                                            <p:attrNameLst>
                                              <p:attrName>style.visibility</p:attrName>
                                            </p:attrNameLst>
                                          </p:cBhvr>
                                          <p:to>
                                            <p:strVal val="visible"/>
                                          </p:to>
                                        </p:set>
                                        <p:animEffect transition="in" filter="wipe(left)">
                                          <p:cBhvr>
                                            <p:cTn id="44" dur="500"/>
                                            <p:tgtEl>
                                              <p:spTgt spid="69"/>
                                            </p:tgtEl>
                                          </p:cBhvr>
                                        </p:animEffect>
                                      </p:childTnLst>
                                    </p:cTn>
                                  </p:par>
                                </p:childTnLst>
                              </p:cTn>
                            </p:par>
                            <p:par>
                              <p:cTn id="45" fill="hold">
                                <p:stCondLst>
                                  <p:cond delay="5450"/>
                                </p:stCondLst>
                                <p:childTnLst>
                                  <p:par>
                                    <p:cTn id="46" presetID="53" presetClass="entr" presetSubtype="16" fill="hold" nodeType="afterEffect">
                                      <p:stCondLst>
                                        <p:cond delay="0"/>
                                      </p:stCondLst>
                                      <p:childTnLst>
                                        <p:set>
                                          <p:cBhvr>
                                            <p:cTn id="47" dur="1" fill="hold">
                                              <p:stCondLst>
                                                <p:cond delay="0"/>
                                              </p:stCondLst>
                                            </p:cTn>
                                            <p:tgtEl>
                                              <p:spTgt spid="76"/>
                                            </p:tgtEl>
                                            <p:attrNameLst>
                                              <p:attrName>style.visibility</p:attrName>
                                            </p:attrNameLst>
                                          </p:cBhvr>
                                          <p:to>
                                            <p:strVal val="visible"/>
                                          </p:to>
                                        </p:set>
                                        <p:anim calcmode="lin" valueType="num">
                                          <p:cBhvr>
                                            <p:cTn id="48" dur="500" fill="hold"/>
                                            <p:tgtEl>
                                              <p:spTgt spid="76"/>
                                            </p:tgtEl>
                                            <p:attrNameLst>
                                              <p:attrName>ppt_w</p:attrName>
                                            </p:attrNameLst>
                                          </p:cBhvr>
                                          <p:tavLst>
                                            <p:tav tm="0">
                                              <p:val>
                                                <p:fltVal val="0"/>
                                              </p:val>
                                            </p:tav>
                                            <p:tav tm="100000">
                                              <p:val>
                                                <p:strVal val="#ppt_w"/>
                                              </p:val>
                                            </p:tav>
                                          </p:tavLst>
                                        </p:anim>
                                        <p:anim calcmode="lin" valueType="num">
                                          <p:cBhvr>
                                            <p:cTn id="49" dur="500" fill="hold"/>
                                            <p:tgtEl>
                                              <p:spTgt spid="76"/>
                                            </p:tgtEl>
                                            <p:attrNameLst>
                                              <p:attrName>ppt_h</p:attrName>
                                            </p:attrNameLst>
                                          </p:cBhvr>
                                          <p:tavLst>
                                            <p:tav tm="0">
                                              <p:val>
                                                <p:fltVal val="0"/>
                                              </p:val>
                                            </p:tav>
                                            <p:tav tm="100000">
                                              <p:val>
                                                <p:strVal val="#ppt_h"/>
                                              </p:val>
                                            </p:tav>
                                          </p:tavLst>
                                        </p:anim>
                                        <p:animEffect transition="in" filter="fade">
                                          <p:cBhvr>
                                            <p:cTn id="50" dur="500"/>
                                            <p:tgtEl>
                                              <p:spTgt spid="76"/>
                                            </p:tgtEl>
                                          </p:cBhvr>
                                        </p:animEffect>
                                      </p:childTnLst>
                                    </p:cTn>
                                  </p:par>
                                </p:childTnLst>
                              </p:cTn>
                            </p:par>
                            <p:par>
                              <p:cTn id="51" fill="hold">
                                <p:stCondLst>
                                  <p:cond delay="5950"/>
                                </p:stCondLst>
                                <p:childTnLst>
                                  <p:par>
                                    <p:cTn id="52" presetID="42" presetClass="entr" presetSubtype="0" fill="hold" grpId="0" nodeType="afterEffect">
                                      <p:stCondLst>
                                        <p:cond delay="0"/>
                                      </p:stCondLst>
                                      <p:childTnLst>
                                        <p:set>
                                          <p:cBhvr>
                                            <p:cTn id="53" dur="1" fill="hold">
                                              <p:stCondLst>
                                                <p:cond delay="0"/>
                                              </p:stCondLst>
                                            </p:cTn>
                                            <p:tgtEl>
                                              <p:spTgt spid="82"/>
                                            </p:tgtEl>
                                            <p:attrNameLst>
                                              <p:attrName>style.visibility</p:attrName>
                                            </p:attrNameLst>
                                          </p:cBhvr>
                                          <p:to>
                                            <p:strVal val="visible"/>
                                          </p:to>
                                        </p:set>
                                        <p:animEffect transition="in" filter="fade">
                                          <p:cBhvr>
                                            <p:cTn id="54" dur="500"/>
                                            <p:tgtEl>
                                              <p:spTgt spid="82"/>
                                            </p:tgtEl>
                                          </p:cBhvr>
                                        </p:animEffect>
                                        <p:anim calcmode="lin" valueType="num">
                                          <p:cBhvr>
                                            <p:cTn id="55" dur="500" fill="hold"/>
                                            <p:tgtEl>
                                              <p:spTgt spid="82"/>
                                            </p:tgtEl>
                                            <p:attrNameLst>
                                              <p:attrName>ppt_x</p:attrName>
                                            </p:attrNameLst>
                                          </p:cBhvr>
                                          <p:tavLst>
                                            <p:tav tm="0">
                                              <p:val>
                                                <p:strVal val="#ppt_x"/>
                                              </p:val>
                                            </p:tav>
                                            <p:tav tm="100000">
                                              <p:val>
                                                <p:strVal val="#ppt_x"/>
                                              </p:val>
                                            </p:tav>
                                          </p:tavLst>
                                        </p:anim>
                                        <p:anim calcmode="lin" valueType="num">
                                          <p:cBhvr>
                                            <p:cTn id="56" dur="500" fill="hold"/>
                                            <p:tgtEl>
                                              <p:spTgt spid="82"/>
                                            </p:tgtEl>
                                            <p:attrNameLst>
                                              <p:attrName>ppt_y</p:attrName>
                                            </p:attrNameLst>
                                          </p:cBhvr>
                                          <p:tavLst>
                                            <p:tav tm="0">
                                              <p:val>
                                                <p:strVal val="#ppt_y+.1"/>
                                              </p:val>
                                            </p:tav>
                                            <p:tav tm="100000">
                                              <p:val>
                                                <p:strVal val="#ppt_y"/>
                                              </p:val>
                                            </p:tav>
                                          </p:tavLst>
                                        </p:anim>
                                      </p:childTnLst>
                                    </p:cTn>
                                  </p:par>
                                </p:childTnLst>
                              </p:cTn>
                            </p:par>
                            <p:par>
                              <p:cTn id="57" fill="hold">
                                <p:stCondLst>
                                  <p:cond delay="6450"/>
                                </p:stCondLst>
                                <p:childTnLst>
                                  <p:par>
                                    <p:cTn id="58" presetID="22" presetClass="entr" presetSubtype="2" fill="hold" nodeType="afterEffect">
                                      <p:stCondLst>
                                        <p:cond delay="0"/>
                                      </p:stCondLst>
                                      <p:childTnLst>
                                        <p:set>
                                          <p:cBhvr>
                                            <p:cTn id="59" dur="1" fill="hold">
                                              <p:stCondLst>
                                                <p:cond delay="0"/>
                                              </p:stCondLst>
                                            </p:cTn>
                                            <p:tgtEl>
                                              <p:spTgt spid="73"/>
                                            </p:tgtEl>
                                            <p:attrNameLst>
                                              <p:attrName>style.visibility</p:attrName>
                                            </p:attrNameLst>
                                          </p:cBhvr>
                                          <p:to>
                                            <p:strVal val="visible"/>
                                          </p:to>
                                        </p:set>
                                        <p:animEffect transition="in" filter="wipe(right)">
                                          <p:cBhvr>
                                            <p:cTn id="60" dur="500"/>
                                            <p:tgtEl>
                                              <p:spTgt spid="73"/>
                                            </p:tgtEl>
                                          </p:cBhvr>
                                        </p:animEffect>
                                      </p:childTnLst>
                                    </p:cTn>
                                  </p:par>
                                </p:childTnLst>
                              </p:cTn>
                            </p:par>
                            <p:par>
                              <p:cTn id="61" fill="hold">
                                <p:stCondLst>
                                  <p:cond delay="6950"/>
                                </p:stCondLst>
                                <p:childTnLst>
                                  <p:par>
                                    <p:cTn id="62" presetID="22" presetClass="entr" presetSubtype="8" fill="hold" nodeType="afterEffect">
                                      <p:stCondLst>
                                        <p:cond delay="0"/>
                                      </p:stCondLst>
                                      <p:childTnLst>
                                        <p:set>
                                          <p:cBhvr>
                                            <p:cTn id="63" dur="1" fill="hold">
                                              <p:stCondLst>
                                                <p:cond delay="0"/>
                                              </p:stCondLst>
                                            </p:cTn>
                                            <p:tgtEl>
                                              <p:spTgt spid="79"/>
                                            </p:tgtEl>
                                            <p:attrNameLst>
                                              <p:attrName>style.visibility</p:attrName>
                                            </p:attrNameLst>
                                          </p:cBhvr>
                                          <p:to>
                                            <p:strVal val="visible"/>
                                          </p:to>
                                        </p:set>
                                        <p:animEffect transition="in" filter="wipe(left)">
                                          <p:cBhvr>
                                            <p:cTn id="64" dur="500"/>
                                            <p:tgtEl>
                                              <p:spTgt spid="79"/>
                                            </p:tgtEl>
                                          </p:cBhvr>
                                        </p:animEffect>
                                      </p:childTnLst>
                                    </p:cTn>
                                  </p:par>
                                </p:childTnLst>
                              </p:cTn>
                            </p:par>
                            <p:par>
                              <p:cTn id="65" fill="hold">
                                <p:stCondLst>
                                  <p:cond delay="7450"/>
                                </p:stCondLst>
                                <p:childTnLst>
                                  <p:par>
                                    <p:cTn id="66" presetID="53" presetClass="entr" presetSubtype="16" fill="hold" nodeType="afterEffect">
                                      <p:stCondLst>
                                        <p:cond delay="0"/>
                                      </p:stCondLst>
                                      <p:childTnLst>
                                        <p:set>
                                          <p:cBhvr>
                                            <p:cTn id="67" dur="1" fill="hold">
                                              <p:stCondLst>
                                                <p:cond delay="0"/>
                                              </p:stCondLst>
                                            </p:cTn>
                                            <p:tgtEl>
                                              <p:spTgt spid="86"/>
                                            </p:tgtEl>
                                            <p:attrNameLst>
                                              <p:attrName>style.visibility</p:attrName>
                                            </p:attrNameLst>
                                          </p:cBhvr>
                                          <p:to>
                                            <p:strVal val="visible"/>
                                          </p:to>
                                        </p:set>
                                        <p:anim calcmode="lin" valueType="num">
                                          <p:cBhvr>
                                            <p:cTn id="68" dur="500" fill="hold"/>
                                            <p:tgtEl>
                                              <p:spTgt spid="86"/>
                                            </p:tgtEl>
                                            <p:attrNameLst>
                                              <p:attrName>ppt_w</p:attrName>
                                            </p:attrNameLst>
                                          </p:cBhvr>
                                          <p:tavLst>
                                            <p:tav tm="0">
                                              <p:val>
                                                <p:fltVal val="0"/>
                                              </p:val>
                                            </p:tav>
                                            <p:tav tm="100000">
                                              <p:val>
                                                <p:strVal val="#ppt_w"/>
                                              </p:val>
                                            </p:tav>
                                          </p:tavLst>
                                        </p:anim>
                                        <p:anim calcmode="lin" valueType="num">
                                          <p:cBhvr>
                                            <p:cTn id="69" dur="500" fill="hold"/>
                                            <p:tgtEl>
                                              <p:spTgt spid="86"/>
                                            </p:tgtEl>
                                            <p:attrNameLst>
                                              <p:attrName>ppt_h</p:attrName>
                                            </p:attrNameLst>
                                          </p:cBhvr>
                                          <p:tavLst>
                                            <p:tav tm="0">
                                              <p:val>
                                                <p:fltVal val="0"/>
                                              </p:val>
                                            </p:tav>
                                            <p:tav tm="100000">
                                              <p:val>
                                                <p:strVal val="#ppt_h"/>
                                              </p:val>
                                            </p:tav>
                                          </p:tavLst>
                                        </p:anim>
                                        <p:animEffect transition="in" filter="fade">
                                          <p:cBhvr>
                                            <p:cTn id="70" dur="500"/>
                                            <p:tgtEl>
                                              <p:spTgt spid="86"/>
                                            </p:tgtEl>
                                          </p:cBhvr>
                                        </p:animEffect>
                                      </p:childTnLst>
                                    </p:cTn>
                                  </p:par>
                                </p:childTnLst>
                              </p:cTn>
                            </p:par>
                            <p:par>
                              <p:cTn id="71" fill="hold">
                                <p:stCondLst>
                                  <p:cond delay="7950"/>
                                </p:stCondLst>
                                <p:childTnLst>
                                  <p:par>
                                    <p:cTn id="72" presetID="42" presetClass="entr" presetSubtype="0" fill="hold" grpId="0" nodeType="afterEffect">
                                      <p:stCondLst>
                                        <p:cond delay="0"/>
                                      </p:stCondLst>
                                      <p:childTnLst>
                                        <p:set>
                                          <p:cBhvr>
                                            <p:cTn id="73" dur="1" fill="hold">
                                              <p:stCondLst>
                                                <p:cond delay="0"/>
                                              </p:stCondLst>
                                            </p:cTn>
                                            <p:tgtEl>
                                              <p:spTgt spid="92"/>
                                            </p:tgtEl>
                                            <p:attrNameLst>
                                              <p:attrName>style.visibility</p:attrName>
                                            </p:attrNameLst>
                                          </p:cBhvr>
                                          <p:to>
                                            <p:strVal val="visible"/>
                                          </p:to>
                                        </p:set>
                                        <p:animEffect transition="in" filter="fade">
                                          <p:cBhvr>
                                            <p:cTn id="74" dur="500"/>
                                            <p:tgtEl>
                                              <p:spTgt spid="92"/>
                                            </p:tgtEl>
                                          </p:cBhvr>
                                        </p:animEffect>
                                        <p:anim calcmode="lin" valueType="num">
                                          <p:cBhvr>
                                            <p:cTn id="75" dur="500" fill="hold"/>
                                            <p:tgtEl>
                                              <p:spTgt spid="92"/>
                                            </p:tgtEl>
                                            <p:attrNameLst>
                                              <p:attrName>ppt_x</p:attrName>
                                            </p:attrNameLst>
                                          </p:cBhvr>
                                          <p:tavLst>
                                            <p:tav tm="0">
                                              <p:val>
                                                <p:strVal val="#ppt_x"/>
                                              </p:val>
                                            </p:tav>
                                            <p:tav tm="100000">
                                              <p:val>
                                                <p:strVal val="#ppt_x"/>
                                              </p:val>
                                            </p:tav>
                                          </p:tavLst>
                                        </p:anim>
                                        <p:anim calcmode="lin" valueType="num">
                                          <p:cBhvr>
                                            <p:cTn id="76" dur="500" fill="hold"/>
                                            <p:tgtEl>
                                              <p:spTgt spid="92"/>
                                            </p:tgtEl>
                                            <p:attrNameLst>
                                              <p:attrName>ppt_y</p:attrName>
                                            </p:attrNameLst>
                                          </p:cBhvr>
                                          <p:tavLst>
                                            <p:tav tm="0">
                                              <p:val>
                                                <p:strVal val="#ppt_y+.1"/>
                                              </p:val>
                                            </p:tav>
                                            <p:tav tm="100000">
                                              <p:val>
                                                <p:strVal val="#ppt_y"/>
                                              </p:val>
                                            </p:tav>
                                          </p:tavLst>
                                        </p:anim>
                                      </p:childTnLst>
                                    </p:cTn>
                                  </p:par>
                                </p:childTnLst>
                              </p:cTn>
                            </p:par>
                            <p:par>
                              <p:cTn id="77" fill="hold">
                                <p:stCondLst>
                                  <p:cond delay="8450"/>
                                </p:stCondLst>
                                <p:childTnLst>
                                  <p:par>
                                    <p:cTn id="78" presetID="22" presetClass="entr" presetSubtype="2" fill="hold" nodeType="afterEffect">
                                      <p:stCondLst>
                                        <p:cond delay="0"/>
                                      </p:stCondLst>
                                      <p:childTnLst>
                                        <p:set>
                                          <p:cBhvr>
                                            <p:cTn id="79" dur="1" fill="hold">
                                              <p:stCondLst>
                                                <p:cond delay="0"/>
                                              </p:stCondLst>
                                            </p:cTn>
                                            <p:tgtEl>
                                              <p:spTgt spid="83"/>
                                            </p:tgtEl>
                                            <p:attrNameLst>
                                              <p:attrName>style.visibility</p:attrName>
                                            </p:attrNameLst>
                                          </p:cBhvr>
                                          <p:to>
                                            <p:strVal val="visible"/>
                                          </p:to>
                                        </p:set>
                                        <p:animEffect transition="in" filter="wipe(right)">
                                          <p:cBhvr>
                                            <p:cTn id="80" dur="500"/>
                                            <p:tgtEl>
                                              <p:spTgt spid="83"/>
                                            </p:tgtEl>
                                          </p:cBhvr>
                                        </p:animEffect>
                                      </p:childTnLst>
                                    </p:cTn>
                                  </p:par>
                                </p:childTnLst>
                              </p:cTn>
                            </p:par>
                            <p:par>
                              <p:cTn id="81" fill="hold">
                                <p:stCondLst>
                                  <p:cond delay="8950"/>
                                </p:stCondLst>
                                <p:childTnLst>
                                  <p:par>
                                    <p:cTn id="82" presetID="22" presetClass="entr" presetSubtype="8" fill="hold" nodeType="afterEffect">
                                      <p:stCondLst>
                                        <p:cond delay="0"/>
                                      </p:stCondLst>
                                      <p:childTnLst>
                                        <p:set>
                                          <p:cBhvr>
                                            <p:cTn id="83" dur="1" fill="hold">
                                              <p:stCondLst>
                                                <p:cond delay="0"/>
                                              </p:stCondLst>
                                            </p:cTn>
                                            <p:tgtEl>
                                              <p:spTgt spid="89"/>
                                            </p:tgtEl>
                                            <p:attrNameLst>
                                              <p:attrName>style.visibility</p:attrName>
                                            </p:attrNameLst>
                                          </p:cBhvr>
                                          <p:to>
                                            <p:strVal val="visible"/>
                                          </p:to>
                                        </p:set>
                                        <p:animEffect transition="in" filter="wipe(left)">
                                          <p:cBhvr>
                                            <p:cTn id="84" dur="500"/>
                                            <p:tgtEl>
                                              <p:spTgt spid="89"/>
                                            </p:tgtEl>
                                          </p:cBhvr>
                                        </p:animEffect>
                                      </p:childTnLst>
                                    </p:cTn>
                                  </p:par>
                                </p:childTnLst>
                              </p:cTn>
                            </p:par>
                            <p:par>
                              <p:cTn id="85" fill="hold">
                                <p:stCondLst>
                                  <p:cond delay="9450"/>
                                </p:stCondLst>
                                <p:childTnLst>
                                  <p:par>
                                    <p:cTn id="86" presetID="53" presetClass="entr" presetSubtype="16" fill="hold" nodeType="afterEffect">
                                      <p:stCondLst>
                                        <p:cond delay="0"/>
                                      </p:stCondLst>
                                      <p:childTnLst>
                                        <p:set>
                                          <p:cBhvr>
                                            <p:cTn id="87" dur="1" fill="hold">
                                              <p:stCondLst>
                                                <p:cond delay="0"/>
                                              </p:stCondLst>
                                            </p:cTn>
                                            <p:tgtEl>
                                              <p:spTgt spid="96"/>
                                            </p:tgtEl>
                                            <p:attrNameLst>
                                              <p:attrName>style.visibility</p:attrName>
                                            </p:attrNameLst>
                                          </p:cBhvr>
                                          <p:to>
                                            <p:strVal val="visible"/>
                                          </p:to>
                                        </p:set>
                                        <p:anim calcmode="lin" valueType="num">
                                          <p:cBhvr>
                                            <p:cTn id="88" dur="500" fill="hold"/>
                                            <p:tgtEl>
                                              <p:spTgt spid="96"/>
                                            </p:tgtEl>
                                            <p:attrNameLst>
                                              <p:attrName>ppt_w</p:attrName>
                                            </p:attrNameLst>
                                          </p:cBhvr>
                                          <p:tavLst>
                                            <p:tav tm="0">
                                              <p:val>
                                                <p:fltVal val="0"/>
                                              </p:val>
                                            </p:tav>
                                            <p:tav tm="100000">
                                              <p:val>
                                                <p:strVal val="#ppt_w"/>
                                              </p:val>
                                            </p:tav>
                                          </p:tavLst>
                                        </p:anim>
                                        <p:anim calcmode="lin" valueType="num">
                                          <p:cBhvr>
                                            <p:cTn id="89" dur="500" fill="hold"/>
                                            <p:tgtEl>
                                              <p:spTgt spid="96"/>
                                            </p:tgtEl>
                                            <p:attrNameLst>
                                              <p:attrName>ppt_h</p:attrName>
                                            </p:attrNameLst>
                                          </p:cBhvr>
                                          <p:tavLst>
                                            <p:tav tm="0">
                                              <p:val>
                                                <p:fltVal val="0"/>
                                              </p:val>
                                            </p:tav>
                                            <p:tav tm="100000">
                                              <p:val>
                                                <p:strVal val="#ppt_h"/>
                                              </p:val>
                                            </p:tav>
                                          </p:tavLst>
                                        </p:anim>
                                        <p:animEffect transition="in" filter="fade">
                                          <p:cBhvr>
                                            <p:cTn id="90" dur="500"/>
                                            <p:tgtEl>
                                              <p:spTgt spid="96"/>
                                            </p:tgtEl>
                                          </p:cBhvr>
                                        </p:animEffect>
                                      </p:childTnLst>
                                    </p:cTn>
                                  </p:par>
                                </p:childTnLst>
                              </p:cTn>
                            </p:par>
                            <p:par>
                              <p:cTn id="91" fill="hold">
                                <p:stCondLst>
                                  <p:cond delay="9950"/>
                                </p:stCondLst>
                                <p:childTnLst>
                                  <p:par>
                                    <p:cTn id="92" presetID="42" presetClass="entr" presetSubtype="0" fill="hold" grpId="0" nodeType="afterEffect">
                                      <p:stCondLst>
                                        <p:cond delay="0"/>
                                      </p:stCondLst>
                                      <p:childTnLst>
                                        <p:set>
                                          <p:cBhvr>
                                            <p:cTn id="93" dur="1" fill="hold">
                                              <p:stCondLst>
                                                <p:cond delay="0"/>
                                              </p:stCondLst>
                                            </p:cTn>
                                            <p:tgtEl>
                                              <p:spTgt spid="102"/>
                                            </p:tgtEl>
                                            <p:attrNameLst>
                                              <p:attrName>style.visibility</p:attrName>
                                            </p:attrNameLst>
                                          </p:cBhvr>
                                          <p:to>
                                            <p:strVal val="visible"/>
                                          </p:to>
                                        </p:set>
                                        <p:animEffect transition="in" filter="fade">
                                          <p:cBhvr>
                                            <p:cTn id="94" dur="500"/>
                                            <p:tgtEl>
                                              <p:spTgt spid="102"/>
                                            </p:tgtEl>
                                          </p:cBhvr>
                                        </p:animEffect>
                                        <p:anim calcmode="lin" valueType="num">
                                          <p:cBhvr>
                                            <p:cTn id="95" dur="500" fill="hold"/>
                                            <p:tgtEl>
                                              <p:spTgt spid="102"/>
                                            </p:tgtEl>
                                            <p:attrNameLst>
                                              <p:attrName>ppt_x</p:attrName>
                                            </p:attrNameLst>
                                          </p:cBhvr>
                                          <p:tavLst>
                                            <p:tav tm="0">
                                              <p:val>
                                                <p:strVal val="#ppt_x"/>
                                              </p:val>
                                            </p:tav>
                                            <p:tav tm="100000">
                                              <p:val>
                                                <p:strVal val="#ppt_x"/>
                                              </p:val>
                                            </p:tav>
                                          </p:tavLst>
                                        </p:anim>
                                        <p:anim calcmode="lin" valueType="num">
                                          <p:cBhvr>
                                            <p:cTn id="96" dur="500" fill="hold"/>
                                            <p:tgtEl>
                                              <p:spTgt spid="102"/>
                                            </p:tgtEl>
                                            <p:attrNameLst>
                                              <p:attrName>ppt_y</p:attrName>
                                            </p:attrNameLst>
                                          </p:cBhvr>
                                          <p:tavLst>
                                            <p:tav tm="0">
                                              <p:val>
                                                <p:strVal val="#ppt_y+.1"/>
                                              </p:val>
                                            </p:tav>
                                            <p:tav tm="100000">
                                              <p:val>
                                                <p:strVal val="#ppt_y"/>
                                              </p:val>
                                            </p:tav>
                                          </p:tavLst>
                                        </p:anim>
                                      </p:childTnLst>
                                    </p:cTn>
                                  </p:par>
                                </p:childTnLst>
                              </p:cTn>
                            </p:par>
                            <p:par>
                              <p:cTn id="97" fill="hold">
                                <p:stCondLst>
                                  <p:cond delay="10450"/>
                                </p:stCondLst>
                                <p:childTnLst>
                                  <p:par>
                                    <p:cTn id="98" presetID="22" presetClass="entr" presetSubtype="2" fill="hold" nodeType="afterEffect">
                                      <p:stCondLst>
                                        <p:cond delay="0"/>
                                      </p:stCondLst>
                                      <p:childTnLst>
                                        <p:set>
                                          <p:cBhvr>
                                            <p:cTn id="99" dur="1" fill="hold">
                                              <p:stCondLst>
                                                <p:cond delay="0"/>
                                              </p:stCondLst>
                                            </p:cTn>
                                            <p:tgtEl>
                                              <p:spTgt spid="93"/>
                                            </p:tgtEl>
                                            <p:attrNameLst>
                                              <p:attrName>style.visibility</p:attrName>
                                            </p:attrNameLst>
                                          </p:cBhvr>
                                          <p:to>
                                            <p:strVal val="visible"/>
                                          </p:to>
                                        </p:set>
                                        <p:animEffect transition="in" filter="wipe(right)">
                                          <p:cBhvr>
                                            <p:cTn id="100" dur="500"/>
                                            <p:tgtEl>
                                              <p:spTgt spid="93"/>
                                            </p:tgtEl>
                                          </p:cBhvr>
                                        </p:animEffect>
                                      </p:childTnLst>
                                    </p:cTn>
                                  </p:par>
                                </p:childTnLst>
                              </p:cTn>
                            </p:par>
                            <p:par>
                              <p:cTn id="101" fill="hold">
                                <p:stCondLst>
                                  <p:cond delay="10950"/>
                                </p:stCondLst>
                                <p:childTnLst>
                                  <p:par>
                                    <p:cTn id="102" presetID="22" presetClass="entr" presetSubtype="8" fill="hold" nodeType="afterEffect">
                                      <p:stCondLst>
                                        <p:cond delay="0"/>
                                      </p:stCondLst>
                                      <p:childTnLst>
                                        <p:set>
                                          <p:cBhvr>
                                            <p:cTn id="103" dur="1" fill="hold">
                                              <p:stCondLst>
                                                <p:cond delay="0"/>
                                              </p:stCondLst>
                                            </p:cTn>
                                            <p:tgtEl>
                                              <p:spTgt spid="99"/>
                                            </p:tgtEl>
                                            <p:attrNameLst>
                                              <p:attrName>style.visibility</p:attrName>
                                            </p:attrNameLst>
                                          </p:cBhvr>
                                          <p:to>
                                            <p:strVal val="visible"/>
                                          </p:to>
                                        </p:set>
                                        <p:animEffect transition="in" filter="wipe(left)">
                                          <p:cBhvr>
                                            <p:cTn id="104"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5" grpId="0" animBg="1"/>
          <p:bldP spid="72" grpId="0" animBg="1"/>
          <p:bldP spid="82" grpId="0" animBg="1"/>
          <p:bldP spid="92" grpId="0" animBg="1"/>
          <p:bldP spid="102" grpId="0" animBg="1"/>
          <p:bldP spid="47" grpId="0" bldLvl="0" autoUpdateAnimBg="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7"/>
                                            </p:tgtEl>
                                            <p:attrNameLst>
                                              <p:attrName>style.visibility</p:attrName>
                                            </p:attrNameLst>
                                          </p:cBhvr>
                                          <p:to>
                                            <p:strVal val="visible"/>
                                          </p:to>
                                        </p:set>
                                        <p:anim calcmode="lin" valueType="num">
                                          <p:cBhvr>
                                            <p:cTn id="11" dur="500" fill="hold"/>
                                            <p:tgtEl>
                                              <p:spTgt spid="47"/>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7"/>
                                            </p:tgtEl>
                                            <p:attrNameLst>
                                              <p:attrName>ppt_y</p:attrName>
                                            </p:attrNameLst>
                                          </p:cBhvr>
                                          <p:tavLst>
                                            <p:tav tm="0">
                                              <p:val>
                                                <p:strVal val="#ppt_y"/>
                                              </p:val>
                                            </p:tav>
                                            <p:tav tm="100000">
                                              <p:val>
                                                <p:strVal val="#ppt_y"/>
                                              </p:val>
                                            </p:tav>
                                          </p:tavLst>
                                        </p:anim>
                                        <p:anim calcmode="lin" valueType="num">
                                          <p:cBhvr>
                                            <p:cTn id="13" dur="500" fill="hold"/>
                                            <p:tgtEl>
                                              <p:spTgt spid="47"/>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7"/>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47"/>
                                            </p:tgtEl>
                                          </p:cBhvr>
                                        </p:animEffect>
                                      </p:childTnLst>
                                    </p:cTn>
                                  </p:par>
                                </p:childTnLst>
                              </p:cTn>
                            </p:par>
                            <p:par>
                              <p:cTn id="16" fill="hold">
                                <p:stCondLst>
                                  <p:cond delay="1450"/>
                                </p:stCondLst>
                                <p:childTnLst>
                                  <p:par>
                                    <p:cTn id="17" presetID="2" presetClass="entr" presetSubtype="4" accel="55000" fill="hold" grpId="0" nodeType="afterEffect">
                                      <p:stCondLst>
                                        <p:cond delay="0"/>
                                      </p:stCondLst>
                                      <p:childTnLst>
                                        <p:set>
                                          <p:cBhvr>
                                            <p:cTn id="18" dur="1" fill="hold">
                                              <p:stCondLst>
                                                <p:cond delay="0"/>
                                              </p:stCondLst>
                                            </p:cTn>
                                            <p:tgtEl>
                                              <p:spTgt spid="64"/>
                                            </p:tgtEl>
                                            <p:attrNameLst>
                                              <p:attrName>style.visibility</p:attrName>
                                            </p:attrNameLst>
                                          </p:cBhvr>
                                          <p:to>
                                            <p:strVal val="visible"/>
                                          </p:to>
                                        </p:set>
                                        <p:anim calcmode="lin" valueType="num">
                                          <p:cBhvr additive="base">
                                            <p:cTn id="19" dur="2000" fill="hold"/>
                                            <p:tgtEl>
                                              <p:spTgt spid="64"/>
                                            </p:tgtEl>
                                            <p:attrNameLst>
                                              <p:attrName>ppt_x</p:attrName>
                                            </p:attrNameLst>
                                          </p:cBhvr>
                                          <p:tavLst>
                                            <p:tav tm="0">
                                              <p:val>
                                                <p:strVal val="#ppt_x"/>
                                              </p:val>
                                            </p:tav>
                                            <p:tav tm="100000">
                                              <p:val>
                                                <p:strVal val="#ppt_x"/>
                                              </p:val>
                                            </p:tav>
                                          </p:tavLst>
                                        </p:anim>
                                        <p:anim calcmode="lin" valueType="num">
                                          <p:cBhvr additive="base">
                                            <p:cTn id="20" dur="2000" fill="hold"/>
                                            <p:tgtEl>
                                              <p:spTgt spid="64"/>
                                            </p:tgtEl>
                                            <p:attrNameLst>
                                              <p:attrName>ppt_y</p:attrName>
                                            </p:attrNameLst>
                                          </p:cBhvr>
                                          <p:tavLst>
                                            <p:tav tm="0">
                                              <p:val>
                                                <p:strVal val="1+#ppt_h/2"/>
                                              </p:val>
                                            </p:tav>
                                            <p:tav tm="100000">
                                              <p:val>
                                                <p:strVal val="#ppt_y"/>
                                              </p:val>
                                            </p:tav>
                                          </p:tavLst>
                                        </p:anim>
                                      </p:childTnLst>
                                    </p:cTn>
                                  </p:par>
                                  <p:par>
                                    <p:cTn id="21" presetID="2" presetClass="entr" presetSubtype="1" accel="55000" fill="hold" grpId="0" nodeType="withEffect">
                                      <p:stCondLst>
                                        <p:cond delay="0"/>
                                      </p:stCondLst>
                                      <p:childTnLst>
                                        <p:set>
                                          <p:cBhvr>
                                            <p:cTn id="22" dur="1" fill="hold">
                                              <p:stCondLst>
                                                <p:cond delay="0"/>
                                              </p:stCondLst>
                                            </p:cTn>
                                            <p:tgtEl>
                                              <p:spTgt spid="65"/>
                                            </p:tgtEl>
                                            <p:attrNameLst>
                                              <p:attrName>style.visibility</p:attrName>
                                            </p:attrNameLst>
                                          </p:cBhvr>
                                          <p:to>
                                            <p:strVal val="visible"/>
                                          </p:to>
                                        </p:set>
                                        <p:anim calcmode="lin" valueType="num">
                                          <p:cBhvr additive="base">
                                            <p:cTn id="23" dur="2000" fill="hold"/>
                                            <p:tgtEl>
                                              <p:spTgt spid="65"/>
                                            </p:tgtEl>
                                            <p:attrNameLst>
                                              <p:attrName>ppt_x</p:attrName>
                                            </p:attrNameLst>
                                          </p:cBhvr>
                                          <p:tavLst>
                                            <p:tav tm="0">
                                              <p:val>
                                                <p:strVal val="#ppt_x"/>
                                              </p:val>
                                            </p:tav>
                                            <p:tav tm="100000">
                                              <p:val>
                                                <p:strVal val="#ppt_x"/>
                                              </p:val>
                                            </p:tav>
                                          </p:tavLst>
                                        </p:anim>
                                        <p:anim calcmode="lin" valueType="num">
                                          <p:cBhvr additive="base">
                                            <p:cTn id="24" dur="2000" fill="hold"/>
                                            <p:tgtEl>
                                              <p:spTgt spid="65"/>
                                            </p:tgtEl>
                                            <p:attrNameLst>
                                              <p:attrName>ppt_y</p:attrName>
                                            </p:attrNameLst>
                                          </p:cBhvr>
                                          <p:tavLst>
                                            <p:tav tm="0">
                                              <p:val>
                                                <p:strVal val="0-#ppt_h/2"/>
                                              </p:val>
                                            </p:tav>
                                            <p:tav tm="100000">
                                              <p:val>
                                                <p:strVal val="#ppt_y"/>
                                              </p:val>
                                            </p:tav>
                                          </p:tavLst>
                                        </p:anim>
                                      </p:childTnLst>
                                    </p:cTn>
                                  </p:par>
                                </p:childTnLst>
                              </p:cTn>
                            </p:par>
                            <p:par>
                              <p:cTn id="25" fill="hold">
                                <p:stCondLst>
                                  <p:cond delay="3450"/>
                                </p:stCondLst>
                                <p:childTnLst>
                                  <p:par>
                                    <p:cTn id="26" presetID="53" presetClass="entr" presetSubtype="16" fill="hold" nodeType="afterEffect">
                                      <p:stCondLst>
                                        <p:cond delay="0"/>
                                      </p:stCondLst>
                                      <p:childTnLst>
                                        <p:set>
                                          <p:cBhvr>
                                            <p:cTn id="27" dur="1" fill="hold">
                                              <p:stCondLst>
                                                <p:cond delay="0"/>
                                              </p:stCondLst>
                                            </p:cTn>
                                            <p:tgtEl>
                                              <p:spTgt spid="66"/>
                                            </p:tgtEl>
                                            <p:attrNameLst>
                                              <p:attrName>style.visibility</p:attrName>
                                            </p:attrNameLst>
                                          </p:cBhvr>
                                          <p:to>
                                            <p:strVal val="visible"/>
                                          </p:to>
                                        </p:set>
                                        <p:anim calcmode="lin" valueType="num">
                                          <p:cBhvr>
                                            <p:cTn id="28" dur="500" fill="hold"/>
                                            <p:tgtEl>
                                              <p:spTgt spid="66"/>
                                            </p:tgtEl>
                                            <p:attrNameLst>
                                              <p:attrName>ppt_w</p:attrName>
                                            </p:attrNameLst>
                                          </p:cBhvr>
                                          <p:tavLst>
                                            <p:tav tm="0">
                                              <p:val>
                                                <p:fltVal val="0"/>
                                              </p:val>
                                            </p:tav>
                                            <p:tav tm="100000">
                                              <p:val>
                                                <p:strVal val="#ppt_w"/>
                                              </p:val>
                                            </p:tav>
                                          </p:tavLst>
                                        </p:anim>
                                        <p:anim calcmode="lin" valueType="num">
                                          <p:cBhvr>
                                            <p:cTn id="29" dur="500" fill="hold"/>
                                            <p:tgtEl>
                                              <p:spTgt spid="66"/>
                                            </p:tgtEl>
                                            <p:attrNameLst>
                                              <p:attrName>ppt_h</p:attrName>
                                            </p:attrNameLst>
                                          </p:cBhvr>
                                          <p:tavLst>
                                            <p:tav tm="0">
                                              <p:val>
                                                <p:fltVal val="0"/>
                                              </p:val>
                                            </p:tav>
                                            <p:tav tm="100000">
                                              <p:val>
                                                <p:strVal val="#ppt_h"/>
                                              </p:val>
                                            </p:tav>
                                          </p:tavLst>
                                        </p:anim>
                                        <p:animEffect transition="in" filter="fade">
                                          <p:cBhvr>
                                            <p:cTn id="30" dur="500"/>
                                            <p:tgtEl>
                                              <p:spTgt spid="66"/>
                                            </p:tgtEl>
                                          </p:cBhvr>
                                        </p:animEffect>
                                      </p:childTnLst>
                                    </p:cTn>
                                  </p:par>
                                </p:childTnLst>
                              </p:cTn>
                            </p:par>
                            <p:par>
                              <p:cTn id="31" fill="hold">
                                <p:stCondLst>
                                  <p:cond delay="3950"/>
                                </p:stCondLst>
                                <p:childTnLst>
                                  <p:par>
                                    <p:cTn id="32" presetID="42" presetClass="entr" presetSubtype="0" fill="hold" grpId="0" nodeType="afterEffect">
                                      <p:stCondLst>
                                        <p:cond delay="0"/>
                                      </p:stCondLst>
                                      <p:childTnLst>
                                        <p:set>
                                          <p:cBhvr>
                                            <p:cTn id="33" dur="1" fill="hold">
                                              <p:stCondLst>
                                                <p:cond delay="0"/>
                                              </p:stCondLst>
                                            </p:cTn>
                                            <p:tgtEl>
                                              <p:spTgt spid="72"/>
                                            </p:tgtEl>
                                            <p:attrNameLst>
                                              <p:attrName>style.visibility</p:attrName>
                                            </p:attrNameLst>
                                          </p:cBhvr>
                                          <p:to>
                                            <p:strVal val="visible"/>
                                          </p:to>
                                        </p:set>
                                        <p:animEffect transition="in" filter="fade">
                                          <p:cBhvr>
                                            <p:cTn id="34" dur="500"/>
                                            <p:tgtEl>
                                              <p:spTgt spid="72"/>
                                            </p:tgtEl>
                                          </p:cBhvr>
                                        </p:animEffect>
                                        <p:anim calcmode="lin" valueType="num">
                                          <p:cBhvr>
                                            <p:cTn id="35" dur="500" fill="hold"/>
                                            <p:tgtEl>
                                              <p:spTgt spid="72"/>
                                            </p:tgtEl>
                                            <p:attrNameLst>
                                              <p:attrName>ppt_x</p:attrName>
                                            </p:attrNameLst>
                                          </p:cBhvr>
                                          <p:tavLst>
                                            <p:tav tm="0">
                                              <p:val>
                                                <p:strVal val="#ppt_x"/>
                                              </p:val>
                                            </p:tav>
                                            <p:tav tm="100000">
                                              <p:val>
                                                <p:strVal val="#ppt_x"/>
                                              </p:val>
                                            </p:tav>
                                          </p:tavLst>
                                        </p:anim>
                                        <p:anim calcmode="lin" valueType="num">
                                          <p:cBhvr>
                                            <p:cTn id="36" dur="500" fill="hold"/>
                                            <p:tgtEl>
                                              <p:spTgt spid="72"/>
                                            </p:tgtEl>
                                            <p:attrNameLst>
                                              <p:attrName>ppt_y</p:attrName>
                                            </p:attrNameLst>
                                          </p:cBhvr>
                                          <p:tavLst>
                                            <p:tav tm="0">
                                              <p:val>
                                                <p:strVal val="#ppt_y+.1"/>
                                              </p:val>
                                            </p:tav>
                                            <p:tav tm="100000">
                                              <p:val>
                                                <p:strVal val="#ppt_y"/>
                                              </p:val>
                                            </p:tav>
                                          </p:tavLst>
                                        </p:anim>
                                      </p:childTnLst>
                                    </p:cTn>
                                  </p:par>
                                </p:childTnLst>
                              </p:cTn>
                            </p:par>
                            <p:par>
                              <p:cTn id="37" fill="hold">
                                <p:stCondLst>
                                  <p:cond delay="4450"/>
                                </p:stCondLst>
                                <p:childTnLst>
                                  <p:par>
                                    <p:cTn id="38" presetID="22" presetClass="entr" presetSubtype="2" fill="hold" nodeType="afterEffect">
                                      <p:stCondLst>
                                        <p:cond delay="0"/>
                                      </p:stCondLst>
                                      <p:childTnLst>
                                        <p:set>
                                          <p:cBhvr>
                                            <p:cTn id="39" dur="1" fill="hold">
                                              <p:stCondLst>
                                                <p:cond delay="0"/>
                                              </p:stCondLst>
                                            </p:cTn>
                                            <p:tgtEl>
                                              <p:spTgt spid="61"/>
                                            </p:tgtEl>
                                            <p:attrNameLst>
                                              <p:attrName>style.visibility</p:attrName>
                                            </p:attrNameLst>
                                          </p:cBhvr>
                                          <p:to>
                                            <p:strVal val="visible"/>
                                          </p:to>
                                        </p:set>
                                        <p:animEffect transition="in" filter="wipe(right)">
                                          <p:cBhvr>
                                            <p:cTn id="40" dur="500"/>
                                            <p:tgtEl>
                                              <p:spTgt spid="61"/>
                                            </p:tgtEl>
                                          </p:cBhvr>
                                        </p:animEffect>
                                      </p:childTnLst>
                                    </p:cTn>
                                  </p:par>
                                </p:childTnLst>
                              </p:cTn>
                            </p:par>
                            <p:par>
                              <p:cTn id="41" fill="hold">
                                <p:stCondLst>
                                  <p:cond delay="4950"/>
                                </p:stCondLst>
                                <p:childTnLst>
                                  <p:par>
                                    <p:cTn id="42" presetID="22" presetClass="entr" presetSubtype="8" fill="hold" nodeType="afterEffect">
                                      <p:stCondLst>
                                        <p:cond delay="0"/>
                                      </p:stCondLst>
                                      <p:childTnLst>
                                        <p:set>
                                          <p:cBhvr>
                                            <p:cTn id="43" dur="1" fill="hold">
                                              <p:stCondLst>
                                                <p:cond delay="0"/>
                                              </p:stCondLst>
                                            </p:cTn>
                                            <p:tgtEl>
                                              <p:spTgt spid="69"/>
                                            </p:tgtEl>
                                            <p:attrNameLst>
                                              <p:attrName>style.visibility</p:attrName>
                                            </p:attrNameLst>
                                          </p:cBhvr>
                                          <p:to>
                                            <p:strVal val="visible"/>
                                          </p:to>
                                        </p:set>
                                        <p:animEffect transition="in" filter="wipe(left)">
                                          <p:cBhvr>
                                            <p:cTn id="44" dur="500"/>
                                            <p:tgtEl>
                                              <p:spTgt spid="69"/>
                                            </p:tgtEl>
                                          </p:cBhvr>
                                        </p:animEffect>
                                      </p:childTnLst>
                                    </p:cTn>
                                  </p:par>
                                </p:childTnLst>
                              </p:cTn>
                            </p:par>
                            <p:par>
                              <p:cTn id="45" fill="hold">
                                <p:stCondLst>
                                  <p:cond delay="5450"/>
                                </p:stCondLst>
                                <p:childTnLst>
                                  <p:par>
                                    <p:cTn id="46" presetID="53" presetClass="entr" presetSubtype="16" fill="hold" nodeType="afterEffect">
                                      <p:stCondLst>
                                        <p:cond delay="0"/>
                                      </p:stCondLst>
                                      <p:childTnLst>
                                        <p:set>
                                          <p:cBhvr>
                                            <p:cTn id="47" dur="1" fill="hold">
                                              <p:stCondLst>
                                                <p:cond delay="0"/>
                                              </p:stCondLst>
                                            </p:cTn>
                                            <p:tgtEl>
                                              <p:spTgt spid="76"/>
                                            </p:tgtEl>
                                            <p:attrNameLst>
                                              <p:attrName>style.visibility</p:attrName>
                                            </p:attrNameLst>
                                          </p:cBhvr>
                                          <p:to>
                                            <p:strVal val="visible"/>
                                          </p:to>
                                        </p:set>
                                        <p:anim calcmode="lin" valueType="num">
                                          <p:cBhvr>
                                            <p:cTn id="48" dur="500" fill="hold"/>
                                            <p:tgtEl>
                                              <p:spTgt spid="76"/>
                                            </p:tgtEl>
                                            <p:attrNameLst>
                                              <p:attrName>ppt_w</p:attrName>
                                            </p:attrNameLst>
                                          </p:cBhvr>
                                          <p:tavLst>
                                            <p:tav tm="0">
                                              <p:val>
                                                <p:fltVal val="0"/>
                                              </p:val>
                                            </p:tav>
                                            <p:tav tm="100000">
                                              <p:val>
                                                <p:strVal val="#ppt_w"/>
                                              </p:val>
                                            </p:tav>
                                          </p:tavLst>
                                        </p:anim>
                                        <p:anim calcmode="lin" valueType="num">
                                          <p:cBhvr>
                                            <p:cTn id="49" dur="500" fill="hold"/>
                                            <p:tgtEl>
                                              <p:spTgt spid="76"/>
                                            </p:tgtEl>
                                            <p:attrNameLst>
                                              <p:attrName>ppt_h</p:attrName>
                                            </p:attrNameLst>
                                          </p:cBhvr>
                                          <p:tavLst>
                                            <p:tav tm="0">
                                              <p:val>
                                                <p:fltVal val="0"/>
                                              </p:val>
                                            </p:tav>
                                            <p:tav tm="100000">
                                              <p:val>
                                                <p:strVal val="#ppt_h"/>
                                              </p:val>
                                            </p:tav>
                                          </p:tavLst>
                                        </p:anim>
                                        <p:animEffect transition="in" filter="fade">
                                          <p:cBhvr>
                                            <p:cTn id="50" dur="500"/>
                                            <p:tgtEl>
                                              <p:spTgt spid="76"/>
                                            </p:tgtEl>
                                          </p:cBhvr>
                                        </p:animEffect>
                                      </p:childTnLst>
                                    </p:cTn>
                                  </p:par>
                                </p:childTnLst>
                              </p:cTn>
                            </p:par>
                            <p:par>
                              <p:cTn id="51" fill="hold">
                                <p:stCondLst>
                                  <p:cond delay="5950"/>
                                </p:stCondLst>
                                <p:childTnLst>
                                  <p:par>
                                    <p:cTn id="52" presetID="42" presetClass="entr" presetSubtype="0" fill="hold" grpId="0" nodeType="afterEffect">
                                      <p:stCondLst>
                                        <p:cond delay="0"/>
                                      </p:stCondLst>
                                      <p:childTnLst>
                                        <p:set>
                                          <p:cBhvr>
                                            <p:cTn id="53" dur="1" fill="hold">
                                              <p:stCondLst>
                                                <p:cond delay="0"/>
                                              </p:stCondLst>
                                            </p:cTn>
                                            <p:tgtEl>
                                              <p:spTgt spid="82"/>
                                            </p:tgtEl>
                                            <p:attrNameLst>
                                              <p:attrName>style.visibility</p:attrName>
                                            </p:attrNameLst>
                                          </p:cBhvr>
                                          <p:to>
                                            <p:strVal val="visible"/>
                                          </p:to>
                                        </p:set>
                                        <p:animEffect transition="in" filter="fade">
                                          <p:cBhvr>
                                            <p:cTn id="54" dur="500"/>
                                            <p:tgtEl>
                                              <p:spTgt spid="82"/>
                                            </p:tgtEl>
                                          </p:cBhvr>
                                        </p:animEffect>
                                        <p:anim calcmode="lin" valueType="num">
                                          <p:cBhvr>
                                            <p:cTn id="55" dur="500" fill="hold"/>
                                            <p:tgtEl>
                                              <p:spTgt spid="82"/>
                                            </p:tgtEl>
                                            <p:attrNameLst>
                                              <p:attrName>ppt_x</p:attrName>
                                            </p:attrNameLst>
                                          </p:cBhvr>
                                          <p:tavLst>
                                            <p:tav tm="0">
                                              <p:val>
                                                <p:strVal val="#ppt_x"/>
                                              </p:val>
                                            </p:tav>
                                            <p:tav tm="100000">
                                              <p:val>
                                                <p:strVal val="#ppt_x"/>
                                              </p:val>
                                            </p:tav>
                                          </p:tavLst>
                                        </p:anim>
                                        <p:anim calcmode="lin" valueType="num">
                                          <p:cBhvr>
                                            <p:cTn id="56" dur="500" fill="hold"/>
                                            <p:tgtEl>
                                              <p:spTgt spid="82"/>
                                            </p:tgtEl>
                                            <p:attrNameLst>
                                              <p:attrName>ppt_y</p:attrName>
                                            </p:attrNameLst>
                                          </p:cBhvr>
                                          <p:tavLst>
                                            <p:tav tm="0">
                                              <p:val>
                                                <p:strVal val="#ppt_y+.1"/>
                                              </p:val>
                                            </p:tav>
                                            <p:tav tm="100000">
                                              <p:val>
                                                <p:strVal val="#ppt_y"/>
                                              </p:val>
                                            </p:tav>
                                          </p:tavLst>
                                        </p:anim>
                                      </p:childTnLst>
                                    </p:cTn>
                                  </p:par>
                                </p:childTnLst>
                              </p:cTn>
                            </p:par>
                            <p:par>
                              <p:cTn id="57" fill="hold">
                                <p:stCondLst>
                                  <p:cond delay="6450"/>
                                </p:stCondLst>
                                <p:childTnLst>
                                  <p:par>
                                    <p:cTn id="58" presetID="22" presetClass="entr" presetSubtype="2" fill="hold" nodeType="afterEffect">
                                      <p:stCondLst>
                                        <p:cond delay="0"/>
                                      </p:stCondLst>
                                      <p:childTnLst>
                                        <p:set>
                                          <p:cBhvr>
                                            <p:cTn id="59" dur="1" fill="hold">
                                              <p:stCondLst>
                                                <p:cond delay="0"/>
                                              </p:stCondLst>
                                            </p:cTn>
                                            <p:tgtEl>
                                              <p:spTgt spid="73"/>
                                            </p:tgtEl>
                                            <p:attrNameLst>
                                              <p:attrName>style.visibility</p:attrName>
                                            </p:attrNameLst>
                                          </p:cBhvr>
                                          <p:to>
                                            <p:strVal val="visible"/>
                                          </p:to>
                                        </p:set>
                                        <p:animEffect transition="in" filter="wipe(right)">
                                          <p:cBhvr>
                                            <p:cTn id="60" dur="500"/>
                                            <p:tgtEl>
                                              <p:spTgt spid="73"/>
                                            </p:tgtEl>
                                          </p:cBhvr>
                                        </p:animEffect>
                                      </p:childTnLst>
                                    </p:cTn>
                                  </p:par>
                                </p:childTnLst>
                              </p:cTn>
                            </p:par>
                            <p:par>
                              <p:cTn id="61" fill="hold">
                                <p:stCondLst>
                                  <p:cond delay="6950"/>
                                </p:stCondLst>
                                <p:childTnLst>
                                  <p:par>
                                    <p:cTn id="62" presetID="22" presetClass="entr" presetSubtype="8" fill="hold" nodeType="afterEffect">
                                      <p:stCondLst>
                                        <p:cond delay="0"/>
                                      </p:stCondLst>
                                      <p:childTnLst>
                                        <p:set>
                                          <p:cBhvr>
                                            <p:cTn id="63" dur="1" fill="hold">
                                              <p:stCondLst>
                                                <p:cond delay="0"/>
                                              </p:stCondLst>
                                            </p:cTn>
                                            <p:tgtEl>
                                              <p:spTgt spid="79"/>
                                            </p:tgtEl>
                                            <p:attrNameLst>
                                              <p:attrName>style.visibility</p:attrName>
                                            </p:attrNameLst>
                                          </p:cBhvr>
                                          <p:to>
                                            <p:strVal val="visible"/>
                                          </p:to>
                                        </p:set>
                                        <p:animEffect transition="in" filter="wipe(left)">
                                          <p:cBhvr>
                                            <p:cTn id="64" dur="500"/>
                                            <p:tgtEl>
                                              <p:spTgt spid="79"/>
                                            </p:tgtEl>
                                          </p:cBhvr>
                                        </p:animEffect>
                                      </p:childTnLst>
                                    </p:cTn>
                                  </p:par>
                                </p:childTnLst>
                              </p:cTn>
                            </p:par>
                            <p:par>
                              <p:cTn id="65" fill="hold">
                                <p:stCondLst>
                                  <p:cond delay="7450"/>
                                </p:stCondLst>
                                <p:childTnLst>
                                  <p:par>
                                    <p:cTn id="66" presetID="53" presetClass="entr" presetSubtype="16" fill="hold" nodeType="afterEffect">
                                      <p:stCondLst>
                                        <p:cond delay="0"/>
                                      </p:stCondLst>
                                      <p:childTnLst>
                                        <p:set>
                                          <p:cBhvr>
                                            <p:cTn id="67" dur="1" fill="hold">
                                              <p:stCondLst>
                                                <p:cond delay="0"/>
                                              </p:stCondLst>
                                            </p:cTn>
                                            <p:tgtEl>
                                              <p:spTgt spid="86"/>
                                            </p:tgtEl>
                                            <p:attrNameLst>
                                              <p:attrName>style.visibility</p:attrName>
                                            </p:attrNameLst>
                                          </p:cBhvr>
                                          <p:to>
                                            <p:strVal val="visible"/>
                                          </p:to>
                                        </p:set>
                                        <p:anim calcmode="lin" valueType="num">
                                          <p:cBhvr>
                                            <p:cTn id="68" dur="500" fill="hold"/>
                                            <p:tgtEl>
                                              <p:spTgt spid="86"/>
                                            </p:tgtEl>
                                            <p:attrNameLst>
                                              <p:attrName>ppt_w</p:attrName>
                                            </p:attrNameLst>
                                          </p:cBhvr>
                                          <p:tavLst>
                                            <p:tav tm="0">
                                              <p:val>
                                                <p:fltVal val="0"/>
                                              </p:val>
                                            </p:tav>
                                            <p:tav tm="100000">
                                              <p:val>
                                                <p:strVal val="#ppt_w"/>
                                              </p:val>
                                            </p:tav>
                                          </p:tavLst>
                                        </p:anim>
                                        <p:anim calcmode="lin" valueType="num">
                                          <p:cBhvr>
                                            <p:cTn id="69" dur="500" fill="hold"/>
                                            <p:tgtEl>
                                              <p:spTgt spid="86"/>
                                            </p:tgtEl>
                                            <p:attrNameLst>
                                              <p:attrName>ppt_h</p:attrName>
                                            </p:attrNameLst>
                                          </p:cBhvr>
                                          <p:tavLst>
                                            <p:tav tm="0">
                                              <p:val>
                                                <p:fltVal val="0"/>
                                              </p:val>
                                            </p:tav>
                                            <p:tav tm="100000">
                                              <p:val>
                                                <p:strVal val="#ppt_h"/>
                                              </p:val>
                                            </p:tav>
                                          </p:tavLst>
                                        </p:anim>
                                        <p:animEffect transition="in" filter="fade">
                                          <p:cBhvr>
                                            <p:cTn id="70" dur="500"/>
                                            <p:tgtEl>
                                              <p:spTgt spid="86"/>
                                            </p:tgtEl>
                                          </p:cBhvr>
                                        </p:animEffect>
                                      </p:childTnLst>
                                    </p:cTn>
                                  </p:par>
                                </p:childTnLst>
                              </p:cTn>
                            </p:par>
                            <p:par>
                              <p:cTn id="71" fill="hold">
                                <p:stCondLst>
                                  <p:cond delay="7950"/>
                                </p:stCondLst>
                                <p:childTnLst>
                                  <p:par>
                                    <p:cTn id="72" presetID="42" presetClass="entr" presetSubtype="0" fill="hold" grpId="0" nodeType="afterEffect">
                                      <p:stCondLst>
                                        <p:cond delay="0"/>
                                      </p:stCondLst>
                                      <p:childTnLst>
                                        <p:set>
                                          <p:cBhvr>
                                            <p:cTn id="73" dur="1" fill="hold">
                                              <p:stCondLst>
                                                <p:cond delay="0"/>
                                              </p:stCondLst>
                                            </p:cTn>
                                            <p:tgtEl>
                                              <p:spTgt spid="92"/>
                                            </p:tgtEl>
                                            <p:attrNameLst>
                                              <p:attrName>style.visibility</p:attrName>
                                            </p:attrNameLst>
                                          </p:cBhvr>
                                          <p:to>
                                            <p:strVal val="visible"/>
                                          </p:to>
                                        </p:set>
                                        <p:animEffect transition="in" filter="fade">
                                          <p:cBhvr>
                                            <p:cTn id="74" dur="500"/>
                                            <p:tgtEl>
                                              <p:spTgt spid="92"/>
                                            </p:tgtEl>
                                          </p:cBhvr>
                                        </p:animEffect>
                                        <p:anim calcmode="lin" valueType="num">
                                          <p:cBhvr>
                                            <p:cTn id="75" dur="500" fill="hold"/>
                                            <p:tgtEl>
                                              <p:spTgt spid="92"/>
                                            </p:tgtEl>
                                            <p:attrNameLst>
                                              <p:attrName>ppt_x</p:attrName>
                                            </p:attrNameLst>
                                          </p:cBhvr>
                                          <p:tavLst>
                                            <p:tav tm="0">
                                              <p:val>
                                                <p:strVal val="#ppt_x"/>
                                              </p:val>
                                            </p:tav>
                                            <p:tav tm="100000">
                                              <p:val>
                                                <p:strVal val="#ppt_x"/>
                                              </p:val>
                                            </p:tav>
                                          </p:tavLst>
                                        </p:anim>
                                        <p:anim calcmode="lin" valueType="num">
                                          <p:cBhvr>
                                            <p:cTn id="76" dur="500" fill="hold"/>
                                            <p:tgtEl>
                                              <p:spTgt spid="92"/>
                                            </p:tgtEl>
                                            <p:attrNameLst>
                                              <p:attrName>ppt_y</p:attrName>
                                            </p:attrNameLst>
                                          </p:cBhvr>
                                          <p:tavLst>
                                            <p:tav tm="0">
                                              <p:val>
                                                <p:strVal val="#ppt_y+.1"/>
                                              </p:val>
                                            </p:tav>
                                            <p:tav tm="100000">
                                              <p:val>
                                                <p:strVal val="#ppt_y"/>
                                              </p:val>
                                            </p:tav>
                                          </p:tavLst>
                                        </p:anim>
                                      </p:childTnLst>
                                    </p:cTn>
                                  </p:par>
                                </p:childTnLst>
                              </p:cTn>
                            </p:par>
                            <p:par>
                              <p:cTn id="77" fill="hold">
                                <p:stCondLst>
                                  <p:cond delay="8450"/>
                                </p:stCondLst>
                                <p:childTnLst>
                                  <p:par>
                                    <p:cTn id="78" presetID="22" presetClass="entr" presetSubtype="2" fill="hold" nodeType="afterEffect">
                                      <p:stCondLst>
                                        <p:cond delay="0"/>
                                      </p:stCondLst>
                                      <p:childTnLst>
                                        <p:set>
                                          <p:cBhvr>
                                            <p:cTn id="79" dur="1" fill="hold">
                                              <p:stCondLst>
                                                <p:cond delay="0"/>
                                              </p:stCondLst>
                                            </p:cTn>
                                            <p:tgtEl>
                                              <p:spTgt spid="83"/>
                                            </p:tgtEl>
                                            <p:attrNameLst>
                                              <p:attrName>style.visibility</p:attrName>
                                            </p:attrNameLst>
                                          </p:cBhvr>
                                          <p:to>
                                            <p:strVal val="visible"/>
                                          </p:to>
                                        </p:set>
                                        <p:animEffect transition="in" filter="wipe(right)">
                                          <p:cBhvr>
                                            <p:cTn id="80" dur="500"/>
                                            <p:tgtEl>
                                              <p:spTgt spid="83"/>
                                            </p:tgtEl>
                                          </p:cBhvr>
                                        </p:animEffect>
                                      </p:childTnLst>
                                    </p:cTn>
                                  </p:par>
                                </p:childTnLst>
                              </p:cTn>
                            </p:par>
                            <p:par>
                              <p:cTn id="81" fill="hold">
                                <p:stCondLst>
                                  <p:cond delay="8950"/>
                                </p:stCondLst>
                                <p:childTnLst>
                                  <p:par>
                                    <p:cTn id="82" presetID="22" presetClass="entr" presetSubtype="8" fill="hold" nodeType="afterEffect">
                                      <p:stCondLst>
                                        <p:cond delay="0"/>
                                      </p:stCondLst>
                                      <p:childTnLst>
                                        <p:set>
                                          <p:cBhvr>
                                            <p:cTn id="83" dur="1" fill="hold">
                                              <p:stCondLst>
                                                <p:cond delay="0"/>
                                              </p:stCondLst>
                                            </p:cTn>
                                            <p:tgtEl>
                                              <p:spTgt spid="89"/>
                                            </p:tgtEl>
                                            <p:attrNameLst>
                                              <p:attrName>style.visibility</p:attrName>
                                            </p:attrNameLst>
                                          </p:cBhvr>
                                          <p:to>
                                            <p:strVal val="visible"/>
                                          </p:to>
                                        </p:set>
                                        <p:animEffect transition="in" filter="wipe(left)">
                                          <p:cBhvr>
                                            <p:cTn id="84" dur="500"/>
                                            <p:tgtEl>
                                              <p:spTgt spid="89"/>
                                            </p:tgtEl>
                                          </p:cBhvr>
                                        </p:animEffect>
                                      </p:childTnLst>
                                    </p:cTn>
                                  </p:par>
                                </p:childTnLst>
                              </p:cTn>
                            </p:par>
                            <p:par>
                              <p:cTn id="85" fill="hold">
                                <p:stCondLst>
                                  <p:cond delay="9450"/>
                                </p:stCondLst>
                                <p:childTnLst>
                                  <p:par>
                                    <p:cTn id="86" presetID="53" presetClass="entr" presetSubtype="16" fill="hold" nodeType="afterEffect">
                                      <p:stCondLst>
                                        <p:cond delay="0"/>
                                      </p:stCondLst>
                                      <p:childTnLst>
                                        <p:set>
                                          <p:cBhvr>
                                            <p:cTn id="87" dur="1" fill="hold">
                                              <p:stCondLst>
                                                <p:cond delay="0"/>
                                              </p:stCondLst>
                                            </p:cTn>
                                            <p:tgtEl>
                                              <p:spTgt spid="96"/>
                                            </p:tgtEl>
                                            <p:attrNameLst>
                                              <p:attrName>style.visibility</p:attrName>
                                            </p:attrNameLst>
                                          </p:cBhvr>
                                          <p:to>
                                            <p:strVal val="visible"/>
                                          </p:to>
                                        </p:set>
                                        <p:anim calcmode="lin" valueType="num">
                                          <p:cBhvr>
                                            <p:cTn id="88" dur="500" fill="hold"/>
                                            <p:tgtEl>
                                              <p:spTgt spid="96"/>
                                            </p:tgtEl>
                                            <p:attrNameLst>
                                              <p:attrName>ppt_w</p:attrName>
                                            </p:attrNameLst>
                                          </p:cBhvr>
                                          <p:tavLst>
                                            <p:tav tm="0">
                                              <p:val>
                                                <p:fltVal val="0"/>
                                              </p:val>
                                            </p:tav>
                                            <p:tav tm="100000">
                                              <p:val>
                                                <p:strVal val="#ppt_w"/>
                                              </p:val>
                                            </p:tav>
                                          </p:tavLst>
                                        </p:anim>
                                        <p:anim calcmode="lin" valueType="num">
                                          <p:cBhvr>
                                            <p:cTn id="89" dur="500" fill="hold"/>
                                            <p:tgtEl>
                                              <p:spTgt spid="96"/>
                                            </p:tgtEl>
                                            <p:attrNameLst>
                                              <p:attrName>ppt_h</p:attrName>
                                            </p:attrNameLst>
                                          </p:cBhvr>
                                          <p:tavLst>
                                            <p:tav tm="0">
                                              <p:val>
                                                <p:fltVal val="0"/>
                                              </p:val>
                                            </p:tav>
                                            <p:tav tm="100000">
                                              <p:val>
                                                <p:strVal val="#ppt_h"/>
                                              </p:val>
                                            </p:tav>
                                          </p:tavLst>
                                        </p:anim>
                                        <p:animEffect transition="in" filter="fade">
                                          <p:cBhvr>
                                            <p:cTn id="90" dur="500"/>
                                            <p:tgtEl>
                                              <p:spTgt spid="96"/>
                                            </p:tgtEl>
                                          </p:cBhvr>
                                        </p:animEffect>
                                      </p:childTnLst>
                                    </p:cTn>
                                  </p:par>
                                </p:childTnLst>
                              </p:cTn>
                            </p:par>
                            <p:par>
                              <p:cTn id="91" fill="hold">
                                <p:stCondLst>
                                  <p:cond delay="9950"/>
                                </p:stCondLst>
                                <p:childTnLst>
                                  <p:par>
                                    <p:cTn id="92" presetID="42" presetClass="entr" presetSubtype="0" fill="hold" grpId="0" nodeType="afterEffect">
                                      <p:stCondLst>
                                        <p:cond delay="0"/>
                                      </p:stCondLst>
                                      <p:childTnLst>
                                        <p:set>
                                          <p:cBhvr>
                                            <p:cTn id="93" dur="1" fill="hold">
                                              <p:stCondLst>
                                                <p:cond delay="0"/>
                                              </p:stCondLst>
                                            </p:cTn>
                                            <p:tgtEl>
                                              <p:spTgt spid="102"/>
                                            </p:tgtEl>
                                            <p:attrNameLst>
                                              <p:attrName>style.visibility</p:attrName>
                                            </p:attrNameLst>
                                          </p:cBhvr>
                                          <p:to>
                                            <p:strVal val="visible"/>
                                          </p:to>
                                        </p:set>
                                        <p:animEffect transition="in" filter="fade">
                                          <p:cBhvr>
                                            <p:cTn id="94" dur="500"/>
                                            <p:tgtEl>
                                              <p:spTgt spid="102"/>
                                            </p:tgtEl>
                                          </p:cBhvr>
                                        </p:animEffect>
                                        <p:anim calcmode="lin" valueType="num">
                                          <p:cBhvr>
                                            <p:cTn id="95" dur="500" fill="hold"/>
                                            <p:tgtEl>
                                              <p:spTgt spid="102"/>
                                            </p:tgtEl>
                                            <p:attrNameLst>
                                              <p:attrName>ppt_x</p:attrName>
                                            </p:attrNameLst>
                                          </p:cBhvr>
                                          <p:tavLst>
                                            <p:tav tm="0">
                                              <p:val>
                                                <p:strVal val="#ppt_x"/>
                                              </p:val>
                                            </p:tav>
                                            <p:tav tm="100000">
                                              <p:val>
                                                <p:strVal val="#ppt_x"/>
                                              </p:val>
                                            </p:tav>
                                          </p:tavLst>
                                        </p:anim>
                                        <p:anim calcmode="lin" valueType="num">
                                          <p:cBhvr>
                                            <p:cTn id="96" dur="500" fill="hold"/>
                                            <p:tgtEl>
                                              <p:spTgt spid="102"/>
                                            </p:tgtEl>
                                            <p:attrNameLst>
                                              <p:attrName>ppt_y</p:attrName>
                                            </p:attrNameLst>
                                          </p:cBhvr>
                                          <p:tavLst>
                                            <p:tav tm="0">
                                              <p:val>
                                                <p:strVal val="#ppt_y+.1"/>
                                              </p:val>
                                            </p:tav>
                                            <p:tav tm="100000">
                                              <p:val>
                                                <p:strVal val="#ppt_y"/>
                                              </p:val>
                                            </p:tav>
                                          </p:tavLst>
                                        </p:anim>
                                      </p:childTnLst>
                                    </p:cTn>
                                  </p:par>
                                </p:childTnLst>
                              </p:cTn>
                            </p:par>
                            <p:par>
                              <p:cTn id="97" fill="hold">
                                <p:stCondLst>
                                  <p:cond delay="10450"/>
                                </p:stCondLst>
                                <p:childTnLst>
                                  <p:par>
                                    <p:cTn id="98" presetID="22" presetClass="entr" presetSubtype="2" fill="hold" nodeType="afterEffect">
                                      <p:stCondLst>
                                        <p:cond delay="0"/>
                                      </p:stCondLst>
                                      <p:childTnLst>
                                        <p:set>
                                          <p:cBhvr>
                                            <p:cTn id="99" dur="1" fill="hold">
                                              <p:stCondLst>
                                                <p:cond delay="0"/>
                                              </p:stCondLst>
                                            </p:cTn>
                                            <p:tgtEl>
                                              <p:spTgt spid="93"/>
                                            </p:tgtEl>
                                            <p:attrNameLst>
                                              <p:attrName>style.visibility</p:attrName>
                                            </p:attrNameLst>
                                          </p:cBhvr>
                                          <p:to>
                                            <p:strVal val="visible"/>
                                          </p:to>
                                        </p:set>
                                        <p:animEffect transition="in" filter="wipe(right)">
                                          <p:cBhvr>
                                            <p:cTn id="100" dur="500"/>
                                            <p:tgtEl>
                                              <p:spTgt spid="93"/>
                                            </p:tgtEl>
                                          </p:cBhvr>
                                        </p:animEffect>
                                      </p:childTnLst>
                                    </p:cTn>
                                  </p:par>
                                </p:childTnLst>
                              </p:cTn>
                            </p:par>
                            <p:par>
                              <p:cTn id="101" fill="hold">
                                <p:stCondLst>
                                  <p:cond delay="10950"/>
                                </p:stCondLst>
                                <p:childTnLst>
                                  <p:par>
                                    <p:cTn id="102" presetID="22" presetClass="entr" presetSubtype="8" fill="hold" nodeType="afterEffect">
                                      <p:stCondLst>
                                        <p:cond delay="0"/>
                                      </p:stCondLst>
                                      <p:childTnLst>
                                        <p:set>
                                          <p:cBhvr>
                                            <p:cTn id="103" dur="1" fill="hold">
                                              <p:stCondLst>
                                                <p:cond delay="0"/>
                                              </p:stCondLst>
                                            </p:cTn>
                                            <p:tgtEl>
                                              <p:spTgt spid="99"/>
                                            </p:tgtEl>
                                            <p:attrNameLst>
                                              <p:attrName>style.visibility</p:attrName>
                                            </p:attrNameLst>
                                          </p:cBhvr>
                                          <p:to>
                                            <p:strVal val="visible"/>
                                          </p:to>
                                        </p:set>
                                        <p:animEffect transition="in" filter="wipe(left)">
                                          <p:cBhvr>
                                            <p:cTn id="104"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5" grpId="0" animBg="1"/>
          <p:bldP spid="72" grpId="0" animBg="1"/>
          <p:bldP spid="82" grpId="0" animBg="1"/>
          <p:bldP spid="92" grpId="0" animBg="1"/>
          <p:bldP spid="102" grpId="0" animBg="1"/>
          <p:bldP spid="47" grpId="0" bldLvl="0" autoUpdateAnimBg="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29890" y="1133451"/>
            <a:ext cx="10221285" cy="3588956"/>
          </a:xfrm>
          <a:prstGeom prst="rect">
            <a:avLst/>
          </a:prstGeom>
        </p:spPr>
      </p:pic>
      <p:sp>
        <p:nvSpPr>
          <p:cNvPr id="4" name="圆角矩形 3"/>
          <p:cNvSpPr/>
          <p:nvPr/>
        </p:nvSpPr>
        <p:spPr>
          <a:xfrm>
            <a:off x="3127410" y="4392283"/>
            <a:ext cx="6420675" cy="620948"/>
          </a:xfrm>
          <a:prstGeom prst="roundRect">
            <a:avLst>
              <a:gd name="adj" fmla="val 42270"/>
            </a:avLst>
          </a:prstGeom>
          <a:solidFill>
            <a:schemeClr val="accent4">
              <a:lumMod val="75000"/>
            </a:schemeClr>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31"/>
          <p:cNvSpPr txBox="1"/>
          <p:nvPr/>
        </p:nvSpPr>
        <p:spPr>
          <a:xfrm>
            <a:off x="3762587" y="4417093"/>
            <a:ext cx="5494182" cy="580800"/>
          </a:xfrm>
          <a:prstGeom prst="rect">
            <a:avLst/>
          </a:prstGeom>
          <a:noFill/>
        </p:spPr>
        <p:txBody>
          <a:bodyPr wrap="square" rtlCol="0">
            <a:spAutoFit/>
          </a:bodyPr>
          <a:lstStyle/>
          <a:p>
            <a:pPr algn="ctr"/>
            <a:r>
              <a:rPr lang="zh-CN" altLang="en-US" sz="3175" dirty="0" smtClean="0">
                <a:solidFill>
                  <a:schemeClr val="bg1"/>
                </a:solidFill>
                <a:latin typeface="微软雅黑" panose="020B0503020204020204" pitchFamily="34" charset="-122"/>
                <a:ea typeface="微软雅黑" panose="020B0503020204020204" pitchFamily="34" charset="-122"/>
              </a:rPr>
              <a:t>感谢聆听 批评指导</a:t>
            </a:r>
            <a:endParaRPr lang="zh-CN" altLang="en-US" sz="3175" dirty="0">
              <a:solidFill>
                <a:schemeClr val="bg1"/>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3127411" y="4346651"/>
            <a:ext cx="895770" cy="666579"/>
            <a:chOff x="899592" y="2377261"/>
            <a:chExt cx="720079" cy="574619"/>
          </a:xfrm>
          <a:effectLst>
            <a:outerShdw blurRad="50800" dist="38100" dir="2700000" algn="tl" rotWithShape="0">
              <a:prstClr val="black">
                <a:alpha val="40000"/>
              </a:prstClr>
            </a:outerShdw>
          </a:effectLst>
        </p:grpSpPr>
        <p:sp>
          <p:nvSpPr>
            <p:cNvPr id="7" name="圆角矩形 6"/>
            <p:cNvSpPr/>
            <p:nvPr/>
          </p:nvSpPr>
          <p:spPr>
            <a:xfrm>
              <a:off x="899592" y="2377261"/>
              <a:ext cx="720079" cy="574619"/>
            </a:xfrm>
            <a:prstGeom prst="roundRect">
              <a:avLst>
                <a:gd name="adj" fmla="val 42270"/>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anose="020B0503020204020204" pitchFamily="34" charset="-122"/>
              </a:endParaRPr>
            </a:p>
          </p:txBody>
        </p:sp>
        <p:sp>
          <p:nvSpPr>
            <p:cNvPr id="8" name="圆角矩形 7"/>
            <p:cNvSpPr/>
            <p:nvPr/>
          </p:nvSpPr>
          <p:spPr>
            <a:xfrm>
              <a:off x="920241" y="2397813"/>
              <a:ext cx="681258" cy="533516"/>
            </a:xfrm>
            <a:prstGeom prst="roundRect">
              <a:avLst>
                <a:gd name="adj" fmla="val 42270"/>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anose="020B0503020204020204" pitchFamily="34" charset="-122"/>
              </a:endParaRPr>
            </a:p>
          </p:txBody>
        </p:sp>
      </p:grpSp>
      <p:grpSp>
        <p:nvGrpSpPr>
          <p:cNvPr id="10" name="组合 9"/>
          <p:cNvGrpSpPr/>
          <p:nvPr/>
        </p:nvGrpSpPr>
        <p:grpSpPr>
          <a:xfrm>
            <a:off x="3094460" y="2006796"/>
            <a:ext cx="1865500" cy="1865500"/>
            <a:chOff x="2353153" y="1332123"/>
            <a:chExt cx="1410410" cy="1410410"/>
          </a:xfrm>
        </p:grpSpPr>
        <p:pic>
          <p:nvPicPr>
            <p:cNvPr id="11" name="Picture 4" descr="C:\Users\Administrator\Desktop\微立体创业计划\004.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53153" y="1332123"/>
              <a:ext cx="1410410" cy="1410410"/>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12" name="圆角矩形 11"/>
            <p:cNvSpPr/>
            <p:nvPr/>
          </p:nvSpPr>
          <p:spPr>
            <a:xfrm rot="18929868">
              <a:off x="2753722" y="1749223"/>
              <a:ext cx="615140" cy="615140"/>
            </a:xfrm>
            <a:prstGeom prst="roundRect">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2830571" y="1733627"/>
              <a:ext cx="369887" cy="623863"/>
            </a:xfrm>
            <a:prstGeom prst="rect">
              <a:avLst/>
            </a:prstGeom>
            <a:noFill/>
          </p:spPr>
          <p:txBody>
            <a:bodyPr wrap="none" rtlCol="0">
              <a:spAutoFit/>
            </a:bodyPr>
            <a:lstStyle/>
            <a:p>
              <a:r>
                <a:rPr lang="en-US" altLang="zh-CN" sz="4760" dirty="0">
                  <a:solidFill>
                    <a:schemeClr val="bg1"/>
                  </a:solidFill>
                  <a:latin typeface="+mj-ea"/>
                  <a:ea typeface="+mj-ea"/>
                </a:rPr>
                <a:t>2</a:t>
              </a:r>
              <a:endParaRPr lang="zh-CN" altLang="en-US" sz="4760" dirty="0">
                <a:solidFill>
                  <a:schemeClr val="bg1"/>
                </a:solidFill>
                <a:latin typeface="+mj-ea"/>
                <a:ea typeface="+mj-ea"/>
              </a:endParaRPr>
            </a:p>
          </p:txBody>
        </p:sp>
      </p:grpSp>
      <p:grpSp>
        <p:nvGrpSpPr>
          <p:cNvPr id="14" name="组合 13"/>
          <p:cNvGrpSpPr/>
          <p:nvPr/>
        </p:nvGrpSpPr>
        <p:grpSpPr>
          <a:xfrm>
            <a:off x="4657689" y="2006796"/>
            <a:ext cx="1865500" cy="1865500"/>
            <a:chOff x="3535031" y="1332123"/>
            <a:chExt cx="1410410" cy="1410410"/>
          </a:xfrm>
        </p:grpSpPr>
        <p:pic>
          <p:nvPicPr>
            <p:cNvPr id="15" name="Picture 4" descr="C:\Users\Administrator\Desktop\微立体创业计划\004.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35031" y="1332123"/>
              <a:ext cx="1410410" cy="1410410"/>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16" name="圆角矩形 15"/>
            <p:cNvSpPr/>
            <p:nvPr/>
          </p:nvSpPr>
          <p:spPr>
            <a:xfrm rot="18929868">
              <a:off x="3940246" y="1749223"/>
              <a:ext cx="615140" cy="615140"/>
            </a:xfrm>
            <a:prstGeom prst="roundRect">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4018802" y="1748253"/>
              <a:ext cx="369887" cy="623863"/>
            </a:xfrm>
            <a:prstGeom prst="rect">
              <a:avLst/>
            </a:prstGeom>
            <a:noFill/>
          </p:spPr>
          <p:txBody>
            <a:bodyPr wrap="none" rtlCol="0">
              <a:spAutoFit/>
            </a:bodyPr>
            <a:lstStyle/>
            <a:p>
              <a:r>
                <a:rPr lang="en-US" altLang="zh-CN" sz="4760" dirty="0">
                  <a:solidFill>
                    <a:schemeClr val="bg1"/>
                  </a:solidFill>
                  <a:latin typeface="+mj-ea"/>
                  <a:ea typeface="+mj-ea"/>
                </a:rPr>
                <a:t>0</a:t>
              </a:r>
              <a:endParaRPr lang="zh-CN" altLang="en-US" sz="4760" dirty="0">
                <a:solidFill>
                  <a:schemeClr val="bg1"/>
                </a:solidFill>
                <a:latin typeface="+mj-ea"/>
                <a:ea typeface="+mj-ea"/>
              </a:endParaRPr>
            </a:p>
          </p:txBody>
        </p:sp>
      </p:grpSp>
      <p:grpSp>
        <p:nvGrpSpPr>
          <p:cNvPr id="18" name="组合 17"/>
          <p:cNvGrpSpPr/>
          <p:nvPr/>
        </p:nvGrpSpPr>
        <p:grpSpPr>
          <a:xfrm>
            <a:off x="6220918" y="2006878"/>
            <a:ext cx="1865500" cy="1865500"/>
            <a:chOff x="4716909" y="1332185"/>
            <a:chExt cx="1410410" cy="1410410"/>
          </a:xfrm>
        </p:grpSpPr>
        <p:pic>
          <p:nvPicPr>
            <p:cNvPr id="19" name="Picture 4" descr="C:\Users\Administrator\Desktop\微立体创业计划\004.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6909" y="1332185"/>
              <a:ext cx="1410410" cy="1410410"/>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20" name="圆角矩形 19"/>
            <p:cNvSpPr/>
            <p:nvPr/>
          </p:nvSpPr>
          <p:spPr>
            <a:xfrm rot="18929868">
              <a:off x="5126770" y="1749223"/>
              <a:ext cx="615140" cy="615140"/>
            </a:xfrm>
            <a:prstGeom prst="roundRect">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5207033" y="1762879"/>
              <a:ext cx="369887" cy="623863"/>
            </a:xfrm>
            <a:prstGeom prst="rect">
              <a:avLst/>
            </a:prstGeom>
            <a:noFill/>
          </p:spPr>
          <p:txBody>
            <a:bodyPr wrap="none" rtlCol="0">
              <a:spAutoFit/>
            </a:bodyPr>
            <a:lstStyle/>
            <a:p>
              <a:r>
                <a:rPr lang="en-US" altLang="zh-CN" sz="4760" dirty="0">
                  <a:solidFill>
                    <a:schemeClr val="bg1"/>
                  </a:solidFill>
                  <a:latin typeface="+mj-ea"/>
                  <a:ea typeface="+mj-ea"/>
                </a:rPr>
                <a:t>1</a:t>
              </a:r>
              <a:endParaRPr lang="zh-CN" altLang="en-US" sz="4760" dirty="0">
                <a:solidFill>
                  <a:schemeClr val="bg1"/>
                </a:solidFill>
                <a:latin typeface="+mj-ea"/>
                <a:ea typeface="+mj-ea"/>
              </a:endParaRPr>
            </a:p>
          </p:txBody>
        </p:sp>
      </p:grpSp>
      <p:grpSp>
        <p:nvGrpSpPr>
          <p:cNvPr id="22" name="组合 21"/>
          <p:cNvGrpSpPr/>
          <p:nvPr/>
        </p:nvGrpSpPr>
        <p:grpSpPr>
          <a:xfrm>
            <a:off x="7784146" y="2006796"/>
            <a:ext cx="1865500" cy="1865500"/>
            <a:chOff x="5898787" y="1332123"/>
            <a:chExt cx="1410410" cy="1410410"/>
          </a:xfrm>
        </p:grpSpPr>
        <p:pic>
          <p:nvPicPr>
            <p:cNvPr id="23" name="Picture 4" descr="C:\Users\Administrator\Desktop\微立体创业计划\004.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98787" y="1332123"/>
              <a:ext cx="1410410" cy="1410410"/>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24" name="圆角矩形 23"/>
            <p:cNvSpPr/>
            <p:nvPr/>
          </p:nvSpPr>
          <p:spPr>
            <a:xfrm rot="18929868">
              <a:off x="6313294" y="1749223"/>
              <a:ext cx="615140" cy="615140"/>
            </a:xfrm>
            <a:prstGeom prst="roundRect">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6395264" y="1777505"/>
              <a:ext cx="369887" cy="623620"/>
            </a:xfrm>
            <a:prstGeom prst="rect">
              <a:avLst/>
            </a:prstGeom>
            <a:noFill/>
          </p:spPr>
          <p:txBody>
            <a:bodyPr wrap="none" rtlCol="0">
              <a:spAutoFit/>
            </a:bodyPr>
            <a:lstStyle/>
            <a:p>
              <a:r>
                <a:rPr lang="en-US" altLang="zh-CN" sz="4760" dirty="0" smtClean="0">
                  <a:solidFill>
                    <a:schemeClr val="bg1"/>
                  </a:solidFill>
                  <a:latin typeface="+mj-ea"/>
                  <a:ea typeface="+mj-ea"/>
                </a:rPr>
                <a:t>9</a:t>
              </a:r>
              <a:endParaRPr lang="zh-CN" altLang="en-US" sz="4760" dirty="0">
                <a:solidFill>
                  <a:schemeClr val="bg1"/>
                </a:solidFill>
                <a:latin typeface="+mj-ea"/>
                <a:ea typeface="+mj-ea"/>
              </a:endParaRPr>
            </a:p>
          </p:txBody>
        </p:sp>
      </p:grpSp>
      <p:grpSp>
        <p:nvGrpSpPr>
          <p:cNvPr id="26" name="组合 25"/>
          <p:cNvGrpSpPr/>
          <p:nvPr/>
        </p:nvGrpSpPr>
        <p:grpSpPr>
          <a:xfrm>
            <a:off x="12291642" y="6568842"/>
            <a:ext cx="532430" cy="532430"/>
            <a:chOff x="7008498" y="4342329"/>
            <a:chExt cx="656171" cy="656171"/>
          </a:xfrm>
        </p:grpSpPr>
        <p:grpSp>
          <p:nvGrpSpPr>
            <p:cNvPr id="27" name="组合 26"/>
            <p:cNvGrpSpPr/>
            <p:nvPr/>
          </p:nvGrpSpPr>
          <p:grpSpPr>
            <a:xfrm>
              <a:off x="7008498" y="4342329"/>
              <a:ext cx="656171" cy="656171"/>
              <a:chOff x="8415028" y="1301255"/>
              <a:chExt cx="1491176" cy="1491176"/>
            </a:xfrm>
            <a:solidFill>
              <a:srgbClr val="FFC000"/>
            </a:solidFill>
            <a:effectLst>
              <a:outerShdw blurRad="304800" dist="63500" dir="8100000" algn="tr" rotWithShape="0">
                <a:schemeClr val="tx1">
                  <a:alpha val="60000"/>
                </a:schemeClr>
              </a:outerShdw>
            </a:effectLst>
          </p:grpSpPr>
          <p:sp>
            <p:nvSpPr>
              <p:cNvPr id="31" name="椭圆 30"/>
              <p:cNvSpPr/>
              <p:nvPr/>
            </p:nvSpPr>
            <p:spPr>
              <a:xfrm>
                <a:off x="8415028" y="1301255"/>
                <a:ext cx="1491176" cy="14911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8440616" y="1326843"/>
                <a:ext cx="1440000" cy="144000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a:off x="7193414" y="4427385"/>
              <a:ext cx="286339" cy="498320"/>
              <a:chOff x="10990263" y="1525588"/>
              <a:chExt cx="1228725" cy="2138362"/>
            </a:xfrm>
            <a:solidFill>
              <a:schemeClr val="bg1"/>
            </a:solidFill>
            <a:effectLst/>
          </p:grpSpPr>
          <p:sp>
            <p:nvSpPr>
              <p:cNvPr id="29" name="Freeform 26"/>
              <p:cNvSpPr/>
              <p:nvPr/>
            </p:nvSpPr>
            <p:spPr bwMode="auto">
              <a:xfrm>
                <a:off x="11303000" y="3403600"/>
                <a:ext cx="601663" cy="260350"/>
              </a:xfrm>
              <a:custGeom>
                <a:avLst/>
                <a:gdLst>
                  <a:gd name="T0" fmla="*/ 21 w 23"/>
                  <a:gd name="T1" fmla="*/ 0 h 10"/>
                  <a:gd name="T2" fmla="*/ 2 w 23"/>
                  <a:gd name="T3" fmla="*/ 0 h 10"/>
                  <a:gd name="T4" fmla="*/ 0 w 23"/>
                  <a:gd name="T5" fmla="*/ 2 h 10"/>
                  <a:gd name="T6" fmla="*/ 2 w 23"/>
                  <a:gd name="T7" fmla="*/ 5 h 10"/>
                  <a:gd name="T8" fmla="*/ 3 w 23"/>
                  <a:gd name="T9" fmla="*/ 5 h 10"/>
                  <a:gd name="T10" fmla="*/ 5 w 23"/>
                  <a:gd name="T11" fmla="*/ 7 h 10"/>
                  <a:gd name="T12" fmla="*/ 5 w 23"/>
                  <a:gd name="T13" fmla="*/ 7 h 10"/>
                  <a:gd name="T14" fmla="*/ 6 w 23"/>
                  <a:gd name="T15" fmla="*/ 9 h 10"/>
                  <a:gd name="T16" fmla="*/ 8 w 23"/>
                  <a:gd name="T17" fmla="*/ 10 h 10"/>
                  <a:gd name="T18" fmla="*/ 15 w 23"/>
                  <a:gd name="T19" fmla="*/ 10 h 10"/>
                  <a:gd name="T20" fmla="*/ 17 w 23"/>
                  <a:gd name="T21" fmla="*/ 9 h 10"/>
                  <a:gd name="T22" fmla="*/ 18 w 23"/>
                  <a:gd name="T23" fmla="*/ 7 h 10"/>
                  <a:gd name="T24" fmla="*/ 18 w 23"/>
                  <a:gd name="T25" fmla="*/ 7 h 10"/>
                  <a:gd name="T26" fmla="*/ 20 w 23"/>
                  <a:gd name="T27" fmla="*/ 5 h 10"/>
                  <a:gd name="T28" fmla="*/ 21 w 23"/>
                  <a:gd name="T29" fmla="*/ 5 h 10"/>
                  <a:gd name="T30" fmla="*/ 23 w 23"/>
                  <a:gd name="T31" fmla="*/ 2 h 10"/>
                  <a:gd name="T32" fmla="*/ 21 w 23"/>
                  <a:gd name="T33"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10">
                    <a:moveTo>
                      <a:pt x="21" y="0"/>
                    </a:moveTo>
                    <a:cubicBezTo>
                      <a:pt x="2" y="0"/>
                      <a:pt x="2" y="0"/>
                      <a:pt x="2" y="0"/>
                    </a:cubicBezTo>
                    <a:cubicBezTo>
                      <a:pt x="1" y="0"/>
                      <a:pt x="0" y="1"/>
                      <a:pt x="0" y="2"/>
                    </a:cubicBezTo>
                    <a:cubicBezTo>
                      <a:pt x="0" y="4"/>
                      <a:pt x="1" y="5"/>
                      <a:pt x="2" y="5"/>
                    </a:cubicBezTo>
                    <a:cubicBezTo>
                      <a:pt x="3" y="5"/>
                      <a:pt x="3" y="5"/>
                      <a:pt x="3" y="5"/>
                    </a:cubicBezTo>
                    <a:cubicBezTo>
                      <a:pt x="3" y="6"/>
                      <a:pt x="4" y="7"/>
                      <a:pt x="5" y="7"/>
                    </a:cubicBezTo>
                    <a:cubicBezTo>
                      <a:pt x="5" y="7"/>
                      <a:pt x="5" y="7"/>
                      <a:pt x="5" y="7"/>
                    </a:cubicBezTo>
                    <a:cubicBezTo>
                      <a:pt x="5" y="8"/>
                      <a:pt x="5" y="9"/>
                      <a:pt x="6" y="9"/>
                    </a:cubicBezTo>
                    <a:cubicBezTo>
                      <a:pt x="6" y="10"/>
                      <a:pt x="7" y="10"/>
                      <a:pt x="8" y="10"/>
                    </a:cubicBezTo>
                    <a:cubicBezTo>
                      <a:pt x="15" y="10"/>
                      <a:pt x="15" y="10"/>
                      <a:pt x="15" y="10"/>
                    </a:cubicBezTo>
                    <a:cubicBezTo>
                      <a:pt x="16" y="10"/>
                      <a:pt x="17" y="10"/>
                      <a:pt x="17" y="9"/>
                    </a:cubicBezTo>
                    <a:cubicBezTo>
                      <a:pt x="18" y="9"/>
                      <a:pt x="18" y="8"/>
                      <a:pt x="18" y="7"/>
                    </a:cubicBezTo>
                    <a:cubicBezTo>
                      <a:pt x="18" y="7"/>
                      <a:pt x="18" y="7"/>
                      <a:pt x="18" y="7"/>
                    </a:cubicBezTo>
                    <a:cubicBezTo>
                      <a:pt x="19" y="7"/>
                      <a:pt x="20" y="6"/>
                      <a:pt x="20" y="5"/>
                    </a:cubicBezTo>
                    <a:cubicBezTo>
                      <a:pt x="21" y="5"/>
                      <a:pt x="21" y="5"/>
                      <a:pt x="21" y="5"/>
                    </a:cubicBezTo>
                    <a:cubicBezTo>
                      <a:pt x="22" y="5"/>
                      <a:pt x="23" y="4"/>
                      <a:pt x="23" y="2"/>
                    </a:cubicBezTo>
                    <a:cubicBezTo>
                      <a:pt x="23" y="1"/>
                      <a:pt x="22" y="0"/>
                      <a:pt x="21" y="0"/>
                    </a:cubicBezTo>
                    <a:close/>
                  </a:path>
                </a:pathLst>
              </a:custGeom>
              <a:grpFill/>
              <a:ln>
                <a:noFill/>
              </a:ln>
            </p:spPr>
            <p:style>
              <a:lnRef idx="3">
                <a:schemeClr val="lt1"/>
              </a:lnRef>
              <a:fillRef idx="1">
                <a:schemeClr val="accent4"/>
              </a:fillRef>
              <a:effectRef idx="1">
                <a:schemeClr val="accent4"/>
              </a:effectRef>
              <a:fontRef idx="minor">
                <a:schemeClr val="lt1"/>
              </a:fontRef>
            </p:style>
            <p:txBody>
              <a:bodyPr vert="horz" wrap="square" lIns="120944" tIns="60472" rIns="120944" bIns="60472" numCol="1" anchor="t" anchorCtr="0" compatLnSpc="1">
                <a:noAutofit/>
              </a:bodyPr>
              <a:lstStyle/>
              <a:p>
                <a:endParaRPr lang="zh-CN" altLang="en-US"/>
              </a:p>
            </p:txBody>
          </p:sp>
          <p:sp>
            <p:nvSpPr>
              <p:cNvPr id="30" name="任意多边形 29"/>
              <p:cNvSpPr/>
              <p:nvPr/>
            </p:nvSpPr>
            <p:spPr bwMode="auto">
              <a:xfrm>
                <a:off x="10990263" y="1525588"/>
                <a:ext cx="1228725" cy="1722438"/>
              </a:xfrm>
              <a:custGeom>
                <a:avLst/>
                <a:gdLst>
                  <a:gd name="connsiteX0" fmla="*/ 482503 w 1228725"/>
                  <a:gd name="connsiteY0" fmla="*/ 283413 h 1722438"/>
                  <a:gd name="connsiteX1" fmla="*/ 295797 w 1228725"/>
                  <a:gd name="connsiteY1" fmla="*/ 522046 h 1722438"/>
                  <a:gd name="connsiteX2" fmla="*/ 295797 w 1228725"/>
                  <a:gd name="connsiteY2" fmla="*/ 835129 h 1722438"/>
                  <a:gd name="connsiteX3" fmla="*/ 504289 w 1228725"/>
                  <a:gd name="connsiteY3" fmla="*/ 600317 h 1722438"/>
                  <a:gd name="connsiteX4" fmla="*/ 504289 w 1228725"/>
                  <a:gd name="connsiteY4" fmla="*/ 287234 h 1722438"/>
                  <a:gd name="connsiteX5" fmla="*/ 482503 w 1228725"/>
                  <a:gd name="connsiteY5" fmla="*/ 283413 h 1722438"/>
                  <a:gd name="connsiteX6" fmla="*/ 627434 w 1228725"/>
                  <a:gd name="connsiteY6" fmla="*/ 0 h 1722438"/>
                  <a:gd name="connsiteX7" fmla="*/ 1228725 w 1228725"/>
                  <a:gd name="connsiteY7" fmla="*/ 652439 h 1722438"/>
                  <a:gd name="connsiteX8" fmla="*/ 1071867 w 1228725"/>
                  <a:gd name="connsiteY8" fmla="*/ 1070000 h 1722438"/>
                  <a:gd name="connsiteX9" fmla="*/ 967294 w 1228725"/>
                  <a:gd name="connsiteY9" fmla="*/ 1513658 h 1722438"/>
                  <a:gd name="connsiteX10" fmla="*/ 967294 w 1228725"/>
                  <a:gd name="connsiteY10" fmla="*/ 1565853 h 1722438"/>
                  <a:gd name="connsiteX11" fmla="*/ 810436 w 1228725"/>
                  <a:gd name="connsiteY11" fmla="*/ 1722438 h 1722438"/>
                  <a:gd name="connsiteX12" fmla="*/ 418289 w 1228725"/>
                  <a:gd name="connsiteY12" fmla="*/ 1722438 h 1722438"/>
                  <a:gd name="connsiteX13" fmla="*/ 261431 w 1228725"/>
                  <a:gd name="connsiteY13" fmla="*/ 1565853 h 1722438"/>
                  <a:gd name="connsiteX14" fmla="*/ 261431 w 1228725"/>
                  <a:gd name="connsiteY14" fmla="*/ 1513658 h 1722438"/>
                  <a:gd name="connsiteX15" fmla="*/ 156859 w 1228725"/>
                  <a:gd name="connsiteY15" fmla="*/ 1043902 h 1722438"/>
                  <a:gd name="connsiteX16" fmla="*/ 0 w 1228725"/>
                  <a:gd name="connsiteY16" fmla="*/ 652439 h 1722438"/>
                  <a:gd name="connsiteX17" fmla="*/ 627434 w 1228725"/>
                  <a:gd name="connsiteY17" fmla="*/ 0 h 172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28725" h="1722438">
                    <a:moveTo>
                      <a:pt x="482503" y="283413"/>
                    </a:moveTo>
                    <a:cubicBezTo>
                      <a:pt x="426919" y="288050"/>
                      <a:pt x="341405" y="385073"/>
                      <a:pt x="295797" y="522046"/>
                    </a:cubicBezTo>
                    <a:cubicBezTo>
                      <a:pt x="243674" y="678588"/>
                      <a:pt x="243674" y="835129"/>
                      <a:pt x="295797" y="835129"/>
                    </a:cubicBezTo>
                    <a:cubicBezTo>
                      <a:pt x="347920" y="861219"/>
                      <a:pt x="452166" y="756858"/>
                      <a:pt x="504289" y="600317"/>
                    </a:cubicBezTo>
                    <a:cubicBezTo>
                      <a:pt x="556412" y="443776"/>
                      <a:pt x="556412" y="287234"/>
                      <a:pt x="504289" y="287234"/>
                    </a:cubicBezTo>
                    <a:cubicBezTo>
                      <a:pt x="497774" y="283973"/>
                      <a:pt x="490444" y="282750"/>
                      <a:pt x="482503" y="283413"/>
                    </a:cubicBezTo>
                    <a:close/>
                    <a:moveTo>
                      <a:pt x="627434" y="0"/>
                    </a:moveTo>
                    <a:cubicBezTo>
                      <a:pt x="967294" y="0"/>
                      <a:pt x="1228725" y="313171"/>
                      <a:pt x="1228725" y="652439"/>
                    </a:cubicBezTo>
                    <a:cubicBezTo>
                      <a:pt x="1228725" y="887317"/>
                      <a:pt x="1071867" y="1070000"/>
                      <a:pt x="1071867" y="1070000"/>
                    </a:cubicBezTo>
                    <a:cubicBezTo>
                      <a:pt x="1019580" y="1122195"/>
                      <a:pt x="967294" y="1435365"/>
                      <a:pt x="967294" y="1513658"/>
                    </a:cubicBezTo>
                    <a:cubicBezTo>
                      <a:pt x="967294" y="1513658"/>
                      <a:pt x="967294" y="1513658"/>
                      <a:pt x="967294" y="1565853"/>
                    </a:cubicBezTo>
                    <a:cubicBezTo>
                      <a:pt x="967294" y="1644146"/>
                      <a:pt x="888865" y="1722438"/>
                      <a:pt x="810436" y="1722438"/>
                    </a:cubicBezTo>
                    <a:cubicBezTo>
                      <a:pt x="810436" y="1722438"/>
                      <a:pt x="810436" y="1722438"/>
                      <a:pt x="418289" y="1722438"/>
                    </a:cubicBezTo>
                    <a:cubicBezTo>
                      <a:pt x="313717" y="1722438"/>
                      <a:pt x="261431" y="1644146"/>
                      <a:pt x="261431" y="1565853"/>
                    </a:cubicBezTo>
                    <a:cubicBezTo>
                      <a:pt x="261431" y="1565853"/>
                      <a:pt x="261431" y="1565853"/>
                      <a:pt x="261431" y="1513658"/>
                    </a:cubicBezTo>
                    <a:cubicBezTo>
                      <a:pt x="261431" y="1435365"/>
                      <a:pt x="209145" y="1122195"/>
                      <a:pt x="156859" y="1043902"/>
                    </a:cubicBezTo>
                    <a:cubicBezTo>
                      <a:pt x="156859" y="1043902"/>
                      <a:pt x="0" y="861219"/>
                      <a:pt x="0" y="652439"/>
                    </a:cubicBezTo>
                    <a:cubicBezTo>
                      <a:pt x="0" y="313171"/>
                      <a:pt x="261431" y="0"/>
                      <a:pt x="627434" y="0"/>
                    </a:cubicBezTo>
                    <a:close/>
                  </a:path>
                </a:pathLst>
              </a:custGeom>
              <a:grpFill/>
              <a:ln>
                <a:noFill/>
              </a:ln>
            </p:spPr>
            <p:style>
              <a:lnRef idx="3">
                <a:schemeClr val="lt1"/>
              </a:lnRef>
              <a:fillRef idx="1">
                <a:schemeClr val="accent4"/>
              </a:fillRef>
              <a:effectRef idx="1">
                <a:schemeClr val="accent4"/>
              </a:effectRef>
              <a:fontRef idx="minor">
                <a:schemeClr val="lt1"/>
              </a:fontRef>
            </p:style>
            <p:txBody>
              <a:bodyPr vert="horz" wrap="square" lIns="120944" tIns="60472" rIns="120944" bIns="60472" numCol="1" anchor="t" anchorCtr="0" compatLnSpc="1">
                <a:noAutofit/>
              </a:bodyPr>
              <a:lstStyle/>
              <a:p>
                <a:endParaRPr lang="zh-CN" altLang="en-US"/>
              </a:p>
            </p:txBody>
          </p:sp>
        </p:grpSp>
      </p:grpSp>
      <p:grpSp>
        <p:nvGrpSpPr>
          <p:cNvPr id="33" name="组合 32"/>
          <p:cNvGrpSpPr/>
          <p:nvPr/>
        </p:nvGrpSpPr>
        <p:grpSpPr>
          <a:xfrm>
            <a:off x="10946354" y="6579977"/>
            <a:ext cx="532430" cy="532430"/>
            <a:chOff x="7021166" y="4387903"/>
            <a:chExt cx="656171" cy="656171"/>
          </a:xfrm>
        </p:grpSpPr>
        <p:grpSp>
          <p:nvGrpSpPr>
            <p:cNvPr id="34" name="组合 33"/>
            <p:cNvGrpSpPr/>
            <p:nvPr/>
          </p:nvGrpSpPr>
          <p:grpSpPr>
            <a:xfrm>
              <a:off x="7021166" y="4387903"/>
              <a:ext cx="656171" cy="656171"/>
              <a:chOff x="8415028" y="1301255"/>
              <a:chExt cx="1491176" cy="1491176"/>
            </a:xfrm>
            <a:solidFill>
              <a:srgbClr val="7030A0"/>
            </a:solidFill>
            <a:effectLst>
              <a:outerShdw blurRad="304800" dist="63500" dir="8100000" algn="tr" rotWithShape="0">
                <a:schemeClr val="tx1">
                  <a:alpha val="60000"/>
                </a:schemeClr>
              </a:outerShdw>
            </a:effectLst>
          </p:grpSpPr>
          <p:sp>
            <p:nvSpPr>
              <p:cNvPr id="36" name="椭圆 35"/>
              <p:cNvSpPr/>
              <p:nvPr/>
            </p:nvSpPr>
            <p:spPr>
              <a:xfrm>
                <a:off x="8415028" y="1301255"/>
                <a:ext cx="1491176" cy="14911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8440616" y="1326843"/>
                <a:ext cx="1440000" cy="144000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任意多边形 34"/>
            <p:cNvSpPr/>
            <p:nvPr/>
          </p:nvSpPr>
          <p:spPr bwMode="auto">
            <a:xfrm>
              <a:off x="7128437" y="4495012"/>
              <a:ext cx="441630" cy="441952"/>
            </a:xfrm>
            <a:custGeom>
              <a:avLst/>
              <a:gdLst>
                <a:gd name="connsiteX0" fmla="*/ 771525 w 1543050"/>
                <a:gd name="connsiteY0" fmla="*/ 476710 h 1543050"/>
                <a:gd name="connsiteX1" fmla="*/ 476710 w 1543050"/>
                <a:gd name="connsiteY1" fmla="*/ 771525 h 1543050"/>
                <a:gd name="connsiteX2" fmla="*/ 771525 w 1543050"/>
                <a:gd name="connsiteY2" fmla="*/ 1066340 h 1543050"/>
                <a:gd name="connsiteX3" fmla="*/ 1066340 w 1543050"/>
                <a:gd name="connsiteY3" fmla="*/ 771525 h 1543050"/>
                <a:gd name="connsiteX4" fmla="*/ 771525 w 1543050"/>
                <a:gd name="connsiteY4" fmla="*/ 476710 h 1543050"/>
                <a:gd name="connsiteX5" fmla="*/ 715072 w 1543050"/>
                <a:gd name="connsiteY5" fmla="*/ 0 h 1543050"/>
                <a:gd name="connsiteX6" fmla="*/ 837387 w 1543050"/>
                <a:gd name="connsiteY6" fmla="*/ 0 h 1543050"/>
                <a:gd name="connsiteX7" fmla="*/ 875022 w 1543050"/>
                <a:gd name="connsiteY7" fmla="*/ 47044 h 1543050"/>
                <a:gd name="connsiteX8" fmla="*/ 875022 w 1543050"/>
                <a:gd name="connsiteY8" fmla="*/ 112906 h 1543050"/>
                <a:gd name="connsiteX9" fmla="*/ 1157288 w 1543050"/>
                <a:gd name="connsiteY9" fmla="*/ 235221 h 1543050"/>
                <a:gd name="connsiteX10" fmla="*/ 1213740 w 1543050"/>
                <a:gd name="connsiteY10" fmla="*/ 178768 h 1543050"/>
                <a:gd name="connsiteX11" fmla="*/ 1279602 w 1543050"/>
                <a:gd name="connsiteY11" fmla="*/ 178768 h 1543050"/>
                <a:gd name="connsiteX12" fmla="*/ 1364282 w 1543050"/>
                <a:gd name="connsiteY12" fmla="*/ 272856 h 1543050"/>
                <a:gd name="connsiteX13" fmla="*/ 1364282 w 1543050"/>
                <a:gd name="connsiteY13" fmla="*/ 329310 h 1543050"/>
                <a:gd name="connsiteX14" fmla="*/ 1307829 w 1543050"/>
                <a:gd name="connsiteY14" fmla="*/ 385763 h 1543050"/>
                <a:gd name="connsiteX15" fmla="*/ 1430144 w 1543050"/>
                <a:gd name="connsiteY15" fmla="*/ 668028 h 1543050"/>
                <a:gd name="connsiteX16" fmla="*/ 1496006 w 1543050"/>
                <a:gd name="connsiteY16" fmla="*/ 668028 h 1543050"/>
                <a:gd name="connsiteX17" fmla="*/ 1543050 w 1543050"/>
                <a:gd name="connsiteY17" fmla="*/ 705663 h 1543050"/>
                <a:gd name="connsiteX18" fmla="*/ 1543050 w 1543050"/>
                <a:gd name="connsiteY18" fmla="*/ 827978 h 1543050"/>
                <a:gd name="connsiteX19" fmla="*/ 1496006 w 1543050"/>
                <a:gd name="connsiteY19" fmla="*/ 875022 h 1543050"/>
                <a:gd name="connsiteX20" fmla="*/ 1430144 w 1543050"/>
                <a:gd name="connsiteY20" fmla="*/ 875022 h 1543050"/>
                <a:gd name="connsiteX21" fmla="*/ 1307829 w 1543050"/>
                <a:gd name="connsiteY21" fmla="*/ 1157288 h 1543050"/>
                <a:gd name="connsiteX22" fmla="*/ 1364282 w 1543050"/>
                <a:gd name="connsiteY22" fmla="*/ 1213741 h 1543050"/>
                <a:gd name="connsiteX23" fmla="*/ 1364282 w 1543050"/>
                <a:gd name="connsiteY23" fmla="*/ 1270194 h 1543050"/>
                <a:gd name="connsiteX24" fmla="*/ 1279602 w 1543050"/>
                <a:gd name="connsiteY24" fmla="*/ 1354873 h 1543050"/>
                <a:gd name="connsiteX25" fmla="*/ 1213740 w 1543050"/>
                <a:gd name="connsiteY25" fmla="*/ 1354873 h 1543050"/>
                <a:gd name="connsiteX26" fmla="*/ 1157288 w 1543050"/>
                <a:gd name="connsiteY26" fmla="*/ 1307829 h 1543050"/>
                <a:gd name="connsiteX27" fmla="*/ 875022 w 1543050"/>
                <a:gd name="connsiteY27" fmla="*/ 1420735 h 1543050"/>
                <a:gd name="connsiteX28" fmla="*/ 875022 w 1543050"/>
                <a:gd name="connsiteY28" fmla="*/ 1496006 h 1543050"/>
                <a:gd name="connsiteX29" fmla="*/ 837387 w 1543050"/>
                <a:gd name="connsiteY29" fmla="*/ 1543050 h 1543050"/>
                <a:gd name="connsiteX30" fmla="*/ 715072 w 1543050"/>
                <a:gd name="connsiteY30" fmla="*/ 1543050 h 1543050"/>
                <a:gd name="connsiteX31" fmla="*/ 668028 w 1543050"/>
                <a:gd name="connsiteY31" fmla="*/ 1496006 h 1543050"/>
                <a:gd name="connsiteX32" fmla="*/ 668028 w 1543050"/>
                <a:gd name="connsiteY32" fmla="*/ 1420735 h 1543050"/>
                <a:gd name="connsiteX33" fmla="*/ 385762 w 1543050"/>
                <a:gd name="connsiteY33" fmla="*/ 1307829 h 1543050"/>
                <a:gd name="connsiteX34" fmla="*/ 329309 w 1543050"/>
                <a:gd name="connsiteY34" fmla="*/ 1354873 h 1543050"/>
                <a:gd name="connsiteX35" fmla="*/ 272856 w 1543050"/>
                <a:gd name="connsiteY35" fmla="*/ 1354873 h 1543050"/>
                <a:gd name="connsiteX36" fmla="*/ 188177 w 1543050"/>
                <a:gd name="connsiteY36" fmla="*/ 1270194 h 1543050"/>
                <a:gd name="connsiteX37" fmla="*/ 188177 w 1543050"/>
                <a:gd name="connsiteY37" fmla="*/ 1213741 h 1543050"/>
                <a:gd name="connsiteX38" fmla="*/ 235221 w 1543050"/>
                <a:gd name="connsiteY38" fmla="*/ 1157288 h 1543050"/>
                <a:gd name="connsiteX39" fmla="*/ 122315 w 1543050"/>
                <a:gd name="connsiteY39" fmla="*/ 875022 h 1543050"/>
                <a:gd name="connsiteX40" fmla="*/ 47044 w 1543050"/>
                <a:gd name="connsiteY40" fmla="*/ 875022 h 1543050"/>
                <a:gd name="connsiteX41" fmla="*/ 0 w 1543050"/>
                <a:gd name="connsiteY41" fmla="*/ 827978 h 1543050"/>
                <a:gd name="connsiteX42" fmla="*/ 0 w 1543050"/>
                <a:gd name="connsiteY42" fmla="*/ 705663 h 1543050"/>
                <a:gd name="connsiteX43" fmla="*/ 47044 w 1543050"/>
                <a:gd name="connsiteY43" fmla="*/ 668028 h 1543050"/>
                <a:gd name="connsiteX44" fmla="*/ 122315 w 1543050"/>
                <a:gd name="connsiteY44" fmla="*/ 668028 h 1543050"/>
                <a:gd name="connsiteX45" fmla="*/ 235221 w 1543050"/>
                <a:gd name="connsiteY45" fmla="*/ 385763 h 1543050"/>
                <a:gd name="connsiteX46" fmla="*/ 188177 w 1543050"/>
                <a:gd name="connsiteY46" fmla="*/ 329310 h 1543050"/>
                <a:gd name="connsiteX47" fmla="*/ 188177 w 1543050"/>
                <a:gd name="connsiteY47" fmla="*/ 272856 h 1543050"/>
                <a:gd name="connsiteX48" fmla="*/ 272856 w 1543050"/>
                <a:gd name="connsiteY48" fmla="*/ 178768 h 1543050"/>
                <a:gd name="connsiteX49" fmla="*/ 329309 w 1543050"/>
                <a:gd name="connsiteY49" fmla="*/ 178768 h 1543050"/>
                <a:gd name="connsiteX50" fmla="*/ 385762 w 1543050"/>
                <a:gd name="connsiteY50" fmla="*/ 235221 h 1543050"/>
                <a:gd name="connsiteX51" fmla="*/ 668028 w 1543050"/>
                <a:gd name="connsiteY51" fmla="*/ 112906 h 1543050"/>
                <a:gd name="connsiteX52" fmla="*/ 668028 w 1543050"/>
                <a:gd name="connsiteY52" fmla="*/ 47044 h 1543050"/>
                <a:gd name="connsiteX53" fmla="*/ 715072 w 1543050"/>
                <a:gd name="connsiteY53" fmla="*/ 0 h 1543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543050" h="1543050">
                  <a:moveTo>
                    <a:pt x="771525" y="476710"/>
                  </a:moveTo>
                  <a:cubicBezTo>
                    <a:pt x="608703" y="476710"/>
                    <a:pt x="476710" y="608703"/>
                    <a:pt x="476710" y="771525"/>
                  </a:cubicBezTo>
                  <a:cubicBezTo>
                    <a:pt x="476710" y="934347"/>
                    <a:pt x="608703" y="1066340"/>
                    <a:pt x="771525" y="1066340"/>
                  </a:cubicBezTo>
                  <a:cubicBezTo>
                    <a:pt x="934347" y="1066340"/>
                    <a:pt x="1066340" y="934347"/>
                    <a:pt x="1066340" y="771525"/>
                  </a:cubicBezTo>
                  <a:cubicBezTo>
                    <a:pt x="1066340" y="608703"/>
                    <a:pt x="934347" y="476710"/>
                    <a:pt x="771525" y="476710"/>
                  </a:cubicBezTo>
                  <a:close/>
                  <a:moveTo>
                    <a:pt x="715072" y="0"/>
                  </a:moveTo>
                  <a:cubicBezTo>
                    <a:pt x="715072" y="0"/>
                    <a:pt x="715072" y="0"/>
                    <a:pt x="837387" y="0"/>
                  </a:cubicBezTo>
                  <a:cubicBezTo>
                    <a:pt x="856205" y="0"/>
                    <a:pt x="875022" y="18818"/>
                    <a:pt x="875022" y="47044"/>
                  </a:cubicBezTo>
                  <a:cubicBezTo>
                    <a:pt x="875022" y="47044"/>
                    <a:pt x="875022" y="47044"/>
                    <a:pt x="875022" y="112906"/>
                  </a:cubicBezTo>
                  <a:cubicBezTo>
                    <a:pt x="978520" y="131724"/>
                    <a:pt x="1082017" y="178768"/>
                    <a:pt x="1157288" y="235221"/>
                  </a:cubicBezTo>
                  <a:cubicBezTo>
                    <a:pt x="1157288" y="235221"/>
                    <a:pt x="1157288" y="235221"/>
                    <a:pt x="1213740" y="178768"/>
                  </a:cubicBezTo>
                  <a:cubicBezTo>
                    <a:pt x="1232558" y="169359"/>
                    <a:pt x="1260785" y="169359"/>
                    <a:pt x="1279602" y="178768"/>
                  </a:cubicBezTo>
                  <a:cubicBezTo>
                    <a:pt x="1279602" y="178768"/>
                    <a:pt x="1279602" y="178768"/>
                    <a:pt x="1364282" y="272856"/>
                  </a:cubicBezTo>
                  <a:cubicBezTo>
                    <a:pt x="1373691" y="282265"/>
                    <a:pt x="1373691" y="310492"/>
                    <a:pt x="1364282" y="329310"/>
                  </a:cubicBezTo>
                  <a:cubicBezTo>
                    <a:pt x="1364282" y="329310"/>
                    <a:pt x="1364282" y="329310"/>
                    <a:pt x="1307829" y="385763"/>
                  </a:cubicBezTo>
                  <a:cubicBezTo>
                    <a:pt x="1364282" y="461033"/>
                    <a:pt x="1411326" y="564531"/>
                    <a:pt x="1430144" y="668028"/>
                  </a:cubicBezTo>
                  <a:cubicBezTo>
                    <a:pt x="1430144" y="668028"/>
                    <a:pt x="1430144" y="668028"/>
                    <a:pt x="1496006" y="668028"/>
                  </a:cubicBezTo>
                  <a:cubicBezTo>
                    <a:pt x="1524232" y="668028"/>
                    <a:pt x="1543050" y="686846"/>
                    <a:pt x="1543050" y="705663"/>
                  </a:cubicBezTo>
                  <a:cubicBezTo>
                    <a:pt x="1543050" y="705663"/>
                    <a:pt x="1543050" y="705663"/>
                    <a:pt x="1543050" y="827978"/>
                  </a:cubicBezTo>
                  <a:cubicBezTo>
                    <a:pt x="1543050" y="856205"/>
                    <a:pt x="1524232" y="875022"/>
                    <a:pt x="1496006" y="875022"/>
                  </a:cubicBezTo>
                  <a:cubicBezTo>
                    <a:pt x="1496006" y="875022"/>
                    <a:pt x="1496006" y="875022"/>
                    <a:pt x="1430144" y="875022"/>
                  </a:cubicBezTo>
                  <a:cubicBezTo>
                    <a:pt x="1411326" y="978520"/>
                    <a:pt x="1364282" y="1072608"/>
                    <a:pt x="1307829" y="1157288"/>
                  </a:cubicBezTo>
                  <a:cubicBezTo>
                    <a:pt x="1307829" y="1157288"/>
                    <a:pt x="1307829" y="1157288"/>
                    <a:pt x="1364282" y="1213741"/>
                  </a:cubicBezTo>
                  <a:cubicBezTo>
                    <a:pt x="1373691" y="1232558"/>
                    <a:pt x="1373691" y="1260785"/>
                    <a:pt x="1364282" y="1270194"/>
                  </a:cubicBezTo>
                  <a:cubicBezTo>
                    <a:pt x="1364282" y="1270194"/>
                    <a:pt x="1364282" y="1270194"/>
                    <a:pt x="1279602" y="1354873"/>
                  </a:cubicBezTo>
                  <a:cubicBezTo>
                    <a:pt x="1260785" y="1373691"/>
                    <a:pt x="1232558" y="1373691"/>
                    <a:pt x="1213740" y="1354873"/>
                  </a:cubicBezTo>
                  <a:lnTo>
                    <a:pt x="1157288" y="1307829"/>
                  </a:lnTo>
                  <a:cubicBezTo>
                    <a:pt x="1082017" y="1364282"/>
                    <a:pt x="978520" y="1411326"/>
                    <a:pt x="875022" y="1420735"/>
                  </a:cubicBezTo>
                  <a:cubicBezTo>
                    <a:pt x="875022" y="1420735"/>
                    <a:pt x="875022" y="1420735"/>
                    <a:pt x="875022" y="1496006"/>
                  </a:cubicBezTo>
                  <a:cubicBezTo>
                    <a:pt x="875022" y="1524233"/>
                    <a:pt x="856205" y="1543050"/>
                    <a:pt x="837387" y="1543050"/>
                  </a:cubicBezTo>
                  <a:cubicBezTo>
                    <a:pt x="837387" y="1543050"/>
                    <a:pt x="837387" y="1543050"/>
                    <a:pt x="715072" y="1543050"/>
                  </a:cubicBezTo>
                  <a:cubicBezTo>
                    <a:pt x="686845" y="1543050"/>
                    <a:pt x="668028" y="1524233"/>
                    <a:pt x="668028" y="1496006"/>
                  </a:cubicBezTo>
                  <a:cubicBezTo>
                    <a:pt x="668028" y="1496006"/>
                    <a:pt x="668028" y="1496006"/>
                    <a:pt x="668028" y="1420735"/>
                  </a:cubicBezTo>
                  <a:cubicBezTo>
                    <a:pt x="564530" y="1411326"/>
                    <a:pt x="470442" y="1364282"/>
                    <a:pt x="385762" y="1307829"/>
                  </a:cubicBezTo>
                  <a:cubicBezTo>
                    <a:pt x="385762" y="1307829"/>
                    <a:pt x="385762" y="1307829"/>
                    <a:pt x="329309" y="1354873"/>
                  </a:cubicBezTo>
                  <a:cubicBezTo>
                    <a:pt x="319901" y="1373691"/>
                    <a:pt x="291674" y="1373691"/>
                    <a:pt x="272856" y="1354873"/>
                  </a:cubicBezTo>
                  <a:cubicBezTo>
                    <a:pt x="272856" y="1354873"/>
                    <a:pt x="272856" y="1354873"/>
                    <a:pt x="188177" y="1270194"/>
                  </a:cubicBezTo>
                  <a:cubicBezTo>
                    <a:pt x="169359" y="1260785"/>
                    <a:pt x="169359" y="1232558"/>
                    <a:pt x="188177" y="1213741"/>
                  </a:cubicBezTo>
                  <a:cubicBezTo>
                    <a:pt x="188177" y="1213741"/>
                    <a:pt x="188177" y="1213741"/>
                    <a:pt x="235221" y="1157288"/>
                  </a:cubicBezTo>
                  <a:cubicBezTo>
                    <a:pt x="178768" y="1072608"/>
                    <a:pt x="131724" y="978520"/>
                    <a:pt x="122315" y="875022"/>
                  </a:cubicBezTo>
                  <a:cubicBezTo>
                    <a:pt x="122315" y="875022"/>
                    <a:pt x="122315" y="875022"/>
                    <a:pt x="47044" y="875022"/>
                  </a:cubicBezTo>
                  <a:cubicBezTo>
                    <a:pt x="18818" y="875022"/>
                    <a:pt x="0" y="856205"/>
                    <a:pt x="0" y="827978"/>
                  </a:cubicBezTo>
                  <a:cubicBezTo>
                    <a:pt x="0" y="827978"/>
                    <a:pt x="0" y="827978"/>
                    <a:pt x="0" y="705663"/>
                  </a:cubicBezTo>
                  <a:cubicBezTo>
                    <a:pt x="0" y="686846"/>
                    <a:pt x="18818" y="668028"/>
                    <a:pt x="47044" y="668028"/>
                  </a:cubicBezTo>
                  <a:cubicBezTo>
                    <a:pt x="47044" y="668028"/>
                    <a:pt x="47044" y="668028"/>
                    <a:pt x="122315" y="668028"/>
                  </a:cubicBezTo>
                  <a:cubicBezTo>
                    <a:pt x="131724" y="564531"/>
                    <a:pt x="178768" y="461033"/>
                    <a:pt x="235221" y="385763"/>
                  </a:cubicBezTo>
                  <a:cubicBezTo>
                    <a:pt x="235221" y="385763"/>
                    <a:pt x="235221" y="385763"/>
                    <a:pt x="188177" y="329310"/>
                  </a:cubicBezTo>
                  <a:cubicBezTo>
                    <a:pt x="169359" y="310492"/>
                    <a:pt x="169359" y="282265"/>
                    <a:pt x="188177" y="272856"/>
                  </a:cubicBezTo>
                  <a:cubicBezTo>
                    <a:pt x="188177" y="272856"/>
                    <a:pt x="188177" y="272856"/>
                    <a:pt x="272856" y="178768"/>
                  </a:cubicBezTo>
                  <a:cubicBezTo>
                    <a:pt x="291674" y="169359"/>
                    <a:pt x="319901" y="169359"/>
                    <a:pt x="329309" y="178768"/>
                  </a:cubicBezTo>
                  <a:cubicBezTo>
                    <a:pt x="329309" y="178768"/>
                    <a:pt x="329309" y="178768"/>
                    <a:pt x="385762" y="235221"/>
                  </a:cubicBezTo>
                  <a:cubicBezTo>
                    <a:pt x="470442" y="178768"/>
                    <a:pt x="564530" y="131724"/>
                    <a:pt x="668028" y="112906"/>
                  </a:cubicBezTo>
                  <a:cubicBezTo>
                    <a:pt x="668028" y="112906"/>
                    <a:pt x="668028" y="112906"/>
                    <a:pt x="668028" y="47044"/>
                  </a:cubicBezTo>
                  <a:cubicBezTo>
                    <a:pt x="668028" y="18818"/>
                    <a:pt x="686845" y="0"/>
                    <a:pt x="715072" y="0"/>
                  </a:cubicBezTo>
                  <a:close/>
                </a:path>
              </a:pathLst>
            </a:custGeom>
            <a:solidFill>
              <a:schemeClr val="bg1"/>
            </a:solidFill>
            <a:ln>
              <a:noFill/>
            </a:ln>
          </p:spPr>
          <p:style>
            <a:lnRef idx="3">
              <a:schemeClr val="lt1"/>
            </a:lnRef>
            <a:fillRef idx="1">
              <a:schemeClr val="accent4"/>
            </a:fillRef>
            <a:effectRef idx="1">
              <a:schemeClr val="accent4"/>
            </a:effectRef>
            <a:fontRef idx="minor">
              <a:schemeClr val="lt1"/>
            </a:fontRef>
          </p:style>
          <p:txBody>
            <a:bodyPr vert="horz" wrap="square" lIns="120944" tIns="60472" rIns="120944" bIns="60472" numCol="1" anchor="t" anchorCtr="0" compatLnSpc="1">
              <a:noAutofit/>
            </a:bodyPr>
            <a:lstStyle/>
            <a:p>
              <a:endParaRPr lang="zh-CN" altLang="en-US"/>
            </a:p>
          </p:txBody>
        </p:sp>
      </p:grpSp>
      <p:grpSp>
        <p:nvGrpSpPr>
          <p:cNvPr id="38" name="组合 37"/>
          <p:cNvGrpSpPr/>
          <p:nvPr/>
        </p:nvGrpSpPr>
        <p:grpSpPr>
          <a:xfrm>
            <a:off x="10273698" y="6567442"/>
            <a:ext cx="532430" cy="532430"/>
            <a:chOff x="6157069" y="4376643"/>
            <a:chExt cx="656171" cy="656171"/>
          </a:xfrm>
        </p:grpSpPr>
        <p:grpSp>
          <p:nvGrpSpPr>
            <p:cNvPr id="39" name="组合 38"/>
            <p:cNvGrpSpPr/>
            <p:nvPr/>
          </p:nvGrpSpPr>
          <p:grpSpPr>
            <a:xfrm>
              <a:off x="6157069" y="4376643"/>
              <a:ext cx="656171" cy="656171"/>
              <a:chOff x="8415028" y="1301255"/>
              <a:chExt cx="1491176" cy="1491176"/>
            </a:xfrm>
            <a:effectLst>
              <a:outerShdw blurRad="304800" dist="63500" dir="8100000" algn="tr" rotWithShape="0">
                <a:schemeClr val="tx1">
                  <a:alpha val="60000"/>
                </a:schemeClr>
              </a:outerShdw>
            </a:effectLst>
          </p:grpSpPr>
          <p:sp>
            <p:nvSpPr>
              <p:cNvPr id="41" name="椭圆 40"/>
              <p:cNvSpPr/>
              <p:nvPr/>
            </p:nvSpPr>
            <p:spPr>
              <a:xfrm>
                <a:off x="8415028" y="1301255"/>
                <a:ext cx="1491176" cy="1491176"/>
              </a:xfrm>
              <a:prstGeom prst="ellipse">
                <a:avLst/>
              </a:prstGeom>
              <a:gradFill flip="none" rotWithShape="1">
                <a:gsLst>
                  <a:gs pos="0">
                    <a:schemeClr val="accent4">
                      <a:lumMod val="50000"/>
                    </a:schemeClr>
                  </a:gs>
                  <a:gs pos="100000">
                    <a:schemeClr val="accent4">
                      <a:lumMod val="60000"/>
                      <a:lumOff val="40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8440616" y="1326843"/>
                <a:ext cx="1440000" cy="1440000"/>
              </a:xfrm>
              <a:prstGeom prst="ellipse">
                <a:avLst/>
              </a:prstGeom>
              <a:gradFill flip="none" rotWithShape="1">
                <a:gsLst>
                  <a:gs pos="100000">
                    <a:schemeClr val="accent4">
                      <a:lumMod val="75000"/>
                    </a:schemeClr>
                  </a:gs>
                  <a:gs pos="0">
                    <a:schemeClr val="accent4">
                      <a:lumMod val="60000"/>
                      <a:lumOff val="40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0" name="Freeform 41"/>
            <p:cNvSpPr>
              <a:spLocks noEditPoints="1"/>
            </p:cNvSpPr>
            <p:nvPr/>
          </p:nvSpPr>
          <p:spPr bwMode="auto">
            <a:xfrm>
              <a:off x="6267132" y="4512513"/>
              <a:ext cx="416457" cy="364239"/>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a:noFill/>
            </a:ln>
          </p:spPr>
          <p:style>
            <a:lnRef idx="3">
              <a:schemeClr val="lt1"/>
            </a:lnRef>
            <a:fillRef idx="1">
              <a:schemeClr val="accent4"/>
            </a:fillRef>
            <a:effectRef idx="1">
              <a:schemeClr val="accent4"/>
            </a:effectRef>
            <a:fontRef idx="minor">
              <a:schemeClr val="lt1"/>
            </a:fontRef>
          </p:style>
          <p:txBody>
            <a:bodyPr/>
            <a:lstStyle/>
            <a:p>
              <a:pPr defTabSz="1279525" fontAlgn="auto">
                <a:spcBef>
                  <a:spcPts val="0"/>
                </a:spcBef>
                <a:spcAft>
                  <a:spcPts val="0"/>
                </a:spcAft>
                <a:defRPr/>
              </a:pPr>
              <a:endParaRPr lang="en-US"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11618305" y="6582196"/>
            <a:ext cx="532430" cy="532430"/>
            <a:chOff x="7910629" y="4377806"/>
            <a:chExt cx="656171" cy="656171"/>
          </a:xfrm>
        </p:grpSpPr>
        <p:grpSp>
          <p:nvGrpSpPr>
            <p:cNvPr id="44" name="组合 43"/>
            <p:cNvGrpSpPr/>
            <p:nvPr/>
          </p:nvGrpSpPr>
          <p:grpSpPr>
            <a:xfrm>
              <a:off x="7910629" y="4377806"/>
              <a:ext cx="656171" cy="656171"/>
              <a:chOff x="8415028" y="1301255"/>
              <a:chExt cx="1491176" cy="1491176"/>
            </a:xfrm>
            <a:solidFill>
              <a:srgbClr val="CC3300"/>
            </a:solidFill>
            <a:effectLst>
              <a:outerShdw blurRad="304800" dist="63500" dir="8100000" algn="tr" rotWithShape="0">
                <a:schemeClr val="tx1">
                  <a:alpha val="60000"/>
                </a:schemeClr>
              </a:outerShdw>
            </a:effectLst>
          </p:grpSpPr>
          <p:sp>
            <p:nvSpPr>
              <p:cNvPr id="48" name="椭圆 47"/>
              <p:cNvSpPr/>
              <p:nvPr/>
            </p:nvSpPr>
            <p:spPr>
              <a:xfrm>
                <a:off x="8415028" y="1301255"/>
                <a:ext cx="1491176" cy="14911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8440616" y="1326843"/>
                <a:ext cx="1440000" cy="1440000"/>
              </a:xfrm>
              <a:prstGeom prst="ellipse">
                <a:avLst/>
              </a:prstGeom>
              <a:solidFill>
                <a:srgbClr val="F465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p:cNvGrpSpPr/>
            <p:nvPr/>
          </p:nvGrpSpPr>
          <p:grpSpPr>
            <a:xfrm>
              <a:off x="8030376" y="4502416"/>
              <a:ext cx="416676" cy="405480"/>
              <a:chOff x="5970999" y="1635369"/>
              <a:chExt cx="302366" cy="294242"/>
            </a:xfrm>
            <a:solidFill>
              <a:schemeClr val="bg1"/>
            </a:solidFill>
            <a:effectLst/>
          </p:grpSpPr>
          <p:sp>
            <p:nvSpPr>
              <p:cNvPr id="46" name="Rectangle 11"/>
              <p:cNvSpPr>
                <a:spLocks noChangeArrowheads="1"/>
              </p:cNvSpPr>
              <p:nvPr/>
            </p:nvSpPr>
            <p:spPr bwMode="auto">
              <a:xfrm>
                <a:off x="6103263" y="1635369"/>
                <a:ext cx="37156" cy="135331"/>
              </a:xfrm>
              <a:prstGeom prst="rect">
                <a:avLst/>
              </a:prstGeom>
              <a:grpFill/>
              <a:ln>
                <a:noFill/>
              </a:ln>
            </p:spPr>
            <p:style>
              <a:lnRef idx="3">
                <a:schemeClr val="lt1"/>
              </a:lnRef>
              <a:fillRef idx="1">
                <a:schemeClr val="accent4"/>
              </a:fillRef>
              <a:effectRef idx="1">
                <a:schemeClr val="accent4"/>
              </a:effectRef>
              <a:fontRef idx="minor">
                <a:schemeClr val="lt1"/>
              </a:fontRef>
            </p:style>
            <p:txBody>
              <a:bodyPr vert="horz" wrap="square" lIns="120944" tIns="60472" rIns="120944" bIns="60472" numCol="1" anchor="t" anchorCtr="0" compatLnSpc="1"/>
              <a:lstStyle/>
              <a:p>
                <a:endParaRPr lang="zh-CN" altLang="en-US"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47" name="Freeform 12"/>
              <p:cNvSpPr/>
              <p:nvPr/>
            </p:nvSpPr>
            <p:spPr bwMode="auto">
              <a:xfrm>
                <a:off x="5970999" y="1642926"/>
                <a:ext cx="302366" cy="286685"/>
              </a:xfrm>
              <a:custGeom>
                <a:avLst/>
                <a:gdLst>
                  <a:gd name="T0" fmla="*/ 270 w 373"/>
                  <a:gd name="T1" fmla="*/ 0 h 354"/>
                  <a:gd name="T2" fmla="*/ 270 w 373"/>
                  <a:gd name="T3" fmla="*/ 0 h 354"/>
                  <a:gd name="T4" fmla="*/ 251 w 373"/>
                  <a:gd name="T5" fmla="*/ 40 h 354"/>
                  <a:gd name="T6" fmla="*/ 329 w 373"/>
                  <a:gd name="T7" fmla="*/ 167 h 354"/>
                  <a:gd name="T8" fmla="*/ 186 w 373"/>
                  <a:gd name="T9" fmla="*/ 309 h 354"/>
                  <a:gd name="T10" fmla="*/ 44 w 373"/>
                  <a:gd name="T11" fmla="*/ 167 h 354"/>
                  <a:gd name="T12" fmla="*/ 123 w 373"/>
                  <a:gd name="T13" fmla="*/ 40 h 354"/>
                  <a:gd name="T14" fmla="*/ 123 w 373"/>
                  <a:gd name="T15" fmla="*/ 40 h 354"/>
                  <a:gd name="T16" fmla="*/ 102 w 373"/>
                  <a:gd name="T17" fmla="*/ 0 h 354"/>
                  <a:gd name="T18" fmla="*/ 0 w 373"/>
                  <a:gd name="T19" fmla="*/ 167 h 354"/>
                  <a:gd name="T20" fmla="*/ 186 w 373"/>
                  <a:gd name="T21" fmla="*/ 354 h 354"/>
                  <a:gd name="T22" fmla="*/ 373 w 373"/>
                  <a:gd name="T23" fmla="*/ 167 h 354"/>
                  <a:gd name="T24" fmla="*/ 270 w 373"/>
                  <a:gd name="T25" fmla="*/ 0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3" h="354">
                    <a:moveTo>
                      <a:pt x="270" y="0"/>
                    </a:moveTo>
                    <a:cubicBezTo>
                      <a:pt x="270" y="0"/>
                      <a:pt x="270" y="0"/>
                      <a:pt x="270" y="0"/>
                    </a:cubicBezTo>
                    <a:cubicBezTo>
                      <a:pt x="251" y="40"/>
                      <a:pt x="251" y="40"/>
                      <a:pt x="251" y="40"/>
                    </a:cubicBezTo>
                    <a:cubicBezTo>
                      <a:pt x="297" y="64"/>
                      <a:pt x="329" y="112"/>
                      <a:pt x="329" y="167"/>
                    </a:cubicBezTo>
                    <a:cubicBezTo>
                      <a:pt x="329" y="245"/>
                      <a:pt x="265" y="309"/>
                      <a:pt x="186" y="309"/>
                    </a:cubicBezTo>
                    <a:cubicBezTo>
                      <a:pt x="108" y="309"/>
                      <a:pt x="44" y="245"/>
                      <a:pt x="44" y="167"/>
                    </a:cubicBezTo>
                    <a:cubicBezTo>
                      <a:pt x="44" y="111"/>
                      <a:pt x="76" y="63"/>
                      <a:pt x="123" y="40"/>
                    </a:cubicBezTo>
                    <a:cubicBezTo>
                      <a:pt x="123" y="40"/>
                      <a:pt x="123" y="40"/>
                      <a:pt x="123" y="40"/>
                    </a:cubicBezTo>
                    <a:cubicBezTo>
                      <a:pt x="102" y="0"/>
                      <a:pt x="102" y="0"/>
                      <a:pt x="102" y="0"/>
                    </a:cubicBezTo>
                    <a:cubicBezTo>
                      <a:pt x="42" y="31"/>
                      <a:pt x="0" y="94"/>
                      <a:pt x="0" y="167"/>
                    </a:cubicBezTo>
                    <a:cubicBezTo>
                      <a:pt x="0" y="270"/>
                      <a:pt x="84" y="354"/>
                      <a:pt x="186" y="354"/>
                    </a:cubicBezTo>
                    <a:cubicBezTo>
                      <a:pt x="289" y="354"/>
                      <a:pt x="373" y="270"/>
                      <a:pt x="373" y="167"/>
                    </a:cubicBezTo>
                    <a:cubicBezTo>
                      <a:pt x="373" y="94"/>
                      <a:pt x="331" y="31"/>
                      <a:pt x="270" y="0"/>
                    </a:cubicBezTo>
                    <a:close/>
                  </a:path>
                </a:pathLst>
              </a:custGeom>
              <a:grpFill/>
              <a:ln>
                <a:noFill/>
              </a:ln>
            </p:spPr>
            <p:style>
              <a:lnRef idx="3">
                <a:schemeClr val="lt1"/>
              </a:lnRef>
              <a:fillRef idx="1">
                <a:schemeClr val="accent4"/>
              </a:fillRef>
              <a:effectRef idx="1">
                <a:schemeClr val="accent4"/>
              </a:effectRef>
              <a:fontRef idx="minor">
                <a:schemeClr val="lt1"/>
              </a:fontRef>
            </p:style>
            <p:txBody>
              <a:bodyPr vert="horz" wrap="square" lIns="120944" tIns="60472" rIns="120944" bIns="60472" numCol="1" anchor="t" anchorCtr="0" compatLnSpc="1"/>
              <a:lstStyle/>
              <a:p>
                <a:endParaRPr lang="zh-CN" altLang="en-US"/>
              </a:p>
            </p:txBody>
          </p:sp>
        </p:grpSp>
      </p:grpSp>
      <p:sp>
        <p:nvSpPr>
          <p:cNvPr id="50" name="文本框 1594"/>
          <p:cNvSpPr txBox="1"/>
          <p:nvPr/>
        </p:nvSpPr>
        <p:spPr>
          <a:xfrm>
            <a:off x="2784620" y="5303036"/>
            <a:ext cx="6867330" cy="460197"/>
          </a:xfrm>
          <a:prstGeom prst="rect">
            <a:avLst/>
          </a:prstGeom>
          <a:noFill/>
        </p:spPr>
        <p:txBody>
          <a:bodyPr wrap="square" rtlCol="0">
            <a:spAutoFit/>
          </a:bodyPr>
          <a:lstStyle/>
          <a:p>
            <a:pPr algn="r"/>
            <a:r>
              <a:rPr lang="zh-CN" altLang="en-US" sz="2390" dirty="0">
                <a:solidFill>
                  <a:schemeClr val="accent1"/>
                </a:solidFill>
                <a:latin typeface="微软雅黑" panose="020B0503020204020204" pitchFamily="34" charset="-122"/>
                <a:ea typeface="微软雅黑" panose="020B0503020204020204" pitchFamily="34" charset="-122"/>
              </a:rPr>
              <a:t>适用于工作汇报</a:t>
            </a:r>
            <a:r>
              <a:rPr lang="en-US" altLang="zh-CN" sz="2390" dirty="0">
                <a:solidFill>
                  <a:schemeClr val="accent1"/>
                </a:solidFill>
                <a:latin typeface="微软雅黑" panose="020B0503020204020204" pitchFamily="34" charset="-122"/>
                <a:ea typeface="微软雅黑" panose="020B0503020204020204" pitchFamily="34" charset="-122"/>
              </a:rPr>
              <a:t>/</a:t>
            </a:r>
            <a:r>
              <a:rPr lang="zh-CN" altLang="en-US" sz="2390" dirty="0">
                <a:solidFill>
                  <a:schemeClr val="accent1"/>
                </a:solidFill>
                <a:latin typeface="微软雅黑" panose="020B0503020204020204" pitchFamily="34" charset="-122"/>
                <a:ea typeface="微软雅黑" panose="020B0503020204020204" pitchFamily="34" charset="-122"/>
              </a:rPr>
              <a:t>工作总结</a:t>
            </a:r>
            <a:r>
              <a:rPr lang="en-US" altLang="zh-CN" sz="2390" dirty="0">
                <a:solidFill>
                  <a:schemeClr val="accent1"/>
                </a:solidFill>
                <a:latin typeface="微软雅黑" panose="020B0503020204020204" pitchFamily="34" charset="-122"/>
                <a:ea typeface="微软雅黑" panose="020B0503020204020204" pitchFamily="34" charset="-122"/>
              </a:rPr>
              <a:t>/</a:t>
            </a:r>
            <a:r>
              <a:rPr lang="zh-CN" altLang="en-US" sz="2390" dirty="0">
                <a:solidFill>
                  <a:schemeClr val="accent1"/>
                </a:solidFill>
                <a:latin typeface="微软雅黑" panose="020B0503020204020204" pitchFamily="34" charset="-122"/>
                <a:ea typeface="微软雅黑" panose="020B0503020204020204" pitchFamily="34" charset="-122"/>
              </a:rPr>
              <a:t>企业管理</a:t>
            </a:r>
            <a:r>
              <a:rPr lang="en-US" altLang="zh-CN" sz="2390" dirty="0">
                <a:solidFill>
                  <a:schemeClr val="accent1"/>
                </a:solidFill>
                <a:latin typeface="微软雅黑" panose="020B0503020204020204" pitchFamily="34" charset="-122"/>
                <a:ea typeface="微软雅黑" panose="020B0503020204020204" pitchFamily="34" charset="-122"/>
              </a:rPr>
              <a:t>/</a:t>
            </a:r>
            <a:r>
              <a:rPr lang="zh-CN" altLang="en-US" sz="2390" dirty="0">
                <a:solidFill>
                  <a:schemeClr val="accent1"/>
                </a:solidFill>
                <a:latin typeface="微软雅黑" panose="020B0503020204020204" pitchFamily="34" charset="-122"/>
                <a:ea typeface="微软雅黑" panose="020B0503020204020204" pitchFamily="34" charset="-122"/>
              </a:rPr>
              <a:t>商业演示</a:t>
            </a:r>
          </a:p>
        </p:txBody>
      </p:sp>
      <p:sp>
        <p:nvSpPr>
          <p:cNvPr id="53" name="圆角矩形 52"/>
          <p:cNvSpPr/>
          <p:nvPr/>
        </p:nvSpPr>
        <p:spPr>
          <a:xfrm>
            <a:off x="3693409" y="5881777"/>
            <a:ext cx="2133448" cy="361174"/>
          </a:xfrm>
          <a:prstGeom prst="roundRect">
            <a:avLst>
              <a:gd name="adj" fmla="val 16667"/>
            </a:avLst>
          </a:prstGeom>
          <a:solidFill>
            <a:schemeClr val="bg1"/>
          </a:solidFill>
          <a:effectLst>
            <a:outerShdw blurRad="50800" dist="38100" dir="2700000" algn="tl" rotWithShape="0">
              <a:prstClr val="black">
                <a:alpha val="40000"/>
              </a:prstClr>
            </a:outerShdw>
          </a:effectLst>
        </p:spPr>
        <p:style>
          <a:lnRef idx="3">
            <a:schemeClr val="lt1"/>
          </a:lnRef>
          <a:fillRef idx="1">
            <a:schemeClr val="accent6"/>
          </a:fillRef>
          <a:effectRef idx="1">
            <a:schemeClr val="accent6"/>
          </a:effectRef>
          <a:fontRef idx="minor">
            <a:schemeClr val="lt1"/>
          </a:fontRef>
        </p:style>
        <p:txBody>
          <a:bodyPr rtlCol="0" anchor="ctr"/>
          <a:lstStyle/>
          <a:p>
            <a:pPr algn="ctr">
              <a:defRPr/>
            </a:pPr>
            <a:r>
              <a:rPr lang="zh-CN" altLang="en-US" sz="1970" b="1" kern="0" dirty="0">
                <a:solidFill>
                  <a:schemeClr val="accent1"/>
                </a:solidFill>
              </a:rPr>
              <a:t>汇报人</a:t>
            </a:r>
            <a:r>
              <a:rPr lang="zh-CN" altLang="en-US" sz="1970" b="1" kern="0" dirty="0" smtClean="0">
                <a:solidFill>
                  <a:schemeClr val="accent1"/>
                </a:solidFill>
              </a:rPr>
              <a:t>：代用名</a:t>
            </a:r>
            <a:endParaRPr lang="en-US" altLang="zh-CN" sz="1970" b="1" kern="0" dirty="0">
              <a:solidFill>
                <a:schemeClr val="accent1"/>
              </a:solidFill>
            </a:endParaRPr>
          </a:p>
        </p:txBody>
      </p:sp>
      <p:sp>
        <p:nvSpPr>
          <p:cNvPr id="54" name="圆角矩形 53"/>
          <p:cNvSpPr/>
          <p:nvPr/>
        </p:nvSpPr>
        <p:spPr>
          <a:xfrm>
            <a:off x="6581240" y="5872451"/>
            <a:ext cx="2152106" cy="361174"/>
          </a:xfrm>
          <a:prstGeom prst="roundRect">
            <a:avLst>
              <a:gd name="adj" fmla="val 16667"/>
            </a:avLst>
          </a:prstGeom>
          <a:solidFill>
            <a:schemeClr val="bg1"/>
          </a:solidFill>
          <a:effectLst>
            <a:outerShdw blurRad="50800" dist="38100" algn="l" rotWithShape="0">
              <a:prstClr val="black">
                <a:alpha val="40000"/>
              </a:prstClr>
            </a:outerShdw>
          </a:effectLst>
        </p:spPr>
        <p:style>
          <a:lnRef idx="3">
            <a:schemeClr val="lt1"/>
          </a:lnRef>
          <a:fillRef idx="1">
            <a:schemeClr val="accent6"/>
          </a:fillRef>
          <a:effectRef idx="1">
            <a:schemeClr val="accent6"/>
          </a:effectRef>
          <a:fontRef idx="minor">
            <a:schemeClr val="lt1"/>
          </a:fontRef>
        </p:style>
        <p:txBody>
          <a:bodyPr rtlCol="0" anchor="ctr"/>
          <a:lstStyle/>
          <a:p>
            <a:pPr algn="ctr">
              <a:defRPr/>
            </a:pPr>
            <a:r>
              <a:rPr lang="zh-CN" altLang="en-US" sz="1970" b="1" kern="0" dirty="0">
                <a:solidFill>
                  <a:schemeClr val="accent1"/>
                </a:solidFill>
              </a:rPr>
              <a:t>日期：</a:t>
            </a:r>
            <a:r>
              <a:rPr lang="en-US" altLang="zh-CN" sz="1970" b="1" kern="0" dirty="0" smtClean="0">
                <a:solidFill>
                  <a:schemeClr val="accent1"/>
                </a:solidFill>
              </a:rPr>
              <a:t>2019.12.01</a:t>
            </a:r>
            <a:endParaRPr lang="en-US" altLang="zh-CN" sz="1970" b="1" kern="0" dirty="0">
              <a:solidFill>
                <a:schemeClr val="accent1"/>
              </a:solidFill>
            </a:endParaRPr>
          </a:p>
        </p:txBody>
      </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750" fill="hold"/>
                                        <p:tgtEl>
                                          <p:spTgt spid="3"/>
                                        </p:tgtEl>
                                        <p:attrNameLst>
                                          <p:attrName>ppt_w</p:attrName>
                                        </p:attrNameLst>
                                      </p:cBhvr>
                                      <p:tavLst>
                                        <p:tav tm="0">
                                          <p:val>
                                            <p:fltVal val="0"/>
                                          </p:val>
                                        </p:tav>
                                        <p:tav tm="100000">
                                          <p:val>
                                            <p:strVal val="#ppt_w"/>
                                          </p:val>
                                        </p:tav>
                                      </p:tavLst>
                                    </p:anim>
                                    <p:anim calcmode="lin" valueType="num">
                                      <p:cBhvr>
                                        <p:cTn id="8" dur="750" fill="hold"/>
                                        <p:tgtEl>
                                          <p:spTgt spid="3"/>
                                        </p:tgtEl>
                                        <p:attrNameLst>
                                          <p:attrName>ppt_h</p:attrName>
                                        </p:attrNameLst>
                                      </p:cBhvr>
                                      <p:tavLst>
                                        <p:tav tm="0">
                                          <p:val>
                                            <p:fltVal val="0"/>
                                          </p:val>
                                        </p:tav>
                                        <p:tav tm="100000">
                                          <p:val>
                                            <p:strVal val="#ppt_h"/>
                                          </p:val>
                                        </p:tav>
                                      </p:tavLst>
                                    </p:anim>
                                    <p:animEffect transition="in" filter="fade">
                                      <p:cBhvr>
                                        <p:cTn id="9" dur="75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childTnLst>
                                </p:cTn>
                              </p:par>
                              <p:par>
                                <p:cTn id="15" presetID="35" presetClass="path" presetSubtype="0" accel="50000" decel="50000" fill="hold" nodeType="withEffect">
                                  <p:stCondLst>
                                    <p:cond delay="0"/>
                                  </p:stCondLst>
                                  <p:childTnLst>
                                    <p:animMotion origin="layout" path="M 0.19367 0.00294 L -8.5565E-7 1.94004E-6 " pathEditMode="relative" rAng="0" ptsTypes="AA">
                                      <p:cBhvr>
                                        <p:cTn id="16" dur="500" fill="hold"/>
                                        <p:tgtEl>
                                          <p:spTgt spid="10"/>
                                        </p:tgtEl>
                                        <p:attrNameLst>
                                          <p:attrName>ppt_x</p:attrName>
                                          <p:attrName>ppt_y</p:attrName>
                                        </p:attrNameLst>
                                      </p:cBhvr>
                                      <p:rCtr x="-9683" y="-147"/>
                                    </p:animMotion>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par>
                                <p:cTn id="22" presetID="35" presetClass="path" presetSubtype="0" accel="50000" decel="50000" fill="hold" nodeType="withEffect">
                                  <p:stCondLst>
                                    <p:cond delay="0"/>
                                  </p:stCondLst>
                                  <p:childTnLst>
                                    <p:animMotion origin="layout" path="M 0.06516 0.00294 L -3.37035E-6 1.94004E-6 " pathEditMode="relative" rAng="0" ptsTypes="AA">
                                      <p:cBhvr>
                                        <p:cTn id="23" dur="500" fill="hold"/>
                                        <p:tgtEl>
                                          <p:spTgt spid="14"/>
                                        </p:tgtEl>
                                        <p:attrNameLst>
                                          <p:attrName>ppt_x</p:attrName>
                                          <p:attrName>ppt_y</p:attrName>
                                        </p:attrNameLst>
                                      </p:cBhvr>
                                      <p:rCtr x="-3266" y="-147"/>
                                    </p:animMotion>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500"/>
                                        <p:tgtEl>
                                          <p:spTgt spid="18"/>
                                        </p:tgtEl>
                                      </p:cBhvr>
                                    </p:animEffect>
                                  </p:childTnLst>
                                </p:cTn>
                              </p:par>
                              <p:par>
                                <p:cTn id="29" presetID="63" presetClass="path" presetSubtype="0" accel="50000" decel="50000" fill="hold" nodeType="withEffect">
                                  <p:stCondLst>
                                    <p:cond delay="0"/>
                                  </p:stCondLst>
                                  <p:childTnLst>
                                    <p:animMotion origin="layout" path="M -0.05633 0.00294 L -2.59308E-6 1.94004E-6 " pathEditMode="relative" rAng="0" ptsTypes="AA">
                                      <p:cBhvr>
                                        <p:cTn id="30" dur="500" fill="hold"/>
                                        <p:tgtEl>
                                          <p:spTgt spid="18"/>
                                        </p:tgtEl>
                                        <p:attrNameLst>
                                          <p:attrName>ppt_x</p:attrName>
                                          <p:attrName>ppt_y</p:attrName>
                                        </p:attrNameLst>
                                      </p:cBhvr>
                                      <p:rCtr x="2809" y="-147"/>
                                    </p:animMotion>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500"/>
                                        <p:tgtEl>
                                          <p:spTgt spid="22"/>
                                        </p:tgtEl>
                                      </p:cBhvr>
                                    </p:animEffect>
                                  </p:childTnLst>
                                </p:cTn>
                              </p:par>
                              <p:par>
                                <p:cTn id="36" presetID="63" presetClass="path" presetSubtype="0" accel="50000" decel="50000" fill="hold" nodeType="withEffect">
                                  <p:stCondLst>
                                    <p:cond delay="0"/>
                                  </p:stCondLst>
                                  <p:childTnLst>
                                    <p:animMotion origin="layout" path="M -0.17799 0.00294 L 4.89223E-6 1.94004E-6 " pathEditMode="relative" rAng="0" ptsTypes="AA">
                                      <p:cBhvr>
                                        <p:cTn id="37" dur="500" fill="hold"/>
                                        <p:tgtEl>
                                          <p:spTgt spid="22"/>
                                        </p:tgtEl>
                                        <p:attrNameLst>
                                          <p:attrName>ppt_x</p:attrName>
                                          <p:attrName>ppt_y</p:attrName>
                                        </p:attrNameLst>
                                      </p:cBhvr>
                                      <p:rCtr x="8899" y="-147"/>
                                    </p:animMotion>
                                  </p:childTnLst>
                                </p:cTn>
                              </p:par>
                            </p:childTnLst>
                          </p:cTn>
                        </p:par>
                        <p:par>
                          <p:cTn id="38" fill="hold">
                            <p:stCondLst>
                              <p:cond delay="500"/>
                            </p:stCondLst>
                            <p:childTnLst>
                              <p:par>
                                <p:cTn id="39" presetID="10" presetClass="entr" presetSubtype="0" fill="hold" grpId="0" nodeType="after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500"/>
                                        <p:tgtEl>
                                          <p:spTgt spid="4"/>
                                        </p:tgtEl>
                                      </p:cBhvr>
                                    </p:animEffect>
                                  </p:childTnLst>
                                </p:cTn>
                              </p:par>
                              <p:par>
                                <p:cTn id="42" presetID="10" presetClass="entr" presetSubtype="0" fill="hold" nodeType="with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fade">
                                      <p:cBhvr>
                                        <p:cTn id="44" dur="500"/>
                                        <p:tgtEl>
                                          <p:spTgt spid="6"/>
                                        </p:tgtEl>
                                      </p:cBhvr>
                                    </p:animEffect>
                                  </p:childTnLst>
                                </p:cTn>
                              </p:par>
                            </p:childTnLst>
                          </p:cTn>
                        </p:par>
                        <p:par>
                          <p:cTn id="45" fill="hold">
                            <p:stCondLst>
                              <p:cond delay="1000"/>
                            </p:stCondLst>
                            <p:childTnLst>
                              <p:par>
                                <p:cTn id="46" presetID="1" presetClass="entr" presetSubtype="0" fill="hold" nodeType="afterEffect">
                                  <p:stCondLst>
                                    <p:cond delay="0"/>
                                  </p:stCondLst>
                                  <p:childTnLst>
                                    <p:set>
                                      <p:cBhvr>
                                        <p:cTn id="47" dur="1" fill="hold">
                                          <p:stCondLst>
                                            <p:cond delay="0"/>
                                          </p:stCondLst>
                                        </p:cTn>
                                        <p:tgtEl>
                                          <p:spTgt spid="6"/>
                                        </p:tgtEl>
                                        <p:attrNameLst>
                                          <p:attrName>style.visibility</p:attrName>
                                        </p:attrNameLst>
                                      </p:cBhvr>
                                      <p:to>
                                        <p:strVal val="visible"/>
                                      </p:to>
                                    </p:set>
                                  </p:childTnLst>
                                </p:cTn>
                              </p:par>
                              <p:par>
                                <p:cTn id="48" presetID="63" presetClass="path" presetSubtype="0" accel="50000" decel="50000" fill="hold" nodeType="withEffect">
                                  <p:stCondLst>
                                    <p:cond delay="0"/>
                                  </p:stCondLst>
                                  <p:childTnLst>
                                    <p:animMotion origin="layout" path="M -3.08295E-6 1.75191E-6 L 0.45722 -0.00235 " pathEditMode="relative" rAng="0" ptsTypes="AA">
                                      <p:cBhvr>
                                        <p:cTn id="49" dur="2000" fill="hold"/>
                                        <p:tgtEl>
                                          <p:spTgt spid="6"/>
                                        </p:tgtEl>
                                        <p:attrNameLst>
                                          <p:attrName>ppt_x</p:attrName>
                                          <p:attrName>ppt_y</p:attrName>
                                        </p:attrNameLst>
                                      </p:cBhvr>
                                      <p:rCtr x="22861" y="-118"/>
                                    </p:animMotion>
                                  </p:childTnLst>
                                </p:cTn>
                              </p:par>
                              <p:par>
                                <p:cTn id="50" presetID="22" presetClass="entr" presetSubtype="8" fill="hold" grpId="0" nodeType="withEffect">
                                  <p:stCondLst>
                                    <p:cond delay="250"/>
                                  </p:stCondLst>
                                  <p:childTnLst>
                                    <p:set>
                                      <p:cBhvr>
                                        <p:cTn id="51" dur="1" fill="hold">
                                          <p:stCondLst>
                                            <p:cond delay="0"/>
                                          </p:stCondLst>
                                        </p:cTn>
                                        <p:tgtEl>
                                          <p:spTgt spid="5"/>
                                        </p:tgtEl>
                                        <p:attrNameLst>
                                          <p:attrName>style.visibility</p:attrName>
                                        </p:attrNameLst>
                                      </p:cBhvr>
                                      <p:to>
                                        <p:strVal val="visible"/>
                                      </p:to>
                                    </p:set>
                                    <p:animEffect transition="in" filter="wipe(left)">
                                      <p:cBhvr>
                                        <p:cTn id="52" dur="1750"/>
                                        <p:tgtEl>
                                          <p:spTgt spid="5"/>
                                        </p:tgtEl>
                                      </p:cBhvr>
                                    </p:animEffect>
                                  </p:childTnLst>
                                </p:cTn>
                              </p:par>
                            </p:childTnLst>
                          </p:cTn>
                        </p:par>
                        <p:par>
                          <p:cTn id="53" fill="hold">
                            <p:stCondLst>
                              <p:cond delay="1000"/>
                            </p:stCondLst>
                            <p:childTnLst>
                              <p:par>
                                <p:cTn id="54" presetID="31" presetClass="entr" presetSubtype="0" fill="hold" nodeType="afterEffect">
                                  <p:stCondLst>
                                    <p:cond delay="0"/>
                                  </p:stCondLst>
                                  <p:childTnLst>
                                    <p:set>
                                      <p:cBhvr>
                                        <p:cTn id="55" dur="1" fill="hold">
                                          <p:stCondLst>
                                            <p:cond delay="0"/>
                                          </p:stCondLst>
                                        </p:cTn>
                                        <p:tgtEl>
                                          <p:spTgt spid="38"/>
                                        </p:tgtEl>
                                        <p:attrNameLst>
                                          <p:attrName>style.visibility</p:attrName>
                                        </p:attrNameLst>
                                      </p:cBhvr>
                                      <p:to>
                                        <p:strVal val="visible"/>
                                      </p:to>
                                    </p:set>
                                    <p:anim calcmode="lin" valueType="num">
                                      <p:cBhvr>
                                        <p:cTn id="56" dur="500" fill="hold"/>
                                        <p:tgtEl>
                                          <p:spTgt spid="38"/>
                                        </p:tgtEl>
                                        <p:attrNameLst>
                                          <p:attrName>ppt_w</p:attrName>
                                        </p:attrNameLst>
                                      </p:cBhvr>
                                      <p:tavLst>
                                        <p:tav tm="0">
                                          <p:val>
                                            <p:fltVal val="0"/>
                                          </p:val>
                                        </p:tav>
                                        <p:tav tm="100000">
                                          <p:val>
                                            <p:strVal val="#ppt_w"/>
                                          </p:val>
                                        </p:tav>
                                      </p:tavLst>
                                    </p:anim>
                                    <p:anim calcmode="lin" valueType="num">
                                      <p:cBhvr>
                                        <p:cTn id="57" dur="500" fill="hold"/>
                                        <p:tgtEl>
                                          <p:spTgt spid="38"/>
                                        </p:tgtEl>
                                        <p:attrNameLst>
                                          <p:attrName>ppt_h</p:attrName>
                                        </p:attrNameLst>
                                      </p:cBhvr>
                                      <p:tavLst>
                                        <p:tav tm="0">
                                          <p:val>
                                            <p:fltVal val="0"/>
                                          </p:val>
                                        </p:tav>
                                        <p:tav tm="100000">
                                          <p:val>
                                            <p:strVal val="#ppt_h"/>
                                          </p:val>
                                        </p:tav>
                                      </p:tavLst>
                                    </p:anim>
                                    <p:anim calcmode="lin" valueType="num">
                                      <p:cBhvr>
                                        <p:cTn id="58" dur="500" fill="hold"/>
                                        <p:tgtEl>
                                          <p:spTgt spid="38"/>
                                        </p:tgtEl>
                                        <p:attrNameLst>
                                          <p:attrName>style.rotation</p:attrName>
                                        </p:attrNameLst>
                                      </p:cBhvr>
                                      <p:tavLst>
                                        <p:tav tm="0">
                                          <p:val>
                                            <p:fltVal val="90"/>
                                          </p:val>
                                        </p:tav>
                                        <p:tav tm="100000">
                                          <p:val>
                                            <p:fltVal val="0"/>
                                          </p:val>
                                        </p:tav>
                                      </p:tavLst>
                                    </p:anim>
                                    <p:animEffect transition="in" filter="fade">
                                      <p:cBhvr>
                                        <p:cTn id="59" dur="500"/>
                                        <p:tgtEl>
                                          <p:spTgt spid="38"/>
                                        </p:tgtEl>
                                      </p:cBhvr>
                                    </p:animEffect>
                                  </p:childTnLst>
                                </p:cTn>
                              </p:par>
                              <p:par>
                                <p:cTn id="60" presetID="31" presetClass="entr" presetSubtype="0" fill="hold" nodeType="withEffect">
                                  <p:stCondLst>
                                    <p:cond delay="300"/>
                                  </p:stCondLst>
                                  <p:childTnLst>
                                    <p:set>
                                      <p:cBhvr>
                                        <p:cTn id="61" dur="1" fill="hold">
                                          <p:stCondLst>
                                            <p:cond delay="0"/>
                                          </p:stCondLst>
                                        </p:cTn>
                                        <p:tgtEl>
                                          <p:spTgt spid="33"/>
                                        </p:tgtEl>
                                        <p:attrNameLst>
                                          <p:attrName>style.visibility</p:attrName>
                                        </p:attrNameLst>
                                      </p:cBhvr>
                                      <p:to>
                                        <p:strVal val="visible"/>
                                      </p:to>
                                    </p:set>
                                    <p:anim calcmode="lin" valueType="num">
                                      <p:cBhvr>
                                        <p:cTn id="62" dur="1000" fill="hold"/>
                                        <p:tgtEl>
                                          <p:spTgt spid="33"/>
                                        </p:tgtEl>
                                        <p:attrNameLst>
                                          <p:attrName>ppt_w</p:attrName>
                                        </p:attrNameLst>
                                      </p:cBhvr>
                                      <p:tavLst>
                                        <p:tav tm="0">
                                          <p:val>
                                            <p:fltVal val="0"/>
                                          </p:val>
                                        </p:tav>
                                        <p:tav tm="100000">
                                          <p:val>
                                            <p:strVal val="#ppt_w"/>
                                          </p:val>
                                        </p:tav>
                                      </p:tavLst>
                                    </p:anim>
                                    <p:anim calcmode="lin" valueType="num">
                                      <p:cBhvr>
                                        <p:cTn id="63" dur="1000" fill="hold"/>
                                        <p:tgtEl>
                                          <p:spTgt spid="33"/>
                                        </p:tgtEl>
                                        <p:attrNameLst>
                                          <p:attrName>ppt_h</p:attrName>
                                        </p:attrNameLst>
                                      </p:cBhvr>
                                      <p:tavLst>
                                        <p:tav tm="0">
                                          <p:val>
                                            <p:fltVal val="0"/>
                                          </p:val>
                                        </p:tav>
                                        <p:tav tm="100000">
                                          <p:val>
                                            <p:strVal val="#ppt_h"/>
                                          </p:val>
                                        </p:tav>
                                      </p:tavLst>
                                    </p:anim>
                                    <p:anim calcmode="lin" valueType="num">
                                      <p:cBhvr>
                                        <p:cTn id="64" dur="1000" fill="hold"/>
                                        <p:tgtEl>
                                          <p:spTgt spid="33"/>
                                        </p:tgtEl>
                                        <p:attrNameLst>
                                          <p:attrName>style.rotation</p:attrName>
                                        </p:attrNameLst>
                                      </p:cBhvr>
                                      <p:tavLst>
                                        <p:tav tm="0">
                                          <p:val>
                                            <p:fltVal val="90"/>
                                          </p:val>
                                        </p:tav>
                                        <p:tav tm="100000">
                                          <p:val>
                                            <p:fltVal val="0"/>
                                          </p:val>
                                        </p:tav>
                                      </p:tavLst>
                                    </p:anim>
                                    <p:animEffect transition="in" filter="fade">
                                      <p:cBhvr>
                                        <p:cTn id="65" dur="1000"/>
                                        <p:tgtEl>
                                          <p:spTgt spid="33"/>
                                        </p:tgtEl>
                                      </p:cBhvr>
                                    </p:animEffect>
                                  </p:childTnLst>
                                </p:cTn>
                              </p:par>
                              <p:par>
                                <p:cTn id="66" presetID="31" presetClass="entr" presetSubtype="0" fill="hold" nodeType="withEffect">
                                  <p:stCondLst>
                                    <p:cond delay="600"/>
                                  </p:stCondLst>
                                  <p:childTnLst>
                                    <p:set>
                                      <p:cBhvr>
                                        <p:cTn id="67" dur="1" fill="hold">
                                          <p:stCondLst>
                                            <p:cond delay="0"/>
                                          </p:stCondLst>
                                        </p:cTn>
                                        <p:tgtEl>
                                          <p:spTgt spid="43"/>
                                        </p:tgtEl>
                                        <p:attrNameLst>
                                          <p:attrName>style.visibility</p:attrName>
                                        </p:attrNameLst>
                                      </p:cBhvr>
                                      <p:to>
                                        <p:strVal val="visible"/>
                                      </p:to>
                                    </p:set>
                                    <p:anim calcmode="lin" valueType="num">
                                      <p:cBhvr>
                                        <p:cTn id="68" dur="1000" fill="hold"/>
                                        <p:tgtEl>
                                          <p:spTgt spid="43"/>
                                        </p:tgtEl>
                                        <p:attrNameLst>
                                          <p:attrName>ppt_w</p:attrName>
                                        </p:attrNameLst>
                                      </p:cBhvr>
                                      <p:tavLst>
                                        <p:tav tm="0">
                                          <p:val>
                                            <p:fltVal val="0"/>
                                          </p:val>
                                        </p:tav>
                                        <p:tav tm="100000">
                                          <p:val>
                                            <p:strVal val="#ppt_w"/>
                                          </p:val>
                                        </p:tav>
                                      </p:tavLst>
                                    </p:anim>
                                    <p:anim calcmode="lin" valueType="num">
                                      <p:cBhvr>
                                        <p:cTn id="69" dur="1000" fill="hold"/>
                                        <p:tgtEl>
                                          <p:spTgt spid="43"/>
                                        </p:tgtEl>
                                        <p:attrNameLst>
                                          <p:attrName>ppt_h</p:attrName>
                                        </p:attrNameLst>
                                      </p:cBhvr>
                                      <p:tavLst>
                                        <p:tav tm="0">
                                          <p:val>
                                            <p:fltVal val="0"/>
                                          </p:val>
                                        </p:tav>
                                        <p:tav tm="100000">
                                          <p:val>
                                            <p:strVal val="#ppt_h"/>
                                          </p:val>
                                        </p:tav>
                                      </p:tavLst>
                                    </p:anim>
                                    <p:anim calcmode="lin" valueType="num">
                                      <p:cBhvr>
                                        <p:cTn id="70" dur="1000" fill="hold"/>
                                        <p:tgtEl>
                                          <p:spTgt spid="43"/>
                                        </p:tgtEl>
                                        <p:attrNameLst>
                                          <p:attrName>style.rotation</p:attrName>
                                        </p:attrNameLst>
                                      </p:cBhvr>
                                      <p:tavLst>
                                        <p:tav tm="0">
                                          <p:val>
                                            <p:fltVal val="90"/>
                                          </p:val>
                                        </p:tav>
                                        <p:tav tm="100000">
                                          <p:val>
                                            <p:fltVal val="0"/>
                                          </p:val>
                                        </p:tav>
                                      </p:tavLst>
                                    </p:anim>
                                    <p:animEffect transition="in" filter="fade">
                                      <p:cBhvr>
                                        <p:cTn id="71" dur="1000"/>
                                        <p:tgtEl>
                                          <p:spTgt spid="43"/>
                                        </p:tgtEl>
                                      </p:cBhvr>
                                    </p:animEffect>
                                  </p:childTnLst>
                                </p:cTn>
                              </p:par>
                              <p:par>
                                <p:cTn id="72" presetID="31" presetClass="entr" presetSubtype="0" fill="hold" nodeType="withEffect">
                                  <p:stCondLst>
                                    <p:cond delay="900"/>
                                  </p:stCondLst>
                                  <p:childTnLst>
                                    <p:set>
                                      <p:cBhvr>
                                        <p:cTn id="73" dur="1" fill="hold">
                                          <p:stCondLst>
                                            <p:cond delay="0"/>
                                          </p:stCondLst>
                                        </p:cTn>
                                        <p:tgtEl>
                                          <p:spTgt spid="26"/>
                                        </p:tgtEl>
                                        <p:attrNameLst>
                                          <p:attrName>style.visibility</p:attrName>
                                        </p:attrNameLst>
                                      </p:cBhvr>
                                      <p:to>
                                        <p:strVal val="visible"/>
                                      </p:to>
                                    </p:set>
                                    <p:anim calcmode="lin" valueType="num">
                                      <p:cBhvr>
                                        <p:cTn id="74" dur="1000" fill="hold"/>
                                        <p:tgtEl>
                                          <p:spTgt spid="26"/>
                                        </p:tgtEl>
                                        <p:attrNameLst>
                                          <p:attrName>ppt_w</p:attrName>
                                        </p:attrNameLst>
                                      </p:cBhvr>
                                      <p:tavLst>
                                        <p:tav tm="0">
                                          <p:val>
                                            <p:fltVal val="0"/>
                                          </p:val>
                                        </p:tav>
                                        <p:tav tm="100000">
                                          <p:val>
                                            <p:strVal val="#ppt_w"/>
                                          </p:val>
                                        </p:tav>
                                      </p:tavLst>
                                    </p:anim>
                                    <p:anim calcmode="lin" valueType="num">
                                      <p:cBhvr>
                                        <p:cTn id="75" dur="1000" fill="hold"/>
                                        <p:tgtEl>
                                          <p:spTgt spid="26"/>
                                        </p:tgtEl>
                                        <p:attrNameLst>
                                          <p:attrName>ppt_h</p:attrName>
                                        </p:attrNameLst>
                                      </p:cBhvr>
                                      <p:tavLst>
                                        <p:tav tm="0">
                                          <p:val>
                                            <p:fltVal val="0"/>
                                          </p:val>
                                        </p:tav>
                                        <p:tav tm="100000">
                                          <p:val>
                                            <p:strVal val="#ppt_h"/>
                                          </p:val>
                                        </p:tav>
                                      </p:tavLst>
                                    </p:anim>
                                    <p:anim calcmode="lin" valueType="num">
                                      <p:cBhvr>
                                        <p:cTn id="76" dur="1000" fill="hold"/>
                                        <p:tgtEl>
                                          <p:spTgt spid="26"/>
                                        </p:tgtEl>
                                        <p:attrNameLst>
                                          <p:attrName>style.rotation</p:attrName>
                                        </p:attrNameLst>
                                      </p:cBhvr>
                                      <p:tavLst>
                                        <p:tav tm="0">
                                          <p:val>
                                            <p:fltVal val="90"/>
                                          </p:val>
                                        </p:tav>
                                        <p:tav tm="100000">
                                          <p:val>
                                            <p:fltVal val="0"/>
                                          </p:val>
                                        </p:tav>
                                      </p:tavLst>
                                    </p:anim>
                                    <p:animEffect transition="in" filter="fade">
                                      <p:cBhvr>
                                        <p:cTn id="77" dur="1000"/>
                                        <p:tgtEl>
                                          <p:spTgt spid="26"/>
                                        </p:tgtEl>
                                      </p:cBhvr>
                                    </p:animEffect>
                                  </p:childTnLst>
                                </p:cTn>
                              </p:par>
                              <p:par>
                                <p:cTn id="78" presetID="2" presetClass="entr" presetSubtype="2" fill="hold" grpId="0" nodeType="withEffect">
                                  <p:stCondLst>
                                    <p:cond delay="500"/>
                                  </p:stCondLst>
                                  <p:childTnLst>
                                    <p:set>
                                      <p:cBhvr>
                                        <p:cTn id="79" dur="1" fill="hold">
                                          <p:stCondLst>
                                            <p:cond delay="0"/>
                                          </p:stCondLst>
                                        </p:cTn>
                                        <p:tgtEl>
                                          <p:spTgt spid="50"/>
                                        </p:tgtEl>
                                        <p:attrNameLst>
                                          <p:attrName>style.visibility</p:attrName>
                                        </p:attrNameLst>
                                      </p:cBhvr>
                                      <p:to>
                                        <p:strVal val="visible"/>
                                      </p:to>
                                    </p:set>
                                    <p:anim calcmode="lin" valueType="num">
                                      <p:cBhvr additive="base">
                                        <p:cTn id="80" dur="750" fill="hold"/>
                                        <p:tgtEl>
                                          <p:spTgt spid="50"/>
                                        </p:tgtEl>
                                        <p:attrNameLst>
                                          <p:attrName>ppt_x</p:attrName>
                                        </p:attrNameLst>
                                      </p:cBhvr>
                                      <p:tavLst>
                                        <p:tav tm="0">
                                          <p:val>
                                            <p:strVal val="1+#ppt_w/2"/>
                                          </p:val>
                                        </p:tav>
                                        <p:tav tm="100000">
                                          <p:val>
                                            <p:strVal val="#ppt_x"/>
                                          </p:val>
                                        </p:tav>
                                      </p:tavLst>
                                    </p:anim>
                                    <p:anim calcmode="lin" valueType="num">
                                      <p:cBhvr additive="base">
                                        <p:cTn id="81" dur="750" fill="hold"/>
                                        <p:tgtEl>
                                          <p:spTgt spid="50"/>
                                        </p:tgtEl>
                                        <p:attrNameLst>
                                          <p:attrName>ppt_y</p:attrName>
                                        </p:attrNameLst>
                                      </p:cBhvr>
                                      <p:tavLst>
                                        <p:tav tm="0">
                                          <p:val>
                                            <p:strVal val="#ppt_y"/>
                                          </p:val>
                                        </p:tav>
                                        <p:tav tm="100000">
                                          <p:val>
                                            <p:strVal val="#ppt_y"/>
                                          </p:val>
                                        </p:tav>
                                      </p:tavLst>
                                    </p:anim>
                                  </p:childTnLst>
                                </p:cTn>
                              </p:par>
                              <p:par>
                                <p:cTn id="82" presetID="10" presetClass="entr" presetSubtype="0" fill="hold" grpId="0" nodeType="withEffect">
                                  <p:stCondLst>
                                    <p:cond delay="1000"/>
                                  </p:stCondLst>
                                  <p:childTnLst>
                                    <p:set>
                                      <p:cBhvr>
                                        <p:cTn id="83" dur="1" fill="hold">
                                          <p:stCondLst>
                                            <p:cond delay="0"/>
                                          </p:stCondLst>
                                        </p:cTn>
                                        <p:tgtEl>
                                          <p:spTgt spid="53"/>
                                        </p:tgtEl>
                                        <p:attrNameLst>
                                          <p:attrName>style.visibility</p:attrName>
                                        </p:attrNameLst>
                                      </p:cBhvr>
                                      <p:to>
                                        <p:strVal val="visible"/>
                                      </p:to>
                                    </p:set>
                                    <p:animEffect transition="in" filter="fade">
                                      <p:cBhvr>
                                        <p:cTn id="84" dur="750"/>
                                        <p:tgtEl>
                                          <p:spTgt spid="53"/>
                                        </p:tgtEl>
                                      </p:cBhvr>
                                    </p:animEffect>
                                  </p:childTnLst>
                                </p:cTn>
                              </p:par>
                              <p:par>
                                <p:cTn id="85" presetID="10" presetClass="entr" presetSubtype="0" fill="hold" grpId="0" nodeType="withEffect">
                                  <p:stCondLst>
                                    <p:cond delay="1000"/>
                                  </p:stCondLst>
                                  <p:childTnLst>
                                    <p:set>
                                      <p:cBhvr>
                                        <p:cTn id="86" dur="1" fill="hold">
                                          <p:stCondLst>
                                            <p:cond delay="0"/>
                                          </p:stCondLst>
                                        </p:cTn>
                                        <p:tgtEl>
                                          <p:spTgt spid="54"/>
                                        </p:tgtEl>
                                        <p:attrNameLst>
                                          <p:attrName>style.visibility</p:attrName>
                                        </p:attrNameLst>
                                      </p:cBhvr>
                                      <p:to>
                                        <p:strVal val="visible"/>
                                      </p:to>
                                    </p:set>
                                    <p:animEffect transition="in" filter="fade">
                                      <p:cBhvr>
                                        <p:cTn id="87" dur="75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50" grpId="0"/>
      <p:bldP spid="53" grpId="0" animBg="1"/>
      <p:bldP spid="54" grpId="0" animBg="1"/>
    </p:bldLst>
  </p:timing>
</p:sld>
</file>

<file path=ppt/theme/theme1.xml><?xml version="1.0" encoding="utf-8"?>
<a:theme xmlns:a="http://schemas.openxmlformats.org/drawingml/2006/main" name="1_自定义设计方案">
  <a:themeElements>
    <a:clrScheme name="自定义 336">
      <a:dk1>
        <a:sysClr val="windowText" lastClr="000000"/>
      </a:dk1>
      <a:lt1>
        <a:sysClr val="window" lastClr="FFFFFF"/>
      </a:lt1>
      <a:dk2>
        <a:srgbClr val="44546A"/>
      </a:dk2>
      <a:lt2>
        <a:srgbClr val="E7E6E6"/>
      </a:lt2>
      <a:accent1>
        <a:srgbClr val="0154BC"/>
      </a:accent1>
      <a:accent2>
        <a:srgbClr val="90D0FD"/>
      </a:accent2>
      <a:accent3>
        <a:srgbClr val="0154BC"/>
      </a:accent3>
      <a:accent4>
        <a:srgbClr val="90D0FD"/>
      </a:accent4>
      <a:accent5>
        <a:srgbClr val="0154BC"/>
      </a:accent5>
      <a:accent6>
        <a:srgbClr val="90D0FD"/>
      </a:accent6>
      <a:hlink>
        <a:srgbClr val="0154BC"/>
      </a:hlink>
      <a:folHlink>
        <a:srgbClr val="90D0FD"/>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4280</Words>
  <Application>Microsoft Office PowerPoint</Application>
  <PresentationFormat>自定义</PresentationFormat>
  <Paragraphs>353</Paragraphs>
  <Slides>26</Slides>
  <Notes>26</Notes>
  <HiddenSlides>0</HiddenSlides>
  <MMClips>1</MMClips>
  <ScaleCrop>false</ScaleCrop>
  <HeadingPairs>
    <vt:vector size="4" baseType="variant">
      <vt:variant>
        <vt:lpstr>主题</vt:lpstr>
      </vt:variant>
      <vt:variant>
        <vt:i4>1</vt:i4>
      </vt:variant>
      <vt:variant>
        <vt:lpstr>幻灯片标题</vt:lpstr>
      </vt:variant>
      <vt:variant>
        <vt:i4>26</vt:i4>
      </vt:variant>
    </vt:vector>
  </HeadingPairs>
  <TitlesOfParts>
    <vt:vector size="27" baseType="lpstr">
      <vt:lpstr>1_自定义设计方案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332</dc:title>
  <dc:creator/>
  <cp:lastModifiedBy/>
  <cp:revision>3</cp:revision>
  <dcterms:created xsi:type="dcterms:W3CDTF">2016-10-17T14:00:00Z</dcterms:created>
  <dcterms:modified xsi:type="dcterms:W3CDTF">2017-07-19T04:10:15Z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2052-10.1.0.6527</vt:lpwstr>
  </property>
</Properties>
</file>