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7.xml" ContentType="application/vnd.openxmlformats-officedocument.presentationml.notesSlide+xml"/>
  <Override PartName="/ppt/tags/tag4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2.xml" ContentType="application/vnd.openxmlformats-officedocument.presentationml.notesSlide+xml"/>
  <Override PartName="/ppt/tags/tag54.xml" ContentType="application/vnd.openxmlformats-officedocument.presentationml.tags+xml"/>
  <Override PartName="/ppt/notesSlides/notesSlide13.xml" ContentType="application/vnd.openxmlformats-officedocument.presentationml.notesSlide+xml"/>
  <Override PartName="/ppt/tags/tag55.xml" ContentType="application/vnd.openxmlformats-officedocument.presentationml.tags+xml"/>
  <Override PartName="/ppt/notesSlides/notesSlide14.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6.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17.xml" ContentType="application/vnd.openxmlformats-officedocument.presentationml.notesSlide+xml"/>
  <Override PartName="/ppt/tags/tag70.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tags/tag71.xml" ContentType="application/vnd.openxmlformats-officedocument.presentationml.tags+xml"/>
  <Override PartName="/ppt/notesSlides/notesSlide1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7.xml" ContentType="application/vnd.openxmlformats-officedocument.presentationml.tags+xml"/>
  <Override PartName="/ppt/notesSlides/notesSlide22.xml" ContentType="application/vnd.openxmlformats-officedocument.presentationml.notesSlide+xml"/>
  <Override PartName="/ppt/tags/tag7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79.xml" ContentType="application/vnd.openxmlformats-officedocument.presentationml.tags+xml"/>
  <Override PartName="/ppt/notesSlides/notesSlide26.xml" ContentType="application/vnd.openxmlformats-officedocument.presentationml.notesSlide+xml"/>
  <Override PartName="/ppt/tags/tag80.xml" ContentType="application/vnd.openxmlformats-officedocument.presentationml.tags+xml"/>
  <Override PartName="/ppt/notesSlides/notesSlide27.xml" ContentType="application/vnd.openxmlformats-officedocument.presentationml.notesSlide+xml"/>
  <Override PartName="/ppt/tags/tag8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82.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0" r:id="rId1"/>
    <p:sldMasterId id="2147483921" r:id="rId2"/>
  </p:sldMasterIdLst>
  <p:notesMasterIdLst>
    <p:notesMasterId r:id="rId34"/>
  </p:notesMasterIdLst>
  <p:handoutMasterIdLst>
    <p:handoutMasterId r:id="rId35"/>
  </p:handoutMasterIdLst>
  <p:sldIdLst>
    <p:sldId id="868" r:id="rId3"/>
    <p:sldId id="613" r:id="rId4"/>
    <p:sldId id="869" r:id="rId5"/>
    <p:sldId id="737" r:id="rId6"/>
    <p:sldId id="749" r:id="rId7"/>
    <p:sldId id="755" r:id="rId8"/>
    <p:sldId id="757" r:id="rId9"/>
    <p:sldId id="874" r:id="rId10"/>
    <p:sldId id="780" r:id="rId11"/>
    <p:sldId id="784" r:id="rId12"/>
    <p:sldId id="785" r:id="rId13"/>
    <p:sldId id="794" r:id="rId14"/>
    <p:sldId id="796" r:id="rId15"/>
    <p:sldId id="875" r:id="rId16"/>
    <p:sldId id="809" r:id="rId17"/>
    <p:sldId id="811" r:id="rId18"/>
    <p:sldId id="872" r:id="rId19"/>
    <p:sldId id="818" r:id="rId20"/>
    <p:sldId id="821" r:id="rId21"/>
    <p:sldId id="836" r:id="rId22"/>
    <p:sldId id="838" r:id="rId23"/>
    <p:sldId id="839" r:id="rId24"/>
    <p:sldId id="841" r:id="rId25"/>
    <p:sldId id="843" r:id="rId26"/>
    <p:sldId id="844" r:id="rId27"/>
    <p:sldId id="845" r:id="rId28"/>
    <p:sldId id="850" r:id="rId29"/>
    <p:sldId id="852" r:id="rId30"/>
    <p:sldId id="866" r:id="rId31"/>
    <p:sldId id="867" r:id="rId32"/>
    <p:sldId id="876" r:id="rId33"/>
  </p:sldIdLst>
  <p:sldSz cx="12192000" cy="6858000"/>
  <p:notesSz cx="7099300" cy="10234613"/>
  <p:custDataLst>
    <p:tags r:id="rId36"/>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667"/>
    <a:srgbClr val="0665C6"/>
    <a:srgbClr val="022E77"/>
    <a:srgbClr val="030716"/>
    <a:srgbClr val="122F7C"/>
    <a:srgbClr val="93948D"/>
    <a:srgbClr val="000A13"/>
    <a:srgbClr val="FF0000"/>
    <a:srgbClr val="B01302"/>
    <a:srgbClr val="4E91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07" autoAdjust="0"/>
    <p:restoredTop sz="74487" autoAdjust="0"/>
  </p:normalViewPr>
  <p:slideViewPr>
    <p:cSldViewPr>
      <p:cViewPr varScale="1">
        <p:scale>
          <a:sx n="90" d="100"/>
          <a:sy n="90" d="100"/>
        </p:scale>
        <p:origin x="1146" y="66"/>
      </p:cViewPr>
      <p:guideLst>
        <p:guide orient="horz" pos="2160"/>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932"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zh-CN"/>
              <a:t>密码长度为</a:t>
            </a:r>
            <a:r>
              <a:rPr lang="en-US"/>
              <a:t>6</a:t>
            </a:r>
            <a:r>
              <a:rPr lang="zh-CN"/>
              <a:t>位</a:t>
            </a:r>
          </a:p>
        </c:rich>
      </c:tx>
      <c:layout>
        <c:manualLayout>
          <c:xMode val="edge"/>
          <c:yMode val="edge"/>
          <c:x val="0.29870266644006782"/>
          <c:y val="1.3333333333333341E-2"/>
        </c:manualLayout>
      </c:layout>
      <c:overlay val="0"/>
    </c:title>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数字</c:v>
                </c:pt>
              </c:strCache>
            </c:strRef>
          </c:tx>
          <c:spPr>
            <a:solidFill>
              <a:srgbClr val="FF0000"/>
            </a:solidFill>
          </c:spPr>
          <c:invertIfNegative val="0"/>
          <c:dLbls>
            <c:dLbl>
              <c:idx val="0"/>
              <c:layout>
                <c:manualLayout>
                  <c:x val="2.8282828282828291E-2"/>
                  <c:y val="-6.9426303436780717E-2"/>
                </c:manualLayout>
              </c:layout>
              <c:spPr/>
              <c:txPr>
                <a:bodyPr/>
                <a:lstStyle/>
                <a:p>
                  <a:pPr>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CA8-4CDC-B6E7-D0D474AA99F7}"/>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密码长度6位</c:v>
                </c:pt>
              </c:strCache>
            </c:strRef>
          </c:cat>
          <c:val>
            <c:numRef>
              <c:f>Sheet1!$B$2</c:f>
              <c:numCache>
                <c:formatCode>General</c:formatCode>
                <c:ptCount val="1"/>
                <c:pt idx="0">
                  <c:v>0</c:v>
                </c:pt>
              </c:numCache>
            </c:numRef>
          </c:val>
          <c:extLst xmlns:c16r2="http://schemas.microsoft.com/office/drawing/2015/06/chart">
            <c:ext xmlns:c16="http://schemas.microsoft.com/office/drawing/2014/chart" uri="{C3380CC4-5D6E-409C-BE32-E72D297353CC}">
              <c16:uniqueId val="{00000001-ACA8-4CDC-B6E7-D0D474AA99F7}"/>
            </c:ext>
          </c:extLst>
        </c:ser>
        <c:ser>
          <c:idx val="1"/>
          <c:order val="1"/>
          <c:tx>
            <c:strRef>
              <c:f>Sheet1!$C$1</c:f>
              <c:strCache>
                <c:ptCount val="1"/>
                <c:pt idx="0">
                  <c:v>大写或小写字母</c:v>
                </c:pt>
              </c:strCache>
            </c:strRef>
          </c:tx>
          <c:spPr>
            <a:solidFill>
              <a:srgbClr val="FFC000"/>
            </a:solidFill>
          </c:spPr>
          <c:invertIfNegative val="0"/>
          <c:dLbls>
            <c:dLbl>
              <c:idx val="0"/>
              <c:layout>
                <c:manualLayout>
                  <c:x val="2.4242424242424229E-2"/>
                  <c:y val="-6.9426131280124523E-2"/>
                </c:manualLayout>
              </c:layout>
              <c:tx>
                <c:rich>
                  <a:bodyPr/>
                  <a:lstStyle/>
                  <a:p>
                    <a:pPr>
                      <a:defRPr/>
                    </a:pPr>
                    <a:r>
                      <a:rPr lang="en-US"/>
                      <a:t>30s</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2-ACA8-4CDC-B6E7-D0D474AA99F7}"/>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密码长度6位</c:v>
                </c:pt>
              </c:strCache>
            </c:strRef>
          </c:cat>
          <c:val>
            <c:numRef>
              <c:f>Sheet1!$C$2</c:f>
              <c:numCache>
                <c:formatCode>General</c:formatCode>
                <c:ptCount val="1"/>
                <c:pt idx="0">
                  <c:v>30</c:v>
                </c:pt>
              </c:numCache>
            </c:numRef>
          </c:val>
          <c:extLst xmlns:c16r2="http://schemas.microsoft.com/office/drawing/2015/06/chart">
            <c:ext xmlns:c16="http://schemas.microsoft.com/office/drawing/2014/chart" uri="{C3380CC4-5D6E-409C-BE32-E72D297353CC}">
              <c16:uniqueId val="{00000003-ACA8-4CDC-B6E7-D0D474AA99F7}"/>
            </c:ext>
          </c:extLst>
        </c:ser>
        <c:ser>
          <c:idx val="2"/>
          <c:order val="2"/>
          <c:tx>
            <c:strRef>
              <c:f>Sheet1!$D$1</c:f>
              <c:strCache>
                <c:ptCount val="1"/>
                <c:pt idx="0">
                  <c:v>大小写字母</c:v>
                </c:pt>
              </c:strCache>
            </c:strRef>
          </c:tx>
          <c:spPr>
            <a:solidFill>
              <a:srgbClr val="FFFF00"/>
            </a:solidFill>
          </c:spPr>
          <c:invertIfNegative val="0"/>
          <c:dLbls>
            <c:dLbl>
              <c:idx val="0"/>
              <c:layout>
                <c:manualLayout>
                  <c:x val="2.5589225589225863E-2"/>
                  <c:y val="-5.1557303289930898E-2"/>
                </c:manualLayout>
              </c:layout>
              <c:tx>
                <c:rich>
                  <a:bodyPr/>
                  <a:lstStyle/>
                  <a:p>
                    <a:pPr>
                      <a:defRPr/>
                    </a:pPr>
                    <a:r>
                      <a:rPr lang="en-US"/>
                      <a:t>33m</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4-ACA8-4CDC-B6E7-D0D474AA99F7}"/>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密码长度6位</c:v>
                </c:pt>
              </c:strCache>
            </c:strRef>
          </c:cat>
          <c:val>
            <c:numRef>
              <c:f>Sheet1!$D$2</c:f>
              <c:numCache>
                <c:formatCode>General</c:formatCode>
                <c:ptCount val="1"/>
                <c:pt idx="0">
                  <c:v>1980</c:v>
                </c:pt>
              </c:numCache>
            </c:numRef>
          </c:val>
          <c:extLst xmlns:c16r2="http://schemas.microsoft.com/office/drawing/2015/06/chart">
            <c:ext xmlns:c16="http://schemas.microsoft.com/office/drawing/2014/chart" uri="{C3380CC4-5D6E-409C-BE32-E72D297353CC}">
              <c16:uniqueId val="{00000005-ACA8-4CDC-B6E7-D0D474AA99F7}"/>
            </c:ext>
          </c:extLst>
        </c:ser>
        <c:ser>
          <c:idx val="3"/>
          <c:order val="3"/>
          <c:tx>
            <c:strRef>
              <c:f>Sheet1!$E$1</c:f>
              <c:strCache>
                <c:ptCount val="1"/>
                <c:pt idx="0">
                  <c:v>数字+大小写字母</c:v>
                </c:pt>
              </c:strCache>
            </c:strRef>
          </c:tx>
          <c:spPr>
            <a:solidFill>
              <a:schemeClr val="accent1">
                <a:lumMod val="75000"/>
              </a:schemeClr>
            </a:solidFill>
          </c:spPr>
          <c:invertIfNegative val="0"/>
          <c:dPt>
            <c:idx val="0"/>
            <c:invertIfNegative val="0"/>
            <c:bubble3D val="0"/>
            <c:spPr>
              <a:solidFill>
                <a:srgbClr val="0070C0"/>
              </a:solidFill>
            </c:spPr>
            <c:extLst xmlns:c16r2="http://schemas.microsoft.com/office/drawing/2015/06/chart">
              <c:ext xmlns:c16="http://schemas.microsoft.com/office/drawing/2014/chart" uri="{C3380CC4-5D6E-409C-BE32-E72D297353CC}">
                <c16:uniqueId val="{00000007-ACA8-4CDC-B6E7-D0D474AA99F7}"/>
              </c:ext>
            </c:extLst>
          </c:dPt>
          <c:dLbls>
            <c:dLbl>
              <c:idx val="0"/>
              <c:layout>
                <c:manualLayout>
                  <c:x val="1.3468013468013535E-2"/>
                  <c:y val="-2.1892301205974688E-2"/>
                </c:manualLayout>
              </c:layout>
              <c:tx>
                <c:rich>
                  <a:bodyPr/>
                  <a:lstStyle/>
                  <a:p>
                    <a:pPr>
                      <a:defRPr/>
                    </a:pPr>
                    <a:r>
                      <a:rPr lang="en-US"/>
                      <a:t>1.5h</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7-ACA8-4CDC-B6E7-D0D474AA99F7}"/>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密码长度6位</c:v>
                </c:pt>
              </c:strCache>
            </c:strRef>
          </c:cat>
          <c:val>
            <c:numRef>
              <c:f>Sheet1!$E$2</c:f>
              <c:numCache>
                <c:formatCode>General</c:formatCode>
                <c:ptCount val="1"/>
                <c:pt idx="0">
                  <c:v>5400</c:v>
                </c:pt>
              </c:numCache>
            </c:numRef>
          </c:val>
          <c:extLst xmlns:c16r2="http://schemas.microsoft.com/office/drawing/2015/06/chart">
            <c:ext xmlns:c16="http://schemas.microsoft.com/office/drawing/2014/chart" uri="{C3380CC4-5D6E-409C-BE32-E72D297353CC}">
              <c16:uniqueId val="{00000008-ACA8-4CDC-B6E7-D0D474AA99F7}"/>
            </c:ext>
          </c:extLst>
        </c:ser>
        <c:ser>
          <c:idx val="4"/>
          <c:order val="4"/>
          <c:tx>
            <c:strRef>
              <c:f>Sheet1!$F$1</c:f>
              <c:strCache>
                <c:ptCount val="1"/>
                <c:pt idx="0">
                  <c:v>数字+大小写字母+标点</c:v>
                </c:pt>
              </c:strCache>
            </c:strRef>
          </c:tx>
          <c:spPr>
            <a:solidFill>
              <a:srgbClr val="92D050"/>
            </a:solidFill>
          </c:spPr>
          <c:invertIfNegative val="0"/>
          <c:dLbls>
            <c:dLbl>
              <c:idx val="0"/>
              <c:layout>
                <c:manualLayout>
                  <c:x val="2.8282828282828291E-2"/>
                  <c:y val="-3.5955053352203198E-2"/>
                </c:manualLayout>
              </c:layout>
              <c:tx>
                <c:rich>
                  <a:bodyPr/>
                  <a:lstStyle/>
                  <a:p>
                    <a:pPr>
                      <a:defRPr/>
                    </a:pPr>
                    <a:r>
                      <a:rPr lang="en-US"/>
                      <a:t>22h</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9-ACA8-4CDC-B6E7-D0D474AA99F7}"/>
                </c:ex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密码长度6位</c:v>
                </c:pt>
              </c:strCache>
            </c:strRef>
          </c:cat>
          <c:val>
            <c:numRef>
              <c:f>Sheet1!$F$2</c:f>
              <c:numCache>
                <c:formatCode>General</c:formatCode>
                <c:ptCount val="1"/>
                <c:pt idx="0">
                  <c:v>79200</c:v>
                </c:pt>
              </c:numCache>
            </c:numRef>
          </c:val>
          <c:extLst xmlns:c16r2="http://schemas.microsoft.com/office/drawing/2015/06/chart">
            <c:ext xmlns:c16="http://schemas.microsoft.com/office/drawing/2014/chart" uri="{C3380CC4-5D6E-409C-BE32-E72D297353CC}">
              <c16:uniqueId val="{0000000A-ACA8-4CDC-B6E7-D0D474AA99F7}"/>
            </c:ext>
          </c:extLst>
        </c:ser>
        <c:dLbls>
          <c:showLegendKey val="0"/>
          <c:showVal val="0"/>
          <c:showCatName val="0"/>
          <c:showSerName val="0"/>
          <c:showPercent val="0"/>
          <c:showBubbleSize val="0"/>
        </c:dLbls>
        <c:gapWidth val="150"/>
        <c:shape val="box"/>
        <c:axId val="-1448700352"/>
        <c:axId val="-1448695456"/>
        <c:axId val="0"/>
      </c:bar3DChart>
      <c:catAx>
        <c:axId val="-1448700352"/>
        <c:scaling>
          <c:orientation val="minMax"/>
        </c:scaling>
        <c:delete val="1"/>
        <c:axPos val="b"/>
        <c:title>
          <c:tx>
            <c:rich>
              <a:bodyPr/>
              <a:lstStyle/>
              <a:p>
                <a:pPr>
                  <a:defRPr/>
                </a:pPr>
                <a:r>
                  <a:rPr lang="zh-CN"/>
                  <a:t>密码构成方式</a:t>
                </a:r>
              </a:p>
            </c:rich>
          </c:tx>
          <c:layout>
            <c:manualLayout>
              <c:xMode val="edge"/>
              <c:yMode val="edge"/>
              <c:x val="0.36522165795380496"/>
              <c:y val="0.90431747988838529"/>
            </c:manualLayout>
          </c:layout>
          <c:overlay val="0"/>
        </c:title>
        <c:numFmt formatCode="General" sourceLinked="0"/>
        <c:majorTickMark val="out"/>
        <c:minorTickMark val="none"/>
        <c:tickLblPos val="none"/>
        <c:crossAx val="-1448695456"/>
        <c:crosses val="autoZero"/>
        <c:auto val="1"/>
        <c:lblAlgn val="ctr"/>
        <c:lblOffset val="100"/>
        <c:noMultiLvlLbl val="0"/>
      </c:catAx>
      <c:valAx>
        <c:axId val="-1448695456"/>
        <c:scaling>
          <c:orientation val="minMax"/>
        </c:scaling>
        <c:delete val="1"/>
        <c:axPos val="l"/>
        <c:majorGridlines/>
        <c:title>
          <c:tx>
            <c:rich>
              <a:bodyPr rot="0" vert="wordArtVertRtl"/>
              <a:lstStyle/>
              <a:p>
                <a:pPr>
                  <a:defRPr/>
                </a:pPr>
                <a:r>
                  <a:rPr lang="zh-CN"/>
                  <a:t>时间</a:t>
                </a:r>
              </a:p>
            </c:rich>
          </c:tx>
          <c:layout>
            <c:manualLayout>
              <c:xMode val="edge"/>
              <c:yMode val="edge"/>
              <c:x val="1.1122916014649794E-2"/>
              <c:y val="0.10816080489938758"/>
            </c:manualLayout>
          </c:layout>
          <c:overlay val="0"/>
        </c:title>
        <c:numFmt formatCode="General" sourceLinked="1"/>
        <c:majorTickMark val="out"/>
        <c:minorTickMark val="none"/>
        <c:tickLblPos val="none"/>
        <c:crossAx val="-1448700352"/>
        <c:crosses val="autoZero"/>
        <c:crossBetween val="between"/>
      </c:valAx>
      <c:spPr>
        <a:noFill/>
        <a:ln w="25789">
          <a:noFill/>
        </a:ln>
      </c:spPr>
    </c:plotArea>
    <c:legend>
      <c:legendPos val="r"/>
      <c:overlay val="0"/>
    </c:legend>
    <c:plotVisOnly val="1"/>
    <c:dispBlanksAs val="gap"/>
    <c:showDLblsOverMax val="0"/>
  </c:chart>
  <c:spPr>
    <a:ln>
      <a:noFill/>
    </a:ln>
  </c:spPr>
  <c:txPr>
    <a:bodyPr/>
    <a:lstStyle/>
    <a:p>
      <a:pPr>
        <a:defRPr sz="1848">
          <a:latin typeface="+mn-lt"/>
          <a:ea typeface="+mn-ea"/>
          <a:cs typeface="+mn-ea"/>
          <a:sym typeface="+mn-lt"/>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30" name="Line 6"/>
          <p:cNvSpPr>
            <a:spLocks noChangeShapeType="1"/>
          </p:cNvSpPr>
          <p:nvPr/>
        </p:nvSpPr>
        <p:spPr bwMode="auto">
          <a:xfrm>
            <a:off x="309563" y="652463"/>
            <a:ext cx="6335712" cy="0"/>
          </a:xfrm>
          <a:prstGeom prst="line">
            <a:avLst/>
          </a:prstGeom>
          <a:noFill/>
          <a:ln w="38100">
            <a:solidFill>
              <a:srgbClr val="3366FF"/>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3431" name="Line 7"/>
          <p:cNvSpPr>
            <a:spLocks noChangeShapeType="1"/>
          </p:cNvSpPr>
          <p:nvPr/>
        </p:nvSpPr>
        <p:spPr bwMode="auto">
          <a:xfrm>
            <a:off x="381000" y="9437688"/>
            <a:ext cx="6335713" cy="0"/>
          </a:xfrm>
          <a:prstGeom prst="line">
            <a:avLst/>
          </a:prstGeom>
          <a:noFill/>
          <a:ln w="38100">
            <a:solidFill>
              <a:srgbClr val="3366FF"/>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34149" name="Rectangle 5"/>
          <p:cNvSpPr>
            <a:spLocks noChangeArrowheads="1"/>
          </p:cNvSpPr>
          <p:nvPr/>
        </p:nvSpPr>
        <p:spPr bwMode="auto">
          <a:xfrm>
            <a:off x="1749425" y="0"/>
            <a:ext cx="3549650" cy="623888"/>
          </a:xfrm>
          <a:prstGeom prst="rect">
            <a:avLst/>
          </a:prstGeom>
          <a:noFill/>
          <a:ln w="38100">
            <a:noFill/>
            <a:miter lim="800000"/>
            <a:headEnd/>
            <a:tailEnd/>
          </a:ln>
          <a:effectLst>
            <a:prstShdw prst="shdw17" dist="17961" dir="2700000">
              <a:srgbClr val="99CCFF">
                <a:gamma/>
                <a:shade val="60000"/>
                <a:invGamma/>
              </a:srgbClr>
            </a:prstShdw>
          </a:effectLst>
        </p:spPr>
        <p:txBody>
          <a:bodyPr>
            <a:spAutoFit/>
          </a:bodyPr>
          <a:lstStyle/>
          <a:p>
            <a:pPr algn="ctr">
              <a:spcBef>
                <a:spcPct val="50000"/>
              </a:spcBef>
            </a:pPr>
            <a:r>
              <a:rPr lang="zh-CN" altLang="en-US" sz="1400">
                <a:ea typeface="隶书" pitchFamily="49" charset="-122"/>
              </a:rPr>
              <a:t>注册信息安全专业人员（</a:t>
            </a:r>
            <a:r>
              <a:rPr lang="en-US" altLang="zh-CN" sz="1400">
                <a:ea typeface="隶书" pitchFamily="49" charset="-122"/>
              </a:rPr>
              <a:t>CISP</a:t>
            </a:r>
            <a:r>
              <a:rPr lang="zh-CN" altLang="en-US" sz="1400">
                <a:ea typeface="隶书" pitchFamily="49" charset="-122"/>
              </a:rPr>
              <a:t>）培训讲义</a:t>
            </a:r>
          </a:p>
          <a:p>
            <a:pPr algn="ctr">
              <a:spcBef>
                <a:spcPct val="50000"/>
              </a:spcBef>
            </a:pPr>
            <a:r>
              <a:rPr lang="zh-CN" altLang="en-US" sz="1400">
                <a:ea typeface="隶书" pitchFamily="49" charset="-122"/>
              </a:rPr>
              <a:t>课程：信息安全保障综述</a:t>
            </a:r>
            <a:endParaRPr lang="en-US" altLang="zh-CN" sz="1400">
              <a:ea typeface="隶书" pitchFamily="49" charset="-122"/>
            </a:endParaRPr>
          </a:p>
        </p:txBody>
      </p:sp>
    </p:spTree>
    <p:extLst>
      <p:ext uri="{BB962C8B-B14F-4D97-AF65-F5344CB8AC3E}">
        <p14:creationId xmlns:p14="http://schemas.microsoft.com/office/powerpoint/2010/main" val="970650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charset="0"/>
                <a:ea typeface="微软雅黑" panose="020B0503020204020204" pitchFamily="34" charset="-122"/>
              </a:defRPr>
            </a:lvl1pPr>
          </a:lstStyle>
          <a:p>
            <a:pPr>
              <a:defRPr/>
            </a:pPr>
            <a:endParaRPr lang="zh-CN" altLang="en-US" dirty="0"/>
          </a:p>
        </p:txBody>
      </p:sp>
      <p:sp>
        <p:nvSpPr>
          <p:cNvPr id="10547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charset="0"/>
                <a:ea typeface="微软雅黑" panose="020B0503020204020204" pitchFamily="34" charset="-122"/>
              </a:defRPr>
            </a:lvl1pPr>
          </a:lstStyle>
          <a:p>
            <a:pPr>
              <a:defRPr/>
            </a:pPr>
            <a:endParaRPr lang="en-US" altLang="zh-CN" dirty="0"/>
          </a:p>
        </p:txBody>
      </p:sp>
      <p:sp>
        <p:nvSpPr>
          <p:cNvPr id="88068" name="Rectangle 4"/>
          <p:cNvSpPr>
            <a:spLocks noGrp="1" noRot="1" noChangeAspect="1" noChangeArrowheads="1" noTextEdit="1"/>
          </p:cNvSpPr>
          <p:nvPr>
            <p:ph type="sldImg" idx="2"/>
          </p:nvPr>
        </p:nvSpPr>
        <p:spPr bwMode="auto">
          <a:xfrm>
            <a:off x="139700" y="768350"/>
            <a:ext cx="6819900" cy="3836988"/>
          </a:xfrm>
          <a:prstGeom prst="rect">
            <a:avLst/>
          </a:prstGeom>
          <a:noFill/>
          <a:ln w="9525">
            <a:solidFill>
              <a:srgbClr val="000000"/>
            </a:solidFill>
            <a:miter lim="800000"/>
            <a:headEnd/>
            <a:tailEnd/>
          </a:ln>
        </p:spPr>
      </p:sp>
      <p:sp>
        <p:nvSpPr>
          <p:cNvPr id="105477" name="Rectangle 5"/>
          <p:cNvSpPr>
            <a:spLocks noGrp="1" noChangeArrowheads="1"/>
          </p:cNvSpPr>
          <p:nvPr>
            <p:ph type="body" sz="quarter" idx="3"/>
          </p:nvPr>
        </p:nvSpPr>
        <p:spPr bwMode="auto">
          <a:xfrm>
            <a:off x="709613" y="4860925"/>
            <a:ext cx="5680075" cy="28146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zh-CN" altLang="en-US" noProof="0" dirty="0"/>
              <a:t>单击此处编辑母版文本样式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10547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charset="0"/>
                <a:ea typeface="微软雅黑" panose="020B0503020204020204" pitchFamily="34" charset="-122"/>
              </a:defRPr>
            </a:lvl1pPr>
          </a:lstStyle>
          <a:p>
            <a:pPr>
              <a:defRPr/>
            </a:pPr>
            <a:endParaRPr lang="en-US" altLang="zh-CN" dirty="0"/>
          </a:p>
        </p:txBody>
      </p:sp>
      <p:sp>
        <p:nvSpPr>
          <p:cNvPr id="10547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charset="0"/>
                <a:ea typeface="微软雅黑" panose="020B0503020204020204" pitchFamily="34" charset="-122"/>
              </a:defRPr>
            </a:lvl1pPr>
          </a:lstStyle>
          <a:p>
            <a:pPr>
              <a:defRPr/>
            </a:pPr>
            <a:fld id="{6683AA13-C9C2-4A7A-9300-31AA7C5CDA58}" type="slidenum">
              <a:rPr lang="zh-CN" altLang="en-US" smtClean="0"/>
              <a:pPr>
                <a:defRPr/>
              </a:pPr>
              <a:t>‹#›</a:t>
            </a:fld>
            <a:endParaRPr lang="en-US" altLang="zh-CN" dirty="0"/>
          </a:p>
        </p:txBody>
      </p:sp>
      <p:grpSp>
        <p:nvGrpSpPr>
          <p:cNvPr id="88072" name="Group 8"/>
          <p:cNvGrpSpPr>
            <a:grpSpLocks/>
          </p:cNvGrpSpPr>
          <p:nvPr/>
        </p:nvGrpSpPr>
        <p:grpSpPr bwMode="auto">
          <a:xfrm>
            <a:off x="315913" y="587375"/>
            <a:ext cx="6534150" cy="61913"/>
            <a:chOff x="133" y="96"/>
            <a:chExt cx="4101" cy="33"/>
          </a:xfrm>
        </p:grpSpPr>
        <p:sp>
          <p:nvSpPr>
            <p:cNvPr id="105481" name="Rectangle 9"/>
            <p:cNvSpPr>
              <a:spLocks noChangeArrowheads="1"/>
            </p:cNvSpPr>
            <p:nvPr/>
          </p:nvSpPr>
          <p:spPr bwMode="auto">
            <a:xfrm>
              <a:off x="133" y="107"/>
              <a:ext cx="4101" cy="22"/>
            </a:xfrm>
            <a:prstGeom prst="rect">
              <a:avLst/>
            </a:prstGeom>
            <a:solidFill>
              <a:srgbClr val="000000"/>
            </a:solidFill>
            <a:ln w="9525">
              <a:noFill/>
              <a:miter lim="800000"/>
              <a:headEnd/>
              <a:tailEnd/>
            </a:ln>
          </p:spPr>
          <p:txBody>
            <a:bodyPr/>
            <a:lstStyle/>
            <a:p>
              <a:pPr>
                <a:defRPr/>
              </a:pPr>
              <a:endParaRPr lang="zh-CN" altLang="en-US" dirty="0">
                <a:latin typeface="Arial" charset="0"/>
                <a:ea typeface="微软雅黑" panose="020B0503020204020204" pitchFamily="34" charset="-122"/>
              </a:endParaRPr>
            </a:p>
          </p:txBody>
        </p:sp>
        <p:sp>
          <p:nvSpPr>
            <p:cNvPr id="105482" name="Line 10"/>
            <p:cNvSpPr>
              <a:spLocks noChangeShapeType="1"/>
            </p:cNvSpPr>
            <p:nvPr/>
          </p:nvSpPr>
          <p:spPr bwMode="auto">
            <a:xfrm>
              <a:off x="133" y="96"/>
              <a:ext cx="4101" cy="1"/>
            </a:xfrm>
            <a:prstGeom prst="line">
              <a:avLst/>
            </a:prstGeom>
            <a:noFill/>
            <a:ln w="11113">
              <a:solidFill>
                <a:srgbClr val="000000"/>
              </a:solidFill>
              <a:round/>
              <a:headEnd/>
              <a:tailEnd/>
            </a:ln>
          </p:spPr>
          <p:txBody>
            <a:bodyPr/>
            <a:lstStyle/>
            <a:p>
              <a:pPr>
                <a:defRPr/>
              </a:pPr>
              <a:endParaRPr lang="zh-CN" altLang="en-US" dirty="0">
                <a:latin typeface="Arial" charset="0"/>
                <a:ea typeface="微软雅黑" panose="020B0503020204020204" pitchFamily="34" charset="-122"/>
              </a:endParaRPr>
            </a:p>
          </p:txBody>
        </p:sp>
      </p:grpSp>
      <p:sp>
        <p:nvSpPr>
          <p:cNvPr id="105483" name="Text Box 11"/>
          <p:cNvSpPr txBox="1">
            <a:spLocks noChangeArrowheads="1"/>
          </p:cNvSpPr>
          <p:nvPr/>
        </p:nvSpPr>
        <p:spPr bwMode="auto">
          <a:xfrm>
            <a:off x="2647950" y="209550"/>
            <a:ext cx="2139950" cy="387350"/>
          </a:xfrm>
          <a:prstGeom prst="rect">
            <a:avLst/>
          </a:prstGeom>
          <a:noFill/>
          <a:ln w="9525">
            <a:noFill/>
            <a:miter lim="800000"/>
            <a:headEnd/>
            <a:tailEnd/>
          </a:ln>
          <a:effectLst/>
        </p:spPr>
        <p:txBody>
          <a:bodyPr wrap="none" lIns="99029" tIns="49514" rIns="99029" bIns="49514">
            <a:spAutoFit/>
          </a:bodyPr>
          <a:lstStyle/>
          <a:p>
            <a:pPr defTabSz="989013">
              <a:defRPr/>
            </a:pPr>
            <a:r>
              <a:rPr lang="zh-CN" altLang="en-US" sz="1900" b="1">
                <a:latin typeface="Arial" charset="0"/>
                <a:ea typeface="隶书" pitchFamily="49" charset="-122"/>
              </a:rPr>
              <a:t>信息安全保障培训</a:t>
            </a:r>
          </a:p>
        </p:txBody>
      </p:sp>
      <p:sp>
        <p:nvSpPr>
          <p:cNvPr id="105484" name="Line 12"/>
          <p:cNvSpPr>
            <a:spLocks noChangeShapeType="1"/>
          </p:cNvSpPr>
          <p:nvPr/>
        </p:nvSpPr>
        <p:spPr bwMode="auto">
          <a:xfrm>
            <a:off x="568325" y="4776788"/>
            <a:ext cx="6142038"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5485" name="Line 13"/>
          <p:cNvSpPr>
            <a:spLocks noChangeShapeType="1"/>
          </p:cNvSpPr>
          <p:nvPr/>
        </p:nvSpPr>
        <p:spPr bwMode="auto">
          <a:xfrm>
            <a:off x="465138" y="9550400"/>
            <a:ext cx="6140450"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5486" name="Text Box 14"/>
          <p:cNvSpPr txBox="1">
            <a:spLocks noChangeArrowheads="1"/>
          </p:cNvSpPr>
          <p:nvPr/>
        </p:nvSpPr>
        <p:spPr bwMode="auto">
          <a:xfrm>
            <a:off x="811213" y="7697788"/>
            <a:ext cx="1161794" cy="330827"/>
          </a:xfrm>
          <a:prstGeom prst="rect">
            <a:avLst/>
          </a:prstGeom>
          <a:noFill/>
          <a:ln w="9525">
            <a:noFill/>
            <a:miter lim="800000"/>
            <a:headEnd/>
            <a:tailEnd/>
          </a:ln>
          <a:effectLst/>
        </p:spPr>
        <p:txBody>
          <a:bodyPr wrap="none" lIns="99029" tIns="49514" rIns="99029" bIns="49514">
            <a:spAutoFit/>
          </a:bodyPr>
          <a:lstStyle/>
          <a:p>
            <a:pPr defTabSz="989013">
              <a:defRPr/>
            </a:pPr>
            <a:r>
              <a:rPr lang="zh-CN" altLang="en-US" sz="1500" b="1" u="sng" dirty="0">
                <a:latin typeface="Arial" charset="0"/>
                <a:ea typeface="微软雅黑" panose="020B0503020204020204" pitchFamily="34" charset="-122"/>
              </a:rPr>
              <a:t>培训笔记：</a:t>
            </a:r>
          </a:p>
        </p:txBody>
      </p:sp>
      <p:sp>
        <p:nvSpPr>
          <p:cNvPr id="105487" name="Line 15"/>
          <p:cNvSpPr>
            <a:spLocks noChangeShapeType="1"/>
          </p:cNvSpPr>
          <p:nvPr/>
        </p:nvSpPr>
        <p:spPr bwMode="auto">
          <a:xfrm>
            <a:off x="811213" y="8193088"/>
            <a:ext cx="5421312"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5488" name="Line 16"/>
          <p:cNvSpPr>
            <a:spLocks noChangeShapeType="1"/>
          </p:cNvSpPr>
          <p:nvPr/>
        </p:nvSpPr>
        <p:spPr bwMode="auto">
          <a:xfrm>
            <a:off x="811213" y="8535988"/>
            <a:ext cx="5421312"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5489" name="Line 17"/>
          <p:cNvSpPr>
            <a:spLocks noChangeShapeType="1"/>
          </p:cNvSpPr>
          <p:nvPr/>
        </p:nvSpPr>
        <p:spPr bwMode="auto">
          <a:xfrm>
            <a:off x="811213" y="8880475"/>
            <a:ext cx="5421312"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
        <p:nvSpPr>
          <p:cNvPr id="105490" name="Line 18"/>
          <p:cNvSpPr>
            <a:spLocks noChangeShapeType="1"/>
          </p:cNvSpPr>
          <p:nvPr/>
        </p:nvSpPr>
        <p:spPr bwMode="auto">
          <a:xfrm>
            <a:off x="811213" y="9226550"/>
            <a:ext cx="5421312" cy="0"/>
          </a:xfrm>
          <a:prstGeom prst="line">
            <a:avLst/>
          </a:prstGeom>
          <a:noFill/>
          <a:ln w="9525">
            <a:solidFill>
              <a:schemeClr val="tx1"/>
            </a:solidFill>
            <a:round/>
            <a:headEnd/>
            <a:tailEnd/>
          </a:ln>
          <a:effectLst/>
        </p:spPr>
        <p:txBody>
          <a:bodyPr/>
          <a:lstStyle/>
          <a:p>
            <a:pPr>
              <a:defRPr/>
            </a:pPr>
            <a:endParaRPr lang="zh-CN" altLang="en-US" dirty="0">
              <a:latin typeface="Arial" charset="0"/>
              <a:ea typeface="微软雅黑" panose="020B0503020204020204" pitchFamily="34" charset="-122"/>
            </a:endParaRPr>
          </a:p>
        </p:txBody>
      </p:sp>
    </p:spTree>
    <p:extLst>
      <p:ext uri="{BB962C8B-B14F-4D97-AF65-F5344CB8AC3E}">
        <p14:creationId xmlns:p14="http://schemas.microsoft.com/office/powerpoint/2010/main" val="4133054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1682" name="Rectangle 6"/>
          <p:cNvSpPr txBox="1">
            <a:spLocks noGrp="1" noChangeArrowheads="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AE0538EB-C078-475F-84EB-EB15FD05F4FF}"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1</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
        <p:nvSpPr>
          <p:cNvPr id="711683" name="Rectangle 1"/>
          <p:cNvSpPr>
            <a:spLocks noGrp="1" noRot="1" noChangeAspect="1" noChangeArrowheads="1" noTextEdit="1"/>
          </p:cNvSpPr>
          <p:nvPr>
            <p:ph type="sldImg"/>
          </p:nvPr>
        </p:nvSpPr>
        <p:spPr>
          <a:xfrm>
            <a:off x="139700" y="777875"/>
            <a:ext cx="6819900" cy="3836988"/>
          </a:xfrm>
          <a:solidFill>
            <a:srgbClr val="FFFFFF"/>
          </a:solidFill>
          <a:ln/>
        </p:spPr>
      </p:sp>
      <p:sp>
        <p:nvSpPr>
          <p:cNvPr id="711684" name="Rectangle 2"/>
          <p:cNvSpPr>
            <a:spLocks noGrp="1" noChangeArrowheads="1"/>
          </p:cNvSpPr>
          <p:nvPr>
            <p:ph type="body" idx="1"/>
          </p:nvPr>
        </p:nvSpPr>
        <p:spPr>
          <a:xfrm>
            <a:off x="709613" y="4860925"/>
            <a:ext cx="5680075" cy="4606925"/>
          </a:xfrm>
          <a:noFill/>
          <a:ln/>
        </p:spPr>
        <p:txBody>
          <a:bodyPr wrap="none" lIns="86841" tIns="43420" rIns="86841" bIns="43420" anchor="ctr"/>
          <a:lstStyle/>
          <a:p>
            <a:endParaRPr lang="zh-CN" altLang="en-US" dirty="0">
              <a:latin typeface="Arial" pitchFamily="34" charset="0"/>
            </a:endParaRPr>
          </a:p>
        </p:txBody>
      </p:sp>
    </p:spTree>
    <p:extLst>
      <p:ext uri="{BB962C8B-B14F-4D97-AF65-F5344CB8AC3E}">
        <p14:creationId xmlns:p14="http://schemas.microsoft.com/office/powerpoint/2010/main" val="2210524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2</a:t>
            </a:fld>
            <a:endParaRPr lang="en-US" altLang="zh-CN"/>
          </a:p>
        </p:txBody>
      </p:sp>
    </p:spTree>
    <p:extLst>
      <p:ext uri="{BB962C8B-B14F-4D97-AF65-F5344CB8AC3E}">
        <p14:creationId xmlns:p14="http://schemas.microsoft.com/office/powerpoint/2010/main" val="1189115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3</a:t>
            </a:fld>
            <a:endParaRPr lang="en-US" altLang="zh-CN" dirty="0"/>
          </a:p>
        </p:txBody>
      </p:sp>
    </p:spTree>
    <p:extLst>
      <p:ext uri="{BB962C8B-B14F-4D97-AF65-F5344CB8AC3E}">
        <p14:creationId xmlns:p14="http://schemas.microsoft.com/office/powerpoint/2010/main" val="797347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4</a:t>
            </a:fld>
            <a:endParaRPr lang="en-US" altLang="zh-CN" dirty="0"/>
          </a:p>
        </p:txBody>
      </p:sp>
    </p:spTree>
    <p:extLst>
      <p:ext uri="{BB962C8B-B14F-4D97-AF65-F5344CB8AC3E}">
        <p14:creationId xmlns:p14="http://schemas.microsoft.com/office/powerpoint/2010/main" val="2923506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5</a:t>
            </a:fld>
            <a:endParaRPr lang="en-US" altLang="zh-CN" dirty="0"/>
          </a:p>
        </p:txBody>
      </p:sp>
    </p:spTree>
    <p:extLst>
      <p:ext uri="{BB962C8B-B14F-4D97-AF65-F5344CB8AC3E}">
        <p14:creationId xmlns:p14="http://schemas.microsoft.com/office/powerpoint/2010/main" val="377461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6</a:t>
            </a:fld>
            <a:endParaRPr lang="en-US" altLang="zh-CN" dirty="0"/>
          </a:p>
        </p:txBody>
      </p:sp>
    </p:spTree>
    <p:extLst>
      <p:ext uri="{BB962C8B-B14F-4D97-AF65-F5344CB8AC3E}">
        <p14:creationId xmlns:p14="http://schemas.microsoft.com/office/powerpoint/2010/main" val="1844202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7</a:t>
            </a:fld>
            <a:endParaRPr lang="en-US" altLang="zh-CN" dirty="0"/>
          </a:p>
        </p:txBody>
      </p:sp>
    </p:spTree>
    <p:extLst>
      <p:ext uri="{BB962C8B-B14F-4D97-AF65-F5344CB8AC3E}">
        <p14:creationId xmlns:p14="http://schemas.microsoft.com/office/powerpoint/2010/main" val="357531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8</a:t>
            </a:fld>
            <a:endParaRPr lang="en-US" altLang="zh-CN" dirty="0"/>
          </a:p>
        </p:txBody>
      </p:sp>
    </p:spTree>
    <p:extLst>
      <p:ext uri="{BB962C8B-B14F-4D97-AF65-F5344CB8AC3E}">
        <p14:creationId xmlns:p14="http://schemas.microsoft.com/office/powerpoint/2010/main" val="2703103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9</a:t>
            </a:fld>
            <a:endParaRPr lang="en-US" altLang="zh-CN" dirty="0"/>
          </a:p>
        </p:txBody>
      </p:sp>
    </p:spTree>
    <p:extLst>
      <p:ext uri="{BB962C8B-B14F-4D97-AF65-F5344CB8AC3E}">
        <p14:creationId xmlns:p14="http://schemas.microsoft.com/office/powerpoint/2010/main" val="3454111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10</a:t>
            </a:fld>
            <a:endParaRPr lang="en-US" altLang="zh-CN" dirty="0"/>
          </a:p>
        </p:txBody>
      </p:sp>
    </p:spTree>
    <p:extLst>
      <p:ext uri="{BB962C8B-B14F-4D97-AF65-F5344CB8AC3E}">
        <p14:creationId xmlns:p14="http://schemas.microsoft.com/office/powerpoint/2010/main" val="2422392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11</a:t>
            </a:fld>
            <a:endParaRPr lang="en-US" altLang="zh-CN" dirty="0"/>
          </a:p>
        </p:txBody>
      </p:sp>
    </p:spTree>
    <p:extLst>
      <p:ext uri="{BB962C8B-B14F-4D97-AF65-F5344CB8AC3E}">
        <p14:creationId xmlns:p14="http://schemas.microsoft.com/office/powerpoint/2010/main" val="3973577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12</a:t>
            </a:fld>
            <a:endParaRPr lang="en-US" altLang="zh-CN" dirty="0"/>
          </a:p>
        </p:txBody>
      </p:sp>
    </p:spTree>
    <p:extLst>
      <p:ext uri="{BB962C8B-B14F-4D97-AF65-F5344CB8AC3E}">
        <p14:creationId xmlns:p14="http://schemas.microsoft.com/office/powerpoint/2010/main" val="97032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13</a:t>
            </a:fld>
            <a:endParaRPr lang="en-US" altLang="zh-CN" dirty="0"/>
          </a:p>
        </p:txBody>
      </p:sp>
    </p:spTree>
    <p:extLst>
      <p:ext uri="{BB962C8B-B14F-4D97-AF65-F5344CB8AC3E}">
        <p14:creationId xmlns:p14="http://schemas.microsoft.com/office/powerpoint/2010/main" val="2561276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14</a:t>
            </a:fld>
            <a:endParaRPr lang="en-US" altLang="zh-CN" dirty="0"/>
          </a:p>
        </p:txBody>
      </p:sp>
    </p:spTree>
    <p:extLst>
      <p:ext uri="{BB962C8B-B14F-4D97-AF65-F5344CB8AC3E}">
        <p14:creationId xmlns:p14="http://schemas.microsoft.com/office/powerpoint/2010/main" val="8354891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幻灯片图像占位符 1"/>
          <p:cNvSpPr>
            <a:spLocks noGrp="1" noRot="1" noChangeAspect="1" noTextEdit="1"/>
          </p:cNvSpPr>
          <p:nvPr>
            <p:ph type="sldImg"/>
          </p:nvPr>
        </p:nvSpPr>
        <p:spPr>
          <a:xfrm>
            <a:off x="141288" y="777875"/>
            <a:ext cx="6816725" cy="3835400"/>
          </a:xfrm>
          <a:ln/>
        </p:spPr>
      </p:sp>
      <p:sp>
        <p:nvSpPr>
          <p:cNvPr id="949251" name="备注占位符 2"/>
          <p:cNvSpPr>
            <a:spLocks noGrp="1"/>
          </p:cNvSpPr>
          <p:nvPr>
            <p:ph type="body" idx="1"/>
          </p:nvPr>
        </p:nvSpPr>
        <p:spPr>
          <a:xfrm>
            <a:off x="709613" y="4860925"/>
            <a:ext cx="5678487" cy="4605338"/>
          </a:xfrm>
          <a:noFill/>
          <a:ln/>
        </p:spPr>
        <p:txBody>
          <a:bodyPr lIns="0" tIns="0" rIns="0" bIns="0"/>
          <a:lstStyle/>
          <a:p>
            <a:endParaRPr lang="zh-CN" altLang="en-US" dirty="0">
              <a:latin typeface="Arial" pitchFamily="34" charset="0"/>
            </a:endParaRPr>
          </a:p>
        </p:txBody>
      </p:sp>
      <p:sp>
        <p:nvSpPr>
          <p:cNvPr id="949252"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044650B5-7C29-4264-9F16-53403989E8D2}"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15</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1151776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16</a:t>
            </a:fld>
            <a:endParaRPr lang="en-US" altLang="zh-CN" dirty="0"/>
          </a:p>
        </p:txBody>
      </p:sp>
    </p:spTree>
    <p:extLst>
      <p:ext uri="{BB962C8B-B14F-4D97-AF65-F5344CB8AC3E}">
        <p14:creationId xmlns:p14="http://schemas.microsoft.com/office/powerpoint/2010/main" val="2126610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17</a:t>
            </a:fld>
            <a:endParaRPr lang="en-US" altLang="zh-CN" dirty="0"/>
          </a:p>
        </p:txBody>
      </p:sp>
    </p:spTree>
    <p:extLst>
      <p:ext uri="{BB962C8B-B14F-4D97-AF65-F5344CB8AC3E}">
        <p14:creationId xmlns:p14="http://schemas.microsoft.com/office/powerpoint/2010/main" val="4067937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幻灯片图像占位符 1"/>
          <p:cNvSpPr>
            <a:spLocks noGrp="1" noRot="1" noChangeAspect="1" noTextEdit="1"/>
          </p:cNvSpPr>
          <p:nvPr>
            <p:ph type="sldImg"/>
          </p:nvPr>
        </p:nvSpPr>
        <p:spPr>
          <a:xfrm>
            <a:off x="141288" y="777875"/>
            <a:ext cx="6816725" cy="3835400"/>
          </a:xfrm>
          <a:ln/>
        </p:spPr>
      </p:sp>
      <p:sp>
        <p:nvSpPr>
          <p:cNvPr id="962563" name="备注占位符 2"/>
          <p:cNvSpPr>
            <a:spLocks noGrp="1"/>
          </p:cNvSpPr>
          <p:nvPr>
            <p:ph type="body" idx="1"/>
          </p:nvPr>
        </p:nvSpPr>
        <p:spPr>
          <a:xfrm>
            <a:off x="709613" y="4860925"/>
            <a:ext cx="5678487" cy="4605338"/>
          </a:xfrm>
          <a:noFill/>
          <a:ln/>
        </p:spPr>
        <p:txBody>
          <a:bodyPr lIns="0" tIns="0" rIns="0" bIns="0"/>
          <a:lstStyle/>
          <a:p>
            <a:r>
              <a:rPr lang="zh-CN" altLang="en-US" dirty="0">
                <a:latin typeface="Arial" pitchFamily="34" charset="0"/>
              </a:rPr>
              <a:t>暴力破解，猜测密码，平台是常见的双核处理器的计算机，横向是密码构成方式，纵向是破解时间。最长</a:t>
            </a:r>
            <a:r>
              <a:rPr lang="en-US" altLang="zh-CN" dirty="0">
                <a:latin typeface="Arial" pitchFamily="34" charset="0"/>
              </a:rPr>
              <a:t>22</a:t>
            </a:r>
            <a:r>
              <a:rPr lang="zh-CN" altLang="en-US" dirty="0">
                <a:latin typeface="Arial" pitchFamily="34" charset="0"/>
              </a:rPr>
              <a:t>小时，所以在此要求各位同事在设置密码时，要复合复杂性要求。</a:t>
            </a:r>
            <a:endParaRPr lang="en-US" altLang="zh-CN" dirty="0">
              <a:latin typeface="Arial" pitchFamily="34" charset="0"/>
            </a:endParaRPr>
          </a:p>
          <a:p>
            <a:endParaRPr lang="zh-CN" altLang="en-US" dirty="0">
              <a:latin typeface="Arial" pitchFamily="34" charset="0"/>
            </a:endParaRPr>
          </a:p>
        </p:txBody>
      </p:sp>
      <p:sp>
        <p:nvSpPr>
          <p:cNvPr id="962564"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27BADEAA-FA3E-4955-91DF-662506B2CD04}"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18</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1212974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706" name="幻灯片图像占位符 1"/>
          <p:cNvSpPr>
            <a:spLocks noGrp="1" noRot="1" noChangeAspect="1" noTextEdit="1"/>
          </p:cNvSpPr>
          <p:nvPr>
            <p:ph type="sldImg"/>
          </p:nvPr>
        </p:nvSpPr>
        <p:spPr>
          <a:xfrm>
            <a:off x="141288" y="777875"/>
            <a:ext cx="6816725" cy="3835400"/>
          </a:xfrm>
          <a:ln/>
        </p:spPr>
      </p:sp>
      <p:sp>
        <p:nvSpPr>
          <p:cNvPr id="968707" name="备注占位符 2"/>
          <p:cNvSpPr>
            <a:spLocks noGrp="1"/>
          </p:cNvSpPr>
          <p:nvPr>
            <p:ph type="body" idx="1"/>
          </p:nvPr>
        </p:nvSpPr>
        <p:spPr>
          <a:xfrm>
            <a:off x="709613" y="4860925"/>
            <a:ext cx="5678487" cy="4605338"/>
          </a:xfrm>
          <a:noFill/>
          <a:ln/>
        </p:spPr>
        <p:txBody>
          <a:bodyPr lIns="0" tIns="0" rIns="0" bIns="0"/>
          <a:lstStyle/>
          <a:p>
            <a:r>
              <a:rPr lang="zh-CN" altLang="en-US">
                <a:latin typeface="Arial" pitchFamily="34" charset="0"/>
              </a:rPr>
              <a:t>离开时锁定计算机，后面有短片说明。</a:t>
            </a:r>
          </a:p>
        </p:txBody>
      </p:sp>
      <p:sp>
        <p:nvSpPr>
          <p:cNvPr id="968708"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7FCDB05D-6CF2-412F-A600-22C47CE4B34F}"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19</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1935153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20</a:t>
            </a:fld>
            <a:endParaRPr lang="en-US" altLang="zh-CN" dirty="0"/>
          </a:p>
        </p:txBody>
      </p:sp>
    </p:spTree>
    <p:extLst>
      <p:ext uri="{BB962C8B-B14F-4D97-AF65-F5344CB8AC3E}">
        <p14:creationId xmlns:p14="http://schemas.microsoft.com/office/powerpoint/2010/main" val="1545364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21</a:t>
            </a:fld>
            <a:endParaRPr lang="en-US" altLang="zh-CN" dirty="0"/>
          </a:p>
        </p:txBody>
      </p:sp>
    </p:spTree>
    <p:extLst>
      <p:ext uri="{BB962C8B-B14F-4D97-AF65-F5344CB8AC3E}">
        <p14:creationId xmlns:p14="http://schemas.microsoft.com/office/powerpoint/2010/main" val="2030610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306" name="幻灯片图像占位符 1"/>
          <p:cNvSpPr>
            <a:spLocks noGrp="1" noRot="1" noChangeAspect="1" noTextEdit="1"/>
          </p:cNvSpPr>
          <p:nvPr>
            <p:ph type="sldImg"/>
          </p:nvPr>
        </p:nvSpPr>
        <p:spPr>
          <a:xfrm>
            <a:off x="141288" y="777875"/>
            <a:ext cx="6816725" cy="3835400"/>
          </a:xfrm>
          <a:ln/>
        </p:spPr>
      </p:sp>
      <p:sp>
        <p:nvSpPr>
          <p:cNvPr id="994307" name="备注占位符 2"/>
          <p:cNvSpPr>
            <a:spLocks noGrp="1"/>
          </p:cNvSpPr>
          <p:nvPr>
            <p:ph type="body" idx="1"/>
          </p:nvPr>
        </p:nvSpPr>
        <p:spPr>
          <a:xfrm>
            <a:off x="709613" y="4860925"/>
            <a:ext cx="5678487" cy="4605338"/>
          </a:xfrm>
          <a:noFill/>
          <a:ln/>
        </p:spPr>
        <p:txBody>
          <a:bodyPr lIns="0" tIns="0" rIns="0" bIns="0"/>
          <a:lstStyle/>
          <a:p>
            <a:endParaRPr lang="en-US" altLang="zh-CN">
              <a:latin typeface="Arial" pitchFamily="34" charset="0"/>
            </a:endParaRPr>
          </a:p>
        </p:txBody>
      </p:sp>
      <p:sp>
        <p:nvSpPr>
          <p:cNvPr id="994308"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C914D010-601D-4710-89C1-8D1211BEEDDB}"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22</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1827040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幻灯片图像占位符 1"/>
          <p:cNvSpPr>
            <a:spLocks noGrp="1" noRot="1" noChangeAspect="1" noTextEdit="1"/>
          </p:cNvSpPr>
          <p:nvPr>
            <p:ph type="sldImg"/>
          </p:nvPr>
        </p:nvSpPr>
        <p:spPr>
          <a:xfrm>
            <a:off x="141288" y="777875"/>
            <a:ext cx="6816725" cy="3835400"/>
          </a:xfrm>
          <a:ln/>
        </p:spPr>
      </p:sp>
      <p:sp>
        <p:nvSpPr>
          <p:cNvPr id="998403" name="备注占位符 2"/>
          <p:cNvSpPr>
            <a:spLocks noGrp="1"/>
          </p:cNvSpPr>
          <p:nvPr>
            <p:ph type="body" idx="1"/>
          </p:nvPr>
        </p:nvSpPr>
        <p:spPr>
          <a:xfrm>
            <a:off x="709613" y="4860925"/>
            <a:ext cx="5678487" cy="4605338"/>
          </a:xfrm>
          <a:noFill/>
          <a:ln/>
        </p:spPr>
        <p:txBody>
          <a:bodyPr lIns="0" tIns="0" rIns="0" bIns="0"/>
          <a:lstStyle/>
          <a:p>
            <a:r>
              <a:rPr lang="zh-CN" altLang="en-US" dirty="0">
                <a:latin typeface="Arial" pitchFamily="34" charset="0"/>
              </a:rPr>
              <a:t>键盘记录工具，演示过。</a:t>
            </a:r>
          </a:p>
        </p:txBody>
      </p:sp>
      <p:sp>
        <p:nvSpPr>
          <p:cNvPr id="998404"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BDBE2B36-6148-4843-AF7E-C47FFF9AEACB}"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23</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3947502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498" name="幻灯片图像占位符 1"/>
          <p:cNvSpPr>
            <a:spLocks noGrp="1" noRot="1" noChangeAspect="1" noTextEdit="1"/>
          </p:cNvSpPr>
          <p:nvPr>
            <p:ph type="sldImg"/>
          </p:nvPr>
        </p:nvSpPr>
        <p:spPr>
          <a:xfrm>
            <a:off x="141288" y="777875"/>
            <a:ext cx="6816725" cy="3835400"/>
          </a:xfrm>
          <a:ln/>
        </p:spPr>
      </p:sp>
      <p:sp>
        <p:nvSpPr>
          <p:cNvPr id="1002499" name="备注占位符 2"/>
          <p:cNvSpPr>
            <a:spLocks noGrp="1"/>
          </p:cNvSpPr>
          <p:nvPr>
            <p:ph type="body" idx="1"/>
          </p:nvPr>
        </p:nvSpPr>
        <p:spPr>
          <a:xfrm>
            <a:off x="709613" y="4860925"/>
            <a:ext cx="5678487" cy="4605338"/>
          </a:xfrm>
          <a:noFill/>
          <a:ln/>
        </p:spPr>
        <p:txBody>
          <a:bodyPr lIns="0" tIns="0" rIns="0" bIns="0"/>
          <a:lstStyle/>
          <a:p>
            <a:endParaRPr lang="zh-CN" altLang="en-US">
              <a:latin typeface="Arial" pitchFamily="34" charset="0"/>
            </a:endParaRPr>
          </a:p>
        </p:txBody>
      </p:sp>
      <p:sp>
        <p:nvSpPr>
          <p:cNvPr id="1002500"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0458C356-1E8F-4DD0-8213-277F5455C704}"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24</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2175501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9700" y="768350"/>
            <a:ext cx="6819900" cy="3836988"/>
          </a:xfrm>
        </p:spPr>
      </p:sp>
      <p:sp>
        <p:nvSpPr>
          <p:cNvPr id="3" name="备注占位符 2"/>
          <p:cNvSpPr>
            <a:spLocks noGrp="1"/>
          </p:cNvSpPr>
          <p:nvPr>
            <p:ph type="body" idx="1"/>
          </p:nvPr>
        </p:nvSpPr>
        <p:spPr/>
        <p:txBody>
          <a:bodyPr>
            <a:normAutofit/>
          </a:bodyPr>
          <a:lstStyle/>
          <a:p>
            <a:endParaRPr lang="zh-CN" altLang="en-US" sz="2400" dirty="0">
              <a:solidFill>
                <a:srgbClr val="FF0000"/>
              </a:solidFill>
            </a:endParaRPr>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25</a:t>
            </a:fld>
            <a:endParaRPr lang="en-US" altLang="zh-CN"/>
          </a:p>
        </p:txBody>
      </p:sp>
    </p:spTree>
    <p:extLst>
      <p:ext uri="{BB962C8B-B14F-4D97-AF65-F5344CB8AC3E}">
        <p14:creationId xmlns:p14="http://schemas.microsoft.com/office/powerpoint/2010/main" val="3394222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570" name="幻灯片图像占位符 1"/>
          <p:cNvSpPr>
            <a:spLocks noGrp="1" noRot="1" noChangeAspect="1" noTextEdit="1"/>
          </p:cNvSpPr>
          <p:nvPr>
            <p:ph type="sldImg"/>
          </p:nvPr>
        </p:nvSpPr>
        <p:spPr>
          <a:xfrm>
            <a:off x="141288" y="777875"/>
            <a:ext cx="6816725" cy="3835400"/>
          </a:xfrm>
          <a:ln/>
        </p:spPr>
      </p:sp>
      <p:sp>
        <p:nvSpPr>
          <p:cNvPr id="1005571" name="备注占位符 2"/>
          <p:cNvSpPr>
            <a:spLocks noGrp="1"/>
          </p:cNvSpPr>
          <p:nvPr>
            <p:ph type="body" idx="1"/>
          </p:nvPr>
        </p:nvSpPr>
        <p:spPr>
          <a:xfrm>
            <a:off x="709613" y="4860925"/>
            <a:ext cx="5678487" cy="4605338"/>
          </a:xfrm>
          <a:noFill/>
          <a:ln/>
        </p:spPr>
        <p:txBody>
          <a:bodyPr lIns="0" tIns="0" rIns="0" bIns="0"/>
          <a:lstStyle/>
          <a:p>
            <a:endParaRPr lang="en-US" altLang="zh-CN">
              <a:latin typeface="Arial" pitchFamily="34" charset="0"/>
            </a:endParaRPr>
          </a:p>
        </p:txBody>
      </p:sp>
      <p:sp>
        <p:nvSpPr>
          <p:cNvPr id="1005572"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8356DA1E-BA97-4625-8236-D8578274068E}"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26</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381323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683AA13-C9C2-4A7A-9300-31AA7C5CDA58}" type="slidenum">
              <a:rPr lang="zh-CN" altLang="en-US" smtClean="0"/>
              <a:pPr>
                <a:defRPr/>
              </a:pPr>
              <a:t>27</a:t>
            </a:fld>
            <a:endParaRPr lang="en-US" altLang="zh-CN" dirty="0"/>
          </a:p>
        </p:txBody>
      </p:sp>
    </p:spTree>
    <p:extLst>
      <p:ext uri="{BB962C8B-B14F-4D97-AF65-F5344CB8AC3E}">
        <p14:creationId xmlns:p14="http://schemas.microsoft.com/office/powerpoint/2010/main" val="3713913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5810" name="幻灯片图像占位符 1"/>
          <p:cNvSpPr>
            <a:spLocks noGrp="1" noRot="1" noChangeAspect="1" noTextEdit="1"/>
          </p:cNvSpPr>
          <p:nvPr>
            <p:ph type="sldImg"/>
          </p:nvPr>
        </p:nvSpPr>
        <p:spPr>
          <a:xfrm>
            <a:off x="141288" y="777875"/>
            <a:ext cx="6816725" cy="3835400"/>
          </a:xfrm>
          <a:ln/>
        </p:spPr>
      </p:sp>
      <p:sp>
        <p:nvSpPr>
          <p:cNvPr id="1015811" name="备注占位符 2"/>
          <p:cNvSpPr>
            <a:spLocks noGrp="1"/>
          </p:cNvSpPr>
          <p:nvPr>
            <p:ph type="body" idx="1"/>
          </p:nvPr>
        </p:nvSpPr>
        <p:spPr>
          <a:xfrm>
            <a:off x="709613" y="4860925"/>
            <a:ext cx="5678487" cy="4605338"/>
          </a:xfrm>
          <a:noFill/>
          <a:ln/>
        </p:spPr>
        <p:txBody>
          <a:bodyPr lIns="0" tIns="0" rIns="0" bIns="0"/>
          <a:lstStyle/>
          <a:p>
            <a:r>
              <a:rPr lang="zh-CN" altLang="en-US" dirty="0">
                <a:latin typeface="Arial" pitchFamily="34" charset="0"/>
              </a:rPr>
              <a:t>除了垃圾邮件，邮件内容安全也是个问题，主要是正文容易被嗅探，攻防演示介绍过，建议正文中不要涉及敏感内容。</a:t>
            </a:r>
          </a:p>
        </p:txBody>
      </p:sp>
      <p:sp>
        <p:nvSpPr>
          <p:cNvPr id="1015812"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C910E1CE-11F7-4854-9FCF-B9276EC78217}"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28</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4253002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幻灯片图像占位符 1"/>
          <p:cNvSpPr>
            <a:spLocks noGrp="1" noRot="1" noChangeAspect="1" noTextEdit="1"/>
          </p:cNvSpPr>
          <p:nvPr>
            <p:ph type="sldImg"/>
          </p:nvPr>
        </p:nvSpPr>
        <p:spPr>
          <a:xfrm>
            <a:off x="141288" y="777875"/>
            <a:ext cx="6816725" cy="3835400"/>
          </a:xfrm>
          <a:ln/>
        </p:spPr>
      </p:sp>
      <p:sp>
        <p:nvSpPr>
          <p:cNvPr id="1036291" name="备注占位符 2"/>
          <p:cNvSpPr>
            <a:spLocks noGrp="1"/>
          </p:cNvSpPr>
          <p:nvPr>
            <p:ph type="body" idx="1"/>
          </p:nvPr>
        </p:nvSpPr>
        <p:spPr>
          <a:xfrm>
            <a:off x="709613" y="4860925"/>
            <a:ext cx="5678487" cy="4605338"/>
          </a:xfrm>
          <a:noFill/>
          <a:ln/>
        </p:spPr>
        <p:txBody>
          <a:bodyPr lIns="0" tIns="0" rIns="0" bIns="0"/>
          <a:lstStyle/>
          <a:p>
            <a:r>
              <a:rPr lang="en-US" altLang="zh-CN">
                <a:latin typeface="Arial" pitchFamily="34" charset="0"/>
              </a:rPr>
              <a:t>U</a:t>
            </a:r>
            <a:r>
              <a:rPr lang="zh-CN" altLang="en-US">
                <a:latin typeface="Arial" pitchFamily="34" charset="0"/>
              </a:rPr>
              <a:t>盘小偷，攻防演示介绍过。</a:t>
            </a:r>
          </a:p>
        </p:txBody>
      </p:sp>
      <p:sp>
        <p:nvSpPr>
          <p:cNvPr id="1036292"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9D84B40A-FD76-497F-95A1-4D64C0D5FE27}" type="slidenum">
              <a:rPr lang="zh-CN" altLang="en-US"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29</a:t>
            </a:fld>
            <a:endParaRPr lang="en-US"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3674871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338" name="幻灯片图像占位符 1"/>
          <p:cNvSpPr>
            <a:spLocks noGrp="1" noRot="1" noChangeAspect="1" noTextEdit="1"/>
          </p:cNvSpPr>
          <p:nvPr>
            <p:ph type="sldImg"/>
          </p:nvPr>
        </p:nvSpPr>
        <p:spPr>
          <a:xfrm>
            <a:off x="141288" y="777875"/>
            <a:ext cx="6816725" cy="3835400"/>
          </a:xfrm>
          <a:ln/>
        </p:spPr>
      </p:sp>
      <p:sp>
        <p:nvSpPr>
          <p:cNvPr id="1038339" name="备注占位符 2"/>
          <p:cNvSpPr>
            <a:spLocks noGrp="1"/>
          </p:cNvSpPr>
          <p:nvPr>
            <p:ph type="body" idx="1"/>
          </p:nvPr>
        </p:nvSpPr>
        <p:spPr>
          <a:xfrm>
            <a:off x="709613" y="4860925"/>
            <a:ext cx="5678487" cy="4605338"/>
          </a:xfrm>
          <a:noFill/>
          <a:ln/>
        </p:spPr>
        <p:txBody>
          <a:bodyPr lIns="0" tIns="0" rIns="0" bIns="0"/>
          <a:lstStyle/>
          <a:p>
            <a:endParaRPr lang="zh-CN" altLang="en-US" dirty="0">
              <a:latin typeface="Arial" pitchFamily="34" charset="0"/>
            </a:endParaRPr>
          </a:p>
        </p:txBody>
      </p:sp>
      <p:sp>
        <p:nvSpPr>
          <p:cNvPr id="1038340" name="灯片编号占位符 3"/>
          <p:cNvSpPr txBox="1">
            <a:spLocks noGrp="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9A6ABD72-3072-474D-A063-320080840674}"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30</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Tree>
    <p:extLst>
      <p:ext uri="{BB962C8B-B14F-4D97-AF65-F5344CB8AC3E}">
        <p14:creationId xmlns:p14="http://schemas.microsoft.com/office/powerpoint/2010/main" val="1676946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1682" name="Rectangle 6"/>
          <p:cNvSpPr txBox="1">
            <a:spLocks noGrp="1" noChangeArrowheads="1"/>
          </p:cNvSpPr>
          <p:nvPr/>
        </p:nvSpPr>
        <p:spPr bwMode="auto">
          <a:xfrm>
            <a:off x="4017963" y="9721850"/>
            <a:ext cx="3079750" cy="511175"/>
          </a:xfrm>
          <a:prstGeom prst="rect">
            <a:avLst/>
          </a:prstGeom>
          <a:noFill/>
          <a:ln w="9525">
            <a:noFill/>
            <a:round/>
            <a:headEnd/>
            <a:tailEnd/>
          </a:ln>
        </p:spPr>
        <p:txBody>
          <a:bodyPr lIns="0" tIns="0" rIns="0" bIns="0" anchor="b" anchorCtr="1"/>
          <a:lstStyle/>
          <a:p>
            <a:pPr algn="r" defTabSz="427038" hangingPunct="0">
              <a:lnSpc>
                <a:spcPct val="99000"/>
              </a:lnSpc>
              <a:buClr>
                <a:srgbClr val="000000"/>
              </a:buClr>
              <a:buSzPct val="45000"/>
              <a:buFont typeface="Wingdings" pitchFamily="2" charset="2"/>
              <a:buNone/>
              <a:tabLst>
                <a:tab pos="512763" algn="l"/>
                <a:tab pos="4784725" algn="ctr"/>
                <a:tab pos="9229725" algn="r"/>
              </a:tabLst>
            </a:pPr>
            <a:fld id="{AE0538EB-C078-475F-84EB-EB15FD05F4FF}" type="slidenum">
              <a:rPr lang="zh-CN" altLang="en-GB" sz="1300">
                <a:solidFill>
                  <a:srgbClr val="FFFFFF"/>
                </a:solidFill>
                <a:latin typeface="Bitstream Vera Sans" pitchFamily="32" charset="0"/>
                <a:ea typeface="微软雅黑" panose="020B0503020204020204" pitchFamily="34" charset="-122"/>
                <a:cs typeface="Lucida Sans Unicode" pitchFamily="34" charset="0"/>
              </a:rPr>
              <a:pPr algn="r" defTabSz="427038" hangingPunct="0">
                <a:lnSpc>
                  <a:spcPct val="99000"/>
                </a:lnSpc>
                <a:buClr>
                  <a:srgbClr val="000000"/>
                </a:buClr>
                <a:buSzPct val="45000"/>
                <a:buFont typeface="Wingdings" pitchFamily="2" charset="2"/>
                <a:buNone/>
                <a:tabLst>
                  <a:tab pos="512763" algn="l"/>
                  <a:tab pos="4784725" algn="ctr"/>
                  <a:tab pos="9229725" algn="r"/>
                </a:tabLst>
              </a:pPr>
              <a:t>31</a:t>
            </a:fld>
            <a:endParaRPr lang="en-GB" altLang="zh-CN" sz="1300" dirty="0">
              <a:solidFill>
                <a:srgbClr val="FFFFFF"/>
              </a:solidFill>
              <a:latin typeface="Bitstream Vera Sans" pitchFamily="32" charset="0"/>
              <a:ea typeface="微软雅黑" panose="020B0503020204020204" pitchFamily="34" charset="-122"/>
              <a:cs typeface="Lucida Sans Unicode" pitchFamily="34" charset="0"/>
            </a:endParaRPr>
          </a:p>
        </p:txBody>
      </p:sp>
      <p:sp>
        <p:nvSpPr>
          <p:cNvPr id="711683" name="Rectangle 1"/>
          <p:cNvSpPr>
            <a:spLocks noGrp="1" noRot="1" noChangeAspect="1" noChangeArrowheads="1" noTextEdit="1"/>
          </p:cNvSpPr>
          <p:nvPr>
            <p:ph type="sldImg"/>
          </p:nvPr>
        </p:nvSpPr>
        <p:spPr>
          <a:xfrm>
            <a:off x="139700" y="777875"/>
            <a:ext cx="6819900" cy="3836988"/>
          </a:xfrm>
          <a:solidFill>
            <a:srgbClr val="FFFFFF"/>
          </a:solidFill>
          <a:ln/>
        </p:spPr>
      </p:sp>
      <p:sp>
        <p:nvSpPr>
          <p:cNvPr id="711684" name="Rectangle 2"/>
          <p:cNvSpPr>
            <a:spLocks noGrp="1" noChangeArrowheads="1"/>
          </p:cNvSpPr>
          <p:nvPr>
            <p:ph type="body" idx="1"/>
          </p:nvPr>
        </p:nvSpPr>
        <p:spPr>
          <a:xfrm>
            <a:off x="709613" y="4860925"/>
            <a:ext cx="5680075" cy="4606925"/>
          </a:xfrm>
          <a:noFill/>
          <a:ln/>
        </p:spPr>
        <p:txBody>
          <a:bodyPr wrap="none" lIns="86841" tIns="43420" rIns="86841" bIns="43420" anchor="ctr"/>
          <a:lstStyle/>
          <a:p>
            <a:endParaRPr lang="zh-CN" altLang="en-US" dirty="0">
              <a:latin typeface="Arial" pitchFamily="34" charset="0"/>
            </a:endParaRPr>
          </a:p>
        </p:txBody>
      </p:sp>
    </p:spTree>
    <p:extLst>
      <p:ext uri="{BB962C8B-B14F-4D97-AF65-F5344CB8AC3E}">
        <p14:creationId xmlns:p14="http://schemas.microsoft.com/office/powerpoint/2010/main" val="981745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Picture 20" descr="中心logo"/>
          <p:cNvPicPr>
            <a:picLocks noChangeAspect="1" noChangeArrowheads="1"/>
          </p:cNvPicPr>
          <p:nvPr/>
        </p:nvPicPr>
        <p:blipFill>
          <a:blip r:embed="rId2" cstate="print"/>
          <a:srcRect/>
          <a:stretch>
            <a:fillRect/>
          </a:stretch>
        </p:blipFill>
        <p:spPr bwMode="auto">
          <a:xfrm>
            <a:off x="119336" y="188640"/>
            <a:ext cx="2573216" cy="2089150"/>
          </a:xfrm>
          <a:prstGeom prst="rect">
            <a:avLst/>
          </a:prstGeom>
          <a:noFill/>
        </p:spPr>
      </p:pic>
      <p:sp>
        <p:nvSpPr>
          <p:cNvPr id="561154" name="Rectangle 2"/>
          <p:cNvSpPr>
            <a:spLocks noGrp="1" noRot="1" noChangeArrowheads="1"/>
          </p:cNvSpPr>
          <p:nvPr>
            <p:ph type="ctrTitle"/>
          </p:nvPr>
        </p:nvSpPr>
        <p:spPr>
          <a:xfrm>
            <a:off x="955431" y="1557338"/>
            <a:ext cx="10363200" cy="1143000"/>
          </a:xfrm>
          <a:prstGeom prst="rect">
            <a:avLst/>
          </a:prstGeom>
        </p:spPr>
        <p:txBody>
          <a:bodyPr/>
          <a:lstStyle>
            <a:lvl1pPr>
              <a:defRPr/>
            </a:lvl1pPr>
          </a:lstStyle>
          <a:p>
            <a:r>
              <a:rPr lang="zh-CN" altLang="en-US"/>
              <a:t>单击此处编辑母版标题样式</a:t>
            </a:r>
          </a:p>
        </p:txBody>
      </p:sp>
      <p:sp>
        <p:nvSpPr>
          <p:cNvPr id="561155" name="Rectangle 3"/>
          <p:cNvSpPr>
            <a:spLocks noGrp="1" noRot="1" noChangeArrowheads="1"/>
          </p:cNvSpPr>
          <p:nvPr>
            <p:ph type="subTitle" idx="1"/>
          </p:nvPr>
        </p:nvSpPr>
        <p:spPr>
          <a:xfrm>
            <a:off x="1930400" y="4292600"/>
            <a:ext cx="8534400" cy="1441450"/>
          </a:xfrm>
          <a:prstGeom prst="rect">
            <a:avLst/>
          </a:prstGeom>
        </p:spPr>
        <p:txBody>
          <a:bodyPr/>
          <a:lstStyle>
            <a:lvl1pPr marL="0" indent="0" algn="ctr">
              <a:buFont typeface="Wingdings" pitchFamily="2" charset="2"/>
              <a:buNone/>
              <a:defRPr/>
            </a:lvl1pPr>
          </a:lstStyle>
          <a:p>
            <a:r>
              <a:rPr lang="zh-CN" altLang="en-US"/>
              <a:t>单击此处编辑母版副标题样式</a:t>
            </a:r>
          </a:p>
        </p:txBody>
      </p:sp>
      <p:sp>
        <p:nvSpPr>
          <p:cNvPr id="6" name="Rectangle 4"/>
          <p:cNvSpPr>
            <a:spLocks noGrp="1" noChangeArrowheads="1"/>
          </p:cNvSpPr>
          <p:nvPr>
            <p:ph type="dt" sz="half" idx="10"/>
          </p:nvPr>
        </p:nvSpPr>
        <p:spPr>
          <a:xfrm>
            <a:off x="404449" y="6245225"/>
            <a:ext cx="3049953" cy="476250"/>
          </a:xfrm>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xfrm>
            <a:off x="4165600" y="6245225"/>
            <a:ext cx="3860800" cy="476250"/>
          </a:xfrm>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xfrm>
            <a:off x="8737602" y="6245225"/>
            <a:ext cx="3053863" cy="476250"/>
          </a:xfrm>
        </p:spPr>
        <p:txBody>
          <a:bodyPr/>
          <a:lstStyle>
            <a:lvl1pPr>
              <a:defRPr/>
            </a:lvl1pPr>
          </a:lstStyle>
          <a:p>
            <a:pPr>
              <a:defRPr/>
            </a:pPr>
            <a:fld id="{F1E4CBFE-25E1-485E-933B-8D4B36D0BC44}" type="slidenum">
              <a:rPr lang="zh-CN" altLang="en-US"/>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04449" y="404814"/>
            <a:ext cx="11387015" cy="93662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1786" y="1482728"/>
            <a:ext cx="10988431" cy="46831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877553A-F321-4A6A-BDA8-2488AAE9CAE9}"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247" y="4406903"/>
            <a:ext cx="10363200" cy="1362075"/>
          </a:xfrm>
          <a:prstGeom prst="rect">
            <a:avLst/>
          </a:prstGeom>
        </p:spPr>
        <p:txBody>
          <a:bodyPr anchor="t"/>
          <a:lstStyle>
            <a:lvl1pPr algn="l">
              <a:defRPr sz="3692" b="1" cap="all"/>
            </a:lvl1pPr>
          </a:lstStyle>
          <a:p>
            <a:r>
              <a:rPr lang="zh-CN" altLang="en-US"/>
              <a:t>单击此处编辑母版标题样式</a:t>
            </a:r>
          </a:p>
        </p:txBody>
      </p:sp>
      <p:sp>
        <p:nvSpPr>
          <p:cNvPr id="3" name="文本占位符 2"/>
          <p:cNvSpPr>
            <a:spLocks noGrp="1"/>
          </p:cNvSpPr>
          <p:nvPr>
            <p:ph type="body" idx="1"/>
          </p:nvPr>
        </p:nvSpPr>
        <p:spPr>
          <a:xfrm>
            <a:off x="963247" y="2906713"/>
            <a:ext cx="10363200" cy="1500187"/>
          </a:xfrm>
          <a:prstGeom prst="rect">
            <a:avLst/>
          </a:prstGeom>
        </p:spPr>
        <p:txBody>
          <a:bodyPr anchor="b"/>
          <a:lstStyle>
            <a:lvl1pPr marL="0" indent="0">
              <a:buNone/>
              <a:defRPr sz="1847"/>
            </a:lvl1pPr>
            <a:lvl2pPr marL="422042" indent="0">
              <a:buNone/>
              <a:defRPr sz="1661"/>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EF0551A-F837-451E-83FD-630DC32CD1FC}" type="slidenum">
              <a:rPr lang="zh-CN" altLang="en-US"/>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04449" y="404814"/>
            <a:ext cx="11387015" cy="93662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1786" y="1484316"/>
            <a:ext cx="5400431" cy="4681537"/>
          </a:xfrm>
          <a:prstGeom prst="rect">
            <a:avLst/>
          </a:prstGeom>
        </p:spPr>
        <p:txBody>
          <a:bodyPr/>
          <a:lstStyle>
            <a:lvl1pPr>
              <a:defRPr sz="2585"/>
            </a:lvl1pPr>
            <a:lvl2pPr>
              <a:defRPr sz="2216"/>
            </a:lvl2pPr>
            <a:lvl3pPr>
              <a:defRPr sz="1847"/>
            </a:lvl3pPr>
            <a:lvl4pPr>
              <a:defRPr sz="1661"/>
            </a:lvl4pPr>
            <a:lvl5pPr>
              <a:defRPr sz="1661"/>
            </a:lvl5pPr>
            <a:lvl6pPr>
              <a:defRPr sz="1661"/>
            </a:lvl6pPr>
            <a:lvl7pPr>
              <a:defRPr sz="1661"/>
            </a:lvl7pPr>
            <a:lvl8pPr>
              <a:defRPr sz="1661"/>
            </a:lvl8pPr>
            <a:lvl9pPr>
              <a:defRPr sz="166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89786" y="1484316"/>
            <a:ext cx="5400431" cy="4681537"/>
          </a:xfrm>
          <a:prstGeom prst="rect">
            <a:avLst/>
          </a:prstGeom>
        </p:spPr>
        <p:txBody>
          <a:bodyPr/>
          <a:lstStyle>
            <a:lvl1pPr>
              <a:defRPr sz="2585"/>
            </a:lvl1pPr>
            <a:lvl2pPr>
              <a:defRPr sz="2216"/>
            </a:lvl2pPr>
            <a:lvl3pPr>
              <a:defRPr sz="1847"/>
            </a:lvl3pPr>
            <a:lvl4pPr>
              <a:defRPr sz="1661"/>
            </a:lvl4pPr>
            <a:lvl5pPr>
              <a:defRPr sz="1661"/>
            </a:lvl5pPr>
            <a:lvl6pPr>
              <a:defRPr sz="1661"/>
            </a:lvl6pPr>
            <a:lvl7pPr>
              <a:defRPr sz="1661"/>
            </a:lvl7pPr>
            <a:lvl8pPr>
              <a:defRPr sz="1661"/>
            </a:lvl8pPr>
            <a:lvl9pPr>
              <a:defRPr sz="166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9A11D8B4-2FCE-4D4D-A8D2-4015E30B1652}"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755" cy="639762"/>
          </a:xfrm>
          <a:prstGeom prst="rect">
            <a:avLst/>
          </a:prstGeom>
        </p:spPr>
        <p:txBody>
          <a:bodyPr anchor="b"/>
          <a:lstStyle>
            <a:lvl1pPr marL="0" indent="0">
              <a:buNone/>
              <a:defRPr sz="2216" b="1"/>
            </a:lvl1pPr>
            <a:lvl2pPr marL="422042" indent="0">
              <a:buNone/>
              <a:defRPr sz="1847" b="1"/>
            </a:lvl2pPr>
            <a:lvl3pPr marL="844083" indent="0">
              <a:buNone/>
              <a:defRPr sz="1661"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755" cy="3951288"/>
          </a:xfrm>
          <a:prstGeom prst="rect">
            <a:avLst/>
          </a:prstGeom>
        </p:spPr>
        <p:txBody>
          <a:bodyPr/>
          <a:lstStyle>
            <a:lvl1pPr>
              <a:defRPr sz="2216"/>
            </a:lvl1pPr>
            <a:lvl2pPr>
              <a:defRPr sz="1847"/>
            </a:lvl2pPr>
            <a:lvl3pPr>
              <a:defRPr sz="1661"/>
            </a:lvl3pPr>
            <a:lvl4pPr>
              <a:defRPr sz="1477"/>
            </a:lvl4pPr>
            <a:lvl5pPr>
              <a:defRPr sz="1477"/>
            </a:lvl5pPr>
            <a:lvl6pPr>
              <a:defRPr sz="1477"/>
            </a:lvl6pPr>
            <a:lvl7pPr>
              <a:defRPr sz="1477"/>
            </a:lvl7pPr>
            <a:lvl8pPr>
              <a:defRPr sz="1477"/>
            </a:lvl8pPr>
            <a:lvl9pPr>
              <a:defRPr sz="147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694" y="1535113"/>
            <a:ext cx="5388708" cy="639762"/>
          </a:xfrm>
          <a:prstGeom prst="rect">
            <a:avLst/>
          </a:prstGeom>
        </p:spPr>
        <p:txBody>
          <a:bodyPr anchor="b"/>
          <a:lstStyle>
            <a:lvl1pPr marL="0" indent="0">
              <a:buNone/>
              <a:defRPr sz="2216" b="1"/>
            </a:lvl1pPr>
            <a:lvl2pPr marL="422042" indent="0">
              <a:buNone/>
              <a:defRPr sz="1847" b="1"/>
            </a:lvl2pPr>
            <a:lvl3pPr marL="844083" indent="0">
              <a:buNone/>
              <a:defRPr sz="1661"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zh-CN" altLang="en-US"/>
              <a:t>单击此处编辑母版文本样式</a:t>
            </a:r>
          </a:p>
        </p:txBody>
      </p:sp>
      <p:sp>
        <p:nvSpPr>
          <p:cNvPr id="6" name="内容占位符 5"/>
          <p:cNvSpPr>
            <a:spLocks noGrp="1"/>
          </p:cNvSpPr>
          <p:nvPr>
            <p:ph sz="quarter" idx="4"/>
          </p:nvPr>
        </p:nvSpPr>
        <p:spPr>
          <a:xfrm>
            <a:off x="6193694" y="2174875"/>
            <a:ext cx="5388708" cy="3951288"/>
          </a:xfrm>
          <a:prstGeom prst="rect">
            <a:avLst/>
          </a:prstGeom>
        </p:spPr>
        <p:txBody>
          <a:bodyPr/>
          <a:lstStyle>
            <a:lvl1pPr>
              <a:defRPr sz="2216"/>
            </a:lvl1pPr>
            <a:lvl2pPr>
              <a:defRPr sz="1847"/>
            </a:lvl2pPr>
            <a:lvl3pPr>
              <a:defRPr sz="1661"/>
            </a:lvl3pPr>
            <a:lvl4pPr>
              <a:defRPr sz="1477"/>
            </a:lvl4pPr>
            <a:lvl5pPr>
              <a:defRPr sz="1477"/>
            </a:lvl5pPr>
            <a:lvl6pPr>
              <a:defRPr sz="1477"/>
            </a:lvl6pPr>
            <a:lvl7pPr>
              <a:defRPr sz="1477"/>
            </a:lvl7pPr>
            <a:lvl8pPr>
              <a:defRPr sz="1477"/>
            </a:lvl8pPr>
            <a:lvl9pPr>
              <a:defRPr sz="147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84C1946E-6C12-4746-AECE-05545A950BAD}"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04449" y="404814"/>
            <a:ext cx="11387015" cy="936625"/>
          </a:xfrm>
          <a:prstGeom prst="rect">
            <a:avLst/>
          </a:prstGeom>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9DA2CB8D-AD25-4139-A165-768739BFA224}"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EDE2729-757A-4CA0-8A6C-19474BC806AC}"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247" cy="1162050"/>
          </a:xfrm>
          <a:prstGeom prst="rect">
            <a:avLst/>
          </a:prstGeom>
        </p:spPr>
        <p:txBody>
          <a:bodyPr anchor="b"/>
          <a:lstStyle>
            <a:lvl1pPr algn="l">
              <a:defRPr sz="1847" b="1"/>
            </a:lvl1pPr>
          </a:lstStyle>
          <a:p>
            <a:r>
              <a:rPr lang="zh-CN" altLang="en-US"/>
              <a:t>单击此处编辑母版标题样式</a:t>
            </a:r>
          </a:p>
        </p:txBody>
      </p:sp>
      <p:sp>
        <p:nvSpPr>
          <p:cNvPr id="3" name="内容占位符 2"/>
          <p:cNvSpPr>
            <a:spLocks noGrp="1"/>
          </p:cNvSpPr>
          <p:nvPr>
            <p:ph idx="1"/>
          </p:nvPr>
        </p:nvSpPr>
        <p:spPr>
          <a:xfrm>
            <a:off x="4767386" y="273053"/>
            <a:ext cx="6815015" cy="5853113"/>
          </a:xfrm>
          <a:prstGeom prst="rect">
            <a:avLst/>
          </a:prstGeom>
        </p:spPr>
        <p:txBody>
          <a:bodyPr/>
          <a:lstStyle>
            <a:lvl1pPr>
              <a:defRPr sz="2954"/>
            </a:lvl1pPr>
            <a:lvl2pPr>
              <a:defRPr sz="2585"/>
            </a:lvl2pPr>
            <a:lvl3pPr>
              <a:defRPr sz="2216"/>
            </a:lvl3pPr>
            <a:lvl4pPr>
              <a:defRPr sz="1847"/>
            </a:lvl4pPr>
            <a:lvl5pPr>
              <a:defRPr sz="1847"/>
            </a:lvl5pPr>
            <a:lvl6pPr>
              <a:defRPr sz="1847"/>
            </a:lvl6pPr>
            <a:lvl7pPr>
              <a:defRPr sz="1847"/>
            </a:lvl7pPr>
            <a:lvl8pPr>
              <a:defRPr sz="1847"/>
            </a:lvl8pPr>
            <a:lvl9pPr>
              <a:defRPr sz="184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3"/>
            <a:ext cx="4011247" cy="4691063"/>
          </a:xfrm>
          <a:prstGeom prst="rect">
            <a:avLst/>
          </a:prstGeom>
        </p:spPr>
        <p:txBody>
          <a:bodyPr/>
          <a:lstStyle>
            <a:lvl1pPr marL="0" indent="0">
              <a:buNone/>
              <a:defRPr sz="1292"/>
            </a:lvl1pPr>
            <a:lvl2pPr marL="422042"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D4DACCBB-5B68-46B0-8149-19ECCC141231}"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555" y="4800600"/>
            <a:ext cx="7315200" cy="566738"/>
          </a:xfrm>
          <a:prstGeom prst="rect">
            <a:avLst/>
          </a:prstGeom>
        </p:spPr>
        <p:txBody>
          <a:bodyPr anchor="b"/>
          <a:lstStyle>
            <a:lvl1pPr algn="l">
              <a:defRPr sz="1847" b="1"/>
            </a:lvl1pPr>
          </a:lstStyle>
          <a:p>
            <a:r>
              <a:rPr lang="zh-CN" altLang="en-US"/>
              <a:t>单击此处编辑母版标题样式</a:t>
            </a:r>
          </a:p>
        </p:txBody>
      </p:sp>
      <p:sp>
        <p:nvSpPr>
          <p:cNvPr id="3" name="图片占位符 2"/>
          <p:cNvSpPr>
            <a:spLocks noGrp="1"/>
          </p:cNvSpPr>
          <p:nvPr>
            <p:ph type="pic" idx="1"/>
          </p:nvPr>
        </p:nvSpPr>
        <p:spPr>
          <a:xfrm>
            <a:off x="2389555" y="612775"/>
            <a:ext cx="7315200" cy="4114800"/>
          </a:xfrm>
          <a:prstGeom prst="rect">
            <a:avLst/>
          </a:prstGeom>
        </p:spPr>
        <p:txBody>
          <a:bodyPr lIns="91440" tIns="45720" rIns="91440" bIns="45720"/>
          <a:lstStyle>
            <a:lvl1pPr marL="0" indent="0">
              <a:buNone/>
              <a:defRPr sz="2954"/>
            </a:lvl1pPr>
            <a:lvl2pPr marL="422042" indent="0">
              <a:buNone/>
              <a:defRPr sz="2585"/>
            </a:lvl2pPr>
            <a:lvl3pPr marL="844083" indent="0">
              <a:buNone/>
              <a:defRPr sz="2216"/>
            </a:lvl3pPr>
            <a:lvl4pPr marL="1266124" indent="0">
              <a:buNone/>
              <a:defRPr sz="1847"/>
            </a:lvl4pPr>
            <a:lvl5pPr marL="1688165" indent="0">
              <a:buNone/>
              <a:defRPr sz="1847"/>
            </a:lvl5pPr>
            <a:lvl6pPr marL="2110207" indent="0">
              <a:buNone/>
              <a:defRPr sz="1847"/>
            </a:lvl6pPr>
            <a:lvl7pPr marL="2532248" indent="0">
              <a:buNone/>
              <a:defRPr sz="1847"/>
            </a:lvl7pPr>
            <a:lvl8pPr marL="2954289" indent="0">
              <a:buNone/>
              <a:defRPr sz="1847"/>
            </a:lvl8pPr>
            <a:lvl9pPr marL="3376331" indent="0">
              <a:buNone/>
              <a:defRPr sz="1847"/>
            </a:lvl9pPr>
          </a:lstStyle>
          <a:p>
            <a:pPr lvl="0"/>
            <a:endParaRPr lang="zh-CN" altLang="en-US" noProof="0"/>
          </a:p>
        </p:txBody>
      </p:sp>
      <p:sp>
        <p:nvSpPr>
          <p:cNvPr id="4" name="文本占位符 3"/>
          <p:cNvSpPr>
            <a:spLocks noGrp="1"/>
          </p:cNvSpPr>
          <p:nvPr>
            <p:ph type="body" sz="half" idx="2"/>
          </p:nvPr>
        </p:nvSpPr>
        <p:spPr>
          <a:xfrm>
            <a:off x="2389555" y="5367338"/>
            <a:ext cx="7315200" cy="804862"/>
          </a:xfrm>
          <a:prstGeom prst="rect">
            <a:avLst/>
          </a:prstGeom>
        </p:spPr>
        <p:txBody>
          <a:bodyPr/>
          <a:lstStyle>
            <a:lvl1pPr marL="0" indent="0">
              <a:buNone/>
              <a:defRPr sz="1292"/>
            </a:lvl1pPr>
            <a:lvl2pPr marL="422042"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45CC2D1E-934A-4618-A5BD-DC22114901DA}"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04449" y="404814"/>
            <a:ext cx="11387015" cy="93662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1786" y="1482728"/>
            <a:ext cx="10988431" cy="46831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2295CBA-F022-4924-9E69-5251991C90CD}"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44708" y="404816"/>
            <a:ext cx="2846755" cy="576103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04447" y="404816"/>
            <a:ext cx="8352692" cy="576103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C39188E-B2BD-4B3F-ABE3-7AB9C53AA064}" type="slidenum">
              <a:rPr lang="zh-CN" altLang="en-US"/>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505E37C-BB55-4598-9E7B-3241210E969C}"/>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11303C9-13A3-43F2-BC43-BFABE0B7DE20}"/>
              </a:ext>
            </a:extLst>
          </p:cNvPr>
          <p:cNvSpPr>
            <a:spLocks noGrp="1"/>
          </p:cNvSpPr>
          <p:nvPr>
            <p:ph type="dt" sz="half" idx="10"/>
          </p:nvPr>
        </p:nvSpPr>
        <p:spPr/>
        <p:txBody>
          <a:bodyPr/>
          <a:lstStyle/>
          <a:p>
            <a:pPr>
              <a:defRPr/>
            </a:pPr>
            <a:endParaRPr lang="en-US" altLang="zh-CN"/>
          </a:p>
        </p:txBody>
      </p:sp>
      <p:sp>
        <p:nvSpPr>
          <p:cNvPr id="4" name="页脚占位符 3">
            <a:extLst>
              <a:ext uri="{FF2B5EF4-FFF2-40B4-BE49-F238E27FC236}">
                <a16:creationId xmlns="" xmlns:a16="http://schemas.microsoft.com/office/drawing/2014/main" id="{86DB5CE8-EDE3-4B9B-ADF4-C8A07B535B15}"/>
              </a:ext>
            </a:extLst>
          </p:cNvPr>
          <p:cNvSpPr>
            <a:spLocks noGrp="1"/>
          </p:cNvSpPr>
          <p:nvPr>
            <p:ph type="ftr" sz="quarter" idx="11"/>
          </p:nvPr>
        </p:nvSpPr>
        <p:spPr/>
        <p:txBody>
          <a:bodyPr/>
          <a:lstStyle/>
          <a:p>
            <a:pPr>
              <a:defRPr/>
            </a:pPr>
            <a:endParaRPr lang="en-US" altLang="zh-CN"/>
          </a:p>
        </p:txBody>
      </p:sp>
      <p:sp>
        <p:nvSpPr>
          <p:cNvPr id="5" name="灯片编号占位符 4">
            <a:extLst>
              <a:ext uri="{FF2B5EF4-FFF2-40B4-BE49-F238E27FC236}">
                <a16:creationId xmlns="" xmlns:a16="http://schemas.microsoft.com/office/drawing/2014/main" id="{720CA950-E66D-4186-BF82-F4F234829ADF}"/>
              </a:ext>
            </a:extLst>
          </p:cNvPr>
          <p:cNvSpPr>
            <a:spLocks noGrp="1"/>
          </p:cNvSpPr>
          <p:nvPr>
            <p:ph type="sldNum" sz="quarter" idx="12"/>
          </p:nvPr>
        </p:nvSpPr>
        <p:spPr/>
        <p:txBody>
          <a:bodyPr/>
          <a:lstStyle/>
          <a:p>
            <a:pPr>
              <a:defRPr/>
            </a:pPr>
            <a:fld id="{27D4780B-3E9F-4F4E-A2F7-3278FDE37358}" type="slidenum">
              <a:rPr lang="zh-CN" altLang="en-US" smtClean="0"/>
              <a:pPr>
                <a:defRPr/>
              </a:pPr>
              <a:t>‹#›</a:t>
            </a:fld>
            <a:endParaRPr lang="en-US" altLang="zh-CN"/>
          </a:p>
        </p:txBody>
      </p:sp>
    </p:spTree>
    <p:extLst>
      <p:ext uri="{BB962C8B-B14F-4D97-AF65-F5344CB8AC3E}">
        <p14:creationId xmlns:p14="http://schemas.microsoft.com/office/powerpoint/2010/main" val="3064113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438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FDF18F8-3CA8-4744-9EC3-DAF093CB52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352" y="28352"/>
            <a:ext cx="1440160" cy="1440160"/>
          </a:xfrm>
          <a:prstGeom prst="rect">
            <a:avLst/>
          </a:prstGeom>
        </p:spPr>
      </p:pic>
    </p:spTree>
    <p:extLst>
      <p:ext uri="{BB962C8B-B14F-4D97-AF65-F5344CB8AC3E}">
        <p14:creationId xmlns:p14="http://schemas.microsoft.com/office/powerpoint/2010/main" val="2895715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315EAB6-E355-4FAD-8896-819F4C7EAA5E}"/>
              </a:ext>
            </a:extLst>
          </p:cNvPr>
          <p:cNvSpPr>
            <a:spLocks noGrp="1"/>
          </p:cNvSpPr>
          <p:nvPr>
            <p:ph type="title"/>
          </p:nvPr>
        </p:nvSpPr>
        <p:spPr>
          <a:xfrm>
            <a:off x="831851" y="1709739"/>
            <a:ext cx="10515600" cy="2852737"/>
          </a:xfrm>
          <a:prstGeom prst="rect">
            <a:avLst/>
          </a:prstGeom>
        </p:spPr>
        <p:txBody>
          <a:bodyPr/>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A257A1B-ADF1-4280-82F4-EE6C97D30BEF}"/>
              </a:ext>
            </a:extLst>
          </p:cNvPr>
          <p:cNvSpPr>
            <a:spLocks noGrp="1"/>
          </p:cNvSpPr>
          <p:nvPr>
            <p:ph type="body" idx="1"/>
          </p:nvPr>
        </p:nvSpPr>
        <p:spPr>
          <a:xfrm>
            <a:off x="831851" y="4589464"/>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a:extLst>
              <a:ext uri="{FF2B5EF4-FFF2-40B4-BE49-F238E27FC236}">
                <a16:creationId xmlns="" xmlns:a16="http://schemas.microsoft.com/office/drawing/2014/main" id="{0803655D-74AA-488B-84D5-0864C5F81192}"/>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5" name="页脚占位符 4">
            <a:extLst>
              <a:ext uri="{FF2B5EF4-FFF2-40B4-BE49-F238E27FC236}">
                <a16:creationId xmlns="" xmlns:a16="http://schemas.microsoft.com/office/drawing/2014/main" id="{3E494DA0-4FAF-4E1D-A431-858CF5FD296B}"/>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灯片编号占位符 5">
            <a:extLst>
              <a:ext uri="{FF2B5EF4-FFF2-40B4-BE49-F238E27FC236}">
                <a16:creationId xmlns="" xmlns:a16="http://schemas.microsoft.com/office/drawing/2014/main" id="{48BDA152-FD40-41AD-9E61-1C74769F5418}"/>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2EF0551A-F837-451E-83FD-630DC32CD1FC}" type="slidenum">
              <a:rPr lang="zh-CN" altLang="en-US" smtClean="0"/>
              <a:pPr>
                <a:defRPr/>
              </a:pPr>
              <a:t>‹#›</a:t>
            </a:fld>
            <a:endParaRPr lang="en-US" altLang="zh-CN" dirty="0"/>
          </a:p>
        </p:txBody>
      </p:sp>
    </p:spTree>
    <p:extLst>
      <p:ext uri="{BB962C8B-B14F-4D97-AF65-F5344CB8AC3E}">
        <p14:creationId xmlns:p14="http://schemas.microsoft.com/office/powerpoint/2010/main" val="2053797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E1218C0-D6C3-4ECB-8FE5-A873269ABC09}"/>
              </a:ext>
            </a:extLst>
          </p:cNvPr>
          <p:cNvSpPr>
            <a:spLocks noGrp="1"/>
          </p:cNvSpPr>
          <p:nvPr>
            <p:ph type="title"/>
          </p:nvPr>
        </p:nvSpPr>
        <p:spPr>
          <a:xfrm>
            <a:off x="1534585" y="214314"/>
            <a:ext cx="10390716" cy="1462087"/>
          </a:xfrm>
          <a:prstGeom prst="rect">
            <a:avLst/>
          </a:prstGeom>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36D15F3B-AF47-493F-9A3D-FD14AE210ED6}"/>
              </a:ext>
            </a:extLst>
          </p:cNvPr>
          <p:cNvSpPr>
            <a:spLocks noGrp="1"/>
          </p:cNvSpPr>
          <p:nvPr>
            <p:ph sz="half" idx="1"/>
          </p:nvPr>
        </p:nvSpPr>
        <p:spPr>
          <a:xfrm>
            <a:off x="1576917" y="2017713"/>
            <a:ext cx="5080000" cy="4114800"/>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813C1F5-8592-4203-B20F-8EC101D11C85}"/>
              </a:ext>
            </a:extLst>
          </p:cNvPr>
          <p:cNvSpPr>
            <a:spLocks noGrp="1"/>
          </p:cNvSpPr>
          <p:nvPr>
            <p:ph sz="half" idx="2"/>
          </p:nvPr>
        </p:nvSpPr>
        <p:spPr>
          <a:xfrm>
            <a:off x="6860117" y="2017713"/>
            <a:ext cx="5080000" cy="4114800"/>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3D2FE4AC-1991-4C40-AEC0-323DEA41362C}"/>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页脚占位符 5">
            <a:extLst>
              <a:ext uri="{FF2B5EF4-FFF2-40B4-BE49-F238E27FC236}">
                <a16:creationId xmlns="" xmlns:a16="http://schemas.microsoft.com/office/drawing/2014/main" id="{26534211-F19E-4C94-BAA8-7DF75B33A1CA}"/>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7" name="灯片编号占位符 6">
            <a:extLst>
              <a:ext uri="{FF2B5EF4-FFF2-40B4-BE49-F238E27FC236}">
                <a16:creationId xmlns="" xmlns:a16="http://schemas.microsoft.com/office/drawing/2014/main" id="{80E060D3-92F6-483B-AEC9-35D7347FCB90}"/>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9A11D8B4-2FCE-4D4D-A8D2-4015E30B1652}" type="slidenum">
              <a:rPr lang="zh-CN" altLang="en-US" smtClean="0"/>
              <a:pPr>
                <a:defRPr/>
              </a:pPr>
              <a:t>‹#›</a:t>
            </a:fld>
            <a:endParaRPr lang="en-US" altLang="zh-CN" dirty="0"/>
          </a:p>
        </p:txBody>
      </p:sp>
    </p:spTree>
    <p:extLst>
      <p:ext uri="{BB962C8B-B14F-4D97-AF65-F5344CB8AC3E}">
        <p14:creationId xmlns:p14="http://schemas.microsoft.com/office/powerpoint/2010/main" val="3827718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8B456FD-FC68-481A-A00E-28F7D4D5DD63}"/>
              </a:ext>
            </a:extLst>
          </p:cNvPr>
          <p:cNvSpPr>
            <a:spLocks noGrp="1"/>
          </p:cNvSpPr>
          <p:nvPr>
            <p:ph type="title"/>
          </p:nvPr>
        </p:nvSpPr>
        <p:spPr>
          <a:xfrm>
            <a:off x="840317" y="365126"/>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CE147E0-8585-46C5-B847-363FF1E15730}"/>
              </a:ext>
            </a:extLst>
          </p:cNvPr>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448C05F4-2E72-40E8-8D65-3B6B98146BBE}"/>
              </a:ext>
            </a:extLst>
          </p:cNvPr>
          <p:cNvSpPr>
            <a:spLocks noGrp="1"/>
          </p:cNvSpPr>
          <p:nvPr>
            <p:ph sz="half" idx="2"/>
          </p:nvPr>
        </p:nvSpPr>
        <p:spPr>
          <a:xfrm>
            <a:off x="840318" y="2505075"/>
            <a:ext cx="5158316"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04814382-F04B-4310-AE17-0C5591804FD0}"/>
              </a:ext>
            </a:extLst>
          </p:cNvPr>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DD453B25-BD0C-4672-BE03-68549A631D61}"/>
              </a:ext>
            </a:extLst>
          </p:cNvPr>
          <p:cNvSpPr>
            <a:spLocks noGrp="1"/>
          </p:cNvSpPr>
          <p:nvPr>
            <p:ph sz="quarter" idx="4"/>
          </p:nvPr>
        </p:nvSpPr>
        <p:spPr>
          <a:xfrm>
            <a:off x="6172200" y="2505075"/>
            <a:ext cx="518371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92BF02F3-06AE-4004-8181-43A5B986255D}"/>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8" name="页脚占位符 7">
            <a:extLst>
              <a:ext uri="{FF2B5EF4-FFF2-40B4-BE49-F238E27FC236}">
                <a16:creationId xmlns="" xmlns:a16="http://schemas.microsoft.com/office/drawing/2014/main" id="{B66FCE20-558E-4BC9-BE0D-AB5830285A63}"/>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9" name="灯片编号占位符 8">
            <a:extLst>
              <a:ext uri="{FF2B5EF4-FFF2-40B4-BE49-F238E27FC236}">
                <a16:creationId xmlns="" xmlns:a16="http://schemas.microsoft.com/office/drawing/2014/main" id="{D4F18A7A-EB28-4902-9A50-9064928BA72E}"/>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84C1946E-6C12-4746-AECE-05545A950BAD}" type="slidenum">
              <a:rPr lang="zh-CN" altLang="en-US" smtClean="0"/>
              <a:pPr>
                <a:defRPr/>
              </a:pPr>
              <a:t>‹#›</a:t>
            </a:fld>
            <a:endParaRPr lang="en-US" altLang="zh-CN" dirty="0"/>
          </a:p>
        </p:txBody>
      </p:sp>
    </p:spTree>
    <p:extLst>
      <p:ext uri="{BB962C8B-B14F-4D97-AF65-F5344CB8AC3E}">
        <p14:creationId xmlns:p14="http://schemas.microsoft.com/office/powerpoint/2010/main" val="3198434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F66A398-8762-4FE7-BB7C-7185588F7BD0}"/>
              </a:ext>
            </a:extLst>
          </p:cNvPr>
          <p:cNvSpPr>
            <a:spLocks noGrp="1"/>
          </p:cNvSpPr>
          <p:nvPr>
            <p:ph type="title"/>
          </p:nvPr>
        </p:nvSpPr>
        <p:spPr>
          <a:xfrm>
            <a:off x="1534585" y="214314"/>
            <a:ext cx="10390716" cy="1462087"/>
          </a:xfrm>
          <a:prstGeom prst="rect">
            <a:avLst/>
          </a:prstGeom>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503E42B-19E3-4BB7-AF5D-68F7F685A30D}"/>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4" name="页脚占位符 3">
            <a:extLst>
              <a:ext uri="{FF2B5EF4-FFF2-40B4-BE49-F238E27FC236}">
                <a16:creationId xmlns="" xmlns:a16="http://schemas.microsoft.com/office/drawing/2014/main" id="{78A6805F-297C-4ECF-A884-2B448ECDD323}"/>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5" name="灯片编号占位符 4">
            <a:extLst>
              <a:ext uri="{FF2B5EF4-FFF2-40B4-BE49-F238E27FC236}">
                <a16:creationId xmlns="" xmlns:a16="http://schemas.microsoft.com/office/drawing/2014/main" id="{FCCF415F-EDAF-485B-99DF-025F601B53B2}"/>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9DA2CB8D-AD25-4139-A165-768739BFA224}" type="slidenum">
              <a:rPr lang="zh-CN" altLang="en-US" smtClean="0"/>
              <a:pPr>
                <a:defRPr/>
              </a:pPr>
              <a:t>‹#›</a:t>
            </a:fld>
            <a:endParaRPr lang="en-US" altLang="zh-CN" dirty="0"/>
          </a:p>
        </p:txBody>
      </p:sp>
    </p:spTree>
    <p:extLst>
      <p:ext uri="{BB962C8B-B14F-4D97-AF65-F5344CB8AC3E}">
        <p14:creationId xmlns:p14="http://schemas.microsoft.com/office/powerpoint/2010/main" val="258462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045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85D6D39-1BB1-4507-B6D7-5F7DBCB9F093}"/>
              </a:ext>
            </a:extLst>
          </p:cNvPr>
          <p:cNvSpPr>
            <a:spLocks noGrp="1"/>
          </p:cNvSpPr>
          <p:nvPr>
            <p:ph type="title"/>
          </p:nvPr>
        </p:nvSpPr>
        <p:spPr>
          <a:xfrm>
            <a:off x="840318" y="457200"/>
            <a:ext cx="3932767" cy="1600200"/>
          </a:xfrm>
          <a:prstGeom prst="rect">
            <a:avLst/>
          </a:prstGeom>
        </p:spPr>
        <p:txBody>
          <a:bodyPr/>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A6E5430-02E6-4666-8116-B126ECC3DED8}"/>
              </a:ext>
            </a:extLst>
          </p:cNvPr>
          <p:cNvSpPr>
            <a:spLocks noGrp="1"/>
          </p:cNvSpPr>
          <p:nvPr>
            <p:ph idx="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B41CF719-E5CE-4EA3-A210-FC75E453E048}"/>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72483F3-9214-438F-A3B6-A7E9B607F064}"/>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页脚占位符 5">
            <a:extLst>
              <a:ext uri="{FF2B5EF4-FFF2-40B4-BE49-F238E27FC236}">
                <a16:creationId xmlns="" xmlns:a16="http://schemas.microsoft.com/office/drawing/2014/main" id="{F4895C32-7482-46EA-9C2F-99CA14DE00E2}"/>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7" name="灯片编号占位符 6">
            <a:extLst>
              <a:ext uri="{FF2B5EF4-FFF2-40B4-BE49-F238E27FC236}">
                <a16:creationId xmlns="" xmlns:a16="http://schemas.microsoft.com/office/drawing/2014/main" id="{C1ADA252-5424-4386-8024-188F25DE903F}"/>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D4DACCBB-5B68-46B0-8149-19ECCC141231}" type="slidenum">
              <a:rPr lang="zh-CN" altLang="en-US" smtClean="0"/>
              <a:pPr>
                <a:defRPr/>
              </a:pPr>
              <a:t>‹#›</a:t>
            </a:fld>
            <a:endParaRPr lang="en-US" altLang="zh-CN" dirty="0"/>
          </a:p>
        </p:txBody>
      </p:sp>
    </p:spTree>
    <p:extLst>
      <p:ext uri="{BB962C8B-B14F-4D97-AF65-F5344CB8AC3E}">
        <p14:creationId xmlns:p14="http://schemas.microsoft.com/office/powerpoint/2010/main" val="2396549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E4813CF-90F2-4AD3-AE2D-A38B7FA3A0F4}"/>
              </a:ext>
            </a:extLst>
          </p:cNvPr>
          <p:cNvSpPr>
            <a:spLocks noGrp="1"/>
          </p:cNvSpPr>
          <p:nvPr>
            <p:ph type="title"/>
          </p:nvPr>
        </p:nvSpPr>
        <p:spPr>
          <a:xfrm>
            <a:off x="840318" y="457200"/>
            <a:ext cx="3932767" cy="1600200"/>
          </a:xfrm>
          <a:prstGeom prst="rect">
            <a:avLst/>
          </a:prstGeom>
        </p:spPr>
        <p:txBody>
          <a:bodyPr/>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22CAA84-FC97-4E6E-AAE5-7AC02FAF3EB8}"/>
              </a:ext>
            </a:extLst>
          </p:cNvPr>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 xmlns:a16="http://schemas.microsoft.com/office/drawing/2014/main" id="{F29A1F00-1F06-4AC0-AF61-E012E24A2C21}"/>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4C913C76-B32E-4BFF-833C-5A1280BF7FDF}"/>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页脚占位符 5">
            <a:extLst>
              <a:ext uri="{FF2B5EF4-FFF2-40B4-BE49-F238E27FC236}">
                <a16:creationId xmlns="" xmlns:a16="http://schemas.microsoft.com/office/drawing/2014/main" id="{E69271E7-C5DF-4B93-A931-022694A5DA3C}"/>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7" name="灯片编号占位符 6">
            <a:extLst>
              <a:ext uri="{FF2B5EF4-FFF2-40B4-BE49-F238E27FC236}">
                <a16:creationId xmlns="" xmlns:a16="http://schemas.microsoft.com/office/drawing/2014/main" id="{E0ED2180-1D13-483B-9FD1-42D546263CA1}"/>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45CC2D1E-934A-4618-A5BD-DC22114901DA}" type="slidenum">
              <a:rPr lang="zh-CN" altLang="en-US" smtClean="0"/>
              <a:pPr>
                <a:defRPr/>
              </a:pPr>
              <a:t>‹#›</a:t>
            </a:fld>
            <a:endParaRPr lang="en-US" altLang="zh-CN" dirty="0"/>
          </a:p>
        </p:txBody>
      </p:sp>
    </p:spTree>
    <p:extLst>
      <p:ext uri="{BB962C8B-B14F-4D97-AF65-F5344CB8AC3E}">
        <p14:creationId xmlns:p14="http://schemas.microsoft.com/office/powerpoint/2010/main" val="3932553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2E30679-D933-4B59-BB41-A111C5B7B5B8}"/>
              </a:ext>
            </a:extLst>
          </p:cNvPr>
          <p:cNvSpPr>
            <a:spLocks noGrp="1"/>
          </p:cNvSpPr>
          <p:nvPr>
            <p:ph type="title"/>
          </p:nvPr>
        </p:nvSpPr>
        <p:spPr>
          <a:xfrm>
            <a:off x="1534585" y="214314"/>
            <a:ext cx="10390716" cy="1462087"/>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22213AB-380B-4214-A0D7-32A6082785D8}"/>
              </a:ext>
            </a:extLst>
          </p:cNvPr>
          <p:cNvSpPr>
            <a:spLocks noGrp="1"/>
          </p:cNvSpPr>
          <p:nvPr>
            <p:ph type="body" orient="vert" idx="1"/>
          </p:nvPr>
        </p:nvSpPr>
        <p:spPr>
          <a:xfrm>
            <a:off x="1576917" y="2017713"/>
            <a:ext cx="10363200" cy="4114800"/>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77055C9-639A-403D-BAD8-EF5BAD08FDA0}"/>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5" name="页脚占位符 4">
            <a:extLst>
              <a:ext uri="{FF2B5EF4-FFF2-40B4-BE49-F238E27FC236}">
                <a16:creationId xmlns="" xmlns:a16="http://schemas.microsoft.com/office/drawing/2014/main" id="{C9867802-B69C-4190-BE30-C0D623EDC0E9}"/>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灯片编号占位符 5">
            <a:extLst>
              <a:ext uri="{FF2B5EF4-FFF2-40B4-BE49-F238E27FC236}">
                <a16:creationId xmlns="" xmlns:a16="http://schemas.microsoft.com/office/drawing/2014/main" id="{DAC6E945-6394-42C4-8BB4-55010272722C}"/>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82295CBA-F022-4924-9E69-5251991C90CD}" type="slidenum">
              <a:rPr lang="zh-CN" altLang="en-US" smtClean="0"/>
              <a:pPr>
                <a:defRPr/>
              </a:pPr>
              <a:t>‹#›</a:t>
            </a:fld>
            <a:endParaRPr lang="en-US" altLang="zh-CN" dirty="0"/>
          </a:p>
        </p:txBody>
      </p:sp>
    </p:spTree>
    <p:extLst>
      <p:ext uri="{BB962C8B-B14F-4D97-AF65-F5344CB8AC3E}">
        <p14:creationId xmlns:p14="http://schemas.microsoft.com/office/powerpoint/2010/main" val="6320249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E9950DD-796F-4C98-8E82-B7733EE097E9}"/>
              </a:ext>
            </a:extLst>
          </p:cNvPr>
          <p:cNvSpPr>
            <a:spLocks noGrp="1"/>
          </p:cNvSpPr>
          <p:nvPr>
            <p:ph type="title" orient="vert"/>
          </p:nvPr>
        </p:nvSpPr>
        <p:spPr>
          <a:xfrm>
            <a:off x="9338733" y="214313"/>
            <a:ext cx="2601384" cy="5918200"/>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482E370-00DF-4787-BC1D-A43C0D264C34}"/>
              </a:ext>
            </a:extLst>
          </p:cNvPr>
          <p:cNvSpPr>
            <a:spLocks noGrp="1"/>
          </p:cNvSpPr>
          <p:nvPr>
            <p:ph type="body" orient="vert" idx="1"/>
          </p:nvPr>
        </p:nvSpPr>
        <p:spPr>
          <a:xfrm>
            <a:off x="1534584" y="214313"/>
            <a:ext cx="7600949" cy="5918200"/>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26ED72E-E658-4564-ADDB-634B3ED404EA}"/>
              </a:ext>
            </a:extLst>
          </p:cNvPr>
          <p:cNvSpPr>
            <a:spLocks noGrp="1"/>
          </p:cNvSpPr>
          <p:nvPr>
            <p:ph type="dt" sz="half" idx="10"/>
          </p:nvPr>
        </p:nvSpPr>
        <p:spPr>
          <a:xfrm>
            <a:off x="1549400" y="6243638"/>
            <a:ext cx="25400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5" name="页脚占位符 4">
            <a:extLst>
              <a:ext uri="{FF2B5EF4-FFF2-40B4-BE49-F238E27FC236}">
                <a16:creationId xmlns="" xmlns:a16="http://schemas.microsoft.com/office/drawing/2014/main" id="{5E7E7202-7315-4F0D-95D5-B718CC644284}"/>
              </a:ext>
            </a:extLst>
          </p:cNvPr>
          <p:cNvSpPr>
            <a:spLocks noGrp="1"/>
          </p:cNvSpPr>
          <p:nvPr>
            <p:ph type="ftr" sz="quarter" idx="11"/>
          </p:nvPr>
        </p:nvSpPr>
        <p:spPr>
          <a:xfrm>
            <a:off x="4876800" y="6243638"/>
            <a:ext cx="3860800" cy="457200"/>
          </a:xfrm>
          <a:prstGeom prst="rect">
            <a:avLst/>
          </a:prstGeom>
        </p:spPr>
        <p:txBody>
          <a:bodyPr/>
          <a:lstStyle>
            <a:lvl1pPr>
              <a:defRPr>
                <a:ea typeface="微软雅黑" panose="020B0503020204020204" pitchFamily="34" charset="-122"/>
              </a:defRPr>
            </a:lvl1pPr>
          </a:lstStyle>
          <a:p>
            <a:pPr>
              <a:defRPr/>
            </a:pPr>
            <a:endParaRPr lang="en-US" altLang="zh-CN" dirty="0"/>
          </a:p>
        </p:txBody>
      </p:sp>
      <p:sp>
        <p:nvSpPr>
          <p:cNvPr id="6" name="灯片编号占位符 5">
            <a:extLst>
              <a:ext uri="{FF2B5EF4-FFF2-40B4-BE49-F238E27FC236}">
                <a16:creationId xmlns="" xmlns:a16="http://schemas.microsoft.com/office/drawing/2014/main" id="{9C4BA6EE-DA55-4EDE-8742-FF719491A7A9}"/>
              </a:ext>
            </a:extLst>
          </p:cNvPr>
          <p:cNvSpPr>
            <a:spLocks noGrp="1"/>
          </p:cNvSpPr>
          <p:nvPr>
            <p:ph type="sldNum" sz="quarter" idx="12"/>
          </p:nvPr>
        </p:nvSpPr>
        <p:spPr>
          <a:xfrm>
            <a:off x="9389533" y="6243638"/>
            <a:ext cx="2540000" cy="457200"/>
          </a:xfrm>
          <a:prstGeom prst="rect">
            <a:avLst/>
          </a:prstGeom>
        </p:spPr>
        <p:txBody>
          <a:bodyPr/>
          <a:lstStyle>
            <a:lvl1pPr>
              <a:defRPr>
                <a:ea typeface="微软雅黑" panose="020B0503020204020204" pitchFamily="34" charset="-122"/>
              </a:defRPr>
            </a:lvl1pPr>
          </a:lstStyle>
          <a:p>
            <a:pPr>
              <a:defRPr/>
            </a:pPr>
            <a:fld id="{27D4780B-3E9F-4F4E-A2F7-3278FDE37358}" type="slidenum">
              <a:rPr lang="zh-CN" altLang="en-US" smtClean="0"/>
              <a:pPr>
                <a:defRPr/>
              </a:pPr>
              <a:t>‹#›</a:t>
            </a:fld>
            <a:endParaRPr lang="en-US" altLang="zh-CN" dirty="0"/>
          </a:p>
        </p:txBody>
      </p:sp>
    </p:spTree>
    <p:extLst>
      <p:ext uri="{BB962C8B-B14F-4D97-AF65-F5344CB8AC3E}">
        <p14:creationId xmlns:p14="http://schemas.microsoft.com/office/powerpoint/2010/main" val="27775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t="-6000" b="-6000"/>
          </a:stretch>
        </a:blipFill>
        <a:effectLst/>
      </p:bgPr>
    </p:bg>
    <p:spTree>
      <p:nvGrpSpPr>
        <p:cNvPr id="1" name=""/>
        <p:cNvGrpSpPr/>
        <p:nvPr/>
      </p:nvGrpSpPr>
      <p:grpSpPr>
        <a:xfrm>
          <a:off x="0" y="0"/>
          <a:ext cx="0" cy="0"/>
          <a:chOff x="0" y="0"/>
          <a:chExt cx="0" cy="0"/>
        </a:xfrm>
      </p:grpSpPr>
      <p:sp>
        <p:nvSpPr>
          <p:cNvPr id="560132" name="Rectangle 4"/>
          <p:cNvSpPr>
            <a:spLocks noGrp="1" noChangeArrowheads="1"/>
          </p:cNvSpPr>
          <p:nvPr>
            <p:ph type="dt" sz="half" idx="2"/>
          </p:nvPr>
        </p:nvSpPr>
        <p:spPr bwMode="auto">
          <a:xfrm>
            <a:off x="423988" y="6337300"/>
            <a:ext cx="3049953" cy="476250"/>
          </a:xfrm>
          <a:prstGeom prst="rect">
            <a:avLst/>
          </a:prstGeom>
          <a:noFill/>
          <a:ln w="9525">
            <a:noFill/>
            <a:miter lim="800000"/>
            <a:headEnd/>
            <a:tailEnd/>
          </a:ln>
        </p:spPr>
        <p:txBody>
          <a:bodyPr vert="horz" wrap="square" lIns="91424" tIns="45712" rIns="91424" bIns="45712" numCol="1" anchor="t" anchorCtr="0" compatLnSpc="1">
            <a:prstTxWarp prst="textNoShape">
              <a:avLst/>
            </a:prstTxWarp>
          </a:bodyPr>
          <a:lstStyle>
            <a:lvl1pPr>
              <a:defRPr sz="1292">
                <a:latin typeface="Arial" charset="0"/>
                <a:ea typeface="+mj-ea"/>
              </a:defRPr>
            </a:lvl1pPr>
          </a:lstStyle>
          <a:p>
            <a:pPr>
              <a:defRPr/>
            </a:pPr>
            <a:endParaRPr lang="en-US" altLang="zh-CN"/>
          </a:p>
        </p:txBody>
      </p:sp>
      <p:sp>
        <p:nvSpPr>
          <p:cNvPr id="560133" name="Rectangle 5"/>
          <p:cNvSpPr>
            <a:spLocks noGrp="1" noChangeArrowheads="1"/>
          </p:cNvSpPr>
          <p:nvPr>
            <p:ph type="ftr" sz="quarter" idx="3"/>
          </p:nvPr>
        </p:nvSpPr>
        <p:spPr bwMode="auto">
          <a:xfrm>
            <a:off x="4185139" y="6337300"/>
            <a:ext cx="3860800" cy="476250"/>
          </a:xfrm>
          <a:prstGeom prst="rect">
            <a:avLst/>
          </a:prstGeom>
          <a:noFill/>
          <a:ln w="9525">
            <a:noFill/>
            <a:miter lim="800000"/>
            <a:headEnd/>
            <a:tailEnd/>
          </a:ln>
        </p:spPr>
        <p:txBody>
          <a:bodyPr vert="horz" wrap="square" lIns="91424" tIns="45712" rIns="91424" bIns="45712" numCol="1" anchor="t" anchorCtr="0" compatLnSpc="1">
            <a:prstTxWarp prst="textNoShape">
              <a:avLst/>
            </a:prstTxWarp>
          </a:bodyPr>
          <a:lstStyle>
            <a:lvl1pPr algn="ctr">
              <a:defRPr sz="1292">
                <a:latin typeface="Arial" charset="0"/>
                <a:ea typeface="+mj-ea"/>
              </a:defRPr>
            </a:lvl1pPr>
          </a:lstStyle>
          <a:p>
            <a:pPr>
              <a:defRPr/>
            </a:pPr>
            <a:endParaRPr lang="en-US" altLang="zh-CN"/>
          </a:p>
        </p:txBody>
      </p:sp>
      <p:sp>
        <p:nvSpPr>
          <p:cNvPr id="560134" name="Rectangle 6"/>
          <p:cNvSpPr>
            <a:spLocks noGrp="1" noChangeArrowheads="1"/>
          </p:cNvSpPr>
          <p:nvPr>
            <p:ph type="sldNum" sz="quarter" idx="4"/>
          </p:nvPr>
        </p:nvSpPr>
        <p:spPr bwMode="auto">
          <a:xfrm>
            <a:off x="8757139" y="6337300"/>
            <a:ext cx="3053863" cy="476250"/>
          </a:xfrm>
          <a:prstGeom prst="rect">
            <a:avLst/>
          </a:prstGeom>
          <a:noFill/>
          <a:ln w="9525">
            <a:noFill/>
            <a:miter lim="800000"/>
            <a:headEnd/>
            <a:tailEnd/>
          </a:ln>
        </p:spPr>
        <p:txBody>
          <a:bodyPr vert="horz" wrap="square" lIns="91424" tIns="45712" rIns="91424" bIns="45712" numCol="1" anchor="t" anchorCtr="0" compatLnSpc="1">
            <a:prstTxWarp prst="textNoShape">
              <a:avLst/>
            </a:prstTxWarp>
          </a:bodyPr>
          <a:lstStyle>
            <a:lvl1pPr algn="r">
              <a:defRPr sz="1292">
                <a:latin typeface="Arial" charset="0"/>
                <a:ea typeface="+mj-ea"/>
              </a:defRPr>
            </a:lvl1pPr>
          </a:lstStyle>
          <a:p>
            <a:pPr>
              <a:defRPr/>
            </a:pPr>
            <a:fld id="{27D4780B-3E9F-4F4E-A2F7-3278FDE37358}"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919" r:id="rId1"/>
    <p:sldLayoutId id="2147483862" r:id="rId2"/>
    <p:sldLayoutId id="2147483861" r:id="rId3"/>
    <p:sldLayoutId id="2147483860" r:id="rId4"/>
    <p:sldLayoutId id="2147483859" r:id="rId5"/>
    <p:sldLayoutId id="2147483858" r:id="rId6"/>
    <p:sldLayoutId id="2147483857" r:id="rId7"/>
    <p:sldLayoutId id="2147483856" r:id="rId8"/>
    <p:sldLayoutId id="2147483855" r:id="rId9"/>
    <p:sldLayoutId id="2147483854" r:id="rId10"/>
    <p:sldLayoutId id="2147483853" r:id="rId11"/>
    <p:sldLayoutId id="2147483920" r:id="rId12"/>
  </p:sldLayoutIdLst>
  <p:txStyles>
    <p:titleStyle>
      <a:lvl1pPr algn="ctr" rtl="0" eaLnBrk="0" fontAlgn="base" hangingPunct="0">
        <a:spcBef>
          <a:spcPct val="0"/>
        </a:spcBef>
        <a:spcAft>
          <a:spcPct val="0"/>
        </a:spcAft>
        <a:defRPr sz="3692" b="1">
          <a:solidFill>
            <a:schemeClr val="tx2"/>
          </a:solidFill>
          <a:latin typeface="+mj-lt"/>
          <a:ea typeface="+mj-ea"/>
          <a:cs typeface="+mj-cs"/>
        </a:defRPr>
      </a:lvl1pPr>
      <a:lvl2pPr algn="ctr" rtl="0" eaLnBrk="0" fontAlgn="base" hangingPunct="0">
        <a:spcBef>
          <a:spcPct val="0"/>
        </a:spcBef>
        <a:spcAft>
          <a:spcPct val="0"/>
        </a:spcAft>
        <a:defRPr sz="3692" b="1">
          <a:solidFill>
            <a:schemeClr val="tx2"/>
          </a:solidFill>
          <a:latin typeface="Arial" charset="0"/>
          <a:ea typeface="宋体" pitchFamily="2" charset="-122"/>
        </a:defRPr>
      </a:lvl2pPr>
      <a:lvl3pPr algn="ctr" rtl="0" eaLnBrk="0" fontAlgn="base" hangingPunct="0">
        <a:spcBef>
          <a:spcPct val="0"/>
        </a:spcBef>
        <a:spcAft>
          <a:spcPct val="0"/>
        </a:spcAft>
        <a:defRPr sz="3692" b="1">
          <a:solidFill>
            <a:schemeClr val="tx2"/>
          </a:solidFill>
          <a:latin typeface="Arial" charset="0"/>
          <a:ea typeface="宋体" pitchFamily="2" charset="-122"/>
        </a:defRPr>
      </a:lvl3pPr>
      <a:lvl4pPr algn="ctr" rtl="0" eaLnBrk="0" fontAlgn="base" hangingPunct="0">
        <a:spcBef>
          <a:spcPct val="0"/>
        </a:spcBef>
        <a:spcAft>
          <a:spcPct val="0"/>
        </a:spcAft>
        <a:defRPr sz="3692" b="1">
          <a:solidFill>
            <a:schemeClr val="tx2"/>
          </a:solidFill>
          <a:latin typeface="Arial" charset="0"/>
          <a:ea typeface="宋体" pitchFamily="2" charset="-122"/>
        </a:defRPr>
      </a:lvl4pPr>
      <a:lvl5pPr algn="ctr" rtl="0" eaLnBrk="0" fontAlgn="base" hangingPunct="0">
        <a:spcBef>
          <a:spcPct val="0"/>
        </a:spcBef>
        <a:spcAft>
          <a:spcPct val="0"/>
        </a:spcAft>
        <a:defRPr sz="3692" b="1">
          <a:solidFill>
            <a:schemeClr val="tx2"/>
          </a:solidFill>
          <a:latin typeface="Arial" charset="0"/>
          <a:ea typeface="宋体" pitchFamily="2" charset="-122"/>
        </a:defRPr>
      </a:lvl5pPr>
      <a:lvl6pPr marL="422042" algn="ctr" rtl="0" fontAlgn="base">
        <a:spcBef>
          <a:spcPct val="0"/>
        </a:spcBef>
        <a:spcAft>
          <a:spcPct val="0"/>
        </a:spcAft>
        <a:defRPr sz="3692" b="1">
          <a:solidFill>
            <a:schemeClr val="tx2"/>
          </a:solidFill>
          <a:latin typeface="Arial" charset="0"/>
          <a:ea typeface="宋体" pitchFamily="2" charset="-122"/>
        </a:defRPr>
      </a:lvl6pPr>
      <a:lvl7pPr marL="844083" algn="ctr" rtl="0" fontAlgn="base">
        <a:spcBef>
          <a:spcPct val="0"/>
        </a:spcBef>
        <a:spcAft>
          <a:spcPct val="0"/>
        </a:spcAft>
        <a:defRPr sz="3692" b="1">
          <a:solidFill>
            <a:schemeClr val="tx2"/>
          </a:solidFill>
          <a:latin typeface="Arial" charset="0"/>
          <a:ea typeface="宋体" pitchFamily="2" charset="-122"/>
        </a:defRPr>
      </a:lvl7pPr>
      <a:lvl8pPr marL="1266124" algn="ctr" rtl="0" fontAlgn="base">
        <a:spcBef>
          <a:spcPct val="0"/>
        </a:spcBef>
        <a:spcAft>
          <a:spcPct val="0"/>
        </a:spcAft>
        <a:defRPr sz="3692" b="1">
          <a:solidFill>
            <a:schemeClr val="tx2"/>
          </a:solidFill>
          <a:latin typeface="Arial" charset="0"/>
          <a:ea typeface="宋体" pitchFamily="2" charset="-122"/>
        </a:defRPr>
      </a:lvl8pPr>
      <a:lvl9pPr marL="1688165" algn="ctr" rtl="0" fontAlgn="base">
        <a:spcBef>
          <a:spcPct val="0"/>
        </a:spcBef>
        <a:spcAft>
          <a:spcPct val="0"/>
        </a:spcAft>
        <a:defRPr sz="3692" b="1">
          <a:solidFill>
            <a:schemeClr val="tx2"/>
          </a:solidFill>
          <a:latin typeface="Arial" charset="0"/>
          <a:ea typeface="宋体" pitchFamily="2" charset="-122"/>
        </a:defRPr>
      </a:lvl9pPr>
    </p:titleStyle>
    <p:bodyStyle>
      <a:lvl1pPr marL="316531" indent="-316531" algn="l" rtl="0" eaLnBrk="0" fontAlgn="base" hangingPunct="0">
        <a:spcBef>
          <a:spcPct val="20000"/>
        </a:spcBef>
        <a:spcAft>
          <a:spcPct val="0"/>
        </a:spcAft>
        <a:buClr>
          <a:schemeClr val="tx2"/>
        </a:buClr>
        <a:buFont typeface="Wingdings" pitchFamily="2" charset="2"/>
        <a:buChar char="§"/>
        <a:defRPr sz="2954">
          <a:solidFill>
            <a:schemeClr val="tx1"/>
          </a:solidFill>
          <a:latin typeface="+mn-lt"/>
          <a:ea typeface="+mn-ea"/>
          <a:cs typeface="+mn-cs"/>
        </a:defRPr>
      </a:lvl1pPr>
      <a:lvl2pPr marL="685817" indent="-263776" algn="l" rtl="0" eaLnBrk="0" fontAlgn="base" hangingPunct="0">
        <a:spcBef>
          <a:spcPct val="20000"/>
        </a:spcBef>
        <a:spcAft>
          <a:spcPct val="0"/>
        </a:spcAft>
        <a:buClr>
          <a:schemeClr val="hlink"/>
        </a:buClr>
        <a:buChar char="•"/>
        <a:defRPr sz="2585">
          <a:solidFill>
            <a:schemeClr val="tx1"/>
          </a:solidFill>
          <a:latin typeface="+mn-lt"/>
          <a:ea typeface="+mn-ea"/>
        </a:defRPr>
      </a:lvl2pPr>
      <a:lvl3pPr marL="1055103" indent="-211021" algn="l" rtl="0" eaLnBrk="0" fontAlgn="base" hangingPunct="0">
        <a:spcBef>
          <a:spcPct val="20000"/>
        </a:spcBef>
        <a:spcAft>
          <a:spcPct val="0"/>
        </a:spcAft>
        <a:buClr>
          <a:schemeClr val="folHlink"/>
        </a:buClr>
        <a:buFont typeface="Wingdings" pitchFamily="2" charset="2"/>
        <a:buChar char="§"/>
        <a:defRPr sz="2216">
          <a:solidFill>
            <a:schemeClr val="tx1"/>
          </a:solidFill>
          <a:latin typeface="+mn-lt"/>
          <a:ea typeface="+mn-ea"/>
        </a:defRPr>
      </a:lvl3pPr>
      <a:lvl4pPr marL="1477145" indent="-211021" algn="l" rtl="0" eaLnBrk="0" fontAlgn="base" hangingPunct="0">
        <a:spcBef>
          <a:spcPct val="20000"/>
        </a:spcBef>
        <a:spcAft>
          <a:spcPct val="0"/>
        </a:spcAft>
        <a:buClr>
          <a:schemeClr val="hlink"/>
        </a:buClr>
        <a:buSzPct val="115000"/>
        <a:buChar char="•"/>
        <a:defRPr sz="1847">
          <a:solidFill>
            <a:schemeClr val="tx1"/>
          </a:solidFill>
          <a:latin typeface="+mn-lt"/>
          <a:ea typeface="+mn-ea"/>
        </a:defRPr>
      </a:lvl4pPr>
      <a:lvl5pPr marL="1897721" indent="-209556" algn="l" rtl="0" eaLnBrk="0" fontAlgn="base" hangingPunct="0">
        <a:spcBef>
          <a:spcPct val="20000"/>
        </a:spcBef>
        <a:spcAft>
          <a:spcPct val="0"/>
        </a:spcAft>
        <a:buClr>
          <a:schemeClr val="folHlink"/>
        </a:buClr>
        <a:buFont typeface="Wingdings" pitchFamily="2" charset="2"/>
        <a:buChar char="§"/>
        <a:defRPr sz="1847">
          <a:solidFill>
            <a:schemeClr val="tx1"/>
          </a:solidFill>
          <a:latin typeface="+mn-lt"/>
          <a:ea typeface="+mn-ea"/>
        </a:defRPr>
      </a:lvl5pPr>
      <a:lvl6pPr marL="2321228" indent="-211021" algn="l" rtl="0" fontAlgn="base">
        <a:spcBef>
          <a:spcPct val="20000"/>
        </a:spcBef>
        <a:spcAft>
          <a:spcPct val="0"/>
        </a:spcAft>
        <a:buClr>
          <a:schemeClr val="folHlink"/>
        </a:buClr>
        <a:buFont typeface="Wingdings" pitchFamily="2" charset="2"/>
        <a:buChar char="§"/>
        <a:defRPr sz="1847">
          <a:solidFill>
            <a:schemeClr val="tx1"/>
          </a:solidFill>
          <a:latin typeface="+mn-lt"/>
          <a:ea typeface="+mn-ea"/>
        </a:defRPr>
      </a:lvl6pPr>
      <a:lvl7pPr marL="2743268" indent="-211021" algn="l" rtl="0" fontAlgn="base">
        <a:spcBef>
          <a:spcPct val="20000"/>
        </a:spcBef>
        <a:spcAft>
          <a:spcPct val="0"/>
        </a:spcAft>
        <a:buClr>
          <a:schemeClr val="folHlink"/>
        </a:buClr>
        <a:buFont typeface="Wingdings" pitchFamily="2" charset="2"/>
        <a:buChar char="§"/>
        <a:defRPr sz="1847">
          <a:solidFill>
            <a:schemeClr val="tx1"/>
          </a:solidFill>
          <a:latin typeface="+mn-lt"/>
          <a:ea typeface="+mn-ea"/>
        </a:defRPr>
      </a:lvl7pPr>
      <a:lvl8pPr marL="3165310" indent="-211021" algn="l" rtl="0" fontAlgn="base">
        <a:spcBef>
          <a:spcPct val="20000"/>
        </a:spcBef>
        <a:spcAft>
          <a:spcPct val="0"/>
        </a:spcAft>
        <a:buClr>
          <a:schemeClr val="folHlink"/>
        </a:buClr>
        <a:buFont typeface="Wingdings" pitchFamily="2" charset="2"/>
        <a:buChar char="§"/>
        <a:defRPr sz="1847">
          <a:solidFill>
            <a:schemeClr val="tx1"/>
          </a:solidFill>
          <a:latin typeface="+mn-lt"/>
          <a:ea typeface="+mn-ea"/>
        </a:defRPr>
      </a:lvl8pPr>
      <a:lvl9pPr marL="3587351" indent="-211021" algn="l" rtl="0" fontAlgn="base">
        <a:spcBef>
          <a:spcPct val="20000"/>
        </a:spcBef>
        <a:spcAft>
          <a:spcPct val="0"/>
        </a:spcAft>
        <a:buClr>
          <a:schemeClr val="folHlink"/>
        </a:buClr>
        <a:buFont typeface="Wingdings" pitchFamily="2" charset="2"/>
        <a:buChar char="§"/>
        <a:defRPr sz="1847">
          <a:solidFill>
            <a:schemeClr val="tx1"/>
          </a:solidFill>
          <a:latin typeface="+mn-lt"/>
          <a:ea typeface="+mn-ea"/>
        </a:defRPr>
      </a:lvl9pPr>
    </p:bodyStyle>
    <p:otherStyle>
      <a:defPPr>
        <a:defRPr lang="zh-CN"/>
      </a:defPPr>
      <a:lvl1pPr marL="0" algn="l" defTabSz="844083" rtl="0" eaLnBrk="1" latinLnBrk="0" hangingPunct="1">
        <a:defRPr sz="1661" kern="1200">
          <a:solidFill>
            <a:schemeClr val="tx1"/>
          </a:solidFill>
          <a:latin typeface="+mn-lt"/>
          <a:ea typeface="+mn-ea"/>
          <a:cs typeface="+mn-cs"/>
        </a:defRPr>
      </a:lvl1pPr>
      <a:lvl2pPr marL="422042" algn="l" defTabSz="844083" rtl="0" eaLnBrk="1" latinLnBrk="0" hangingPunct="1">
        <a:defRPr sz="1661" kern="1200">
          <a:solidFill>
            <a:schemeClr val="tx1"/>
          </a:solidFill>
          <a:latin typeface="+mn-lt"/>
          <a:ea typeface="+mn-ea"/>
          <a:cs typeface="+mn-cs"/>
        </a:defRPr>
      </a:lvl2pPr>
      <a:lvl3pPr marL="844083" algn="l" defTabSz="844083" rtl="0" eaLnBrk="1" latinLnBrk="0" hangingPunct="1">
        <a:defRPr sz="1661" kern="1200">
          <a:solidFill>
            <a:schemeClr val="tx1"/>
          </a:solidFill>
          <a:latin typeface="+mn-lt"/>
          <a:ea typeface="+mn-ea"/>
          <a:cs typeface="+mn-cs"/>
        </a:defRPr>
      </a:lvl3pPr>
      <a:lvl4pPr marL="1266124" algn="l" defTabSz="844083" rtl="0" eaLnBrk="1" latinLnBrk="0" hangingPunct="1">
        <a:defRPr sz="1661" kern="1200">
          <a:solidFill>
            <a:schemeClr val="tx1"/>
          </a:solidFill>
          <a:latin typeface="+mn-lt"/>
          <a:ea typeface="+mn-ea"/>
          <a:cs typeface="+mn-cs"/>
        </a:defRPr>
      </a:lvl4pPr>
      <a:lvl5pPr marL="1688165" algn="l" defTabSz="844083" rtl="0" eaLnBrk="1" latinLnBrk="0" hangingPunct="1">
        <a:defRPr sz="1661" kern="1200">
          <a:solidFill>
            <a:schemeClr val="tx1"/>
          </a:solidFill>
          <a:latin typeface="+mn-lt"/>
          <a:ea typeface="+mn-ea"/>
          <a:cs typeface="+mn-cs"/>
        </a:defRPr>
      </a:lvl5pPr>
      <a:lvl6pPr marL="2110207" algn="l" defTabSz="844083" rtl="0" eaLnBrk="1" latinLnBrk="0" hangingPunct="1">
        <a:defRPr sz="1661" kern="1200">
          <a:solidFill>
            <a:schemeClr val="tx1"/>
          </a:solidFill>
          <a:latin typeface="+mn-lt"/>
          <a:ea typeface="+mn-ea"/>
          <a:cs typeface="+mn-cs"/>
        </a:defRPr>
      </a:lvl6pPr>
      <a:lvl7pPr marL="2532248" algn="l" defTabSz="844083" rtl="0" eaLnBrk="1" latinLnBrk="0" hangingPunct="1">
        <a:defRPr sz="1661" kern="1200">
          <a:solidFill>
            <a:schemeClr val="tx1"/>
          </a:solidFill>
          <a:latin typeface="+mn-lt"/>
          <a:ea typeface="+mn-ea"/>
          <a:cs typeface="+mn-cs"/>
        </a:defRPr>
      </a:lvl7pPr>
      <a:lvl8pPr marL="2954289" algn="l" defTabSz="844083" rtl="0" eaLnBrk="1" latinLnBrk="0" hangingPunct="1">
        <a:defRPr sz="1661" kern="1200">
          <a:solidFill>
            <a:schemeClr val="tx1"/>
          </a:solidFill>
          <a:latin typeface="+mn-lt"/>
          <a:ea typeface="+mn-ea"/>
          <a:cs typeface="+mn-cs"/>
        </a:defRPr>
      </a:lvl8pPr>
      <a:lvl9pPr marL="3376331" algn="l" defTabSz="844083" rtl="0" eaLnBrk="1" latinLnBrk="0" hangingPunct="1">
        <a:defRPr sz="166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54CCFC60-4106-449F-B6D9-E6C9B9FE87DF}"/>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矩形 7">
            <a:extLst>
              <a:ext uri="{FF2B5EF4-FFF2-40B4-BE49-F238E27FC236}">
                <a16:creationId xmlns="" xmlns:a16="http://schemas.microsoft.com/office/drawing/2014/main" id="{AF24B247-2759-40B4-BAFA-C976C47DD2A9}"/>
              </a:ext>
            </a:extLst>
          </p:cNvPr>
          <p:cNvSpPr/>
          <p:nvPr userDrawn="1"/>
        </p:nvSpPr>
        <p:spPr>
          <a:xfrm>
            <a:off x="0" y="-41737"/>
            <a:ext cx="11493305" cy="6899737"/>
          </a:xfrm>
          <a:prstGeom prst="rect">
            <a:avLst/>
          </a:prstGeom>
          <a:gradFill flip="none" rotWithShape="1">
            <a:gsLst>
              <a:gs pos="0">
                <a:srgbClr val="0D0A08"/>
              </a:gs>
              <a:gs pos="46000">
                <a:srgbClr val="0D0A08">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74568606"/>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p:titleStyle>
    <p:bodyStyle>
      <a:lvl1pPr marL="342900" indent="-342900" algn="l" rtl="0" eaLnBrk="1" fontAlgn="base" hangingPunct="1">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7.jpg"/><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notesSlide" Target="../notesSlides/notesSlide5.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14.xml"/><Relationship Id="rId5" Type="http://schemas.openxmlformats.org/officeDocument/2006/relationships/tags" Target="../tags/tag15.xml"/><Relationship Id="rId4" Type="http://schemas.openxmlformats.org/officeDocument/2006/relationships/tags" Target="../tags/tag14.xml"/></Relationships>
</file>

<file path=ppt/slides/_rels/slide6.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notesSlide" Target="../notesSlides/notesSlide6.xml"/><Relationship Id="rId4" Type="http://schemas.openxmlformats.org/officeDocument/2006/relationships/tags" Target="../tags/tag19.xml"/><Relationship Id="rId9"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notesSlide" Target="../notesSlides/notesSlide7.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slideLayout" Target="../slideLayouts/slideLayout14.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9.xml"/><Relationship Id="rId1" Type="http://schemas.openxmlformats.org/officeDocument/2006/relationships/tags" Target="../tags/tag48.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notesSlide" Target="../notesSlides/notesSlide12.xml"/><Relationship Id="rId4"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5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9.xml"/><Relationship Id="rId1" Type="http://schemas.openxmlformats.org/officeDocument/2006/relationships/tags" Target="../tags/tag55.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tags" Target="../tags/tag63.xml"/><Relationship Id="rId3" Type="http://schemas.openxmlformats.org/officeDocument/2006/relationships/tags" Target="../tags/tag58.xml"/><Relationship Id="rId7" Type="http://schemas.openxmlformats.org/officeDocument/2006/relationships/tags" Target="../tags/tag6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10" Type="http://schemas.openxmlformats.org/officeDocument/2006/relationships/notesSlide" Target="../notesSlides/notesSlide15.xml"/><Relationship Id="rId4" Type="http://schemas.openxmlformats.org/officeDocument/2006/relationships/tags" Target="../tags/tag59.xml"/><Relationship Id="rId9"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16.xml"/><Relationship Id="rId5" Type="http://schemas.openxmlformats.org/officeDocument/2006/relationships/slideLayout" Target="../slideLayouts/slideLayout14.xml"/><Relationship Id="rId4" Type="http://schemas.openxmlformats.org/officeDocument/2006/relationships/tags" Target="../tags/tag6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69.xml"/><Relationship Id="rId1" Type="http://schemas.openxmlformats.org/officeDocument/2006/relationships/tags" Target="../tags/tag68.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70.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tags" Target="../tags/tag7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notesSlide" Target="../notesSlides/notesSlide20.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14.xml"/><Relationship Id="rId5" Type="http://schemas.openxmlformats.org/officeDocument/2006/relationships/tags" Target="../tags/tag76.xml"/><Relationship Id="rId4" Type="http://schemas.openxmlformats.org/officeDocument/2006/relationships/tags" Target="../tags/tag7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ags" Target="../tags/tag77.xml"/><Relationship Id="rId5" Type="http://schemas.openxmlformats.org/officeDocument/2006/relationships/image" Target="../media/image17.jpe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1.png"/><Relationship Id="rId2" Type="http://schemas.openxmlformats.org/officeDocument/2006/relationships/slideLayout" Target="../slideLayouts/slideLayout14.xml"/><Relationship Id="rId1" Type="http://schemas.openxmlformats.org/officeDocument/2006/relationships/tags" Target="../tags/tag7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79.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80.xml"/><Relationship Id="rId6" Type="http://schemas.openxmlformats.org/officeDocument/2006/relationships/image" Target="../media/image31.png"/><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4.xml"/><Relationship Id="rId1" Type="http://schemas.openxmlformats.org/officeDocument/2006/relationships/tags" Target="../tags/tag8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8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897B665D-2E8E-414C-A04A-DF3F17858BAE}"/>
              </a:ext>
            </a:extLst>
          </p:cNvPr>
          <p:cNvSpPr/>
          <p:nvPr/>
        </p:nvSpPr>
        <p:spPr>
          <a:xfrm>
            <a:off x="0" y="0"/>
            <a:ext cx="11493305" cy="6899737"/>
          </a:xfrm>
          <a:prstGeom prst="rect">
            <a:avLst/>
          </a:prstGeom>
          <a:gradFill flip="none" rotWithShape="1">
            <a:gsLst>
              <a:gs pos="25000">
                <a:srgbClr val="0D0A08"/>
              </a:gs>
              <a:gs pos="80000">
                <a:srgbClr val="0D0A08">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660" name="Text Box 4"/>
          <p:cNvSpPr txBox="1">
            <a:spLocks noChangeArrowheads="1"/>
          </p:cNvSpPr>
          <p:nvPr/>
        </p:nvSpPr>
        <p:spPr bwMode="auto">
          <a:xfrm>
            <a:off x="-1887050" y="2863306"/>
            <a:ext cx="10275035" cy="1371630"/>
          </a:xfrm>
          <a:prstGeom prst="rect">
            <a:avLst/>
          </a:prstGeom>
          <a:noFill/>
          <a:ln w="9525">
            <a:noFill/>
            <a:round/>
            <a:headEnd/>
            <a:tailEnd/>
          </a:ln>
        </p:spPr>
        <p:txBody>
          <a:bodyPr wrap="none" lIns="51506" tIns="10304" rIns="51506" bIns="10304" anchor="ctr" anchorCtr="1"/>
          <a:lstStyle/>
          <a:p>
            <a:pPr algn="ctr" defTabSz="429369" hangingPunct="0">
              <a:lnSpc>
                <a:spcPct val="110000"/>
              </a:lnSpc>
              <a:buClr>
                <a:srgbClr val="000000"/>
              </a:buClr>
              <a:buSzPct val="45000"/>
              <a:tabLst>
                <a:tab pos="691679" algn="l"/>
                <a:tab pos="1383358" algn="l"/>
                <a:tab pos="2064779" algn="l"/>
                <a:tab pos="2760854" algn="l"/>
                <a:tab pos="3456929" algn="l"/>
                <a:tab pos="4148608" algn="l"/>
                <a:tab pos="4840287" algn="l"/>
                <a:tab pos="5531966" algn="l"/>
                <a:tab pos="6210455" algn="l"/>
              </a:tabLst>
            </a:pPr>
            <a:r>
              <a:rPr lang="zh-CN" altLang="en-US" sz="4000" dirty="0">
                <a:solidFill>
                  <a:schemeClr val="bg1"/>
                </a:solidFill>
                <a:latin typeface="造字工房力黑（非商用）常规体" pitchFamily="50" charset="-122"/>
                <a:ea typeface="造字工房力黑（非商用）常规体" pitchFamily="50" charset="-122"/>
                <a:cs typeface="+mn-ea"/>
                <a:sym typeface="+mn-lt"/>
              </a:rPr>
              <a:t>互联网科技公司路演</a:t>
            </a:r>
            <a:r>
              <a:rPr lang="en-US" altLang="zh-CN" sz="4000" dirty="0" err="1">
                <a:solidFill>
                  <a:schemeClr val="bg1"/>
                </a:solidFill>
                <a:latin typeface="造字工房力黑（非商用）常规体" pitchFamily="50" charset="-122"/>
                <a:ea typeface="造字工房力黑（非商用）常规体" pitchFamily="50" charset="-122"/>
                <a:cs typeface="+mn-ea"/>
                <a:sym typeface="+mn-lt"/>
              </a:rPr>
              <a:t>ppt</a:t>
            </a:r>
            <a:r>
              <a:rPr lang="zh-CN" altLang="en-US" sz="4000" dirty="0">
                <a:solidFill>
                  <a:schemeClr val="bg1"/>
                </a:solidFill>
                <a:latin typeface="造字工房力黑（非商用）常规体" pitchFamily="50" charset="-122"/>
                <a:ea typeface="造字工房力黑（非商用）常规体" pitchFamily="50" charset="-122"/>
                <a:cs typeface="+mn-ea"/>
                <a:sym typeface="+mn-lt"/>
              </a:rPr>
              <a:t>模板</a:t>
            </a:r>
            <a:endParaRPr lang="en-GB" altLang="zh-CN"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4" name="Text Box 4">
            <a:extLst>
              <a:ext uri="{FF2B5EF4-FFF2-40B4-BE49-F238E27FC236}">
                <a16:creationId xmlns="" xmlns:a16="http://schemas.microsoft.com/office/drawing/2014/main" id="{9CA31AE6-E54C-4592-ABC7-D0C6D00E8B73}"/>
              </a:ext>
            </a:extLst>
          </p:cNvPr>
          <p:cNvSpPr txBox="1">
            <a:spLocks noChangeArrowheads="1"/>
          </p:cNvSpPr>
          <p:nvPr/>
        </p:nvSpPr>
        <p:spPr bwMode="auto">
          <a:xfrm>
            <a:off x="-286176" y="2135008"/>
            <a:ext cx="7112977" cy="819198"/>
          </a:xfrm>
          <a:prstGeom prst="rect">
            <a:avLst/>
          </a:prstGeom>
          <a:noFill/>
          <a:ln w="9525">
            <a:noFill/>
            <a:round/>
            <a:headEnd/>
            <a:tailEnd/>
          </a:ln>
        </p:spPr>
        <p:txBody>
          <a:bodyPr wrap="none" lIns="51506" tIns="10304" rIns="51506" bIns="10304" anchor="ctr" anchorCtr="1"/>
          <a:lstStyle/>
          <a:p>
            <a:pPr algn="just" defTabSz="429369" hangingPunct="0">
              <a:lnSpc>
                <a:spcPct val="110000"/>
              </a:lnSpc>
              <a:buClr>
                <a:srgbClr val="000000"/>
              </a:buClr>
              <a:buSzPct val="45000"/>
              <a:tabLst>
                <a:tab pos="691679" algn="l"/>
                <a:tab pos="1383358" algn="l"/>
                <a:tab pos="2064779" algn="l"/>
                <a:tab pos="2760854" algn="l"/>
                <a:tab pos="3456929" algn="l"/>
                <a:tab pos="4148608" algn="l"/>
                <a:tab pos="4840287" algn="l"/>
                <a:tab pos="5531966" algn="l"/>
                <a:tab pos="6210455" algn="l"/>
              </a:tabLst>
            </a:pPr>
            <a:r>
              <a:rPr lang="en-US" altLang="zh-CN" sz="2800" dirty="0">
                <a:solidFill>
                  <a:schemeClr val="bg1"/>
                </a:solidFill>
                <a:latin typeface="Adobe Garamond Pro" panose="02020502060506020403" pitchFamily="18" charset="0"/>
                <a:ea typeface="造字工房力黑（非商用）常规体" pitchFamily="50" charset="-122"/>
                <a:cs typeface="+mn-ea"/>
                <a:sym typeface="+mn-lt"/>
              </a:rPr>
              <a:t>INTERNET SAFEGUARD</a:t>
            </a:r>
            <a:endParaRPr lang="en-GB" altLang="zh-CN" sz="1200" dirty="0">
              <a:solidFill>
                <a:schemeClr val="bg1"/>
              </a:solidFill>
              <a:latin typeface="Adobe Garamond Pro" panose="02020502060506020403" pitchFamily="18" charset="0"/>
              <a:ea typeface="造字工房力黑（非商用）常规体" pitchFamily="50" charset="-122"/>
              <a:cs typeface="+mn-ea"/>
              <a:sym typeface="+mn-lt"/>
            </a:endParaRPr>
          </a:p>
        </p:txBody>
      </p:sp>
      <p:sp>
        <p:nvSpPr>
          <p:cNvPr id="6" name="文本框 5">
            <a:extLst>
              <a:ext uri="{FF2B5EF4-FFF2-40B4-BE49-F238E27FC236}">
                <a16:creationId xmlns="" xmlns:a16="http://schemas.microsoft.com/office/drawing/2014/main" id="{4F4BD444-7A12-4F6A-AF47-308A73DAA928}"/>
              </a:ext>
            </a:extLst>
          </p:cNvPr>
          <p:cNvSpPr txBox="1"/>
          <p:nvPr/>
        </p:nvSpPr>
        <p:spPr>
          <a:xfrm>
            <a:off x="-1392832" y="4172344"/>
            <a:ext cx="9574634" cy="307777"/>
          </a:xfrm>
          <a:prstGeom prst="rect">
            <a:avLst/>
          </a:prstGeom>
          <a:noFill/>
        </p:spPr>
        <p:txBody>
          <a:bodyPr wrap="square" rtlCol="0">
            <a:spAutoFit/>
          </a:bodyPr>
          <a:lstStyle/>
          <a:p>
            <a:pPr algn="ctr"/>
            <a:r>
              <a:rPr lang="zh-CN" altLang="en-US" sz="1400" dirty="0">
                <a:solidFill>
                  <a:schemeClr val="bg1"/>
                </a:solidFill>
                <a:latin typeface="黑体" panose="02010609060101010101" pitchFamily="49" charset="-122"/>
                <a:ea typeface="黑体" panose="02010609060101010101" pitchFamily="49" charset="-122"/>
                <a:cs typeface="+mn-ea"/>
                <a:sym typeface="+mn-lt"/>
              </a:rPr>
              <a:t>本模板内容完整，适用于互联网信息安全意识培训</a:t>
            </a:r>
          </a:p>
        </p:txBody>
      </p:sp>
      <p:grpSp>
        <p:nvGrpSpPr>
          <p:cNvPr id="10" name="Group 552">
            <a:extLst>
              <a:ext uri="{FF2B5EF4-FFF2-40B4-BE49-F238E27FC236}">
                <a16:creationId xmlns="" xmlns:a16="http://schemas.microsoft.com/office/drawing/2014/main" id="{EDD33475-EF10-4211-BA3C-0B620B2DF3AB}"/>
              </a:ext>
            </a:extLst>
          </p:cNvPr>
          <p:cNvGrpSpPr>
            <a:grpSpLocks/>
          </p:cNvGrpSpPr>
          <p:nvPr/>
        </p:nvGrpSpPr>
        <p:grpSpPr bwMode="auto">
          <a:xfrm>
            <a:off x="4439816" y="4655995"/>
            <a:ext cx="661836" cy="562819"/>
            <a:chOff x="-6056" y="-2208"/>
            <a:chExt cx="2208" cy="2208"/>
          </a:xfrm>
        </p:grpSpPr>
        <p:sp>
          <p:nvSpPr>
            <p:cNvPr id="11" name="Oval 553">
              <a:extLst>
                <a:ext uri="{FF2B5EF4-FFF2-40B4-BE49-F238E27FC236}">
                  <a16:creationId xmlns="" xmlns:a16="http://schemas.microsoft.com/office/drawing/2014/main" id="{C33A8044-C6EA-4B63-9CB7-099D9FD4F812}"/>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2" name="Group 554">
              <a:extLst>
                <a:ext uri="{FF2B5EF4-FFF2-40B4-BE49-F238E27FC236}">
                  <a16:creationId xmlns="" xmlns:a16="http://schemas.microsoft.com/office/drawing/2014/main" id="{D98A852B-11C9-4441-9E68-32912CEAA1FA}"/>
                </a:ext>
              </a:extLst>
            </p:cNvPr>
            <p:cNvGrpSpPr>
              <a:grpSpLocks/>
            </p:cNvGrpSpPr>
            <p:nvPr/>
          </p:nvGrpSpPr>
          <p:grpSpPr bwMode="auto">
            <a:xfrm>
              <a:off x="-6056" y="-2208"/>
              <a:ext cx="2208" cy="2208"/>
              <a:chOff x="-4060" y="-879"/>
              <a:chExt cx="2208" cy="2208"/>
            </a:xfrm>
          </p:grpSpPr>
          <p:grpSp>
            <p:nvGrpSpPr>
              <p:cNvPr id="13" name="Group 555">
                <a:extLst>
                  <a:ext uri="{FF2B5EF4-FFF2-40B4-BE49-F238E27FC236}">
                    <a16:creationId xmlns="" xmlns:a16="http://schemas.microsoft.com/office/drawing/2014/main" id="{C46DAACD-5C38-476F-BEC9-E47B47DE3B33}"/>
                  </a:ext>
                </a:extLst>
              </p:cNvPr>
              <p:cNvGrpSpPr>
                <a:grpSpLocks/>
              </p:cNvGrpSpPr>
              <p:nvPr/>
            </p:nvGrpSpPr>
            <p:grpSpPr bwMode="auto">
              <a:xfrm>
                <a:off x="-4060" y="-879"/>
                <a:ext cx="2208" cy="2208"/>
                <a:chOff x="-3924" y="-788"/>
                <a:chExt cx="2208" cy="2208"/>
              </a:xfrm>
            </p:grpSpPr>
            <p:grpSp>
              <p:nvGrpSpPr>
                <p:cNvPr id="29" name="Group 556">
                  <a:extLst>
                    <a:ext uri="{FF2B5EF4-FFF2-40B4-BE49-F238E27FC236}">
                      <a16:creationId xmlns="" xmlns:a16="http://schemas.microsoft.com/office/drawing/2014/main" id="{D5240279-4844-4717-AF64-4293B52BDA49}"/>
                    </a:ext>
                  </a:extLst>
                </p:cNvPr>
                <p:cNvGrpSpPr>
                  <a:grpSpLocks noChangeAspect="1"/>
                </p:cNvGrpSpPr>
                <p:nvPr/>
              </p:nvGrpSpPr>
              <p:grpSpPr bwMode="auto">
                <a:xfrm>
                  <a:off x="-3924" y="-788"/>
                  <a:ext cx="2208" cy="2202"/>
                  <a:chOff x="168" y="696"/>
                  <a:chExt cx="1429" cy="1429"/>
                </a:xfrm>
              </p:grpSpPr>
              <p:grpSp>
                <p:nvGrpSpPr>
                  <p:cNvPr id="37" name="Group 557">
                    <a:extLst>
                      <a:ext uri="{FF2B5EF4-FFF2-40B4-BE49-F238E27FC236}">
                        <a16:creationId xmlns="" xmlns:a16="http://schemas.microsoft.com/office/drawing/2014/main" id="{488755E2-DBFD-4259-9DBC-61E0B40DE722}"/>
                      </a:ext>
                    </a:extLst>
                  </p:cNvPr>
                  <p:cNvGrpSpPr>
                    <a:grpSpLocks noChangeAspect="1"/>
                  </p:cNvGrpSpPr>
                  <p:nvPr/>
                </p:nvGrpSpPr>
                <p:grpSpPr bwMode="auto">
                  <a:xfrm>
                    <a:off x="854" y="696"/>
                    <a:ext cx="56" cy="1429"/>
                    <a:chOff x="845" y="696"/>
                    <a:chExt cx="56" cy="1429"/>
                  </a:xfrm>
                </p:grpSpPr>
                <p:sp>
                  <p:nvSpPr>
                    <p:cNvPr id="41" name="AutoShape 558">
                      <a:extLst>
                        <a:ext uri="{FF2B5EF4-FFF2-40B4-BE49-F238E27FC236}">
                          <a16:creationId xmlns="" xmlns:a16="http://schemas.microsoft.com/office/drawing/2014/main" id="{751E947B-3707-4BAB-A7EB-C2931CD9C8AC}"/>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AutoShape 559">
                      <a:extLst>
                        <a:ext uri="{FF2B5EF4-FFF2-40B4-BE49-F238E27FC236}">
                          <a16:creationId xmlns="" xmlns:a16="http://schemas.microsoft.com/office/drawing/2014/main" id="{B5D22F20-1C9C-4DDD-9F82-CEF15F06C1E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8" name="Group 560">
                    <a:extLst>
                      <a:ext uri="{FF2B5EF4-FFF2-40B4-BE49-F238E27FC236}">
                        <a16:creationId xmlns="" xmlns:a16="http://schemas.microsoft.com/office/drawing/2014/main" id="{7E43F2AB-E56A-43D4-BA66-AF4AE16DDB1E}"/>
                      </a:ext>
                    </a:extLst>
                  </p:cNvPr>
                  <p:cNvGrpSpPr>
                    <a:grpSpLocks noChangeAspect="1"/>
                  </p:cNvGrpSpPr>
                  <p:nvPr/>
                </p:nvGrpSpPr>
                <p:grpSpPr bwMode="auto">
                  <a:xfrm rot="5400000">
                    <a:off x="855" y="696"/>
                    <a:ext cx="56" cy="1429"/>
                    <a:chOff x="845" y="696"/>
                    <a:chExt cx="56" cy="1429"/>
                  </a:xfrm>
                </p:grpSpPr>
                <p:sp>
                  <p:nvSpPr>
                    <p:cNvPr id="39" name="AutoShape 561">
                      <a:extLst>
                        <a:ext uri="{FF2B5EF4-FFF2-40B4-BE49-F238E27FC236}">
                          <a16:creationId xmlns="" xmlns:a16="http://schemas.microsoft.com/office/drawing/2014/main" id="{03245B75-ADC8-4C78-9A20-544DBF5BE1B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AutoShape 562">
                      <a:extLst>
                        <a:ext uri="{FF2B5EF4-FFF2-40B4-BE49-F238E27FC236}">
                          <a16:creationId xmlns="" xmlns:a16="http://schemas.microsoft.com/office/drawing/2014/main" id="{08C8EF4F-8A94-418A-9305-D68B984576C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30" name="Group 563">
                  <a:extLst>
                    <a:ext uri="{FF2B5EF4-FFF2-40B4-BE49-F238E27FC236}">
                      <a16:creationId xmlns="" xmlns:a16="http://schemas.microsoft.com/office/drawing/2014/main" id="{AF3B87EA-099B-4862-A41E-2DF69058AB35}"/>
                    </a:ext>
                  </a:extLst>
                </p:cNvPr>
                <p:cNvGrpSpPr>
                  <a:grpSpLocks noChangeAspect="1"/>
                </p:cNvGrpSpPr>
                <p:nvPr/>
              </p:nvGrpSpPr>
              <p:grpSpPr bwMode="auto">
                <a:xfrm rot="2700000">
                  <a:off x="-3927" y="-785"/>
                  <a:ext cx="2208" cy="2202"/>
                  <a:chOff x="168" y="696"/>
                  <a:chExt cx="1429" cy="1429"/>
                </a:xfrm>
              </p:grpSpPr>
              <p:grpSp>
                <p:nvGrpSpPr>
                  <p:cNvPr id="31" name="Group 564">
                    <a:extLst>
                      <a:ext uri="{FF2B5EF4-FFF2-40B4-BE49-F238E27FC236}">
                        <a16:creationId xmlns="" xmlns:a16="http://schemas.microsoft.com/office/drawing/2014/main" id="{BF9E067F-5F02-47F0-B5E2-E85EDDE20AA9}"/>
                      </a:ext>
                    </a:extLst>
                  </p:cNvPr>
                  <p:cNvGrpSpPr>
                    <a:grpSpLocks noChangeAspect="1"/>
                  </p:cNvGrpSpPr>
                  <p:nvPr/>
                </p:nvGrpSpPr>
                <p:grpSpPr bwMode="auto">
                  <a:xfrm>
                    <a:off x="854" y="696"/>
                    <a:ext cx="56" cy="1429"/>
                    <a:chOff x="845" y="696"/>
                    <a:chExt cx="56" cy="1429"/>
                  </a:xfrm>
                </p:grpSpPr>
                <p:sp>
                  <p:nvSpPr>
                    <p:cNvPr id="35" name="AutoShape 565">
                      <a:extLst>
                        <a:ext uri="{FF2B5EF4-FFF2-40B4-BE49-F238E27FC236}">
                          <a16:creationId xmlns="" xmlns:a16="http://schemas.microsoft.com/office/drawing/2014/main" id="{E71E5A8B-34E2-4943-A7E5-9733EC75421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AutoShape 566">
                      <a:extLst>
                        <a:ext uri="{FF2B5EF4-FFF2-40B4-BE49-F238E27FC236}">
                          <a16:creationId xmlns="" xmlns:a16="http://schemas.microsoft.com/office/drawing/2014/main" id="{71FA508E-9762-4ECB-BC8F-8C2F3C32535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2" name="Group 567">
                    <a:extLst>
                      <a:ext uri="{FF2B5EF4-FFF2-40B4-BE49-F238E27FC236}">
                        <a16:creationId xmlns="" xmlns:a16="http://schemas.microsoft.com/office/drawing/2014/main" id="{C7970CCA-DBBF-4C53-BB99-48915D822F56}"/>
                      </a:ext>
                    </a:extLst>
                  </p:cNvPr>
                  <p:cNvGrpSpPr>
                    <a:grpSpLocks noChangeAspect="1"/>
                  </p:cNvGrpSpPr>
                  <p:nvPr/>
                </p:nvGrpSpPr>
                <p:grpSpPr bwMode="auto">
                  <a:xfrm rot="5400000">
                    <a:off x="855" y="696"/>
                    <a:ext cx="56" cy="1429"/>
                    <a:chOff x="845" y="696"/>
                    <a:chExt cx="56" cy="1429"/>
                  </a:xfrm>
                </p:grpSpPr>
                <p:sp>
                  <p:nvSpPr>
                    <p:cNvPr id="33" name="AutoShape 568">
                      <a:extLst>
                        <a:ext uri="{FF2B5EF4-FFF2-40B4-BE49-F238E27FC236}">
                          <a16:creationId xmlns="" xmlns:a16="http://schemas.microsoft.com/office/drawing/2014/main" id="{FFA1D10A-384A-41B9-8F6F-69F26E27E57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AutoShape 569">
                      <a:extLst>
                        <a:ext uri="{FF2B5EF4-FFF2-40B4-BE49-F238E27FC236}">
                          <a16:creationId xmlns="" xmlns:a16="http://schemas.microsoft.com/office/drawing/2014/main" id="{B0548470-432D-40E4-974B-3D15E85ACD48}"/>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14" name="Group 570">
                <a:extLst>
                  <a:ext uri="{FF2B5EF4-FFF2-40B4-BE49-F238E27FC236}">
                    <a16:creationId xmlns="" xmlns:a16="http://schemas.microsoft.com/office/drawing/2014/main" id="{3C328A74-0CC6-4998-8232-79F3252674D8}"/>
                  </a:ext>
                </a:extLst>
              </p:cNvPr>
              <p:cNvGrpSpPr>
                <a:grpSpLocks/>
              </p:cNvGrpSpPr>
              <p:nvPr/>
            </p:nvGrpSpPr>
            <p:grpSpPr bwMode="auto">
              <a:xfrm rot="1320000">
                <a:off x="-3742" y="-520"/>
                <a:ext cx="1546" cy="1546"/>
                <a:chOff x="-3924" y="-788"/>
                <a:chExt cx="2208" cy="2208"/>
              </a:xfrm>
            </p:grpSpPr>
            <p:grpSp>
              <p:nvGrpSpPr>
                <p:cNvPr id="15" name="Group 571">
                  <a:extLst>
                    <a:ext uri="{FF2B5EF4-FFF2-40B4-BE49-F238E27FC236}">
                      <a16:creationId xmlns="" xmlns:a16="http://schemas.microsoft.com/office/drawing/2014/main" id="{BF6BF614-E4CE-49BA-9C4E-06BDDBBCBF71}"/>
                    </a:ext>
                  </a:extLst>
                </p:cNvPr>
                <p:cNvGrpSpPr>
                  <a:grpSpLocks noChangeAspect="1"/>
                </p:cNvGrpSpPr>
                <p:nvPr/>
              </p:nvGrpSpPr>
              <p:grpSpPr bwMode="auto">
                <a:xfrm>
                  <a:off x="-3924" y="-788"/>
                  <a:ext cx="2208" cy="2202"/>
                  <a:chOff x="168" y="696"/>
                  <a:chExt cx="1429" cy="1429"/>
                </a:xfrm>
              </p:grpSpPr>
              <p:grpSp>
                <p:nvGrpSpPr>
                  <p:cNvPr id="23" name="Group 572">
                    <a:extLst>
                      <a:ext uri="{FF2B5EF4-FFF2-40B4-BE49-F238E27FC236}">
                        <a16:creationId xmlns="" xmlns:a16="http://schemas.microsoft.com/office/drawing/2014/main" id="{DEA199A7-5174-411B-9948-1839E98E0A5F}"/>
                      </a:ext>
                    </a:extLst>
                  </p:cNvPr>
                  <p:cNvGrpSpPr>
                    <a:grpSpLocks noChangeAspect="1"/>
                  </p:cNvGrpSpPr>
                  <p:nvPr/>
                </p:nvGrpSpPr>
                <p:grpSpPr bwMode="auto">
                  <a:xfrm>
                    <a:off x="854" y="696"/>
                    <a:ext cx="56" cy="1429"/>
                    <a:chOff x="845" y="696"/>
                    <a:chExt cx="56" cy="1429"/>
                  </a:xfrm>
                </p:grpSpPr>
                <p:sp>
                  <p:nvSpPr>
                    <p:cNvPr id="27" name="AutoShape 573">
                      <a:extLst>
                        <a:ext uri="{FF2B5EF4-FFF2-40B4-BE49-F238E27FC236}">
                          <a16:creationId xmlns="" xmlns:a16="http://schemas.microsoft.com/office/drawing/2014/main" id="{4A8A9850-977A-4E61-A559-FF03730B792A}"/>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AutoShape 574">
                      <a:extLst>
                        <a:ext uri="{FF2B5EF4-FFF2-40B4-BE49-F238E27FC236}">
                          <a16:creationId xmlns="" xmlns:a16="http://schemas.microsoft.com/office/drawing/2014/main" id="{8AE4410D-5A1A-4DF9-8992-D4F01624630F}"/>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4" name="Group 575">
                    <a:extLst>
                      <a:ext uri="{FF2B5EF4-FFF2-40B4-BE49-F238E27FC236}">
                        <a16:creationId xmlns="" xmlns:a16="http://schemas.microsoft.com/office/drawing/2014/main" id="{4C865B1C-B0BA-4A43-AFED-F8900715DA04}"/>
                      </a:ext>
                    </a:extLst>
                  </p:cNvPr>
                  <p:cNvGrpSpPr>
                    <a:grpSpLocks noChangeAspect="1"/>
                  </p:cNvGrpSpPr>
                  <p:nvPr/>
                </p:nvGrpSpPr>
                <p:grpSpPr bwMode="auto">
                  <a:xfrm rot="5400000">
                    <a:off x="855" y="696"/>
                    <a:ext cx="56" cy="1429"/>
                    <a:chOff x="845" y="696"/>
                    <a:chExt cx="56" cy="1429"/>
                  </a:xfrm>
                </p:grpSpPr>
                <p:sp>
                  <p:nvSpPr>
                    <p:cNvPr id="25" name="AutoShape 576">
                      <a:extLst>
                        <a:ext uri="{FF2B5EF4-FFF2-40B4-BE49-F238E27FC236}">
                          <a16:creationId xmlns="" xmlns:a16="http://schemas.microsoft.com/office/drawing/2014/main" id="{A6011484-7E04-4EBB-B803-3D98C12ED9E5}"/>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AutoShape 577">
                      <a:extLst>
                        <a:ext uri="{FF2B5EF4-FFF2-40B4-BE49-F238E27FC236}">
                          <a16:creationId xmlns="" xmlns:a16="http://schemas.microsoft.com/office/drawing/2014/main" id="{9494A4B0-13B7-42B5-8CF2-FD3C55B586BE}"/>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6" name="Group 578">
                  <a:extLst>
                    <a:ext uri="{FF2B5EF4-FFF2-40B4-BE49-F238E27FC236}">
                      <a16:creationId xmlns="" xmlns:a16="http://schemas.microsoft.com/office/drawing/2014/main" id="{97FBFFB2-B5FE-430C-8CC8-6049AE438AB2}"/>
                    </a:ext>
                  </a:extLst>
                </p:cNvPr>
                <p:cNvGrpSpPr>
                  <a:grpSpLocks noChangeAspect="1"/>
                </p:cNvGrpSpPr>
                <p:nvPr/>
              </p:nvGrpSpPr>
              <p:grpSpPr bwMode="auto">
                <a:xfrm rot="2700000">
                  <a:off x="-3927" y="-785"/>
                  <a:ext cx="2208" cy="2202"/>
                  <a:chOff x="168" y="696"/>
                  <a:chExt cx="1429" cy="1429"/>
                </a:xfrm>
              </p:grpSpPr>
              <p:grpSp>
                <p:nvGrpSpPr>
                  <p:cNvPr id="17" name="Group 579">
                    <a:extLst>
                      <a:ext uri="{FF2B5EF4-FFF2-40B4-BE49-F238E27FC236}">
                        <a16:creationId xmlns="" xmlns:a16="http://schemas.microsoft.com/office/drawing/2014/main" id="{2D65B920-C32F-47CD-8947-5F571FC51089}"/>
                      </a:ext>
                    </a:extLst>
                  </p:cNvPr>
                  <p:cNvGrpSpPr>
                    <a:grpSpLocks noChangeAspect="1"/>
                  </p:cNvGrpSpPr>
                  <p:nvPr/>
                </p:nvGrpSpPr>
                <p:grpSpPr bwMode="auto">
                  <a:xfrm>
                    <a:off x="854" y="696"/>
                    <a:ext cx="56" cy="1429"/>
                    <a:chOff x="845" y="696"/>
                    <a:chExt cx="56" cy="1429"/>
                  </a:xfrm>
                </p:grpSpPr>
                <p:sp>
                  <p:nvSpPr>
                    <p:cNvPr id="21" name="AutoShape 580">
                      <a:extLst>
                        <a:ext uri="{FF2B5EF4-FFF2-40B4-BE49-F238E27FC236}">
                          <a16:creationId xmlns="" xmlns:a16="http://schemas.microsoft.com/office/drawing/2014/main" id="{ADE2DA7D-7B3B-4DFC-90AD-02949E5AE73B}"/>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AutoShape 581">
                      <a:extLst>
                        <a:ext uri="{FF2B5EF4-FFF2-40B4-BE49-F238E27FC236}">
                          <a16:creationId xmlns="" xmlns:a16="http://schemas.microsoft.com/office/drawing/2014/main" id="{A823C6E9-F2AB-4DAD-BCBF-A0DA8E6D3C01}"/>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8" name="Group 582">
                    <a:extLst>
                      <a:ext uri="{FF2B5EF4-FFF2-40B4-BE49-F238E27FC236}">
                        <a16:creationId xmlns="" xmlns:a16="http://schemas.microsoft.com/office/drawing/2014/main" id="{A381C609-1B9F-4834-B56D-EFB21A741E9E}"/>
                      </a:ext>
                    </a:extLst>
                  </p:cNvPr>
                  <p:cNvGrpSpPr>
                    <a:grpSpLocks noChangeAspect="1"/>
                  </p:cNvGrpSpPr>
                  <p:nvPr/>
                </p:nvGrpSpPr>
                <p:grpSpPr bwMode="auto">
                  <a:xfrm rot="5400000">
                    <a:off x="855" y="696"/>
                    <a:ext cx="56" cy="1429"/>
                    <a:chOff x="845" y="696"/>
                    <a:chExt cx="56" cy="1429"/>
                  </a:xfrm>
                </p:grpSpPr>
                <p:sp>
                  <p:nvSpPr>
                    <p:cNvPr id="19" name="AutoShape 583">
                      <a:extLst>
                        <a:ext uri="{FF2B5EF4-FFF2-40B4-BE49-F238E27FC236}">
                          <a16:creationId xmlns="" xmlns:a16="http://schemas.microsoft.com/office/drawing/2014/main" id="{A6ABAE59-4C0F-4098-87CC-94F91C09E4DA}"/>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AutoShape 584">
                      <a:extLst>
                        <a:ext uri="{FF2B5EF4-FFF2-40B4-BE49-F238E27FC236}">
                          <a16:creationId xmlns="" xmlns:a16="http://schemas.microsoft.com/office/drawing/2014/main" id="{3225AA4D-17A5-4590-8CEA-68109BAE2109}"/>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nvGrpSpPr>
          <p:cNvPr id="45" name="Group 552">
            <a:extLst>
              <a:ext uri="{FF2B5EF4-FFF2-40B4-BE49-F238E27FC236}">
                <a16:creationId xmlns="" xmlns:a16="http://schemas.microsoft.com/office/drawing/2014/main" id="{64F2B5A1-F201-4841-9A4C-F4211FCEF6B8}"/>
              </a:ext>
            </a:extLst>
          </p:cNvPr>
          <p:cNvGrpSpPr>
            <a:grpSpLocks/>
          </p:cNvGrpSpPr>
          <p:nvPr/>
        </p:nvGrpSpPr>
        <p:grpSpPr bwMode="auto">
          <a:xfrm>
            <a:off x="6958036" y="2291116"/>
            <a:ext cx="1502666" cy="1551629"/>
            <a:chOff x="-6056" y="-2208"/>
            <a:chExt cx="2208" cy="2208"/>
          </a:xfrm>
        </p:grpSpPr>
        <p:sp>
          <p:nvSpPr>
            <p:cNvPr id="46" name="Oval 553">
              <a:extLst>
                <a:ext uri="{FF2B5EF4-FFF2-40B4-BE49-F238E27FC236}">
                  <a16:creationId xmlns="" xmlns:a16="http://schemas.microsoft.com/office/drawing/2014/main" id="{A9481D4B-A239-4DDD-97D6-0C864538DE48}"/>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Group 554">
              <a:extLst>
                <a:ext uri="{FF2B5EF4-FFF2-40B4-BE49-F238E27FC236}">
                  <a16:creationId xmlns="" xmlns:a16="http://schemas.microsoft.com/office/drawing/2014/main" id="{A1B3002A-B821-416E-8763-D67E70D49B65}"/>
                </a:ext>
              </a:extLst>
            </p:cNvPr>
            <p:cNvGrpSpPr>
              <a:grpSpLocks/>
            </p:cNvGrpSpPr>
            <p:nvPr/>
          </p:nvGrpSpPr>
          <p:grpSpPr bwMode="auto">
            <a:xfrm>
              <a:off x="-6056" y="-2208"/>
              <a:ext cx="2208" cy="2208"/>
              <a:chOff x="-4060" y="-879"/>
              <a:chExt cx="2208" cy="2208"/>
            </a:xfrm>
          </p:grpSpPr>
          <p:grpSp>
            <p:nvGrpSpPr>
              <p:cNvPr id="48" name="Group 555">
                <a:extLst>
                  <a:ext uri="{FF2B5EF4-FFF2-40B4-BE49-F238E27FC236}">
                    <a16:creationId xmlns="" xmlns:a16="http://schemas.microsoft.com/office/drawing/2014/main" id="{74021295-60A9-42EA-B919-44D4E4578CB9}"/>
                  </a:ext>
                </a:extLst>
              </p:cNvPr>
              <p:cNvGrpSpPr>
                <a:grpSpLocks/>
              </p:cNvGrpSpPr>
              <p:nvPr/>
            </p:nvGrpSpPr>
            <p:grpSpPr bwMode="auto">
              <a:xfrm>
                <a:off x="-4060" y="-879"/>
                <a:ext cx="2208" cy="2208"/>
                <a:chOff x="-3924" y="-788"/>
                <a:chExt cx="2208" cy="2208"/>
              </a:xfrm>
            </p:grpSpPr>
            <p:grpSp>
              <p:nvGrpSpPr>
                <p:cNvPr id="64" name="Group 556">
                  <a:extLst>
                    <a:ext uri="{FF2B5EF4-FFF2-40B4-BE49-F238E27FC236}">
                      <a16:creationId xmlns="" xmlns:a16="http://schemas.microsoft.com/office/drawing/2014/main" id="{A1E9FCAA-59AD-431F-A6C4-5AB024284D6D}"/>
                    </a:ext>
                  </a:extLst>
                </p:cNvPr>
                <p:cNvGrpSpPr>
                  <a:grpSpLocks noChangeAspect="1"/>
                </p:cNvGrpSpPr>
                <p:nvPr/>
              </p:nvGrpSpPr>
              <p:grpSpPr bwMode="auto">
                <a:xfrm>
                  <a:off x="-3924" y="-788"/>
                  <a:ext cx="2208" cy="2202"/>
                  <a:chOff x="168" y="696"/>
                  <a:chExt cx="1429" cy="1429"/>
                </a:xfrm>
              </p:grpSpPr>
              <p:grpSp>
                <p:nvGrpSpPr>
                  <p:cNvPr id="72" name="Group 557">
                    <a:extLst>
                      <a:ext uri="{FF2B5EF4-FFF2-40B4-BE49-F238E27FC236}">
                        <a16:creationId xmlns="" xmlns:a16="http://schemas.microsoft.com/office/drawing/2014/main" id="{E1921C65-BFF5-4DC9-9ED9-2D5E78AE7FB1}"/>
                      </a:ext>
                    </a:extLst>
                  </p:cNvPr>
                  <p:cNvGrpSpPr>
                    <a:grpSpLocks noChangeAspect="1"/>
                  </p:cNvGrpSpPr>
                  <p:nvPr/>
                </p:nvGrpSpPr>
                <p:grpSpPr bwMode="auto">
                  <a:xfrm>
                    <a:off x="854" y="696"/>
                    <a:ext cx="56" cy="1429"/>
                    <a:chOff x="845" y="696"/>
                    <a:chExt cx="56" cy="1429"/>
                  </a:xfrm>
                </p:grpSpPr>
                <p:sp>
                  <p:nvSpPr>
                    <p:cNvPr id="76" name="AutoShape 558">
                      <a:extLst>
                        <a:ext uri="{FF2B5EF4-FFF2-40B4-BE49-F238E27FC236}">
                          <a16:creationId xmlns="" xmlns:a16="http://schemas.microsoft.com/office/drawing/2014/main" id="{99FD5033-8B3C-47C6-B8A4-7CCF6E5305B8}"/>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AutoShape 559">
                      <a:extLst>
                        <a:ext uri="{FF2B5EF4-FFF2-40B4-BE49-F238E27FC236}">
                          <a16:creationId xmlns="" xmlns:a16="http://schemas.microsoft.com/office/drawing/2014/main" id="{4B61CFE9-2DB9-49C5-837A-A096A66FABD6}"/>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3" name="Group 560">
                    <a:extLst>
                      <a:ext uri="{FF2B5EF4-FFF2-40B4-BE49-F238E27FC236}">
                        <a16:creationId xmlns="" xmlns:a16="http://schemas.microsoft.com/office/drawing/2014/main" id="{12EDD9C1-1DD4-4315-93DF-5CE71893104E}"/>
                      </a:ext>
                    </a:extLst>
                  </p:cNvPr>
                  <p:cNvGrpSpPr>
                    <a:grpSpLocks noChangeAspect="1"/>
                  </p:cNvGrpSpPr>
                  <p:nvPr/>
                </p:nvGrpSpPr>
                <p:grpSpPr bwMode="auto">
                  <a:xfrm rot="5400000">
                    <a:off x="855" y="696"/>
                    <a:ext cx="56" cy="1429"/>
                    <a:chOff x="845" y="696"/>
                    <a:chExt cx="56" cy="1429"/>
                  </a:xfrm>
                </p:grpSpPr>
                <p:sp>
                  <p:nvSpPr>
                    <p:cNvPr id="74" name="AutoShape 561">
                      <a:extLst>
                        <a:ext uri="{FF2B5EF4-FFF2-40B4-BE49-F238E27FC236}">
                          <a16:creationId xmlns="" xmlns:a16="http://schemas.microsoft.com/office/drawing/2014/main" id="{34131F6B-8319-48B6-B08B-8C7B86E4E3CB}"/>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AutoShape 562">
                      <a:extLst>
                        <a:ext uri="{FF2B5EF4-FFF2-40B4-BE49-F238E27FC236}">
                          <a16:creationId xmlns="" xmlns:a16="http://schemas.microsoft.com/office/drawing/2014/main" id="{2FC9B389-8A81-491E-9BD9-0B111C0C982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65" name="Group 563">
                  <a:extLst>
                    <a:ext uri="{FF2B5EF4-FFF2-40B4-BE49-F238E27FC236}">
                      <a16:creationId xmlns="" xmlns:a16="http://schemas.microsoft.com/office/drawing/2014/main" id="{D50C16A3-FA19-4555-B663-DEAFC3DB06C5}"/>
                    </a:ext>
                  </a:extLst>
                </p:cNvPr>
                <p:cNvGrpSpPr>
                  <a:grpSpLocks noChangeAspect="1"/>
                </p:cNvGrpSpPr>
                <p:nvPr/>
              </p:nvGrpSpPr>
              <p:grpSpPr bwMode="auto">
                <a:xfrm rot="2700000">
                  <a:off x="-3927" y="-785"/>
                  <a:ext cx="2208" cy="2202"/>
                  <a:chOff x="168" y="696"/>
                  <a:chExt cx="1429" cy="1429"/>
                </a:xfrm>
              </p:grpSpPr>
              <p:grpSp>
                <p:nvGrpSpPr>
                  <p:cNvPr id="66" name="Group 564">
                    <a:extLst>
                      <a:ext uri="{FF2B5EF4-FFF2-40B4-BE49-F238E27FC236}">
                        <a16:creationId xmlns="" xmlns:a16="http://schemas.microsoft.com/office/drawing/2014/main" id="{0C54725F-8674-40F8-B2B8-CD8B6DD199E4}"/>
                      </a:ext>
                    </a:extLst>
                  </p:cNvPr>
                  <p:cNvGrpSpPr>
                    <a:grpSpLocks noChangeAspect="1"/>
                  </p:cNvGrpSpPr>
                  <p:nvPr/>
                </p:nvGrpSpPr>
                <p:grpSpPr bwMode="auto">
                  <a:xfrm>
                    <a:off x="854" y="696"/>
                    <a:ext cx="56" cy="1429"/>
                    <a:chOff x="845" y="696"/>
                    <a:chExt cx="56" cy="1429"/>
                  </a:xfrm>
                </p:grpSpPr>
                <p:sp>
                  <p:nvSpPr>
                    <p:cNvPr id="70" name="AutoShape 565">
                      <a:extLst>
                        <a:ext uri="{FF2B5EF4-FFF2-40B4-BE49-F238E27FC236}">
                          <a16:creationId xmlns="" xmlns:a16="http://schemas.microsoft.com/office/drawing/2014/main" id="{EF857D37-FD0F-4593-9176-92CCECD5A79C}"/>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AutoShape 566">
                      <a:extLst>
                        <a:ext uri="{FF2B5EF4-FFF2-40B4-BE49-F238E27FC236}">
                          <a16:creationId xmlns="" xmlns:a16="http://schemas.microsoft.com/office/drawing/2014/main" id="{F984555C-B34C-4E17-8BC2-62A5620CD35E}"/>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7" name="Group 567">
                    <a:extLst>
                      <a:ext uri="{FF2B5EF4-FFF2-40B4-BE49-F238E27FC236}">
                        <a16:creationId xmlns="" xmlns:a16="http://schemas.microsoft.com/office/drawing/2014/main" id="{22670043-8E24-42D1-8DF0-6C8B89C5D70F}"/>
                      </a:ext>
                    </a:extLst>
                  </p:cNvPr>
                  <p:cNvGrpSpPr>
                    <a:grpSpLocks noChangeAspect="1"/>
                  </p:cNvGrpSpPr>
                  <p:nvPr/>
                </p:nvGrpSpPr>
                <p:grpSpPr bwMode="auto">
                  <a:xfrm rot="5400000">
                    <a:off x="855" y="696"/>
                    <a:ext cx="56" cy="1429"/>
                    <a:chOff x="845" y="696"/>
                    <a:chExt cx="56" cy="1429"/>
                  </a:xfrm>
                </p:grpSpPr>
                <p:sp>
                  <p:nvSpPr>
                    <p:cNvPr id="68" name="AutoShape 568">
                      <a:extLst>
                        <a:ext uri="{FF2B5EF4-FFF2-40B4-BE49-F238E27FC236}">
                          <a16:creationId xmlns="" xmlns:a16="http://schemas.microsoft.com/office/drawing/2014/main" id="{96257551-03CA-49E2-B54D-1CEDDDF6CE48}"/>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AutoShape 569">
                      <a:extLst>
                        <a:ext uri="{FF2B5EF4-FFF2-40B4-BE49-F238E27FC236}">
                          <a16:creationId xmlns="" xmlns:a16="http://schemas.microsoft.com/office/drawing/2014/main" id="{CF42889C-814D-4EC6-84E2-582D14AF6610}"/>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49" name="Group 570">
                <a:extLst>
                  <a:ext uri="{FF2B5EF4-FFF2-40B4-BE49-F238E27FC236}">
                    <a16:creationId xmlns="" xmlns:a16="http://schemas.microsoft.com/office/drawing/2014/main" id="{5D278921-DC7B-40C8-ADB0-45CF24D37325}"/>
                  </a:ext>
                </a:extLst>
              </p:cNvPr>
              <p:cNvGrpSpPr>
                <a:grpSpLocks/>
              </p:cNvGrpSpPr>
              <p:nvPr/>
            </p:nvGrpSpPr>
            <p:grpSpPr bwMode="auto">
              <a:xfrm rot="1320000">
                <a:off x="-3742" y="-520"/>
                <a:ext cx="1546" cy="1546"/>
                <a:chOff x="-3924" y="-788"/>
                <a:chExt cx="2208" cy="2208"/>
              </a:xfrm>
            </p:grpSpPr>
            <p:grpSp>
              <p:nvGrpSpPr>
                <p:cNvPr id="50" name="Group 571">
                  <a:extLst>
                    <a:ext uri="{FF2B5EF4-FFF2-40B4-BE49-F238E27FC236}">
                      <a16:creationId xmlns="" xmlns:a16="http://schemas.microsoft.com/office/drawing/2014/main" id="{F7B82611-539C-4D45-ABB6-90FBE93D1C21}"/>
                    </a:ext>
                  </a:extLst>
                </p:cNvPr>
                <p:cNvGrpSpPr>
                  <a:grpSpLocks noChangeAspect="1"/>
                </p:cNvGrpSpPr>
                <p:nvPr/>
              </p:nvGrpSpPr>
              <p:grpSpPr bwMode="auto">
                <a:xfrm>
                  <a:off x="-3924" y="-788"/>
                  <a:ext cx="2208" cy="2202"/>
                  <a:chOff x="168" y="696"/>
                  <a:chExt cx="1429" cy="1429"/>
                </a:xfrm>
              </p:grpSpPr>
              <p:grpSp>
                <p:nvGrpSpPr>
                  <p:cNvPr id="58" name="Group 572">
                    <a:extLst>
                      <a:ext uri="{FF2B5EF4-FFF2-40B4-BE49-F238E27FC236}">
                        <a16:creationId xmlns="" xmlns:a16="http://schemas.microsoft.com/office/drawing/2014/main" id="{F33A1034-6FDA-4533-9E39-3DFB41CD658A}"/>
                      </a:ext>
                    </a:extLst>
                  </p:cNvPr>
                  <p:cNvGrpSpPr>
                    <a:grpSpLocks noChangeAspect="1"/>
                  </p:cNvGrpSpPr>
                  <p:nvPr/>
                </p:nvGrpSpPr>
                <p:grpSpPr bwMode="auto">
                  <a:xfrm>
                    <a:off x="854" y="696"/>
                    <a:ext cx="56" cy="1429"/>
                    <a:chOff x="845" y="696"/>
                    <a:chExt cx="56" cy="1429"/>
                  </a:xfrm>
                </p:grpSpPr>
                <p:sp>
                  <p:nvSpPr>
                    <p:cNvPr id="62" name="AutoShape 573">
                      <a:extLst>
                        <a:ext uri="{FF2B5EF4-FFF2-40B4-BE49-F238E27FC236}">
                          <a16:creationId xmlns="" xmlns:a16="http://schemas.microsoft.com/office/drawing/2014/main" id="{5FF7F1F2-0C51-424E-B5F8-A3438891E58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3" name="AutoShape 574">
                      <a:extLst>
                        <a:ext uri="{FF2B5EF4-FFF2-40B4-BE49-F238E27FC236}">
                          <a16:creationId xmlns="" xmlns:a16="http://schemas.microsoft.com/office/drawing/2014/main" id="{E8630078-C3F5-40F5-84A3-8557619BD40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Group 575">
                    <a:extLst>
                      <a:ext uri="{FF2B5EF4-FFF2-40B4-BE49-F238E27FC236}">
                        <a16:creationId xmlns="" xmlns:a16="http://schemas.microsoft.com/office/drawing/2014/main" id="{269C2A1E-FC6C-47F3-AC29-AB93DCCC8FCA}"/>
                      </a:ext>
                    </a:extLst>
                  </p:cNvPr>
                  <p:cNvGrpSpPr>
                    <a:grpSpLocks noChangeAspect="1"/>
                  </p:cNvGrpSpPr>
                  <p:nvPr/>
                </p:nvGrpSpPr>
                <p:grpSpPr bwMode="auto">
                  <a:xfrm rot="5400000">
                    <a:off x="855" y="696"/>
                    <a:ext cx="56" cy="1429"/>
                    <a:chOff x="845" y="696"/>
                    <a:chExt cx="56" cy="1429"/>
                  </a:xfrm>
                </p:grpSpPr>
                <p:sp>
                  <p:nvSpPr>
                    <p:cNvPr id="60" name="AutoShape 576">
                      <a:extLst>
                        <a:ext uri="{FF2B5EF4-FFF2-40B4-BE49-F238E27FC236}">
                          <a16:creationId xmlns="" xmlns:a16="http://schemas.microsoft.com/office/drawing/2014/main" id="{47FB1BC6-6391-4C95-BBA4-09F5B6161663}"/>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AutoShape 577">
                      <a:extLst>
                        <a:ext uri="{FF2B5EF4-FFF2-40B4-BE49-F238E27FC236}">
                          <a16:creationId xmlns="" xmlns:a16="http://schemas.microsoft.com/office/drawing/2014/main" id="{E3B20FE2-BA13-4E09-8634-545E6F6D899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51" name="Group 578">
                  <a:extLst>
                    <a:ext uri="{FF2B5EF4-FFF2-40B4-BE49-F238E27FC236}">
                      <a16:creationId xmlns="" xmlns:a16="http://schemas.microsoft.com/office/drawing/2014/main" id="{B359D5D5-60C8-430D-A719-6F1A8CE542FF}"/>
                    </a:ext>
                  </a:extLst>
                </p:cNvPr>
                <p:cNvGrpSpPr>
                  <a:grpSpLocks noChangeAspect="1"/>
                </p:cNvGrpSpPr>
                <p:nvPr/>
              </p:nvGrpSpPr>
              <p:grpSpPr bwMode="auto">
                <a:xfrm rot="2700000">
                  <a:off x="-3927" y="-785"/>
                  <a:ext cx="2208" cy="2202"/>
                  <a:chOff x="168" y="696"/>
                  <a:chExt cx="1429" cy="1429"/>
                </a:xfrm>
              </p:grpSpPr>
              <p:grpSp>
                <p:nvGrpSpPr>
                  <p:cNvPr id="52" name="Group 579">
                    <a:extLst>
                      <a:ext uri="{FF2B5EF4-FFF2-40B4-BE49-F238E27FC236}">
                        <a16:creationId xmlns="" xmlns:a16="http://schemas.microsoft.com/office/drawing/2014/main" id="{AF940741-B307-4C98-82AB-0BBBF1964BD8}"/>
                      </a:ext>
                    </a:extLst>
                  </p:cNvPr>
                  <p:cNvGrpSpPr>
                    <a:grpSpLocks noChangeAspect="1"/>
                  </p:cNvGrpSpPr>
                  <p:nvPr/>
                </p:nvGrpSpPr>
                <p:grpSpPr bwMode="auto">
                  <a:xfrm>
                    <a:off x="854" y="696"/>
                    <a:ext cx="56" cy="1429"/>
                    <a:chOff x="845" y="696"/>
                    <a:chExt cx="56" cy="1429"/>
                  </a:xfrm>
                </p:grpSpPr>
                <p:sp>
                  <p:nvSpPr>
                    <p:cNvPr id="56" name="AutoShape 580">
                      <a:extLst>
                        <a:ext uri="{FF2B5EF4-FFF2-40B4-BE49-F238E27FC236}">
                          <a16:creationId xmlns="" xmlns:a16="http://schemas.microsoft.com/office/drawing/2014/main" id="{70613B25-E223-4505-B648-879FA3147FA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AutoShape 581">
                      <a:extLst>
                        <a:ext uri="{FF2B5EF4-FFF2-40B4-BE49-F238E27FC236}">
                          <a16:creationId xmlns="" xmlns:a16="http://schemas.microsoft.com/office/drawing/2014/main" id="{F4EA451C-4BE8-4CB8-9EF3-B2F496632B71}"/>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3" name="Group 582">
                    <a:extLst>
                      <a:ext uri="{FF2B5EF4-FFF2-40B4-BE49-F238E27FC236}">
                        <a16:creationId xmlns="" xmlns:a16="http://schemas.microsoft.com/office/drawing/2014/main" id="{6D7C3D29-AF86-4D7F-83BB-BD505F406F99}"/>
                      </a:ext>
                    </a:extLst>
                  </p:cNvPr>
                  <p:cNvGrpSpPr>
                    <a:grpSpLocks noChangeAspect="1"/>
                  </p:cNvGrpSpPr>
                  <p:nvPr/>
                </p:nvGrpSpPr>
                <p:grpSpPr bwMode="auto">
                  <a:xfrm rot="5400000">
                    <a:off x="855" y="696"/>
                    <a:ext cx="56" cy="1429"/>
                    <a:chOff x="845" y="696"/>
                    <a:chExt cx="56" cy="1429"/>
                  </a:xfrm>
                </p:grpSpPr>
                <p:sp>
                  <p:nvSpPr>
                    <p:cNvPr id="54" name="AutoShape 583">
                      <a:extLst>
                        <a:ext uri="{FF2B5EF4-FFF2-40B4-BE49-F238E27FC236}">
                          <a16:creationId xmlns="" xmlns:a16="http://schemas.microsoft.com/office/drawing/2014/main" id="{A9961600-4FB5-4788-9ACD-E5EB4FAAF6B2}"/>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AutoShape 584">
                      <a:extLst>
                        <a:ext uri="{FF2B5EF4-FFF2-40B4-BE49-F238E27FC236}">
                          <a16:creationId xmlns="" xmlns:a16="http://schemas.microsoft.com/office/drawing/2014/main" id="{B8A09B0A-8944-4F09-A4D2-D780EA2E295F}"/>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nvGrpSpPr>
          <p:cNvPr id="80" name="Group 550">
            <a:extLst>
              <a:ext uri="{FF2B5EF4-FFF2-40B4-BE49-F238E27FC236}">
                <a16:creationId xmlns="" xmlns:a16="http://schemas.microsoft.com/office/drawing/2014/main" id="{B2CDDE76-C980-43E4-B1E7-81D9F8D31614}"/>
              </a:ext>
            </a:extLst>
          </p:cNvPr>
          <p:cNvGrpSpPr>
            <a:grpSpLocks/>
          </p:cNvGrpSpPr>
          <p:nvPr/>
        </p:nvGrpSpPr>
        <p:grpSpPr bwMode="auto">
          <a:xfrm>
            <a:off x="2335748" y="2568549"/>
            <a:ext cx="944373" cy="970692"/>
            <a:chOff x="295" y="3475"/>
            <a:chExt cx="1407" cy="1407"/>
          </a:xfrm>
        </p:grpSpPr>
        <p:sp>
          <p:nvSpPr>
            <p:cNvPr id="81" name="Oval 551">
              <a:extLst>
                <a:ext uri="{FF2B5EF4-FFF2-40B4-BE49-F238E27FC236}">
                  <a16:creationId xmlns="" xmlns:a16="http://schemas.microsoft.com/office/drawing/2014/main" id="{B38094D8-3A88-47D3-8345-FD6D4BBE02DB}"/>
                </a:ext>
              </a:extLst>
            </p:cNvPr>
            <p:cNvSpPr>
              <a:spLocks noChangeArrowheads="1"/>
            </p:cNvSpPr>
            <p:nvPr/>
          </p:nvSpPr>
          <p:spPr bwMode="auto">
            <a:xfrm>
              <a:off x="295" y="3475"/>
              <a:ext cx="1407" cy="1407"/>
            </a:xfrm>
            <a:prstGeom prst="ellipse">
              <a:avLst/>
            </a:prstGeom>
            <a:gradFill rotWithShape="1">
              <a:gsLst>
                <a:gs pos="0">
                  <a:sysClr val="window" lastClr="FFFFFF">
                    <a:alpha val="0"/>
                  </a:sysClr>
                </a:gs>
                <a:gs pos="100000">
                  <a:sysClr val="window" lastClr="FFFFFF">
                    <a:gamma/>
                    <a:shade val="81961"/>
                    <a:invGamma/>
                    <a:alpha val="12000"/>
                  </a:sysClr>
                </a:gs>
              </a:gsLst>
              <a:path path="shape">
                <a:fillToRect l="50000" t="50000" r="50000" b="50000"/>
              </a:path>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2" name="Group 552">
              <a:extLst>
                <a:ext uri="{FF2B5EF4-FFF2-40B4-BE49-F238E27FC236}">
                  <a16:creationId xmlns="" xmlns:a16="http://schemas.microsoft.com/office/drawing/2014/main" id="{BB2BCA82-A1BB-4A4C-9C45-3222D2584258}"/>
                </a:ext>
              </a:extLst>
            </p:cNvPr>
            <p:cNvGrpSpPr>
              <a:grpSpLocks/>
            </p:cNvGrpSpPr>
            <p:nvPr/>
          </p:nvGrpSpPr>
          <p:grpSpPr bwMode="auto">
            <a:xfrm>
              <a:off x="476" y="3657"/>
              <a:ext cx="1050" cy="1050"/>
              <a:chOff x="-6056" y="-2208"/>
              <a:chExt cx="2208" cy="2208"/>
            </a:xfrm>
          </p:grpSpPr>
          <p:sp>
            <p:nvSpPr>
              <p:cNvPr id="83" name="Oval 553">
                <a:extLst>
                  <a:ext uri="{FF2B5EF4-FFF2-40B4-BE49-F238E27FC236}">
                    <a16:creationId xmlns="" xmlns:a16="http://schemas.microsoft.com/office/drawing/2014/main" id="{727EA8D2-A3BC-42A1-9ACA-B46E94357FD0}"/>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4" name="Group 554">
                <a:extLst>
                  <a:ext uri="{FF2B5EF4-FFF2-40B4-BE49-F238E27FC236}">
                    <a16:creationId xmlns="" xmlns:a16="http://schemas.microsoft.com/office/drawing/2014/main" id="{A76775B5-061B-465A-BBCA-171EA9F10152}"/>
                  </a:ext>
                </a:extLst>
              </p:cNvPr>
              <p:cNvGrpSpPr>
                <a:grpSpLocks/>
              </p:cNvGrpSpPr>
              <p:nvPr/>
            </p:nvGrpSpPr>
            <p:grpSpPr bwMode="auto">
              <a:xfrm>
                <a:off x="-6056" y="-2208"/>
                <a:ext cx="2208" cy="2208"/>
                <a:chOff x="-4060" y="-879"/>
                <a:chExt cx="2208" cy="2208"/>
              </a:xfrm>
            </p:grpSpPr>
            <p:grpSp>
              <p:nvGrpSpPr>
                <p:cNvPr id="85" name="Group 555">
                  <a:extLst>
                    <a:ext uri="{FF2B5EF4-FFF2-40B4-BE49-F238E27FC236}">
                      <a16:creationId xmlns="" xmlns:a16="http://schemas.microsoft.com/office/drawing/2014/main" id="{A8F9A8E6-CB5E-458A-9C8C-DA4AAA9001CB}"/>
                    </a:ext>
                  </a:extLst>
                </p:cNvPr>
                <p:cNvGrpSpPr>
                  <a:grpSpLocks/>
                </p:cNvGrpSpPr>
                <p:nvPr/>
              </p:nvGrpSpPr>
              <p:grpSpPr bwMode="auto">
                <a:xfrm>
                  <a:off x="-4060" y="-879"/>
                  <a:ext cx="2208" cy="2208"/>
                  <a:chOff x="-3924" y="-788"/>
                  <a:chExt cx="2208" cy="2208"/>
                </a:xfrm>
              </p:grpSpPr>
              <p:grpSp>
                <p:nvGrpSpPr>
                  <p:cNvPr id="101" name="Group 556">
                    <a:extLst>
                      <a:ext uri="{FF2B5EF4-FFF2-40B4-BE49-F238E27FC236}">
                        <a16:creationId xmlns="" xmlns:a16="http://schemas.microsoft.com/office/drawing/2014/main" id="{8E855B9D-566F-47CF-9B4E-06A45182400E}"/>
                      </a:ext>
                    </a:extLst>
                  </p:cNvPr>
                  <p:cNvGrpSpPr>
                    <a:grpSpLocks noChangeAspect="1"/>
                  </p:cNvGrpSpPr>
                  <p:nvPr/>
                </p:nvGrpSpPr>
                <p:grpSpPr bwMode="auto">
                  <a:xfrm>
                    <a:off x="-3924" y="-788"/>
                    <a:ext cx="2208" cy="2202"/>
                    <a:chOff x="168" y="696"/>
                    <a:chExt cx="1429" cy="1429"/>
                  </a:xfrm>
                </p:grpSpPr>
                <p:grpSp>
                  <p:nvGrpSpPr>
                    <p:cNvPr id="109" name="Group 557">
                      <a:extLst>
                        <a:ext uri="{FF2B5EF4-FFF2-40B4-BE49-F238E27FC236}">
                          <a16:creationId xmlns="" xmlns:a16="http://schemas.microsoft.com/office/drawing/2014/main" id="{1B40477C-A4D4-4A12-B89E-2C710E3B7A16}"/>
                        </a:ext>
                      </a:extLst>
                    </p:cNvPr>
                    <p:cNvGrpSpPr>
                      <a:grpSpLocks noChangeAspect="1"/>
                    </p:cNvGrpSpPr>
                    <p:nvPr/>
                  </p:nvGrpSpPr>
                  <p:grpSpPr bwMode="auto">
                    <a:xfrm>
                      <a:off x="854" y="696"/>
                      <a:ext cx="56" cy="1429"/>
                      <a:chOff x="845" y="696"/>
                      <a:chExt cx="56" cy="1429"/>
                    </a:xfrm>
                  </p:grpSpPr>
                  <p:sp>
                    <p:nvSpPr>
                      <p:cNvPr id="113" name="AutoShape 558">
                        <a:extLst>
                          <a:ext uri="{FF2B5EF4-FFF2-40B4-BE49-F238E27FC236}">
                            <a16:creationId xmlns="" xmlns:a16="http://schemas.microsoft.com/office/drawing/2014/main" id="{6A449F9B-1DEB-4078-89D6-CB178D7B9A7D}"/>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AutoShape 559">
                        <a:extLst>
                          <a:ext uri="{FF2B5EF4-FFF2-40B4-BE49-F238E27FC236}">
                            <a16:creationId xmlns="" xmlns:a16="http://schemas.microsoft.com/office/drawing/2014/main" id="{D507723B-ED49-4013-A637-493195A0A15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10" name="Group 560">
                      <a:extLst>
                        <a:ext uri="{FF2B5EF4-FFF2-40B4-BE49-F238E27FC236}">
                          <a16:creationId xmlns="" xmlns:a16="http://schemas.microsoft.com/office/drawing/2014/main" id="{E40DD2A2-CB3D-4260-8E3A-134391EAC5A2}"/>
                        </a:ext>
                      </a:extLst>
                    </p:cNvPr>
                    <p:cNvGrpSpPr>
                      <a:grpSpLocks noChangeAspect="1"/>
                    </p:cNvGrpSpPr>
                    <p:nvPr/>
                  </p:nvGrpSpPr>
                  <p:grpSpPr bwMode="auto">
                    <a:xfrm rot="5400000">
                      <a:off x="855" y="696"/>
                      <a:ext cx="56" cy="1429"/>
                      <a:chOff x="845" y="696"/>
                      <a:chExt cx="56" cy="1429"/>
                    </a:xfrm>
                  </p:grpSpPr>
                  <p:sp>
                    <p:nvSpPr>
                      <p:cNvPr id="111" name="AutoShape 561">
                        <a:extLst>
                          <a:ext uri="{FF2B5EF4-FFF2-40B4-BE49-F238E27FC236}">
                            <a16:creationId xmlns="" xmlns:a16="http://schemas.microsoft.com/office/drawing/2014/main" id="{E221FE6E-F2D0-4696-9C79-4587C3816C36}"/>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2" name="AutoShape 562">
                        <a:extLst>
                          <a:ext uri="{FF2B5EF4-FFF2-40B4-BE49-F238E27FC236}">
                            <a16:creationId xmlns="" xmlns:a16="http://schemas.microsoft.com/office/drawing/2014/main" id="{424504E5-9AC1-4D68-BB7B-CC2F29C8F9B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02" name="Group 563">
                    <a:extLst>
                      <a:ext uri="{FF2B5EF4-FFF2-40B4-BE49-F238E27FC236}">
                        <a16:creationId xmlns="" xmlns:a16="http://schemas.microsoft.com/office/drawing/2014/main" id="{28E07F62-5230-457A-851E-9DC14241BC71}"/>
                      </a:ext>
                    </a:extLst>
                  </p:cNvPr>
                  <p:cNvGrpSpPr>
                    <a:grpSpLocks noChangeAspect="1"/>
                  </p:cNvGrpSpPr>
                  <p:nvPr/>
                </p:nvGrpSpPr>
                <p:grpSpPr bwMode="auto">
                  <a:xfrm rot="2700000">
                    <a:off x="-3927" y="-785"/>
                    <a:ext cx="2208" cy="2202"/>
                    <a:chOff x="168" y="696"/>
                    <a:chExt cx="1429" cy="1429"/>
                  </a:xfrm>
                </p:grpSpPr>
                <p:grpSp>
                  <p:nvGrpSpPr>
                    <p:cNvPr id="103" name="Group 564">
                      <a:extLst>
                        <a:ext uri="{FF2B5EF4-FFF2-40B4-BE49-F238E27FC236}">
                          <a16:creationId xmlns="" xmlns:a16="http://schemas.microsoft.com/office/drawing/2014/main" id="{7C6B55B4-FFF4-4B3E-A603-85FE8E41254E}"/>
                        </a:ext>
                      </a:extLst>
                    </p:cNvPr>
                    <p:cNvGrpSpPr>
                      <a:grpSpLocks noChangeAspect="1"/>
                    </p:cNvGrpSpPr>
                    <p:nvPr/>
                  </p:nvGrpSpPr>
                  <p:grpSpPr bwMode="auto">
                    <a:xfrm>
                      <a:off x="854" y="696"/>
                      <a:ext cx="56" cy="1429"/>
                      <a:chOff x="845" y="696"/>
                      <a:chExt cx="56" cy="1429"/>
                    </a:xfrm>
                  </p:grpSpPr>
                  <p:sp>
                    <p:nvSpPr>
                      <p:cNvPr id="107" name="AutoShape 565">
                        <a:extLst>
                          <a:ext uri="{FF2B5EF4-FFF2-40B4-BE49-F238E27FC236}">
                            <a16:creationId xmlns="" xmlns:a16="http://schemas.microsoft.com/office/drawing/2014/main" id="{1125B9FD-6E6B-440D-9747-26D22A66D73F}"/>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AutoShape 566">
                        <a:extLst>
                          <a:ext uri="{FF2B5EF4-FFF2-40B4-BE49-F238E27FC236}">
                            <a16:creationId xmlns="" xmlns:a16="http://schemas.microsoft.com/office/drawing/2014/main" id="{CD82A45B-C02A-4222-ABB0-F7E41FBDA9E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4" name="Group 567">
                      <a:extLst>
                        <a:ext uri="{FF2B5EF4-FFF2-40B4-BE49-F238E27FC236}">
                          <a16:creationId xmlns="" xmlns:a16="http://schemas.microsoft.com/office/drawing/2014/main" id="{A2548EA0-0197-41B6-A804-A5050D338740}"/>
                        </a:ext>
                      </a:extLst>
                    </p:cNvPr>
                    <p:cNvGrpSpPr>
                      <a:grpSpLocks noChangeAspect="1"/>
                    </p:cNvGrpSpPr>
                    <p:nvPr/>
                  </p:nvGrpSpPr>
                  <p:grpSpPr bwMode="auto">
                    <a:xfrm rot="5400000">
                      <a:off x="855" y="696"/>
                      <a:ext cx="56" cy="1429"/>
                      <a:chOff x="845" y="696"/>
                      <a:chExt cx="56" cy="1429"/>
                    </a:xfrm>
                  </p:grpSpPr>
                  <p:sp>
                    <p:nvSpPr>
                      <p:cNvPr id="105" name="AutoShape 568">
                        <a:extLst>
                          <a:ext uri="{FF2B5EF4-FFF2-40B4-BE49-F238E27FC236}">
                            <a16:creationId xmlns="" xmlns:a16="http://schemas.microsoft.com/office/drawing/2014/main" id="{2053B223-5B0C-4440-A802-EA89E871897D}"/>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6" name="AutoShape 569">
                        <a:extLst>
                          <a:ext uri="{FF2B5EF4-FFF2-40B4-BE49-F238E27FC236}">
                            <a16:creationId xmlns="" xmlns:a16="http://schemas.microsoft.com/office/drawing/2014/main" id="{14CCAC68-4FC7-433D-A8C0-B251208E0ED9}"/>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86" name="Group 570">
                  <a:extLst>
                    <a:ext uri="{FF2B5EF4-FFF2-40B4-BE49-F238E27FC236}">
                      <a16:creationId xmlns="" xmlns:a16="http://schemas.microsoft.com/office/drawing/2014/main" id="{889AA44F-1A6B-4A5E-830B-4011CD8C7DFF}"/>
                    </a:ext>
                  </a:extLst>
                </p:cNvPr>
                <p:cNvGrpSpPr>
                  <a:grpSpLocks/>
                </p:cNvGrpSpPr>
                <p:nvPr/>
              </p:nvGrpSpPr>
              <p:grpSpPr bwMode="auto">
                <a:xfrm rot="1320000">
                  <a:off x="-3742" y="-520"/>
                  <a:ext cx="1546" cy="1546"/>
                  <a:chOff x="-3924" y="-788"/>
                  <a:chExt cx="2208" cy="2208"/>
                </a:xfrm>
              </p:grpSpPr>
              <p:grpSp>
                <p:nvGrpSpPr>
                  <p:cNvPr id="87" name="Group 571">
                    <a:extLst>
                      <a:ext uri="{FF2B5EF4-FFF2-40B4-BE49-F238E27FC236}">
                        <a16:creationId xmlns="" xmlns:a16="http://schemas.microsoft.com/office/drawing/2014/main" id="{CAA417DB-830A-42C0-B8E9-5E9C4B1010A0}"/>
                      </a:ext>
                    </a:extLst>
                  </p:cNvPr>
                  <p:cNvGrpSpPr>
                    <a:grpSpLocks noChangeAspect="1"/>
                  </p:cNvGrpSpPr>
                  <p:nvPr/>
                </p:nvGrpSpPr>
                <p:grpSpPr bwMode="auto">
                  <a:xfrm>
                    <a:off x="-3924" y="-788"/>
                    <a:ext cx="2208" cy="2202"/>
                    <a:chOff x="168" y="696"/>
                    <a:chExt cx="1429" cy="1429"/>
                  </a:xfrm>
                </p:grpSpPr>
                <p:grpSp>
                  <p:nvGrpSpPr>
                    <p:cNvPr id="95" name="Group 572">
                      <a:extLst>
                        <a:ext uri="{FF2B5EF4-FFF2-40B4-BE49-F238E27FC236}">
                          <a16:creationId xmlns="" xmlns:a16="http://schemas.microsoft.com/office/drawing/2014/main" id="{5151963A-FE2C-40D6-96B2-F295ECFEDADF}"/>
                        </a:ext>
                      </a:extLst>
                    </p:cNvPr>
                    <p:cNvGrpSpPr>
                      <a:grpSpLocks noChangeAspect="1"/>
                    </p:cNvGrpSpPr>
                    <p:nvPr/>
                  </p:nvGrpSpPr>
                  <p:grpSpPr bwMode="auto">
                    <a:xfrm>
                      <a:off x="854" y="696"/>
                      <a:ext cx="56" cy="1429"/>
                      <a:chOff x="845" y="696"/>
                      <a:chExt cx="56" cy="1429"/>
                    </a:xfrm>
                  </p:grpSpPr>
                  <p:sp>
                    <p:nvSpPr>
                      <p:cNvPr id="99" name="AutoShape 573">
                        <a:extLst>
                          <a:ext uri="{FF2B5EF4-FFF2-40B4-BE49-F238E27FC236}">
                            <a16:creationId xmlns="" xmlns:a16="http://schemas.microsoft.com/office/drawing/2014/main" id="{7E364166-DB31-4B63-A259-E705FA3C59F0}"/>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AutoShape 574">
                        <a:extLst>
                          <a:ext uri="{FF2B5EF4-FFF2-40B4-BE49-F238E27FC236}">
                            <a16:creationId xmlns="" xmlns:a16="http://schemas.microsoft.com/office/drawing/2014/main" id="{F38089E1-A734-4A4B-B417-BC9E2D626467}"/>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96" name="Group 575">
                      <a:extLst>
                        <a:ext uri="{FF2B5EF4-FFF2-40B4-BE49-F238E27FC236}">
                          <a16:creationId xmlns="" xmlns:a16="http://schemas.microsoft.com/office/drawing/2014/main" id="{54284EFE-836D-40C5-9525-C7D571091B03}"/>
                        </a:ext>
                      </a:extLst>
                    </p:cNvPr>
                    <p:cNvGrpSpPr>
                      <a:grpSpLocks noChangeAspect="1"/>
                    </p:cNvGrpSpPr>
                    <p:nvPr/>
                  </p:nvGrpSpPr>
                  <p:grpSpPr bwMode="auto">
                    <a:xfrm rot="5400000">
                      <a:off x="855" y="696"/>
                      <a:ext cx="56" cy="1429"/>
                      <a:chOff x="845" y="696"/>
                      <a:chExt cx="56" cy="1429"/>
                    </a:xfrm>
                  </p:grpSpPr>
                  <p:sp>
                    <p:nvSpPr>
                      <p:cNvPr id="97" name="AutoShape 576">
                        <a:extLst>
                          <a:ext uri="{FF2B5EF4-FFF2-40B4-BE49-F238E27FC236}">
                            <a16:creationId xmlns="" xmlns:a16="http://schemas.microsoft.com/office/drawing/2014/main" id="{25F3005F-4AB5-4793-977D-41754FC31337}"/>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AutoShape 577">
                        <a:extLst>
                          <a:ext uri="{FF2B5EF4-FFF2-40B4-BE49-F238E27FC236}">
                            <a16:creationId xmlns="" xmlns:a16="http://schemas.microsoft.com/office/drawing/2014/main" id="{235DE8D5-2BC2-4152-B2DE-448F9D2A3E1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88" name="Group 578">
                    <a:extLst>
                      <a:ext uri="{FF2B5EF4-FFF2-40B4-BE49-F238E27FC236}">
                        <a16:creationId xmlns="" xmlns:a16="http://schemas.microsoft.com/office/drawing/2014/main" id="{097DDE2B-72AE-4AD0-9E69-030299D036BD}"/>
                      </a:ext>
                    </a:extLst>
                  </p:cNvPr>
                  <p:cNvGrpSpPr>
                    <a:grpSpLocks noChangeAspect="1"/>
                  </p:cNvGrpSpPr>
                  <p:nvPr/>
                </p:nvGrpSpPr>
                <p:grpSpPr bwMode="auto">
                  <a:xfrm rot="2700000">
                    <a:off x="-3927" y="-785"/>
                    <a:ext cx="2208" cy="2202"/>
                    <a:chOff x="168" y="696"/>
                    <a:chExt cx="1429" cy="1429"/>
                  </a:xfrm>
                </p:grpSpPr>
                <p:grpSp>
                  <p:nvGrpSpPr>
                    <p:cNvPr id="89" name="Group 579">
                      <a:extLst>
                        <a:ext uri="{FF2B5EF4-FFF2-40B4-BE49-F238E27FC236}">
                          <a16:creationId xmlns="" xmlns:a16="http://schemas.microsoft.com/office/drawing/2014/main" id="{959D36F5-CDB1-42E3-860A-E5B0D04FECB5}"/>
                        </a:ext>
                      </a:extLst>
                    </p:cNvPr>
                    <p:cNvGrpSpPr>
                      <a:grpSpLocks noChangeAspect="1"/>
                    </p:cNvGrpSpPr>
                    <p:nvPr/>
                  </p:nvGrpSpPr>
                  <p:grpSpPr bwMode="auto">
                    <a:xfrm>
                      <a:off x="854" y="696"/>
                      <a:ext cx="56" cy="1429"/>
                      <a:chOff x="845" y="696"/>
                      <a:chExt cx="56" cy="1429"/>
                    </a:xfrm>
                  </p:grpSpPr>
                  <p:sp>
                    <p:nvSpPr>
                      <p:cNvPr id="93" name="AutoShape 580">
                        <a:extLst>
                          <a:ext uri="{FF2B5EF4-FFF2-40B4-BE49-F238E27FC236}">
                            <a16:creationId xmlns="" xmlns:a16="http://schemas.microsoft.com/office/drawing/2014/main" id="{8A35E7EA-3E7B-48E7-81E8-1902E5BF4D6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AutoShape 581">
                        <a:extLst>
                          <a:ext uri="{FF2B5EF4-FFF2-40B4-BE49-F238E27FC236}">
                            <a16:creationId xmlns="" xmlns:a16="http://schemas.microsoft.com/office/drawing/2014/main" id="{BD7341E4-C7CF-447D-B9D3-C50C7073600B}"/>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90" name="Group 582">
                      <a:extLst>
                        <a:ext uri="{FF2B5EF4-FFF2-40B4-BE49-F238E27FC236}">
                          <a16:creationId xmlns="" xmlns:a16="http://schemas.microsoft.com/office/drawing/2014/main" id="{89A664EA-15B0-44DB-BD34-3CF522003DDF}"/>
                        </a:ext>
                      </a:extLst>
                    </p:cNvPr>
                    <p:cNvGrpSpPr>
                      <a:grpSpLocks noChangeAspect="1"/>
                    </p:cNvGrpSpPr>
                    <p:nvPr/>
                  </p:nvGrpSpPr>
                  <p:grpSpPr bwMode="auto">
                    <a:xfrm rot="5400000">
                      <a:off x="855" y="696"/>
                      <a:ext cx="56" cy="1429"/>
                      <a:chOff x="845" y="696"/>
                      <a:chExt cx="56" cy="1429"/>
                    </a:xfrm>
                  </p:grpSpPr>
                  <p:sp>
                    <p:nvSpPr>
                      <p:cNvPr id="91" name="AutoShape 583">
                        <a:extLst>
                          <a:ext uri="{FF2B5EF4-FFF2-40B4-BE49-F238E27FC236}">
                            <a16:creationId xmlns="" xmlns:a16="http://schemas.microsoft.com/office/drawing/2014/main" id="{1FE04EF9-617C-47A5-9343-7A1384770CF0}"/>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AutoShape 584">
                        <a:extLst>
                          <a:ext uri="{FF2B5EF4-FFF2-40B4-BE49-F238E27FC236}">
                            <a16:creationId xmlns="" xmlns:a16="http://schemas.microsoft.com/office/drawing/2014/main" id="{A76B00A2-938A-48CA-A64D-C1450A4F2AE6}"/>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pic>
        <p:nvPicPr>
          <p:cNvPr id="5" name="VeniVidiVici">
            <a:hlinkClick r:id="" action="ppaction://media"/>
            <a:extLst>
              <a:ext uri="{FF2B5EF4-FFF2-40B4-BE49-F238E27FC236}">
                <a16:creationId xmlns="" xmlns:a16="http://schemas.microsoft.com/office/drawing/2014/main" id="{193288DE-8A50-42F1-87E0-E24B5AA1E4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87050" y="1484784"/>
            <a:ext cx="406400" cy="406400"/>
          </a:xfrm>
          <a:prstGeom prst="rect">
            <a:avLst/>
          </a:prstGeom>
        </p:spPr>
      </p:pic>
    </p:spTree>
    <p:extLst>
      <p:ext uri="{BB962C8B-B14F-4D97-AF65-F5344CB8AC3E}">
        <p14:creationId xmlns:p14="http://schemas.microsoft.com/office/powerpoint/2010/main" val="38227528"/>
      </p:ext>
    </p:extLst>
  </p:cSld>
  <p:clrMapOvr>
    <a:masterClrMapping/>
  </p:clrMapOvr>
  <mc:AlternateContent xmlns:mc="http://schemas.openxmlformats.org/markup-compatibility/2006" xmlns:p14="http://schemas.microsoft.com/office/powerpoint/2010/main">
    <mc:Choice Requires="p14">
      <p:transition spd="slow" p14:dur="4000" advTm="5893">
        <p14:vortex dir="r"/>
      </p:transition>
    </mc:Choice>
    <mc:Fallback xmlns="">
      <p:transition spd="slow" advTm="5893">
        <p:fade/>
      </p:transition>
    </mc:Fallback>
  </mc:AlternateContent>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4"/>
                                        </p:tgtEl>
                                        <p:attrNameLst>
                                          <p:attrName>ppt_y</p:attrName>
                                        </p:attrNameLst>
                                      </p:cBhvr>
                                      <p:tavLst>
                                        <p:tav tm="0">
                                          <p:val>
                                            <p:strVal val="#ppt_y"/>
                                          </p:val>
                                        </p:tav>
                                        <p:tav tm="100000">
                                          <p:val>
                                            <p:strVal val="#ppt_y"/>
                                          </p:val>
                                        </p:tav>
                                      </p:tavLst>
                                    </p:anim>
                                    <p:anim calcmode="lin" valueType="num">
                                      <p:cBhvr>
                                        <p:cTn id="1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4"/>
                                        </p:tgtEl>
                                      </p:cBhvr>
                                    </p:animEffect>
                                  </p:childTnLst>
                                </p:cTn>
                              </p:par>
                            </p:childTnLst>
                          </p:cTn>
                        </p:par>
                        <p:par>
                          <p:cTn id="15" fill="hold">
                            <p:stCondLst>
                              <p:cond delay="13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10660"/>
                                        </p:tgtEl>
                                        <p:attrNameLst>
                                          <p:attrName>style.visibility</p:attrName>
                                        </p:attrNameLst>
                                      </p:cBhvr>
                                      <p:to>
                                        <p:strVal val="visible"/>
                                      </p:to>
                                    </p:set>
                                    <p:anim calcmode="lin" valueType="num">
                                      <p:cBhvr>
                                        <p:cTn id="18" dur="500" fill="hold"/>
                                        <p:tgtEl>
                                          <p:spTgt spid="71066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10660"/>
                                        </p:tgtEl>
                                        <p:attrNameLst>
                                          <p:attrName>ppt_y</p:attrName>
                                        </p:attrNameLst>
                                      </p:cBhvr>
                                      <p:tavLst>
                                        <p:tav tm="0">
                                          <p:val>
                                            <p:strVal val="#ppt_y"/>
                                          </p:val>
                                        </p:tav>
                                        <p:tav tm="100000">
                                          <p:val>
                                            <p:strVal val="#ppt_y"/>
                                          </p:val>
                                        </p:tav>
                                      </p:tavLst>
                                    </p:anim>
                                    <p:anim calcmode="lin" valueType="num">
                                      <p:cBhvr>
                                        <p:cTn id="20" dur="500" fill="hold"/>
                                        <p:tgtEl>
                                          <p:spTgt spid="71066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1066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10660"/>
                                        </p:tgtEl>
                                      </p:cBhvr>
                                    </p:animEffect>
                                  </p:childTnLst>
                                </p:cTn>
                              </p:par>
                            </p:childTnLst>
                          </p:cTn>
                        </p:par>
                        <p:par>
                          <p:cTn id="23" fill="hold">
                            <p:stCondLst>
                              <p:cond delay="24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par>
                                <p:cTn id="31" presetID="10" presetClass="entr" presetSubtype="0" fill="hold" nodeType="withEffect">
                                  <p:stCondLst>
                                    <p:cond delay="25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par>
                                <p:cTn id="34" presetID="6" presetClass="emph" presetSubtype="0" fill="hold" nodeType="withEffect">
                                  <p:stCondLst>
                                    <p:cond delay="250"/>
                                  </p:stCondLst>
                                  <p:childTnLst>
                                    <p:animScale>
                                      <p:cBhvr>
                                        <p:cTn id="35" dur="750" fill="hold"/>
                                        <p:tgtEl>
                                          <p:spTgt spid="80"/>
                                        </p:tgtEl>
                                      </p:cBhvr>
                                      <p:by x="400000" y="400000"/>
                                    </p:animScale>
                                  </p:childTnLst>
                                </p:cTn>
                              </p:par>
                              <p:par>
                                <p:cTn id="36" presetID="6" presetClass="emph" presetSubtype="0" autoRev="1" fill="hold" nodeType="withEffect">
                                  <p:stCondLst>
                                    <p:cond delay="500"/>
                                  </p:stCondLst>
                                  <p:childTnLst>
                                    <p:animScale>
                                      <p:cBhvr>
                                        <p:cTn id="37" dur="750" fill="hold"/>
                                        <p:tgtEl>
                                          <p:spTgt spid="80"/>
                                        </p:tgtEl>
                                      </p:cBhvr>
                                      <p:by x="400000" y="400000"/>
                                    </p:animScale>
                                  </p:childTnLst>
                                </p:cTn>
                              </p:par>
                              <p:par>
                                <p:cTn id="38" presetID="10" presetClass="exit" presetSubtype="0" fill="hold" nodeType="withEffect">
                                  <p:stCondLst>
                                    <p:cond delay="250"/>
                                  </p:stCondLst>
                                  <p:childTnLst>
                                    <p:animEffect transition="out" filter="fade">
                                      <p:cBhvr>
                                        <p:cTn id="39" dur="750"/>
                                        <p:tgtEl>
                                          <p:spTgt spid="80"/>
                                        </p:tgtEl>
                                      </p:cBhvr>
                                    </p:animEffect>
                                    <p:set>
                                      <p:cBhvr>
                                        <p:cTn id="40" dur="1" fill="hold">
                                          <p:stCondLst>
                                            <p:cond delay="749"/>
                                          </p:stCondLst>
                                        </p:cTn>
                                        <p:tgtEl>
                                          <p:spTgt spid="80"/>
                                        </p:tgtEl>
                                        <p:attrNameLst>
                                          <p:attrName>style.visibility</p:attrName>
                                        </p:attrNameLst>
                                      </p:cBhvr>
                                      <p:to>
                                        <p:strVal val="hidden"/>
                                      </p:to>
                                    </p:set>
                                  </p:childTnLst>
                                </p:cTn>
                              </p:par>
                              <p:par>
                                <p:cTn id="41" presetID="10" presetClass="entr" presetSubtype="0" fill="hold" nodeType="withEffect">
                                  <p:stCondLst>
                                    <p:cond delay="25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6" presetClass="emph" presetSubtype="0" fill="hold" nodeType="withEffect">
                                  <p:stCondLst>
                                    <p:cond delay="250"/>
                                  </p:stCondLst>
                                  <p:childTnLst>
                                    <p:animScale>
                                      <p:cBhvr>
                                        <p:cTn id="45" dur="750" fill="hold"/>
                                        <p:tgtEl>
                                          <p:spTgt spid="45"/>
                                        </p:tgtEl>
                                      </p:cBhvr>
                                      <p:by x="400000" y="400000"/>
                                    </p:animScale>
                                  </p:childTnLst>
                                </p:cTn>
                              </p:par>
                              <p:par>
                                <p:cTn id="46" presetID="6" presetClass="emph" presetSubtype="0" autoRev="1" fill="hold" nodeType="withEffect">
                                  <p:stCondLst>
                                    <p:cond delay="500"/>
                                  </p:stCondLst>
                                  <p:childTnLst>
                                    <p:animScale>
                                      <p:cBhvr>
                                        <p:cTn id="47" dur="750" fill="hold"/>
                                        <p:tgtEl>
                                          <p:spTgt spid="45"/>
                                        </p:tgtEl>
                                      </p:cBhvr>
                                      <p:by x="400000" y="400000"/>
                                    </p:animScale>
                                  </p:childTnLst>
                                </p:cTn>
                              </p:par>
                              <p:par>
                                <p:cTn id="48" presetID="10" presetClass="exit" presetSubtype="0" fill="hold" nodeType="withEffect">
                                  <p:stCondLst>
                                    <p:cond delay="250"/>
                                  </p:stCondLst>
                                  <p:childTnLst>
                                    <p:animEffect transition="out" filter="fade">
                                      <p:cBhvr>
                                        <p:cTn id="49" dur="750"/>
                                        <p:tgtEl>
                                          <p:spTgt spid="45"/>
                                        </p:tgtEl>
                                      </p:cBhvr>
                                    </p:animEffect>
                                    <p:set>
                                      <p:cBhvr>
                                        <p:cTn id="50" dur="1" fill="hold">
                                          <p:stCondLst>
                                            <p:cond delay="749"/>
                                          </p:stCondLst>
                                        </p:cTn>
                                        <p:tgtEl>
                                          <p:spTgt spid="45"/>
                                        </p:tgtEl>
                                        <p:attrNameLst>
                                          <p:attrName>style.visibility</p:attrName>
                                        </p:attrNameLst>
                                      </p:cBhvr>
                                      <p:to>
                                        <p:strVal val="hidden"/>
                                      </p:to>
                                    </p:set>
                                  </p:childTnLst>
                                </p:cTn>
                              </p:par>
                              <p:par>
                                <p:cTn id="51" presetID="10" presetClass="entr" presetSubtype="0" fill="hold" nodeType="withEffect">
                                  <p:stCondLst>
                                    <p:cond delay="25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par>
                                <p:cTn id="54" presetID="6" presetClass="emph" presetSubtype="0" fill="hold" nodeType="withEffect">
                                  <p:stCondLst>
                                    <p:cond delay="250"/>
                                  </p:stCondLst>
                                  <p:childTnLst>
                                    <p:animScale>
                                      <p:cBhvr>
                                        <p:cTn id="55" dur="750" fill="hold"/>
                                        <p:tgtEl>
                                          <p:spTgt spid="10"/>
                                        </p:tgtEl>
                                      </p:cBhvr>
                                      <p:by x="400000" y="400000"/>
                                    </p:animScale>
                                  </p:childTnLst>
                                </p:cTn>
                              </p:par>
                              <p:par>
                                <p:cTn id="56" presetID="6" presetClass="emph" presetSubtype="0" autoRev="1" fill="hold" nodeType="withEffect">
                                  <p:stCondLst>
                                    <p:cond delay="500"/>
                                  </p:stCondLst>
                                  <p:childTnLst>
                                    <p:animScale>
                                      <p:cBhvr>
                                        <p:cTn id="57" dur="750" fill="hold"/>
                                        <p:tgtEl>
                                          <p:spTgt spid="10"/>
                                        </p:tgtEl>
                                      </p:cBhvr>
                                      <p:by x="400000" y="400000"/>
                                    </p:animScale>
                                  </p:childTnLst>
                                </p:cTn>
                              </p:par>
                              <p:par>
                                <p:cTn id="58" presetID="10" presetClass="exit" presetSubtype="0" fill="hold" nodeType="withEffect">
                                  <p:stCondLst>
                                    <p:cond delay="250"/>
                                  </p:stCondLst>
                                  <p:childTnLst>
                                    <p:animEffect transition="out" filter="fade">
                                      <p:cBhvr>
                                        <p:cTn id="59" dur="750"/>
                                        <p:tgtEl>
                                          <p:spTgt spid="10"/>
                                        </p:tgtEl>
                                      </p:cBhvr>
                                    </p:animEffect>
                                    <p:set>
                                      <p:cBhvr>
                                        <p:cTn id="60" dur="1" fill="hold">
                                          <p:stCondLst>
                                            <p:cond delay="7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1" fill="hold" display="0">
                  <p:stCondLst>
                    <p:cond delay="indefinite"/>
                  </p:stCondLst>
                  <p:endCondLst>
                    <p:cond evt="onStopAudio" delay="0">
                      <p:tgtEl>
                        <p:sldTgt/>
                      </p:tgtEl>
                    </p:cond>
                  </p:endCondLst>
                </p:cTn>
                <p:tgtEl>
                  <p:spTgt spid="5"/>
                </p:tgtEl>
              </p:cMediaNode>
            </p:audio>
          </p:childTnLst>
        </p:cTn>
      </p:par>
    </p:tnLst>
    <p:bldLst>
      <p:bldP spid="710660" grpId="0"/>
      <p:bldP spid="4" grpId="0"/>
      <p:bldP spid="6" grpId="0"/>
    </p:bldLst>
  </p:timing>
  <p:extLst mod="1">
    <p:ext uri="{E180D4A7-C9FB-4DFB-919C-405C955672EB}">
      <p14:showEvtLst xmlns:p14="http://schemas.microsoft.com/office/powerpoint/2010/main">
        <p14:playEvt time="1"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A67F541-2417-4CBF-A094-DD0285689481}"/>
              </a:ext>
            </a:extLst>
          </p:cNvPr>
          <p:cNvGrpSpPr/>
          <p:nvPr/>
        </p:nvGrpSpPr>
        <p:grpSpPr>
          <a:xfrm>
            <a:off x="-1546682" y="1079480"/>
            <a:ext cx="5140587" cy="4736163"/>
            <a:chOff x="-1546682" y="1079480"/>
            <a:chExt cx="5140587" cy="4736163"/>
          </a:xfrm>
        </p:grpSpPr>
        <p:sp>
          <p:nvSpPr>
            <p:cNvPr id="324612" name="PA_AutoShape 4"/>
            <p:cNvSpPr>
              <a:spLocks noChangeArrowheads="1"/>
            </p:cNvSpPr>
            <p:nvPr>
              <p:custDataLst>
                <p:tags r:id="rId4"/>
              </p:custDataLst>
            </p:nvPr>
          </p:nvSpPr>
          <p:spPr bwMode="ltGray">
            <a:xfrm rot="16200000" flipH="1" flipV="1">
              <a:off x="-1354505" y="887303"/>
              <a:ext cx="4736163" cy="5120518"/>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solidFill>
              <a:srgbClr val="0665C6">
                <a:alpha val="25000"/>
              </a:srgbClr>
            </a:solidFill>
            <a:ln w="0" algn="ctr">
              <a:noFill/>
              <a:miter lim="800000"/>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18" name="PA_AutoShape 4">
              <a:extLst>
                <a:ext uri="{FF2B5EF4-FFF2-40B4-BE49-F238E27FC236}">
                  <a16:creationId xmlns="" xmlns:a16="http://schemas.microsoft.com/office/drawing/2014/main" id="{D0FE7EC5-967E-427F-91AA-5BD537F68DB7}"/>
                </a:ext>
              </a:extLst>
            </p:cNvPr>
            <p:cNvSpPr>
              <a:spLocks noChangeArrowheads="1"/>
            </p:cNvSpPr>
            <p:nvPr>
              <p:custDataLst>
                <p:tags r:id="rId5"/>
              </p:custDataLst>
            </p:nvPr>
          </p:nvSpPr>
          <p:spPr bwMode="ltGray">
            <a:xfrm rot="16200000" flipH="1" flipV="1">
              <a:off x="-1110566" y="1174262"/>
              <a:ext cx="4248474" cy="4540459"/>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close/>
                </a:path>
              </a:pathLst>
            </a:custGeom>
            <a:solidFill>
              <a:srgbClr val="0665C6">
                <a:alpha val="70000"/>
              </a:srgbClr>
            </a:solidFill>
            <a:ln w="0" algn="ctr">
              <a:noFill/>
              <a:miter lim="800000"/>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grpSp>
          <p:nvGrpSpPr>
            <p:cNvPr id="324617" name="PA_组合 9"/>
            <p:cNvGrpSpPr>
              <a:grpSpLocks/>
            </p:cNvGrpSpPr>
            <p:nvPr>
              <p:custDataLst>
                <p:tags r:id="rId6"/>
              </p:custDataLst>
            </p:nvPr>
          </p:nvGrpSpPr>
          <p:grpSpPr bwMode="auto">
            <a:xfrm>
              <a:off x="2603302" y="1635578"/>
              <a:ext cx="381000" cy="351693"/>
              <a:chOff x="2078" y="1680"/>
              <a:chExt cx="1615" cy="1615"/>
            </a:xfrm>
          </p:grpSpPr>
          <p:sp>
            <p:nvSpPr>
              <p:cNvPr id="324618" name="Oval 10"/>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324619" name="Oval 11"/>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grpSp>
        <p:grpSp>
          <p:nvGrpSpPr>
            <p:cNvPr id="324631" name="PA_组合 23"/>
            <p:cNvGrpSpPr>
              <a:grpSpLocks/>
            </p:cNvGrpSpPr>
            <p:nvPr>
              <p:custDataLst>
                <p:tags r:id="rId7"/>
              </p:custDataLst>
            </p:nvPr>
          </p:nvGrpSpPr>
          <p:grpSpPr bwMode="auto">
            <a:xfrm>
              <a:off x="3212905" y="3175288"/>
              <a:ext cx="381000" cy="351693"/>
              <a:chOff x="2078" y="1680"/>
              <a:chExt cx="1615" cy="1615"/>
            </a:xfrm>
          </p:grpSpPr>
          <p:sp>
            <p:nvSpPr>
              <p:cNvPr id="324632" name="Oval 24"/>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324633" name="Oval 25"/>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grpSp>
        <p:grpSp>
          <p:nvGrpSpPr>
            <p:cNvPr id="324645" name="PA_组合 37"/>
            <p:cNvGrpSpPr>
              <a:grpSpLocks/>
            </p:cNvGrpSpPr>
            <p:nvPr>
              <p:custDataLst>
                <p:tags r:id="rId8"/>
              </p:custDataLst>
            </p:nvPr>
          </p:nvGrpSpPr>
          <p:grpSpPr bwMode="auto">
            <a:xfrm>
              <a:off x="2679502" y="4624962"/>
              <a:ext cx="356088" cy="351693"/>
              <a:chOff x="2078" y="1680"/>
              <a:chExt cx="1615" cy="1615"/>
            </a:xfrm>
          </p:grpSpPr>
          <p:sp>
            <p:nvSpPr>
              <p:cNvPr id="324646" name="Oval 38"/>
              <p:cNvSpPr>
                <a:spLocks noChangeArrowheads="1"/>
              </p:cNvSpPr>
              <p:nvPr/>
            </p:nvSpPr>
            <p:spPr bwMode="gray">
              <a:xfrm>
                <a:off x="2078" y="1680"/>
                <a:ext cx="1615" cy="1615"/>
              </a:xfrm>
              <a:prstGeom prst="ellipse">
                <a:avLst/>
              </a:prstGeom>
              <a:gradFill rotWithShape="1">
                <a:gsLst>
                  <a:gs pos="0">
                    <a:srgbClr val="FFFFFF">
                      <a:gamma/>
                      <a:shade val="46275"/>
                      <a:invGamma/>
                    </a:srgbClr>
                  </a:gs>
                  <a:gs pos="50000">
                    <a:srgbClr val="FFFFFF"/>
                  </a:gs>
                  <a:gs pos="100000">
                    <a:srgbClr val="FFFFFF">
                      <a:gamma/>
                      <a:shade val="46275"/>
                      <a:invGamma/>
                    </a:srgbClr>
                  </a:gs>
                </a:gsLst>
                <a:lin ang="5400000" scaled="1"/>
              </a:gradFill>
              <a:ln w="57150"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324647" name="Oval 39"/>
              <p:cNvSpPr>
                <a:spLocks noChangeArrowheads="1"/>
              </p:cNvSpPr>
              <p:nvPr/>
            </p:nvSpPr>
            <p:spPr bwMode="gray">
              <a:xfrm>
                <a:off x="2170" y="1771"/>
                <a:ext cx="1430" cy="1430"/>
              </a:xfrm>
              <a:prstGeom prst="ellipse">
                <a:avLst/>
              </a:prstGeom>
              <a:gradFill rotWithShape="1">
                <a:gsLst>
                  <a:gs pos="0">
                    <a:srgbClr val="FFFFFF">
                      <a:gamma/>
                      <a:shade val="63529"/>
                      <a:invGamma/>
                    </a:srgbClr>
                  </a:gs>
                  <a:gs pos="50000">
                    <a:srgbClr val="FFFFFF"/>
                  </a:gs>
                  <a:gs pos="100000">
                    <a:srgbClr val="FFFFFF">
                      <a:gamma/>
                      <a:shade val="63529"/>
                      <a:invGamma/>
                    </a:srgbClr>
                  </a:gs>
                </a:gsLst>
                <a:lin ang="0" scaled="1"/>
              </a:gradFill>
              <a:ln w="9525" algn="ctr">
                <a:noFill/>
                <a:round/>
                <a:headEnd/>
                <a:tailEnd/>
              </a:ln>
              <a:effectLst/>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grpSp>
      </p:grpSp>
      <p:sp>
        <p:nvSpPr>
          <p:cNvPr id="324610" name="PA_矩形 2"/>
          <p:cNvSpPr>
            <a:spLocks noGrp="1" noChangeArrowheads="1"/>
          </p:cNvSpPr>
          <p:nvPr>
            <p:ph type="title" idx="4294967295"/>
            <p:custDataLst>
              <p:tags r:id="rId2"/>
            </p:custDataLst>
          </p:nvPr>
        </p:nvSpPr>
        <p:spPr>
          <a:xfrm>
            <a:off x="1551412" y="2147399"/>
            <a:ext cx="1068388" cy="1300163"/>
          </a:xfrm>
          <a:prstGeom prst="rect">
            <a:avLst/>
          </a:prstGeom>
        </p:spPr>
        <p:txBody>
          <a:bodyPr/>
          <a:lstStyle/>
          <a:p>
            <a:r>
              <a:rPr lang="zh-CN" altLang="en-US" sz="6000" b="1" dirty="0">
                <a:solidFill>
                  <a:schemeClr val="bg1"/>
                </a:solidFill>
                <a:latin typeface="造字工房力黑（非商用）常规体" pitchFamily="50" charset="-122"/>
                <a:ea typeface="造字工房力黑（非商用）常规体" pitchFamily="50" charset="-122"/>
                <a:cs typeface="+mn-ea"/>
                <a:sym typeface="+mn-lt"/>
              </a:rPr>
              <a:t>目</a:t>
            </a:r>
          </a:p>
        </p:txBody>
      </p:sp>
      <p:sp>
        <p:nvSpPr>
          <p:cNvPr id="324613" name="AutoShape 5"/>
          <p:cNvSpPr>
            <a:spLocks noChangeArrowheads="1"/>
          </p:cNvSpPr>
          <p:nvPr/>
        </p:nvSpPr>
        <p:spPr bwMode="gray">
          <a:xfrm>
            <a:off x="3478029" y="4809657"/>
            <a:ext cx="4853354" cy="533461"/>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en-US" altLang="zh-CN" sz="2400" dirty="0">
                <a:solidFill>
                  <a:schemeClr val="bg1"/>
                </a:solidFill>
                <a:latin typeface="造字工房力黑（非商用）常规体" pitchFamily="50" charset="-122"/>
                <a:ea typeface="造字工房力黑（非商用）常规体" pitchFamily="50" charset="-122"/>
                <a:cs typeface="+mn-ea"/>
                <a:sym typeface="+mn-lt"/>
              </a:rPr>
              <a:t>03</a:t>
            </a:r>
            <a:r>
              <a:rPr lang="zh-CN" altLang="en-US" sz="2400" dirty="0">
                <a:solidFill>
                  <a:schemeClr val="bg1"/>
                </a:solidFill>
                <a:latin typeface="造字工房力黑（非商用）常规体" pitchFamily="50" charset="-122"/>
                <a:ea typeface="造字工房力黑（非商用）常规体" pitchFamily="50" charset="-122"/>
                <a:cs typeface="+mn-ea"/>
                <a:sym typeface="+mn-lt"/>
              </a:rPr>
              <a:t>、个人信息安全防护基本技能</a:t>
            </a:r>
          </a:p>
        </p:txBody>
      </p:sp>
      <p:sp>
        <p:nvSpPr>
          <p:cNvPr id="324615" name="AutoShape 7"/>
          <p:cNvSpPr>
            <a:spLocks noChangeArrowheads="1"/>
          </p:cNvSpPr>
          <p:nvPr/>
        </p:nvSpPr>
        <p:spPr bwMode="gray">
          <a:xfrm>
            <a:off x="3989823" y="3157702"/>
            <a:ext cx="4984405" cy="563362"/>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en-US" altLang="zh-CN" sz="2400" dirty="0">
                <a:solidFill>
                  <a:schemeClr val="bg1"/>
                </a:solidFill>
                <a:latin typeface="造字工房力黑（非商用）常规体" pitchFamily="50" charset="-122"/>
                <a:ea typeface="造字工房力黑（非商用）常规体" pitchFamily="50" charset="-122"/>
                <a:cs typeface="+mn-ea"/>
                <a:sym typeface="+mn-lt"/>
              </a:rPr>
              <a:t>02</a:t>
            </a:r>
            <a:r>
              <a:rPr lang="zh-CN" altLang="zh-CN" sz="2400" dirty="0">
                <a:solidFill>
                  <a:schemeClr val="bg1"/>
                </a:solidFill>
                <a:latin typeface="造字工房力黑（非商用）常规体" pitchFamily="50" charset="-122"/>
                <a:ea typeface="造字工房力黑（非商用）常规体" pitchFamily="50" charset="-122"/>
                <a:cs typeface="+mn-ea"/>
                <a:sym typeface="+mn-lt"/>
              </a:rPr>
              <a:t>、</a:t>
            </a:r>
            <a:r>
              <a:rPr lang="zh-CN" altLang="en-US" sz="2400" dirty="0">
                <a:solidFill>
                  <a:schemeClr val="bg1"/>
                </a:solidFill>
                <a:latin typeface="造字工房力黑（非商用）常规体" pitchFamily="50" charset="-122"/>
                <a:ea typeface="造字工房力黑（非商用）常规体" pitchFamily="50" charset="-122"/>
                <a:cs typeface="+mn-ea"/>
                <a:sym typeface="+mn-lt"/>
              </a:rPr>
              <a:t>信息安全形势和任务</a:t>
            </a:r>
            <a:endParaRPr lang="en-US" altLang="zh-CN" sz="24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324652" name="AutoShape 44"/>
          <p:cNvSpPr>
            <a:spLocks noChangeArrowheads="1"/>
          </p:cNvSpPr>
          <p:nvPr/>
        </p:nvSpPr>
        <p:spPr bwMode="gray">
          <a:xfrm>
            <a:off x="3431704" y="1700808"/>
            <a:ext cx="4923651" cy="569218"/>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en-US" altLang="zh-CN" sz="2400" dirty="0">
                <a:solidFill>
                  <a:schemeClr val="bg1"/>
                </a:solidFill>
                <a:latin typeface="造字工房力黑（非商用）常规体" pitchFamily="50" charset="-122"/>
                <a:ea typeface="造字工房力黑（非商用）常规体" pitchFamily="50" charset="-122"/>
                <a:cs typeface="+mn-ea"/>
                <a:sym typeface="+mn-lt"/>
              </a:rPr>
              <a:t>01</a:t>
            </a:r>
            <a:r>
              <a:rPr lang="zh-CN" altLang="zh-CN" sz="2400" dirty="0">
                <a:solidFill>
                  <a:schemeClr val="bg1"/>
                </a:solidFill>
                <a:latin typeface="造字工房力黑（非商用）常规体" pitchFamily="50" charset="-122"/>
                <a:ea typeface="造字工房力黑（非商用）常规体" pitchFamily="50" charset="-122"/>
                <a:cs typeface="+mn-ea"/>
                <a:sym typeface="+mn-lt"/>
              </a:rPr>
              <a:t>、</a:t>
            </a:r>
            <a:r>
              <a:rPr lang="zh-CN" altLang="en-US" sz="2400" dirty="0">
                <a:solidFill>
                  <a:schemeClr val="bg1"/>
                </a:solidFill>
                <a:latin typeface="造字工房力黑（非商用）常规体" pitchFamily="50" charset="-122"/>
                <a:ea typeface="造字工房力黑（非商用）常规体" pitchFamily="50" charset="-122"/>
                <a:cs typeface="+mn-ea"/>
                <a:sym typeface="+mn-lt"/>
              </a:rPr>
              <a:t>信息安全基本常识</a:t>
            </a:r>
            <a:endParaRPr lang="en-US" altLang="zh-CN" sz="24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103" name="PA_矩形 2">
            <a:extLst>
              <a:ext uri="{FF2B5EF4-FFF2-40B4-BE49-F238E27FC236}">
                <a16:creationId xmlns="" xmlns:a16="http://schemas.microsoft.com/office/drawing/2014/main" id="{82AED057-4A2D-4A95-8739-C45F187CAFB6}"/>
              </a:ext>
            </a:extLst>
          </p:cNvPr>
          <p:cNvSpPr txBox="1">
            <a:spLocks noChangeArrowheads="1"/>
          </p:cNvSpPr>
          <p:nvPr>
            <p:custDataLst>
              <p:tags r:id="rId3"/>
            </p:custDataLst>
          </p:nvPr>
        </p:nvSpPr>
        <p:spPr>
          <a:xfrm>
            <a:off x="1551412" y="3205461"/>
            <a:ext cx="1101057" cy="1300129"/>
          </a:xfrm>
          <a:prstGeom prst="rect">
            <a:avLst/>
          </a:prstGeom>
        </p:spPr>
        <p:txBody>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6000" b="1" dirty="0">
                <a:solidFill>
                  <a:schemeClr val="bg1"/>
                </a:solidFill>
                <a:latin typeface="造字工房力黑（非商用）常规体" pitchFamily="50" charset="-122"/>
                <a:ea typeface="造字工房力黑（非商用）常规体" pitchFamily="50" charset="-122"/>
                <a:cs typeface="+mn-ea"/>
                <a:sym typeface="+mn-lt"/>
              </a:rPr>
              <a:t>录</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advTm="8764">
        <p14:shred/>
      </p:transition>
    </mc:Choice>
    <mc:Fallback xmlns="">
      <p:transition spd="slow" advTm="876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324610"/>
                                        </p:tgtEl>
                                        <p:attrNameLst>
                                          <p:attrName>style.visibility</p:attrName>
                                        </p:attrNameLst>
                                      </p:cBhvr>
                                      <p:to>
                                        <p:strVal val="visible"/>
                                      </p:to>
                                    </p:set>
                                    <p:anim calcmode="lin" valueType="num">
                                      <p:cBhvr>
                                        <p:cTn id="11" dur="1000" fill="hold"/>
                                        <p:tgtEl>
                                          <p:spTgt spid="324610"/>
                                        </p:tgtEl>
                                        <p:attrNameLst>
                                          <p:attrName>ppt_w</p:attrName>
                                        </p:attrNameLst>
                                      </p:cBhvr>
                                      <p:tavLst>
                                        <p:tav tm="0">
                                          <p:val>
                                            <p:strVal val="#ppt_w+.3"/>
                                          </p:val>
                                        </p:tav>
                                        <p:tav tm="100000">
                                          <p:val>
                                            <p:strVal val="#ppt_w"/>
                                          </p:val>
                                        </p:tav>
                                      </p:tavLst>
                                    </p:anim>
                                    <p:anim calcmode="lin" valueType="num">
                                      <p:cBhvr>
                                        <p:cTn id="12" dur="1000" fill="hold"/>
                                        <p:tgtEl>
                                          <p:spTgt spid="324610"/>
                                        </p:tgtEl>
                                        <p:attrNameLst>
                                          <p:attrName>ppt_h</p:attrName>
                                        </p:attrNameLst>
                                      </p:cBhvr>
                                      <p:tavLst>
                                        <p:tav tm="0">
                                          <p:val>
                                            <p:strVal val="#ppt_h"/>
                                          </p:val>
                                        </p:tav>
                                        <p:tav tm="100000">
                                          <p:val>
                                            <p:strVal val="#ppt_h"/>
                                          </p:val>
                                        </p:tav>
                                      </p:tavLst>
                                    </p:anim>
                                    <p:animEffect transition="in" filter="fade">
                                      <p:cBhvr>
                                        <p:cTn id="13" dur="1000"/>
                                        <p:tgtEl>
                                          <p:spTgt spid="324610"/>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p:cTn id="17" dur="1000" fill="hold"/>
                                        <p:tgtEl>
                                          <p:spTgt spid="103"/>
                                        </p:tgtEl>
                                        <p:attrNameLst>
                                          <p:attrName>ppt_w</p:attrName>
                                        </p:attrNameLst>
                                      </p:cBhvr>
                                      <p:tavLst>
                                        <p:tav tm="0">
                                          <p:val>
                                            <p:strVal val="#ppt_w+.3"/>
                                          </p:val>
                                        </p:tav>
                                        <p:tav tm="100000">
                                          <p:val>
                                            <p:strVal val="#ppt_w"/>
                                          </p:val>
                                        </p:tav>
                                      </p:tavLst>
                                    </p:anim>
                                    <p:anim calcmode="lin" valueType="num">
                                      <p:cBhvr>
                                        <p:cTn id="18" dur="1000" fill="hold"/>
                                        <p:tgtEl>
                                          <p:spTgt spid="103"/>
                                        </p:tgtEl>
                                        <p:attrNameLst>
                                          <p:attrName>ppt_h</p:attrName>
                                        </p:attrNameLst>
                                      </p:cBhvr>
                                      <p:tavLst>
                                        <p:tav tm="0">
                                          <p:val>
                                            <p:strVal val="#ppt_h"/>
                                          </p:val>
                                        </p:tav>
                                        <p:tav tm="100000">
                                          <p:val>
                                            <p:strVal val="#ppt_h"/>
                                          </p:val>
                                        </p:tav>
                                      </p:tavLst>
                                    </p:anim>
                                    <p:animEffect transition="in" filter="fade">
                                      <p:cBhvr>
                                        <p:cTn id="19" dur="1000"/>
                                        <p:tgtEl>
                                          <p:spTgt spid="103"/>
                                        </p:tgtEl>
                                      </p:cBhvr>
                                    </p:animEffect>
                                  </p:childTnLst>
                                </p:cTn>
                              </p:par>
                            </p:childTnLst>
                          </p:cTn>
                        </p:par>
                        <p:par>
                          <p:cTn id="20" fill="hold">
                            <p:stCondLst>
                              <p:cond delay="2500"/>
                            </p:stCondLst>
                            <p:childTnLst>
                              <p:par>
                                <p:cTn id="21" presetID="50" presetClass="entr" presetSubtype="0" decel="100000" fill="hold" grpId="0" nodeType="afterEffect">
                                  <p:stCondLst>
                                    <p:cond delay="0"/>
                                  </p:stCondLst>
                                  <p:childTnLst>
                                    <p:set>
                                      <p:cBhvr>
                                        <p:cTn id="22" dur="1" fill="hold">
                                          <p:stCondLst>
                                            <p:cond delay="0"/>
                                          </p:stCondLst>
                                        </p:cTn>
                                        <p:tgtEl>
                                          <p:spTgt spid="324652"/>
                                        </p:tgtEl>
                                        <p:attrNameLst>
                                          <p:attrName>style.visibility</p:attrName>
                                        </p:attrNameLst>
                                      </p:cBhvr>
                                      <p:to>
                                        <p:strVal val="visible"/>
                                      </p:to>
                                    </p:set>
                                    <p:anim calcmode="lin" valueType="num">
                                      <p:cBhvr>
                                        <p:cTn id="23" dur="1000" fill="hold"/>
                                        <p:tgtEl>
                                          <p:spTgt spid="324652"/>
                                        </p:tgtEl>
                                        <p:attrNameLst>
                                          <p:attrName>ppt_w</p:attrName>
                                        </p:attrNameLst>
                                      </p:cBhvr>
                                      <p:tavLst>
                                        <p:tav tm="0">
                                          <p:val>
                                            <p:strVal val="#ppt_w+.3"/>
                                          </p:val>
                                        </p:tav>
                                        <p:tav tm="100000">
                                          <p:val>
                                            <p:strVal val="#ppt_w"/>
                                          </p:val>
                                        </p:tav>
                                      </p:tavLst>
                                    </p:anim>
                                    <p:anim calcmode="lin" valueType="num">
                                      <p:cBhvr>
                                        <p:cTn id="24" dur="1000" fill="hold"/>
                                        <p:tgtEl>
                                          <p:spTgt spid="324652"/>
                                        </p:tgtEl>
                                        <p:attrNameLst>
                                          <p:attrName>ppt_h</p:attrName>
                                        </p:attrNameLst>
                                      </p:cBhvr>
                                      <p:tavLst>
                                        <p:tav tm="0">
                                          <p:val>
                                            <p:strVal val="#ppt_h"/>
                                          </p:val>
                                        </p:tav>
                                        <p:tav tm="100000">
                                          <p:val>
                                            <p:strVal val="#ppt_h"/>
                                          </p:val>
                                        </p:tav>
                                      </p:tavLst>
                                    </p:anim>
                                    <p:animEffect transition="in" filter="fade">
                                      <p:cBhvr>
                                        <p:cTn id="25" dur="1000"/>
                                        <p:tgtEl>
                                          <p:spTgt spid="324652"/>
                                        </p:tgtEl>
                                      </p:cBhvr>
                                    </p:animEffect>
                                  </p:childTnLst>
                                </p:cTn>
                              </p:par>
                            </p:childTnLst>
                          </p:cTn>
                        </p:par>
                        <p:par>
                          <p:cTn id="26" fill="hold">
                            <p:stCondLst>
                              <p:cond delay="3500"/>
                            </p:stCondLst>
                            <p:childTnLst>
                              <p:par>
                                <p:cTn id="27" presetID="50" presetClass="entr" presetSubtype="0" decel="100000" fill="hold" grpId="0" nodeType="afterEffect">
                                  <p:stCondLst>
                                    <p:cond delay="0"/>
                                  </p:stCondLst>
                                  <p:childTnLst>
                                    <p:set>
                                      <p:cBhvr>
                                        <p:cTn id="28" dur="1" fill="hold">
                                          <p:stCondLst>
                                            <p:cond delay="0"/>
                                          </p:stCondLst>
                                        </p:cTn>
                                        <p:tgtEl>
                                          <p:spTgt spid="324615"/>
                                        </p:tgtEl>
                                        <p:attrNameLst>
                                          <p:attrName>style.visibility</p:attrName>
                                        </p:attrNameLst>
                                      </p:cBhvr>
                                      <p:to>
                                        <p:strVal val="visible"/>
                                      </p:to>
                                    </p:set>
                                    <p:anim calcmode="lin" valueType="num">
                                      <p:cBhvr>
                                        <p:cTn id="29" dur="1000" fill="hold"/>
                                        <p:tgtEl>
                                          <p:spTgt spid="324615"/>
                                        </p:tgtEl>
                                        <p:attrNameLst>
                                          <p:attrName>ppt_w</p:attrName>
                                        </p:attrNameLst>
                                      </p:cBhvr>
                                      <p:tavLst>
                                        <p:tav tm="0">
                                          <p:val>
                                            <p:strVal val="#ppt_w+.3"/>
                                          </p:val>
                                        </p:tav>
                                        <p:tav tm="100000">
                                          <p:val>
                                            <p:strVal val="#ppt_w"/>
                                          </p:val>
                                        </p:tav>
                                      </p:tavLst>
                                    </p:anim>
                                    <p:anim calcmode="lin" valueType="num">
                                      <p:cBhvr>
                                        <p:cTn id="30" dur="1000" fill="hold"/>
                                        <p:tgtEl>
                                          <p:spTgt spid="324615"/>
                                        </p:tgtEl>
                                        <p:attrNameLst>
                                          <p:attrName>ppt_h</p:attrName>
                                        </p:attrNameLst>
                                      </p:cBhvr>
                                      <p:tavLst>
                                        <p:tav tm="0">
                                          <p:val>
                                            <p:strVal val="#ppt_h"/>
                                          </p:val>
                                        </p:tav>
                                        <p:tav tm="100000">
                                          <p:val>
                                            <p:strVal val="#ppt_h"/>
                                          </p:val>
                                        </p:tav>
                                      </p:tavLst>
                                    </p:anim>
                                    <p:animEffect transition="in" filter="fade">
                                      <p:cBhvr>
                                        <p:cTn id="31" dur="1000"/>
                                        <p:tgtEl>
                                          <p:spTgt spid="324615"/>
                                        </p:tgtEl>
                                      </p:cBhvr>
                                    </p:animEffect>
                                  </p:childTnLst>
                                </p:cTn>
                              </p:par>
                            </p:childTnLst>
                          </p:cTn>
                        </p:par>
                        <p:par>
                          <p:cTn id="32" fill="hold">
                            <p:stCondLst>
                              <p:cond delay="4500"/>
                            </p:stCondLst>
                            <p:childTnLst>
                              <p:par>
                                <p:cTn id="33" presetID="50" presetClass="entr" presetSubtype="0" decel="100000" fill="hold" grpId="0" nodeType="afterEffect">
                                  <p:stCondLst>
                                    <p:cond delay="0"/>
                                  </p:stCondLst>
                                  <p:childTnLst>
                                    <p:set>
                                      <p:cBhvr>
                                        <p:cTn id="34" dur="1" fill="hold">
                                          <p:stCondLst>
                                            <p:cond delay="0"/>
                                          </p:stCondLst>
                                        </p:cTn>
                                        <p:tgtEl>
                                          <p:spTgt spid="324613"/>
                                        </p:tgtEl>
                                        <p:attrNameLst>
                                          <p:attrName>style.visibility</p:attrName>
                                        </p:attrNameLst>
                                      </p:cBhvr>
                                      <p:to>
                                        <p:strVal val="visible"/>
                                      </p:to>
                                    </p:set>
                                    <p:anim calcmode="lin" valueType="num">
                                      <p:cBhvr>
                                        <p:cTn id="35" dur="1000" fill="hold"/>
                                        <p:tgtEl>
                                          <p:spTgt spid="324613"/>
                                        </p:tgtEl>
                                        <p:attrNameLst>
                                          <p:attrName>ppt_w</p:attrName>
                                        </p:attrNameLst>
                                      </p:cBhvr>
                                      <p:tavLst>
                                        <p:tav tm="0">
                                          <p:val>
                                            <p:strVal val="#ppt_w+.3"/>
                                          </p:val>
                                        </p:tav>
                                        <p:tav tm="100000">
                                          <p:val>
                                            <p:strVal val="#ppt_w"/>
                                          </p:val>
                                        </p:tav>
                                      </p:tavLst>
                                    </p:anim>
                                    <p:anim calcmode="lin" valueType="num">
                                      <p:cBhvr>
                                        <p:cTn id="36" dur="1000" fill="hold"/>
                                        <p:tgtEl>
                                          <p:spTgt spid="324613"/>
                                        </p:tgtEl>
                                        <p:attrNameLst>
                                          <p:attrName>ppt_h</p:attrName>
                                        </p:attrNameLst>
                                      </p:cBhvr>
                                      <p:tavLst>
                                        <p:tav tm="0">
                                          <p:val>
                                            <p:strVal val="#ppt_h"/>
                                          </p:val>
                                        </p:tav>
                                        <p:tav tm="100000">
                                          <p:val>
                                            <p:strVal val="#ppt_h"/>
                                          </p:val>
                                        </p:tav>
                                      </p:tavLst>
                                    </p:anim>
                                    <p:animEffect transition="in" filter="fade">
                                      <p:cBhvr>
                                        <p:cTn id="37" dur="1000"/>
                                        <p:tgtEl>
                                          <p:spTgt spid="324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10" grpId="0"/>
      <p:bldP spid="324613" grpId="0" animBg="1"/>
      <p:bldP spid="324615" grpId="0" animBg="1"/>
      <p:bldP spid="324652" grpId="0" animBg="1"/>
      <p:bldP spid="10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4FCC6B1-75C9-411E-8EC3-507460DCB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12216" cy="6917687"/>
          </a:xfrm>
          <a:prstGeom prst="rect">
            <a:avLst/>
          </a:prstGeom>
        </p:spPr>
      </p:pic>
      <p:pic>
        <p:nvPicPr>
          <p:cNvPr id="18" name="图片 17">
            <a:extLst>
              <a:ext uri="{FF2B5EF4-FFF2-40B4-BE49-F238E27FC236}">
                <a16:creationId xmlns="" xmlns:a16="http://schemas.microsoft.com/office/drawing/2014/main" id="{8B78F20A-3F39-44A5-B4C7-BD54344881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7848" y="453565"/>
            <a:ext cx="3024336" cy="2951363"/>
          </a:xfrm>
          <a:prstGeom prst="rect">
            <a:avLst/>
          </a:prstGeom>
        </p:spPr>
      </p:pic>
      <p:sp>
        <p:nvSpPr>
          <p:cNvPr id="874499" name="Rectangle 2"/>
          <p:cNvSpPr>
            <a:spLocks noChangeArrowheads="1"/>
          </p:cNvSpPr>
          <p:nvPr/>
        </p:nvSpPr>
        <p:spPr bwMode="gray">
          <a:xfrm>
            <a:off x="2639616" y="3541969"/>
            <a:ext cx="7409048" cy="633047"/>
          </a:xfrm>
          <a:prstGeom prst="rect">
            <a:avLst/>
          </a:prstGeom>
          <a:noFill/>
          <a:ln w="9525">
            <a:noFill/>
            <a:miter lim="800000"/>
            <a:headEnd/>
            <a:tailEnd/>
          </a:ln>
        </p:spPr>
        <p:txBody>
          <a:bodyPr lIns="84392" tIns="42196" rIns="84392" bIns="42196" anchor="ctr"/>
          <a:lstStyle/>
          <a:p>
            <a:pPr algn="ctr"/>
            <a:r>
              <a:rPr lang="en-US" altLang="zh-CN" sz="5000" dirty="0">
                <a:solidFill>
                  <a:schemeClr val="bg1"/>
                </a:solidFill>
                <a:latin typeface="造字工房力黑（非商用）常规体" pitchFamily="50" charset="-122"/>
                <a:ea typeface="造字工房力黑（非商用）常规体" pitchFamily="50" charset="-122"/>
                <a:cs typeface="+mn-ea"/>
                <a:sym typeface="+mn-lt"/>
              </a:rPr>
              <a:t>01</a:t>
            </a:r>
            <a:r>
              <a:rPr lang="zh-CN" altLang="en-US" sz="5000" dirty="0">
                <a:solidFill>
                  <a:schemeClr val="bg1"/>
                </a:solidFill>
                <a:latin typeface="造字工房力黑（非商用）常规体" pitchFamily="50" charset="-122"/>
                <a:ea typeface="造字工房力黑（非商用）常规体" pitchFamily="50" charset="-122"/>
                <a:cs typeface="+mn-ea"/>
                <a:sym typeface="+mn-lt"/>
              </a:rPr>
              <a:t>、信息安全基本常识</a:t>
            </a:r>
            <a:endParaRPr lang="en-US" altLang="zh-CN" sz="50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extLst>
      <p:ext uri="{BB962C8B-B14F-4D97-AF65-F5344CB8AC3E}">
        <p14:creationId xmlns:p14="http://schemas.microsoft.com/office/powerpoint/2010/main" val="41310251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advTm="6589">
        <p14:shred/>
      </p:transition>
    </mc:Choice>
    <mc:Fallback xmlns="">
      <p:transition spd="slow" advTm="658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500" fill="hold"/>
                                        <p:tgtEl>
                                          <p:spTgt spid="16"/>
                                        </p:tgtEl>
                                        <p:attrNameLst>
                                          <p:attrName>ppt_w</p:attrName>
                                        </p:attrNameLst>
                                      </p:cBhvr>
                                      <p:tavLst>
                                        <p:tav tm="0">
                                          <p:val>
                                            <p:fltVal val="0"/>
                                          </p:val>
                                        </p:tav>
                                        <p:tav tm="100000">
                                          <p:val>
                                            <p:strVal val="#ppt_w"/>
                                          </p:val>
                                        </p:tav>
                                      </p:tavLst>
                                    </p:anim>
                                    <p:anim calcmode="lin" valueType="num">
                                      <p:cBhvr>
                                        <p:cTn id="8" dur="1500" fill="hold"/>
                                        <p:tgtEl>
                                          <p:spTgt spid="16"/>
                                        </p:tgtEl>
                                        <p:attrNameLst>
                                          <p:attrName>ppt_h</p:attrName>
                                        </p:attrNameLst>
                                      </p:cBhvr>
                                      <p:tavLst>
                                        <p:tav tm="0">
                                          <p:val>
                                            <p:fltVal val="0"/>
                                          </p:val>
                                        </p:tav>
                                        <p:tav tm="100000">
                                          <p:val>
                                            <p:strVal val="#ppt_h"/>
                                          </p:val>
                                        </p:tav>
                                      </p:tavLst>
                                    </p:anim>
                                    <p:animEffect transition="in" filter="fade">
                                      <p:cBhvr>
                                        <p:cTn id="9" dur="1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500" fill="hold"/>
                                        <p:tgtEl>
                                          <p:spTgt spid="18"/>
                                        </p:tgtEl>
                                        <p:attrNameLst>
                                          <p:attrName>ppt_w</p:attrName>
                                        </p:attrNameLst>
                                      </p:cBhvr>
                                      <p:tavLst>
                                        <p:tav tm="0">
                                          <p:val>
                                            <p:fltVal val="0"/>
                                          </p:val>
                                        </p:tav>
                                        <p:tav tm="100000">
                                          <p:val>
                                            <p:strVal val="#ppt_w"/>
                                          </p:val>
                                        </p:tav>
                                      </p:tavLst>
                                    </p:anim>
                                    <p:anim calcmode="lin" valueType="num">
                                      <p:cBhvr>
                                        <p:cTn id="13" dur="1500" fill="hold"/>
                                        <p:tgtEl>
                                          <p:spTgt spid="18"/>
                                        </p:tgtEl>
                                        <p:attrNameLst>
                                          <p:attrName>ppt_h</p:attrName>
                                        </p:attrNameLst>
                                      </p:cBhvr>
                                      <p:tavLst>
                                        <p:tav tm="0">
                                          <p:val>
                                            <p:fltVal val="0"/>
                                          </p:val>
                                        </p:tav>
                                        <p:tav tm="100000">
                                          <p:val>
                                            <p:strVal val="#ppt_h"/>
                                          </p:val>
                                        </p:tav>
                                      </p:tavLst>
                                    </p:anim>
                                    <p:animEffect transition="in" filter="fade">
                                      <p:cBhvr>
                                        <p:cTn id="14" dur="1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874499"/>
                                        </p:tgtEl>
                                        <p:attrNameLst>
                                          <p:attrName>style.visibility</p:attrName>
                                        </p:attrNameLst>
                                      </p:cBhvr>
                                      <p:to>
                                        <p:strVal val="visible"/>
                                      </p:to>
                                    </p:set>
                                    <p:anim calcmode="lin" valueType="num">
                                      <p:cBhvr>
                                        <p:cTn id="19" dur="1000" fill="hold"/>
                                        <p:tgtEl>
                                          <p:spTgt spid="874499"/>
                                        </p:tgtEl>
                                        <p:attrNameLst>
                                          <p:attrName>ppt_w</p:attrName>
                                        </p:attrNameLst>
                                      </p:cBhvr>
                                      <p:tavLst>
                                        <p:tav tm="0">
                                          <p:val>
                                            <p:strVal val="#ppt_w+.3"/>
                                          </p:val>
                                        </p:tav>
                                        <p:tav tm="100000">
                                          <p:val>
                                            <p:strVal val="#ppt_w"/>
                                          </p:val>
                                        </p:tav>
                                      </p:tavLst>
                                    </p:anim>
                                    <p:anim calcmode="lin" valueType="num">
                                      <p:cBhvr>
                                        <p:cTn id="20" dur="1000" fill="hold"/>
                                        <p:tgtEl>
                                          <p:spTgt spid="874499"/>
                                        </p:tgtEl>
                                        <p:attrNameLst>
                                          <p:attrName>ppt_h</p:attrName>
                                        </p:attrNameLst>
                                      </p:cBhvr>
                                      <p:tavLst>
                                        <p:tav tm="0">
                                          <p:val>
                                            <p:strVal val="#ppt_h"/>
                                          </p:val>
                                        </p:tav>
                                        <p:tav tm="100000">
                                          <p:val>
                                            <p:strVal val="#ppt_h"/>
                                          </p:val>
                                        </p:tav>
                                      </p:tavLst>
                                    </p:anim>
                                    <p:animEffect transition="in" filter="fade">
                                      <p:cBhvr>
                                        <p:cTn id="21" dur="1000"/>
                                        <p:tgtEl>
                                          <p:spTgt spid="874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49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Rectangle 2"/>
          <p:cNvSpPr>
            <a:spLocks noGrp="1" noChangeArrowheads="1"/>
          </p:cNvSpPr>
          <p:nvPr>
            <p:ph type="title" idx="4294967295"/>
          </p:nvPr>
        </p:nvSpPr>
        <p:spPr>
          <a:xfrm>
            <a:off x="1862188" y="576063"/>
            <a:ext cx="8685213" cy="487363"/>
          </a:xfrm>
          <a:prstGeom prst="rect">
            <a:avLst/>
          </a:prstGeom>
        </p:spPr>
        <p:txBody>
          <a:bodyPr vert="horz" wrap="square" lIns="87320" tIns="43660" rIns="87320" bIns="43660" numCol="1" anchor="ctr" anchorCtr="0" compatLnSpc="1">
            <a:prstTxWarp prst="textNoShape">
              <a:avLst/>
            </a:prstTxWarp>
          </a:body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安全问题根源</a:t>
            </a:r>
            <a:r>
              <a:rPr lang="en-US" altLang="zh-CN" sz="3200" dirty="0">
                <a:solidFill>
                  <a:schemeClr val="bg1"/>
                </a:solidFill>
                <a:latin typeface="造字工房力黑（非商用）常规体" pitchFamily="50" charset="-122"/>
                <a:ea typeface="造字工房力黑（非商用）常规体" pitchFamily="50" charset="-122"/>
                <a:cs typeface="+mn-ea"/>
                <a:sym typeface="+mn-lt"/>
              </a:rPr>
              <a:t>—</a:t>
            </a:r>
            <a:r>
              <a:rPr lang="zh-CN" altLang="en-US" sz="2400" dirty="0">
                <a:solidFill>
                  <a:schemeClr val="bg1"/>
                </a:solidFill>
                <a:latin typeface="造字工房力黑（非商用）常规体" pitchFamily="50" charset="-122"/>
                <a:ea typeface="造字工房力黑（非商用）常规体" pitchFamily="50" charset="-122"/>
                <a:cs typeface="+mn-ea"/>
                <a:sym typeface="+mn-lt"/>
              </a:rPr>
              <a:t>外因来自对手的威胁</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aphicFrame>
        <p:nvGraphicFramePr>
          <p:cNvPr id="4" name="表格 3">
            <a:extLst>
              <a:ext uri="{FF2B5EF4-FFF2-40B4-BE49-F238E27FC236}">
                <a16:creationId xmlns="" xmlns:a16="http://schemas.microsoft.com/office/drawing/2014/main" id="{6F4B3945-3ACF-4D5B-AC88-A7BC6C33681F}"/>
              </a:ext>
            </a:extLst>
          </p:cNvPr>
          <p:cNvGraphicFramePr>
            <a:graphicFrameLocks noGrp="1"/>
          </p:cNvGraphicFramePr>
          <p:nvPr>
            <p:extLst>
              <p:ext uri="{D42A27DB-BD31-4B8C-83A1-F6EECF244321}">
                <p14:modId xmlns:p14="http://schemas.microsoft.com/office/powerpoint/2010/main" val="1227451803"/>
              </p:ext>
            </p:extLst>
          </p:nvPr>
        </p:nvGraphicFramePr>
        <p:xfrm>
          <a:off x="1862188" y="1808821"/>
          <a:ext cx="6801791" cy="3816421"/>
        </p:xfrm>
        <a:graphic>
          <a:graphicData uri="http://schemas.openxmlformats.org/drawingml/2006/table">
            <a:tbl>
              <a:tblPr>
                <a:tableStyleId>{5C22544A-7EE6-4342-B048-85BDC9FD1C3A}</a:tableStyleId>
              </a:tblPr>
              <a:tblGrid>
                <a:gridCol w="1635046">
                  <a:extLst>
                    <a:ext uri="{9D8B030D-6E8A-4147-A177-3AD203B41FA5}">
                      <a16:colId xmlns="" xmlns:a16="http://schemas.microsoft.com/office/drawing/2014/main" val="3493849264"/>
                    </a:ext>
                  </a:extLst>
                </a:gridCol>
                <a:gridCol w="1111831">
                  <a:extLst>
                    <a:ext uri="{9D8B030D-6E8A-4147-A177-3AD203B41FA5}">
                      <a16:colId xmlns="" xmlns:a16="http://schemas.microsoft.com/office/drawing/2014/main" val="2938765027"/>
                    </a:ext>
                  </a:extLst>
                </a:gridCol>
                <a:gridCol w="4054914">
                  <a:extLst>
                    <a:ext uri="{9D8B030D-6E8A-4147-A177-3AD203B41FA5}">
                      <a16:colId xmlns="" xmlns:a16="http://schemas.microsoft.com/office/drawing/2014/main" val="307791607"/>
                    </a:ext>
                  </a:extLst>
                </a:gridCol>
              </a:tblGrid>
              <a:tr h="545203">
                <a:tc rowSpan="2">
                  <a:txBody>
                    <a:bodyPr/>
                    <a:lstStyle/>
                    <a:p>
                      <a:pPr algn="ctr" fontAlgn="ctr"/>
                      <a:r>
                        <a:rPr lang="zh-CN" altLang="en-US" sz="2000" b="1" u="none" strike="noStrike" dirty="0">
                          <a:effectLst/>
                        </a:rPr>
                        <a:t>国家安全威胁</a:t>
                      </a:r>
                      <a:endParaRPr lang="zh-CN" altLang="en-US" sz="2000" b="1"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B w="12700" cap="flat" cmpd="sng" algn="ctr">
                      <a:solidFill>
                        <a:schemeClr val="tx1"/>
                      </a:solidFill>
                      <a:prstDash val="solid"/>
                      <a:round/>
                      <a:headEnd type="none" w="med" len="med"/>
                      <a:tailEnd type="none" w="med" len="med"/>
                    </a:lnB>
                    <a:solidFill>
                      <a:srgbClr val="0665C6">
                        <a:alpha val="15000"/>
                      </a:srgbClr>
                    </a:solidFill>
                  </a:tcPr>
                </a:tc>
                <a:tc>
                  <a:txBody>
                    <a:bodyPr/>
                    <a:lstStyle/>
                    <a:p>
                      <a:pPr algn="ctr" fontAlgn="ctr"/>
                      <a:r>
                        <a:rPr lang="zh-CN" altLang="en-US" sz="1400" u="none" strike="noStrike">
                          <a:effectLst/>
                        </a:rPr>
                        <a:t>信息战士</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tc>
                  <a:txBody>
                    <a:bodyPr/>
                    <a:lstStyle/>
                    <a:p>
                      <a:pPr algn="l" fontAlgn="ctr"/>
                      <a:r>
                        <a:rPr lang="zh-CN" altLang="en-US" sz="1400" u="none" strike="noStrike" dirty="0">
                          <a:effectLst/>
                        </a:rPr>
                        <a:t>     减小国家决策空间、战略优势，</a:t>
                      </a:r>
                      <a:endParaRPr lang="en-US" altLang="zh-CN" sz="1400" u="none" strike="noStrike" dirty="0">
                        <a:effectLst/>
                      </a:endParaRPr>
                    </a:p>
                    <a:p>
                      <a:pPr algn="l" fontAlgn="ctr"/>
                      <a:r>
                        <a:rPr lang="en-US" altLang="zh-CN" sz="1400" u="none" strike="noStrike" dirty="0">
                          <a:effectLst/>
                        </a:rPr>
                        <a:t>     </a:t>
                      </a:r>
                      <a:r>
                        <a:rPr lang="zh-CN" altLang="en-US" sz="1400" u="none" strike="noStrike" dirty="0">
                          <a:effectLst/>
                        </a:rPr>
                        <a:t>制造混乱，进行目标破坏</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extLst>
                  <a:ext uri="{0D108BD9-81ED-4DB2-BD59-A6C34878D82A}">
                    <a16:rowId xmlns="" xmlns:a16="http://schemas.microsoft.com/office/drawing/2014/main" val="4281924710"/>
                  </a:ext>
                </a:extLst>
              </a:tr>
              <a:tr h="545203">
                <a:tc vMerge="1">
                  <a:txBody>
                    <a:bodyPr/>
                    <a:lstStyle/>
                    <a:p>
                      <a:endParaRPr lang="zh-CN" altLang="en-US"/>
                    </a:p>
                  </a:txBody>
                  <a:tcPr/>
                </a:tc>
                <a:tc>
                  <a:txBody>
                    <a:bodyPr/>
                    <a:lstStyle/>
                    <a:p>
                      <a:pPr algn="ctr" fontAlgn="ctr"/>
                      <a:r>
                        <a:rPr lang="zh-CN" altLang="en-US" sz="1400" u="none" strike="noStrike">
                          <a:effectLst/>
                        </a:rPr>
                        <a:t>情报机构</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tc>
                  <a:txBody>
                    <a:bodyPr/>
                    <a:lstStyle/>
                    <a:p>
                      <a:pPr algn="l" fontAlgn="ctr"/>
                      <a:r>
                        <a:rPr lang="zh-CN" altLang="en-US" sz="1400" u="none" strike="noStrike" dirty="0">
                          <a:effectLst/>
                        </a:rPr>
                        <a:t>     搜集政治、军事、经济信息。</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extLst>
                  <a:ext uri="{0D108BD9-81ED-4DB2-BD59-A6C34878D82A}">
                    <a16:rowId xmlns="" xmlns:a16="http://schemas.microsoft.com/office/drawing/2014/main" val="4275104478"/>
                  </a:ext>
                </a:extLst>
              </a:tr>
              <a:tr h="545203">
                <a:tc rowSpan="3">
                  <a:txBody>
                    <a:bodyPr/>
                    <a:lstStyle/>
                    <a:p>
                      <a:pPr algn="ctr" fontAlgn="ctr"/>
                      <a:r>
                        <a:rPr lang="zh-CN" altLang="en-US" sz="2000" b="1" u="none" strike="noStrike">
                          <a:effectLst/>
                        </a:rPr>
                        <a:t>共同威胁</a:t>
                      </a:r>
                      <a:endParaRPr lang="zh-CN" altLang="en-US" sz="2000" b="1"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65C6">
                        <a:alpha val="15000"/>
                      </a:srgbClr>
                    </a:solidFill>
                  </a:tcPr>
                </a:tc>
                <a:tc>
                  <a:txBody>
                    <a:bodyPr/>
                    <a:lstStyle/>
                    <a:p>
                      <a:pPr algn="ctr" fontAlgn="ctr"/>
                      <a:r>
                        <a:rPr lang="zh-CN" altLang="en-US" sz="1400" u="none" strike="noStrike">
                          <a:effectLst/>
                        </a:rPr>
                        <a:t>恐怖分子</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solidFill>
                      <a:srgbClr val="0665C6">
                        <a:alpha val="15000"/>
                      </a:srgbClr>
                    </a:solidFill>
                  </a:tcPr>
                </a:tc>
                <a:tc>
                  <a:txBody>
                    <a:bodyPr/>
                    <a:lstStyle/>
                    <a:p>
                      <a:pPr algn="l" fontAlgn="ctr"/>
                      <a:r>
                        <a:rPr lang="zh-CN" altLang="en-US" sz="1400" u="none" strike="noStrike" dirty="0">
                          <a:effectLst/>
                        </a:rPr>
                        <a:t>     破坏公共秩序，制造混乱，发动政变。</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extLst>
                  <a:ext uri="{0D108BD9-81ED-4DB2-BD59-A6C34878D82A}">
                    <a16:rowId xmlns="" xmlns:a16="http://schemas.microsoft.com/office/drawing/2014/main" val="1828974997"/>
                  </a:ext>
                </a:extLst>
              </a:tr>
              <a:tr h="545203">
                <a:tc vMerge="1">
                  <a:txBody>
                    <a:bodyPr/>
                    <a:lstStyle/>
                    <a:p>
                      <a:endParaRPr lang="zh-CN" altLang="en-US"/>
                    </a:p>
                  </a:txBody>
                  <a:tcPr/>
                </a:tc>
                <a:tc>
                  <a:txBody>
                    <a:bodyPr/>
                    <a:lstStyle/>
                    <a:p>
                      <a:pPr algn="ctr" fontAlgn="ctr"/>
                      <a:r>
                        <a:rPr lang="zh-CN" altLang="en-US" sz="1400" u="none" strike="noStrike">
                          <a:effectLst/>
                        </a:rPr>
                        <a:t>商业间谍</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0665C6">
                        <a:alpha val="15000"/>
                      </a:srgbClr>
                    </a:solidFill>
                  </a:tcPr>
                </a:tc>
                <a:tc>
                  <a:txBody>
                    <a:bodyPr/>
                    <a:lstStyle/>
                    <a:p>
                      <a:pPr algn="l" fontAlgn="ctr"/>
                      <a:r>
                        <a:rPr lang="zh-CN" altLang="en-US" sz="1400" u="none" strike="noStrike" dirty="0">
                          <a:effectLst/>
                        </a:rPr>
                        <a:t>     掠夺竞争优势、恐吓</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B w="12700" cap="flat" cmpd="sng" algn="ctr">
                      <a:solidFill>
                        <a:schemeClr val="tx1"/>
                      </a:solidFill>
                      <a:prstDash val="solid"/>
                      <a:round/>
                      <a:headEnd type="none" w="med" len="med"/>
                      <a:tailEnd type="none" w="med" len="med"/>
                    </a:lnB>
                    <a:solidFill>
                      <a:srgbClr val="0665C6">
                        <a:alpha val="15000"/>
                      </a:srgbClr>
                    </a:solidFill>
                  </a:tcPr>
                </a:tc>
                <a:extLst>
                  <a:ext uri="{0D108BD9-81ED-4DB2-BD59-A6C34878D82A}">
                    <a16:rowId xmlns="" xmlns:a16="http://schemas.microsoft.com/office/drawing/2014/main" val="322887000"/>
                  </a:ext>
                </a:extLst>
              </a:tr>
              <a:tr h="545203">
                <a:tc vMerge="1">
                  <a:txBody>
                    <a:bodyPr/>
                    <a:lstStyle/>
                    <a:p>
                      <a:endParaRPr lang="zh-CN" altLang="en-US"/>
                    </a:p>
                  </a:txBody>
                  <a:tcPr/>
                </a:tc>
                <a:tc>
                  <a:txBody>
                    <a:bodyPr/>
                    <a:lstStyle/>
                    <a:p>
                      <a:pPr algn="ctr" fontAlgn="ctr"/>
                      <a:r>
                        <a:rPr lang="zh-CN" altLang="en-US" sz="1400" u="none" strike="noStrike" dirty="0">
                          <a:effectLst/>
                        </a:rPr>
                        <a:t>犯罪团伙</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65C6">
                        <a:alpha val="15000"/>
                      </a:srgbClr>
                    </a:solidFill>
                  </a:tcPr>
                </a:tc>
                <a:tc>
                  <a:txBody>
                    <a:bodyPr/>
                    <a:lstStyle/>
                    <a:p>
                      <a:pPr algn="l" fontAlgn="ctr"/>
                      <a:r>
                        <a:rPr lang="zh-CN" altLang="en-US" sz="1400" u="none" strike="noStrike" dirty="0">
                          <a:effectLst/>
                        </a:rPr>
                        <a:t>     施行报复，实现经济目的，破坏制度。</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665C6">
                        <a:alpha val="15000"/>
                      </a:srgbClr>
                    </a:solidFill>
                  </a:tcPr>
                </a:tc>
                <a:extLst>
                  <a:ext uri="{0D108BD9-81ED-4DB2-BD59-A6C34878D82A}">
                    <a16:rowId xmlns="" xmlns:a16="http://schemas.microsoft.com/office/drawing/2014/main" val="1322324894"/>
                  </a:ext>
                </a:extLst>
              </a:tr>
              <a:tr h="545203">
                <a:tc rowSpan="2">
                  <a:txBody>
                    <a:bodyPr/>
                    <a:lstStyle/>
                    <a:p>
                      <a:pPr algn="ctr" fontAlgn="ctr"/>
                      <a:r>
                        <a:rPr lang="zh-CN" altLang="en-US" sz="2000" b="1" u="none" strike="noStrike" dirty="0">
                          <a:effectLst/>
                        </a:rPr>
                        <a:t>局部威胁</a:t>
                      </a:r>
                      <a:endParaRPr lang="zh-CN" altLang="en-US" sz="2000" b="1"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T w="12700" cap="flat" cmpd="sng" algn="ctr">
                      <a:solidFill>
                        <a:schemeClr val="tx1"/>
                      </a:solidFill>
                      <a:prstDash val="solid"/>
                      <a:round/>
                      <a:headEnd type="none" w="med" len="med"/>
                      <a:tailEnd type="none" w="med" len="med"/>
                    </a:lnT>
                    <a:solidFill>
                      <a:srgbClr val="0665C6">
                        <a:alpha val="15000"/>
                      </a:srgbClr>
                    </a:solidFill>
                  </a:tcPr>
                </a:tc>
                <a:tc>
                  <a:txBody>
                    <a:bodyPr/>
                    <a:lstStyle/>
                    <a:p>
                      <a:pPr algn="ctr" fontAlgn="ctr"/>
                      <a:r>
                        <a:rPr lang="zh-CN" altLang="en-US" sz="1400" u="none" strike="noStrike">
                          <a:effectLst/>
                        </a:rPr>
                        <a:t>社会型黑客</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lnT w="12700" cap="flat" cmpd="sng" algn="ctr">
                      <a:solidFill>
                        <a:schemeClr val="tx1"/>
                      </a:solidFill>
                      <a:prstDash val="solid"/>
                      <a:round/>
                      <a:headEnd type="none" w="med" len="med"/>
                      <a:tailEnd type="none" w="med" len="med"/>
                    </a:lnT>
                    <a:solidFill>
                      <a:srgbClr val="0665C6">
                        <a:alpha val="15000"/>
                      </a:srgbClr>
                    </a:solidFill>
                  </a:tcPr>
                </a:tc>
                <a:tc>
                  <a:txBody>
                    <a:bodyPr/>
                    <a:lstStyle/>
                    <a:p>
                      <a:pPr algn="l" fontAlgn="ctr"/>
                      <a:r>
                        <a:rPr lang="zh-CN" altLang="en-US" sz="1400" u="none" strike="noStrike" dirty="0">
                          <a:effectLst/>
                        </a:rPr>
                        <a:t>     攫取经济欠，恐吓，挑战，获取声望。</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lnT w="12700" cap="flat" cmpd="sng" algn="ctr">
                      <a:solidFill>
                        <a:schemeClr val="tx1"/>
                      </a:solidFill>
                      <a:prstDash val="solid"/>
                      <a:round/>
                      <a:headEnd type="none" w="med" len="med"/>
                      <a:tailEnd type="none" w="med" len="med"/>
                    </a:lnT>
                    <a:solidFill>
                      <a:srgbClr val="0665C6">
                        <a:alpha val="15000"/>
                      </a:srgbClr>
                    </a:solidFill>
                  </a:tcPr>
                </a:tc>
                <a:extLst>
                  <a:ext uri="{0D108BD9-81ED-4DB2-BD59-A6C34878D82A}">
                    <a16:rowId xmlns="" xmlns:a16="http://schemas.microsoft.com/office/drawing/2014/main" val="806254746"/>
                  </a:ext>
                </a:extLst>
              </a:tr>
              <a:tr h="545203">
                <a:tc vMerge="1">
                  <a:txBody>
                    <a:bodyPr/>
                    <a:lstStyle/>
                    <a:p>
                      <a:endParaRPr lang="zh-CN" altLang="en-US"/>
                    </a:p>
                  </a:txBody>
                  <a:tcPr/>
                </a:tc>
                <a:tc>
                  <a:txBody>
                    <a:bodyPr/>
                    <a:lstStyle/>
                    <a:p>
                      <a:pPr algn="ctr" fontAlgn="ctr"/>
                      <a:r>
                        <a:rPr lang="zh-CN" altLang="en-US" sz="1400" u="none" strike="noStrike">
                          <a:effectLst/>
                        </a:rPr>
                        <a:t>娱乐型黑客</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tc>
                  <a:txBody>
                    <a:bodyPr/>
                    <a:lstStyle/>
                    <a:p>
                      <a:pPr algn="l" fontAlgn="ctr"/>
                      <a:r>
                        <a:rPr lang="zh-CN" altLang="en-US" sz="1400" u="none" strike="noStrike" dirty="0">
                          <a:effectLst/>
                        </a:rPr>
                        <a:t>      以吓人为了，喜欢挑战。</a:t>
                      </a:r>
                      <a:endParaRPr lang="zh-CN" altLang="en-US" sz="1400" b="0" i="0" u="none" strike="noStrike" dirty="0">
                        <a:solidFill>
                          <a:srgbClr val="000000"/>
                        </a:solidFill>
                        <a:effectLst/>
                        <a:latin typeface="等线" panose="02010600030101010101" pitchFamily="2" charset="-122"/>
                        <a:ea typeface="等线" panose="02010600030101010101" pitchFamily="2" charset="-122"/>
                      </a:endParaRPr>
                    </a:p>
                  </a:txBody>
                  <a:tcPr marL="6350" marR="6350" marT="6350" marB="0" anchor="ctr">
                    <a:solidFill>
                      <a:srgbClr val="0665C6">
                        <a:alpha val="15000"/>
                      </a:srgbClr>
                    </a:solidFill>
                  </a:tcPr>
                </a:tc>
                <a:extLst>
                  <a:ext uri="{0D108BD9-81ED-4DB2-BD59-A6C34878D82A}">
                    <a16:rowId xmlns="" xmlns:a16="http://schemas.microsoft.com/office/drawing/2014/main" val="1280981365"/>
                  </a:ext>
                </a:extLst>
              </a:tr>
            </a:tbl>
          </a:graphicData>
        </a:graphic>
      </p:graphicFrame>
      <p:pic>
        <p:nvPicPr>
          <p:cNvPr id="16" name="图片 15">
            <a:extLst>
              <a:ext uri="{FF2B5EF4-FFF2-40B4-BE49-F238E27FC236}">
                <a16:creationId xmlns="" xmlns:a16="http://schemas.microsoft.com/office/drawing/2014/main" id="{DE6AAC7B-F773-437B-A8E8-D0E7008DBB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5740" y="3717032"/>
            <a:ext cx="4783588" cy="31409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3210">
        <p14:shred/>
      </p:transition>
    </mc:Choice>
    <mc:Fallback xmlns="">
      <p:transition spd="slow" advTm="3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41730"/>
                                        </p:tgtEl>
                                        <p:attrNameLst>
                                          <p:attrName>style.visibility</p:attrName>
                                        </p:attrNameLst>
                                      </p:cBhvr>
                                      <p:to>
                                        <p:strVal val="visible"/>
                                      </p:to>
                                    </p:set>
                                    <p:anim calcmode="lin" valueType="num">
                                      <p:cBhvr>
                                        <p:cTn id="7" dur="1000" fill="hold"/>
                                        <p:tgtEl>
                                          <p:spTgt spid="841730"/>
                                        </p:tgtEl>
                                        <p:attrNameLst>
                                          <p:attrName>ppt_w</p:attrName>
                                        </p:attrNameLst>
                                      </p:cBhvr>
                                      <p:tavLst>
                                        <p:tav tm="0">
                                          <p:val>
                                            <p:strVal val="#ppt_w+.3"/>
                                          </p:val>
                                        </p:tav>
                                        <p:tav tm="100000">
                                          <p:val>
                                            <p:strVal val="#ppt_w"/>
                                          </p:val>
                                        </p:tav>
                                      </p:tavLst>
                                    </p:anim>
                                    <p:anim calcmode="lin" valueType="num">
                                      <p:cBhvr>
                                        <p:cTn id="8" dur="1000" fill="hold"/>
                                        <p:tgtEl>
                                          <p:spTgt spid="841730"/>
                                        </p:tgtEl>
                                        <p:attrNameLst>
                                          <p:attrName>ppt_h</p:attrName>
                                        </p:attrNameLst>
                                      </p:cBhvr>
                                      <p:tavLst>
                                        <p:tav tm="0">
                                          <p:val>
                                            <p:strVal val="#ppt_h"/>
                                          </p:val>
                                        </p:tav>
                                        <p:tav tm="100000">
                                          <p:val>
                                            <p:strVal val="#ppt_h"/>
                                          </p:val>
                                        </p:tav>
                                      </p:tavLst>
                                    </p:anim>
                                    <p:animEffect transition="in" filter="fade">
                                      <p:cBhvr>
                                        <p:cTn id="9" dur="1000"/>
                                        <p:tgtEl>
                                          <p:spTgt spid="841730"/>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17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ChangeArrowheads="1"/>
          </p:cNvSpPr>
          <p:nvPr>
            <p:ph type="title" idx="4294967295"/>
          </p:nvPr>
        </p:nvSpPr>
        <p:spPr>
          <a:xfrm>
            <a:off x="1917403" y="589004"/>
            <a:ext cx="5473700" cy="449262"/>
          </a:xfrm>
          <a:prstGeom prst="rect">
            <a:avLst/>
          </a:prstGeom>
        </p:spPr>
        <p:txBody>
          <a:bodyPr vert="horz" wrap="square" lIns="87320" tIns="43660" rIns="87320" bIns="43660" numCol="1" anchor="ctr" anchorCtr="0" compatLnSpc="1">
            <a:prstTxWarp prst="textNoShape">
              <a:avLst/>
            </a:prstTxWarp>
          </a:body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什么是信息安全</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855044" name="Text Box 4"/>
          <p:cNvSpPr txBox="1">
            <a:spLocks noChangeArrowheads="1"/>
          </p:cNvSpPr>
          <p:nvPr/>
        </p:nvSpPr>
        <p:spPr bwMode="auto">
          <a:xfrm>
            <a:off x="4180472" y="2645469"/>
            <a:ext cx="4059393" cy="450302"/>
          </a:xfrm>
          <a:prstGeom prst="rect">
            <a:avLst/>
          </a:prstGeom>
          <a:noFill/>
          <a:ln w="38100">
            <a:noFill/>
            <a:miter lim="800000"/>
            <a:headEnd/>
            <a:tailEnd/>
          </a:ln>
        </p:spPr>
        <p:txBody>
          <a:bodyPr wrap="square" lIns="84377" tIns="42189" rIns="84377" bIns="42189">
            <a:spAutoFit/>
          </a:bodyPr>
          <a:lstStyle/>
          <a:p>
            <a:pPr defTabSz="411784">
              <a:lnSpc>
                <a:spcPct val="150000"/>
              </a:lnSpc>
              <a:spcBef>
                <a:spcPct val="50000"/>
              </a:spcBef>
            </a:pPr>
            <a:r>
              <a:rPr lang="zh-CN" altLang="en-US" dirty="0">
                <a:solidFill>
                  <a:schemeClr val="bg1"/>
                </a:solidFill>
                <a:latin typeface="+mn-lt"/>
                <a:ea typeface="微软雅黑" panose="020B0503020204020204" pitchFamily="34" charset="-122"/>
                <a:cs typeface="+mn-ea"/>
                <a:sym typeface="+mn-lt"/>
              </a:rPr>
              <a:t>可用性（</a:t>
            </a:r>
            <a:r>
              <a:rPr lang="en-US" altLang="zh-CN" dirty="0">
                <a:solidFill>
                  <a:schemeClr val="bg1"/>
                </a:solidFill>
                <a:latin typeface="+mn-lt"/>
                <a:ea typeface="微软雅黑" panose="020B0503020204020204" pitchFamily="34" charset="-122"/>
                <a:cs typeface="+mn-ea"/>
                <a:sym typeface="+mn-lt"/>
              </a:rPr>
              <a:t>Availability</a:t>
            </a:r>
            <a:r>
              <a:rPr lang="zh-CN" altLang="en-US" dirty="0">
                <a:solidFill>
                  <a:schemeClr val="bg1"/>
                </a:solidFill>
                <a:latin typeface="+mn-lt"/>
                <a:ea typeface="微软雅黑" panose="020B0503020204020204" pitchFamily="34" charset="-122"/>
                <a:cs typeface="+mn-ea"/>
                <a:sym typeface="+mn-lt"/>
              </a:rPr>
              <a:t>）</a:t>
            </a:r>
          </a:p>
        </p:txBody>
      </p:sp>
      <p:sp>
        <p:nvSpPr>
          <p:cNvPr id="855045" name="Text Box 5"/>
          <p:cNvSpPr txBox="1">
            <a:spLocks noChangeArrowheads="1"/>
          </p:cNvSpPr>
          <p:nvPr/>
        </p:nvSpPr>
        <p:spPr bwMode="auto">
          <a:xfrm>
            <a:off x="2279576" y="4981076"/>
            <a:ext cx="9001000" cy="1608696"/>
          </a:xfrm>
          <a:prstGeom prst="rect">
            <a:avLst/>
          </a:prstGeom>
          <a:noFill/>
          <a:ln w="38100">
            <a:noFill/>
            <a:miter lim="800000"/>
            <a:headEnd/>
            <a:tailEnd/>
          </a:ln>
        </p:spPr>
        <p:txBody>
          <a:bodyPr wrap="square" lIns="84377" tIns="42189" rIns="84377" bIns="42189">
            <a:spAutoFit/>
          </a:bodyPr>
          <a:lstStyle/>
          <a:p>
            <a:pPr marL="285750" indent="-285750" defTabSz="411784">
              <a:spcBef>
                <a:spcPct val="50000"/>
              </a:spcBef>
              <a:buFont typeface="Wingdings" panose="05000000000000000000" pitchFamily="2" charset="2"/>
              <a:buChar char="u"/>
            </a:pPr>
            <a:r>
              <a:rPr lang="zh-CN" altLang="en-US" b="1" dirty="0">
                <a:solidFill>
                  <a:schemeClr val="bg1"/>
                </a:solidFill>
                <a:latin typeface="+mn-lt"/>
                <a:ea typeface="微软雅黑" panose="020B0503020204020204" pitchFamily="34" charset="-122"/>
                <a:cs typeface="+mn-ea"/>
                <a:sym typeface="+mn-lt"/>
              </a:rPr>
              <a:t>保密性</a:t>
            </a:r>
            <a:r>
              <a:rPr lang="zh-CN" altLang="en-US" dirty="0">
                <a:solidFill>
                  <a:schemeClr val="bg1"/>
                </a:solidFill>
                <a:latin typeface="+mn-lt"/>
                <a:ea typeface="微软雅黑" panose="020B0503020204020204" pitchFamily="34" charset="-122"/>
                <a:cs typeface="+mn-ea"/>
                <a:sym typeface="+mn-lt"/>
              </a:rPr>
              <a:t>：确保信息没有非授权的泄漏，不被非授权的个人、组织和计算机程序使用</a:t>
            </a:r>
          </a:p>
          <a:p>
            <a:pPr marL="285750" indent="-285750" defTabSz="411784">
              <a:spcBef>
                <a:spcPct val="50000"/>
              </a:spcBef>
              <a:buFont typeface="Wingdings" panose="05000000000000000000" pitchFamily="2" charset="2"/>
              <a:buChar char="u"/>
            </a:pPr>
            <a:r>
              <a:rPr lang="zh-CN" altLang="en-US" b="1" dirty="0">
                <a:solidFill>
                  <a:schemeClr val="bg1"/>
                </a:solidFill>
                <a:latin typeface="+mn-lt"/>
                <a:ea typeface="微软雅黑" panose="020B0503020204020204" pitchFamily="34" charset="-122"/>
                <a:cs typeface="+mn-ea"/>
                <a:sym typeface="+mn-lt"/>
              </a:rPr>
              <a:t>完整性</a:t>
            </a:r>
            <a:r>
              <a:rPr lang="zh-CN" altLang="en-US" dirty="0">
                <a:solidFill>
                  <a:schemeClr val="bg1"/>
                </a:solidFill>
                <a:latin typeface="+mn-lt"/>
                <a:ea typeface="微软雅黑" panose="020B0503020204020204" pitchFamily="34" charset="-122"/>
                <a:cs typeface="+mn-ea"/>
                <a:sym typeface="+mn-lt"/>
              </a:rPr>
              <a:t>：确保信息没有遭到篡改和破坏</a:t>
            </a:r>
          </a:p>
          <a:p>
            <a:pPr marL="285750" indent="-285750" defTabSz="411784">
              <a:spcBef>
                <a:spcPct val="50000"/>
              </a:spcBef>
              <a:buFont typeface="Wingdings" panose="05000000000000000000" pitchFamily="2" charset="2"/>
              <a:buChar char="u"/>
            </a:pPr>
            <a:r>
              <a:rPr lang="zh-CN" altLang="en-US" b="1" dirty="0">
                <a:solidFill>
                  <a:schemeClr val="bg1"/>
                </a:solidFill>
                <a:latin typeface="+mn-lt"/>
                <a:ea typeface="微软雅黑" panose="020B0503020204020204" pitchFamily="34" charset="-122"/>
                <a:cs typeface="+mn-ea"/>
                <a:sym typeface="+mn-lt"/>
              </a:rPr>
              <a:t>可用性</a:t>
            </a:r>
            <a:r>
              <a:rPr lang="zh-CN" altLang="en-US" dirty="0">
                <a:solidFill>
                  <a:schemeClr val="bg1"/>
                </a:solidFill>
                <a:latin typeface="+mn-lt"/>
                <a:ea typeface="微软雅黑" panose="020B0503020204020204" pitchFamily="34" charset="-122"/>
                <a:cs typeface="+mn-ea"/>
                <a:sym typeface="+mn-lt"/>
              </a:rPr>
              <a:t>：确保拥有授权的用户或程序可以及时、正常使用信息</a:t>
            </a:r>
          </a:p>
          <a:p>
            <a:pPr marL="285750" indent="-285750" defTabSz="411784">
              <a:spcBef>
                <a:spcPct val="50000"/>
              </a:spcBef>
              <a:buFont typeface="Wingdings" panose="05000000000000000000" pitchFamily="2" charset="2"/>
              <a:buChar char="u"/>
            </a:pPr>
            <a:endParaRPr lang="en-US" altLang="zh-CN" dirty="0">
              <a:solidFill>
                <a:schemeClr val="bg1"/>
              </a:solidFill>
              <a:latin typeface="+mn-lt"/>
              <a:ea typeface="微软雅黑" panose="020B0503020204020204" pitchFamily="34" charset="-122"/>
              <a:cs typeface="+mn-ea"/>
              <a:sym typeface="+mn-lt"/>
            </a:endParaRPr>
          </a:p>
        </p:txBody>
      </p:sp>
      <p:sp>
        <p:nvSpPr>
          <p:cNvPr id="14" name="矩形 13">
            <a:extLst>
              <a:ext uri="{FF2B5EF4-FFF2-40B4-BE49-F238E27FC236}">
                <a16:creationId xmlns="" xmlns:a16="http://schemas.microsoft.com/office/drawing/2014/main" id="{BE266951-C9A7-4061-8566-38FADB8FD380}"/>
              </a:ext>
            </a:extLst>
          </p:cNvPr>
          <p:cNvSpPr/>
          <p:nvPr/>
        </p:nvSpPr>
        <p:spPr>
          <a:xfrm>
            <a:off x="7715714" y="1948197"/>
            <a:ext cx="3996910" cy="1688411"/>
          </a:xfrm>
          <a:prstGeom prst="rect">
            <a:avLst/>
          </a:prstGeom>
        </p:spPr>
        <p:txBody>
          <a:bodyPr wrap="square">
            <a:spAutoFit/>
          </a:bodyPr>
          <a:lstStyle/>
          <a:p>
            <a:pPr>
              <a:lnSpc>
                <a:spcPct val="150000"/>
              </a:lnSpc>
            </a:pPr>
            <a:r>
              <a:rPr lang="zh-CN" altLang="en-US" sz="2400" b="1" dirty="0">
                <a:solidFill>
                  <a:schemeClr val="bg1"/>
                </a:solidFill>
                <a:ea typeface="微软雅黑" panose="020B0503020204020204" pitchFamily="34" charset="-122"/>
                <a:cs typeface="+mn-ea"/>
                <a:sym typeface="+mn-lt"/>
              </a:rPr>
              <a:t> 防止</a:t>
            </a:r>
            <a:r>
              <a:rPr lang="zh-CN" altLang="en-US" dirty="0">
                <a:solidFill>
                  <a:schemeClr val="bg1"/>
                </a:solidFill>
                <a:ea typeface="微软雅黑" panose="020B0503020204020204" pitchFamily="34" charset="-122"/>
                <a:cs typeface="+mn-ea"/>
                <a:sym typeface="+mn-lt"/>
              </a:rPr>
              <a:t>未经授权使用信息、</a:t>
            </a:r>
            <a:endParaRPr lang="en-US" altLang="zh-CN" dirty="0">
              <a:solidFill>
                <a:schemeClr val="bg1"/>
              </a:solidFill>
              <a:ea typeface="微软雅黑" panose="020B0503020204020204" pitchFamily="34" charset="-122"/>
              <a:cs typeface="+mn-ea"/>
              <a:sym typeface="+mn-lt"/>
            </a:endParaRPr>
          </a:p>
          <a:p>
            <a:pPr>
              <a:lnSpc>
                <a:spcPct val="150000"/>
              </a:lnSpc>
            </a:pPr>
            <a:r>
              <a:rPr lang="zh-CN" altLang="en-US" sz="2400" b="1" dirty="0">
                <a:solidFill>
                  <a:schemeClr val="bg1"/>
                </a:solidFill>
                <a:ea typeface="微软雅黑" panose="020B0503020204020204" pitchFamily="34" charset="-122"/>
                <a:cs typeface="+mn-ea"/>
                <a:sym typeface="+mn-lt"/>
              </a:rPr>
              <a:t> 防止</a:t>
            </a:r>
            <a:r>
              <a:rPr lang="zh-CN" altLang="en-US" dirty="0">
                <a:solidFill>
                  <a:schemeClr val="bg1"/>
                </a:solidFill>
                <a:ea typeface="微软雅黑" panose="020B0503020204020204" pitchFamily="34" charset="-122"/>
                <a:cs typeface="+mn-ea"/>
                <a:sym typeface="+mn-lt"/>
              </a:rPr>
              <a:t>对信息的非法修改和破坏、</a:t>
            </a:r>
            <a:endParaRPr lang="en-US" altLang="zh-CN" dirty="0">
              <a:solidFill>
                <a:schemeClr val="bg1"/>
              </a:solidFill>
              <a:ea typeface="微软雅黑" panose="020B0503020204020204" pitchFamily="34" charset="-122"/>
              <a:cs typeface="+mn-ea"/>
              <a:sym typeface="+mn-lt"/>
            </a:endParaRPr>
          </a:p>
          <a:p>
            <a:pPr>
              <a:lnSpc>
                <a:spcPct val="150000"/>
              </a:lnSpc>
            </a:pPr>
            <a:r>
              <a:rPr lang="zh-CN" altLang="en-US" sz="2400" b="1" dirty="0">
                <a:solidFill>
                  <a:schemeClr val="bg1"/>
                </a:solidFill>
                <a:ea typeface="微软雅黑" panose="020B0503020204020204" pitchFamily="34" charset="-122"/>
                <a:cs typeface="+mn-ea"/>
                <a:sym typeface="+mn-lt"/>
              </a:rPr>
              <a:t> 确保</a:t>
            </a:r>
            <a:r>
              <a:rPr lang="zh-CN" altLang="en-US" dirty="0">
                <a:solidFill>
                  <a:schemeClr val="bg1"/>
                </a:solidFill>
                <a:ea typeface="微软雅黑" panose="020B0503020204020204" pitchFamily="34" charset="-122"/>
                <a:cs typeface="+mn-ea"/>
                <a:sym typeface="+mn-lt"/>
              </a:rPr>
              <a:t>及时可靠地使用信息。</a:t>
            </a:r>
            <a:endParaRPr lang="zh-CN" altLang="en-US" dirty="0">
              <a:ea typeface="微软雅黑" panose="020B0503020204020204" pitchFamily="34" charset="-122"/>
            </a:endParaRPr>
          </a:p>
        </p:txBody>
      </p:sp>
      <p:grpSp>
        <p:nvGrpSpPr>
          <p:cNvPr id="21" name="PA_组合 20">
            <a:extLst>
              <a:ext uri="{FF2B5EF4-FFF2-40B4-BE49-F238E27FC236}">
                <a16:creationId xmlns="" xmlns:a16="http://schemas.microsoft.com/office/drawing/2014/main" id="{692B24B3-B197-4D83-ADC9-D1C8BD01B9FD}"/>
              </a:ext>
            </a:extLst>
          </p:cNvPr>
          <p:cNvGrpSpPr/>
          <p:nvPr>
            <p:custDataLst>
              <p:tags r:id="rId2"/>
            </p:custDataLst>
          </p:nvPr>
        </p:nvGrpSpPr>
        <p:grpSpPr>
          <a:xfrm>
            <a:off x="1763477" y="1788506"/>
            <a:ext cx="2340000" cy="2340000"/>
            <a:chOff x="1897649" y="1840108"/>
            <a:chExt cx="2340000" cy="2340000"/>
          </a:xfrm>
        </p:grpSpPr>
        <p:sp>
          <p:nvSpPr>
            <p:cNvPr id="18" name="PA_椭圆 17">
              <a:extLst>
                <a:ext uri="{FF2B5EF4-FFF2-40B4-BE49-F238E27FC236}">
                  <a16:creationId xmlns="" xmlns:a16="http://schemas.microsoft.com/office/drawing/2014/main" id="{A7866ECB-ED33-444D-B460-7A6879DCAA67}"/>
                </a:ext>
              </a:extLst>
            </p:cNvPr>
            <p:cNvSpPr/>
            <p:nvPr>
              <p:custDataLst>
                <p:tags r:id="rId3"/>
              </p:custDataLst>
            </p:nvPr>
          </p:nvSpPr>
          <p:spPr bwMode="auto">
            <a:xfrm>
              <a:off x="1897649" y="1840108"/>
              <a:ext cx="2340000" cy="2340000"/>
            </a:xfrm>
            <a:prstGeom prst="ellipse">
              <a:avLst/>
            </a:prstGeom>
            <a:solidFill>
              <a:srgbClr val="0665C6">
                <a:alpha val="25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3" name="PA_椭圆 22">
              <a:extLst>
                <a:ext uri="{FF2B5EF4-FFF2-40B4-BE49-F238E27FC236}">
                  <a16:creationId xmlns="" xmlns:a16="http://schemas.microsoft.com/office/drawing/2014/main" id="{318E5EED-059D-41D2-AA45-55D16DFB8DA0}"/>
                </a:ext>
              </a:extLst>
            </p:cNvPr>
            <p:cNvSpPr/>
            <p:nvPr>
              <p:custDataLst>
                <p:tags r:id="rId4"/>
              </p:custDataLst>
            </p:nvPr>
          </p:nvSpPr>
          <p:spPr bwMode="auto">
            <a:xfrm>
              <a:off x="2113648" y="2056108"/>
              <a:ext cx="1908000" cy="1908000"/>
            </a:xfrm>
            <a:prstGeom prst="ellipse">
              <a:avLst/>
            </a:prstGeom>
            <a:solidFill>
              <a:srgbClr val="0665C6">
                <a:alpha val="70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5" name="PA_矩形 14">
              <a:extLst>
                <a:ext uri="{FF2B5EF4-FFF2-40B4-BE49-F238E27FC236}">
                  <a16:creationId xmlns="" xmlns:a16="http://schemas.microsoft.com/office/drawing/2014/main" id="{9E5251A0-09B8-4A31-8996-D205D58190F0}"/>
                </a:ext>
              </a:extLst>
            </p:cNvPr>
            <p:cNvSpPr/>
            <p:nvPr>
              <p:custDataLst>
                <p:tags r:id="rId5"/>
              </p:custDataLst>
            </p:nvPr>
          </p:nvSpPr>
          <p:spPr>
            <a:xfrm>
              <a:off x="2205874" y="2507411"/>
              <a:ext cx="1723549" cy="1015663"/>
            </a:xfrm>
            <a:prstGeom prst="rect">
              <a:avLst/>
            </a:prstGeom>
          </p:spPr>
          <p:txBody>
            <a:bodyPr wrap="none">
              <a:spAutoFit/>
            </a:bodyPr>
            <a:lstStyle/>
            <a:p>
              <a:r>
                <a:rPr lang="zh-CN" altLang="en-US" sz="6000" b="1" dirty="0">
                  <a:solidFill>
                    <a:schemeClr val="bg1"/>
                  </a:solidFill>
                  <a:ea typeface="微软雅黑" panose="020B0503020204020204" pitchFamily="34" charset="-122"/>
                  <a:cs typeface="+mn-ea"/>
                  <a:sym typeface="+mn-lt"/>
                </a:rPr>
                <a:t>保持</a:t>
              </a:r>
              <a:endParaRPr lang="zh-CN" altLang="en-US" sz="6000" b="1" dirty="0">
                <a:ea typeface="微软雅黑" panose="020B0503020204020204" pitchFamily="34" charset="-122"/>
              </a:endParaRPr>
            </a:p>
          </p:txBody>
        </p:sp>
      </p:grpSp>
      <p:sp>
        <p:nvSpPr>
          <p:cNvPr id="16" name="箭头: 虚尾 15">
            <a:extLst>
              <a:ext uri="{FF2B5EF4-FFF2-40B4-BE49-F238E27FC236}">
                <a16:creationId xmlns="" xmlns:a16="http://schemas.microsoft.com/office/drawing/2014/main" id="{F165E450-B64D-4E97-A014-F257F78D3184}"/>
              </a:ext>
            </a:extLst>
          </p:cNvPr>
          <p:cNvSpPr/>
          <p:nvPr/>
        </p:nvSpPr>
        <p:spPr bwMode="auto">
          <a:xfrm>
            <a:off x="6763797" y="2466245"/>
            <a:ext cx="662082" cy="869412"/>
          </a:xfrm>
          <a:prstGeom prst="stripedRightArrow">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9" name="矩形 18">
            <a:extLst>
              <a:ext uri="{FF2B5EF4-FFF2-40B4-BE49-F238E27FC236}">
                <a16:creationId xmlns="" xmlns:a16="http://schemas.microsoft.com/office/drawing/2014/main" id="{F6C3C2CC-FD86-49B0-B0E3-ADDDB2D368DD}"/>
              </a:ext>
            </a:extLst>
          </p:cNvPr>
          <p:cNvSpPr/>
          <p:nvPr/>
        </p:nvSpPr>
        <p:spPr>
          <a:xfrm>
            <a:off x="3652566" y="1797377"/>
            <a:ext cx="4006225" cy="300723"/>
          </a:xfrm>
          <a:prstGeom prst="rect">
            <a:avLst/>
          </a:prstGeom>
        </p:spPr>
        <p:txBody>
          <a:bodyPr wrap="none">
            <a:spAutoFit/>
          </a:bodyPr>
          <a:lstStyle/>
          <a:p>
            <a:pPr defTabSz="411784">
              <a:lnSpc>
                <a:spcPts val="1600"/>
              </a:lnSpc>
              <a:spcBef>
                <a:spcPct val="50000"/>
              </a:spcBef>
            </a:pPr>
            <a:r>
              <a:rPr lang="zh-CN" altLang="en-US" dirty="0">
                <a:solidFill>
                  <a:schemeClr val="bg1"/>
                </a:solidFill>
                <a:ea typeface="微软雅黑" panose="020B0503020204020204" pitchFamily="34" charset="-122"/>
                <a:cs typeface="+mn-ea"/>
                <a:sym typeface="+mn-lt"/>
              </a:rPr>
              <a:t>信息本身的机密性 （</a:t>
            </a:r>
            <a:r>
              <a:rPr lang="en-US" altLang="zh-CN" dirty="0">
                <a:solidFill>
                  <a:schemeClr val="bg1"/>
                </a:solidFill>
                <a:ea typeface="微软雅黑" panose="020B0503020204020204" pitchFamily="34" charset="-122"/>
                <a:cs typeface="+mn-ea"/>
                <a:sym typeface="+mn-lt"/>
              </a:rPr>
              <a:t>Confidentiality</a:t>
            </a:r>
            <a:r>
              <a:rPr lang="zh-CN" altLang="en-US" dirty="0">
                <a:solidFill>
                  <a:schemeClr val="bg1"/>
                </a:solidFill>
                <a:ea typeface="微软雅黑" panose="020B0503020204020204" pitchFamily="34" charset="-122"/>
                <a:cs typeface="+mn-ea"/>
                <a:sym typeface="+mn-lt"/>
              </a:rPr>
              <a:t>）</a:t>
            </a:r>
            <a:endParaRPr lang="en-US" altLang="zh-CN" dirty="0">
              <a:solidFill>
                <a:schemeClr val="bg1"/>
              </a:solidFill>
              <a:ea typeface="微软雅黑" panose="020B0503020204020204" pitchFamily="34" charset="-122"/>
              <a:cs typeface="+mn-ea"/>
              <a:sym typeface="+mn-lt"/>
            </a:endParaRPr>
          </a:p>
        </p:txBody>
      </p:sp>
      <p:sp>
        <p:nvSpPr>
          <p:cNvPr id="20" name="矩形 19">
            <a:extLst>
              <a:ext uri="{FF2B5EF4-FFF2-40B4-BE49-F238E27FC236}">
                <a16:creationId xmlns="" xmlns:a16="http://schemas.microsoft.com/office/drawing/2014/main" id="{36D6355B-7A62-49A5-99B6-54562C9A04BF}"/>
              </a:ext>
            </a:extLst>
          </p:cNvPr>
          <p:cNvSpPr/>
          <p:nvPr/>
        </p:nvSpPr>
        <p:spPr>
          <a:xfrm>
            <a:off x="3844926" y="3555388"/>
            <a:ext cx="2159566" cy="507831"/>
          </a:xfrm>
          <a:prstGeom prst="rect">
            <a:avLst/>
          </a:prstGeom>
        </p:spPr>
        <p:txBody>
          <a:bodyPr wrap="none">
            <a:spAutoFit/>
          </a:bodyPr>
          <a:lstStyle/>
          <a:p>
            <a:pPr defTabSz="411784">
              <a:lnSpc>
                <a:spcPct val="150000"/>
              </a:lnSpc>
              <a:spcBef>
                <a:spcPct val="50000"/>
              </a:spcBef>
            </a:pPr>
            <a:r>
              <a:rPr lang="zh-CN" altLang="en-US" dirty="0">
                <a:solidFill>
                  <a:schemeClr val="bg1"/>
                </a:solidFill>
                <a:ea typeface="微软雅黑" panose="020B0503020204020204" pitchFamily="34" charset="-122"/>
                <a:cs typeface="+mn-ea"/>
                <a:sym typeface="+mn-lt"/>
              </a:rPr>
              <a:t>完整性（</a:t>
            </a:r>
            <a:r>
              <a:rPr lang="en-US" altLang="zh-CN" dirty="0">
                <a:solidFill>
                  <a:schemeClr val="bg1"/>
                </a:solidFill>
                <a:ea typeface="微软雅黑" panose="020B0503020204020204" pitchFamily="34" charset="-122"/>
                <a:cs typeface="+mn-ea"/>
                <a:sym typeface="+mn-lt"/>
              </a:rPr>
              <a:t>Integrity</a:t>
            </a:r>
            <a:r>
              <a:rPr lang="zh-CN" altLang="en-US" dirty="0">
                <a:solidFill>
                  <a:schemeClr val="bg1"/>
                </a:solidFill>
                <a:ea typeface="微软雅黑" panose="020B0503020204020204" pitchFamily="34" charset="-122"/>
                <a:cs typeface="+mn-ea"/>
                <a:sym typeface="+mn-lt"/>
              </a:rPr>
              <a:t>）</a:t>
            </a:r>
            <a:endParaRPr lang="en-US" altLang="zh-CN" dirty="0">
              <a:solidFill>
                <a:schemeClr val="bg1"/>
              </a:solidFill>
              <a:ea typeface="微软雅黑" panose="020B0503020204020204" pitchFamily="34" charset="-122"/>
              <a:cs typeface="+mn-ea"/>
              <a:sym typeface="+mn-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advTm="14083">
        <p14:shred/>
      </p:transition>
    </mc:Choice>
    <mc:Fallback xmlns="">
      <p:transition spd="slow" advTm="140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55042"/>
                                        </p:tgtEl>
                                        <p:attrNameLst>
                                          <p:attrName>style.visibility</p:attrName>
                                        </p:attrNameLst>
                                      </p:cBhvr>
                                      <p:to>
                                        <p:strVal val="visible"/>
                                      </p:to>
                                    </p:set>
                                    <p:anim calcmode="lin" valueType="num">
                                      <p:cBhvr>
                                        <p:cTn id="7" dur="1000" fill="hold"/>
                                        <p:tgtEl>
                                          <p:spTgt spid="855042"/>
                                        </p:tgtEl>
                                        <p:attrNameLst>
                                          <p:attrName>ppt_w</p:attrName>
                                        </p:attrNameLst>
                                      </p:cBhvr>
                                      <p:tavLst>
                                        <p:tav tm="0">
                                          <p:val>
                                            <p:strVal val="#ppt_w+.3"/>
                                          </p:val>
                                        </p:tav>
                                        <p:tav tm="100000">
                                          <p:val>
                                            <p:strVal val="#ppt_w"/>
                                          </p:val>
                                        </p:tav>
                                      </p:tavLst>
                                    </p:anim>
                                    <p:anim calcmode="lin" valueType="num">
                                      <p:cBhvr>
                                        <p:cTn id="8" dur="1000" fill="hold"/>
                                        <p:tgtEl>
                                          <p:spTgt spid="855042"/>
                                        </p:tgtEl>
                                        <p:attrNameLst>
                                          <p:attrName>ppt_h</p:attrName>
                                        </p:attrNameLst>
                                      </p:cBhvr>
                                      <p:tavLst>
                                        <p:tav tm="0">
                                          <p:val>
                                            <p:strVal val="#ppt_h"/>
                                          </p:val>
                                        </p:tav>
                                        <p:tav tm="100000">
                                          <p:val>
                                            <p:strVal val="#ppt_h"/>
                                          </p:val>
                                        </p:tav>
                                      </p:tavLst>
                                    </p:anim>
                                    <p:animEffect transition="in" filter="fade">
                                      <p:cBhvr>
                                        <p:cTn id="9" dur="1000"/>
                                        <p:tgtEl>
                                          <p:spTgt spid="855042"/>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strVal val="#ppt_w+.3"/>
                                          </p:val>
                                        </p:tav>
                                        <p:tav tm="100000">
                                          <p:val>
                                            <p:strVal val="#ppt_w"/>
                                          </p:val>
                                        </p:tav>
                                      </p:tavLst>
                                    </p:anim>
                                    <p:anim calcmode="lin" valueType="num">
                                      <p:cBhvr>
                                        <p:cTn id="14" dur="1000" fill="hold"/>
                                        <p:tgtEl>
                                          <p:spTgt spid="21"/>
                                        </p:tgtEl>
                                        <p:attrNameLst>
                                          <p:attrName>ppt_h</p:attrName>
                                        </p:attrNameLst>
                                      </p:cBhvr>
                                      <p:tavLst>
                                        <p:tav tm="0">
                                          <p:val>
                                            <p:strVal val="#ppt_h"/>
                                          </p:val>
                                        </p:tav>
                                        <p:tav tm="100000">
                                          <p:val>
                                            <p:strVal val="#ppt_h"/>
                                          </p:val>
                                        </p:tav>
                                      </p:tavLst>
                                    </p:anim>
                                    <p:animEffect transition="in" filter="fade">
                                      <p:cBhvr>
                                        <p:cTn id="15" dur="1000"/>
                                        <p:tgtEl>
                                          <p:spTgt spid="21"/>
                                        </p:tgtEl>
                                      </p:cBhvr>
                                    </p:animEffect>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 calcmode="lin" valueType="num">
                                      <p:cBhvr additive="base">
                                        <p:cTn id="19"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fill="hold" grpId="0" nodeType="afterEffect">
                                  <p:stCondLst>
                                    <p:cond delay="0"/>
                                  </p:stCondLst>
                                  <p:childTnLst>
                                    <p:set>
                                      <p:cBhvr>
                                        <p:cTn id="23" dur="1" fill="hold">
                                          <p:stCondLst>
                                            <p:cond delay="0"/>
                                          </p:stCondLst>
                                        </p:cTn>
                                        <p:tgtEl>
                                          <p:spTgt spid="855044">
                                            <p:txEl>
                                              <p:pRg st="0" end="0"/>
                                            </p:txEl>
                                          </p:spTgt>
                                        </p:tgtEl>
                                        <p:attrNameLst>
                                          <p:attrName>style.visibility</p:attrName>
                                        </p:attrNameLst>
                                      </p:cBhvr>
                                      <p:to>
                                        <p:strVal val="visible"/>
                                      </p:to>
                                    </p:set>
                                    <p:anim calcmode="lin" valueType="num">
                                      <p:cBhvr additive="base">
                                        <p:cTn id="24" dur="500" fill="hold"/>
                                        <p:tgtEl>
                                          <p:spTgt spid="855044">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855044">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 calcmode="lin" valueType="num">
                                      <p:cBhvr additive="base">
                                        <p:cTn id="29"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50" presetClass="entr" presetSubtype="0" decel="10000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1000" fill="hold"/>
                                        <p:tgtEl>
                                          <p:spTgt spid="16"/>
                                        </p:tgtEl>
                                        <p:attrNameLst>
                                          <p:attrName>ppt_w</p:attrName>
                                        </p:attrNameLst>
                                      </p:cBhvr>
                                      <p:tavLst>
                                        <p:tav tm="0">
                                          <p:val>
                                            <p:strVal val="#ppt_w+.3"/>
                                          </p:val>
                                        </p:tav>
                                        <p:tav tm="100000">
                                          <p:val>
                                            <p:strVal val="#ppt_w"/>
                                          </p:val>
                                        </p:tav>
                                      </p:tavLst>
                                    </p:anim>
                                    <p:anim calcmode="lin" valueType="num">
                                      <p:cBhvr>
                                        <p:cTn id="35" dur="1000" fill="hold"/>
                                        <p:tgtEl>
                                          <p:spTgt spid="16"/>
                                        </p:tgtEl>
                                        <p:attrNameLst>
                                          <p:attrName>ppt_h</p:attrName>
                                        </p:attrNameLst>
                                      </p:cBhvr>
                                      <p:tavLst>
                                        <p:tav tm="0">
                                          <p:val>
                                            <p:strVal val="#ppt_h"/>
                                          </p:val>
                                        </p:tav>
                                        <p:tav tm="100000">
                                          <p:val>
                                            <p:strVal val="#ppt_h"/>
                                          </p:val>
                                        </p:tav>
                                      </p:tavLst>
                                    </p:anim>
                                    <p:animEffect transition="in" filter="fade">
                                      <p:cBhvr>
                                        <p:cTn id="36" dur="1000"/>
                                        <p:tgtEl>
                                          <p:spTgt spid="16"/>
                                        </p:tgtEl>
                                      </p:cBhvr>
                                    </p:animEffect>
                                  </p:childTnLst>
                                </p:cTn>
                              </p:par>
                            </p:childTnLst>
                          </p:cTn>
                        </p:par>
                        <p:par>
                          <p:cTn id="37" fill="hold">
                            <p:stCondLst>
                              <p:cond delay="4500"/>
                            </p:stCondLst>
                            <p:childTnLst>
                              <p:par>
                                <p:cTn id="38" presetID="2" presetClass="entr" presetSubtype="2" fill="hold" grpId="0" nodeType="afterEffect">
                                  <p:stCondLst>
                                    <p:cond delay="0"/>
                                  </p:stCondLst>
                                  <p:childTnLst>
                                    <p:set>
                                      <p:cBhvr>
                                        <p:cTn id="39" dur="1" fill="hold">
                                          <p:stCondLst>
                                            <p:cond delay="0"/>
                                          </p:stCondLst>
                                        </p:cTn>
                                        <p:tgtEl>
                                          <p:spTgt spid="14">
                                            <p:txEl>
                                              <p:pRg st="0" end="0"/>
                                            </p:txEl>
                                          </p:spTgt>
                                        </p:tgtEl>
                                        <p:attrNameLst>
                                          <p:attrName>style.visibility</p:attrName>
                                        </p:attrNameLst>
                                      </p:cBhvr>
                                      <p:to>
                                        <p:strVal val="visible"/>
                                      </p:to>
                                    </p:set>
                                    <p:anim calcmode="lin" valueType="num">
                                      <p:cBhvr additive="base">
                                        <p:cTn id="40"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4">
                                            <p:txEl>
                                              <p:pRg st="1" end="1"/>
                                            </p:txEl>
                                          </p:spTgt>
                                        </p:tgtEl>
                                        <p:attrNameLst>
                                          <p:attrName>style.visibility</p:attrName>
                                        </p:attrNameLst>
                                      </p:cBhvr>
                                      <p:to>
                                        <p:strVal val="visible"/>
                                      </p:to>
                                    </p:set>
                                    <p:anim calcmode="lin" valueType="num">
                                      <p:cBhvr additive="base">
                                        <p:cTn id="46" dur="5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14">
                                            <p:txEl>
                                              <p:pRg st="2" end="2"/>
                                            </p:txEl>
                                          </p:spTgt>
                                        </p:tgtEl>
                                        <p:attrNameLst>
                                          <p:attrName>style.visibility</p:attrName>
                                        </p:attrNameLst>
                                      </p:cBhvr>
                                      <p:to>
                                        <p:strVal val="visible"/>
                                      </p:to>
                                    </p:set>
                                    <p:anim calcmode="lin" valueType="num">
                                      <p:cBhvr additive="base">
                                        <p:cTn id="52" dur="500" fill="hold"/>
                                        <p:tgtEl>
                                          <p:spTgt spid="14">
                                            <p:txEl>
                                              <p:pRg st="2" end="2"/>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14">
                                            <p:txEl>
                                              <p:pRg st="2" end="2"/>
                                            </p:txEl>
                                          </p:spTgt>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855045"/>
                                        </p:tgtEl>
                                        <p:attrNameLst>
                                          <p:attrName>style.visibility</p:attrName>
                                        </p:attrNameLst>
                                      </p:cBhvr>
                                      <p:to>
                                        <p:strVal val="visible"/>
                                      </p:to>
                                    </p:set>
                                    <p:animEffect transition="in" filter="fade">
                                      <p:cBhvr>
                                        <p:cTn id="57" dur="1000"/>
                                        <p:tgtEl>
                                          <p:spTgt spid="855045"/>
                                        </p:tgtEl>
                                      </p:cBhvr>
                                    </p:animEffect>
                                    <p:anim calcmode="lin" valueType="num">
                                      <p:cBhvr>
                                        <p:cTn id="58" dur="1000" fill="hold"/>
                                        <p:tgtEl>
                                          <p:spTgt spid="855045"/>
                                        </p:tgtEl>
                                        <p:attrNameLst>
                                          <p:attrName>ppt_x</p:attrName>
                                        </p:attrNameLst>
                                      </p:cBhvr>
                                      <p:tavLst>
                                        <p:tav tm="0">
                                          <p:val>
                                            <p:strVal val="#ppt_x"/>
                                          </p:val>
                                        </p:tav>
                                        <p:tav tm="100000">
                                          <p:val>
                                            <p:strVal val="#ppt_x"/>
                                          </p:val>
                                        </p:tav>
                                      </p:tavLst>
                                    </p:anim>
                                    <p:anim calcmode="lin" valueType="num">
                                      <p:cBhvr>
                                        <p:cTn id="59" dur="1000" fill="hold"/>
                                        <p:tgtEl>
                                          <p:spTgt spid="855045"/>
                                        </p:tgtEl>
                                        <p:attrNameLst>
                                          <p:attrName>ppt_y</p:attrName>
                                        </p:attrNameLst>
                                      </p:cBhvr>
                                      <p:tavLst>
                                        <p:tav tm="0">
                                          <p:val>
                                            <p:strVal val="#ppt_y+.1"/>
                                          </p:val>
                                        </p:tav>
                                        <p:tav tm="100000">
                                          <p:val>
                                            <p:strVal val="#ppt_y"/>
                                          </p:val>
                                        </p:tav>
                                      </p:tavLst>
                                    </p:anim>
                                  </p:childTnLst>
                                </p:cTn>
                              </p:par>
                            </p:childTnLst>
                          </p:cTn>
                        </p:par>
                        <p:par>
                          <p:cTn id="60" fill="hold">
                            <p:stCondLst>
                              <p:cond delay="1500"/>
                            </p:stCondLst>
                            <p:childTnLst>
                              <p:par>
                                <p:cTn id="61" presetID="26" presetClass="emph" presetSubtype="0" fill="hold" grpId="2" nodeType="afterEffect">
                                  <p:stCondLst>
                                    <p:cond delay="0"/>
                                  </p:stCondLst>
                                  <p:childTnLst>
                                    <p:animEffect transition="out" filter="fade">
                                      <p:cBhvr>
                                        <p:cTn id="62" dur="750" tmFilter="0, 0; .2, .5; .8, .5; 1, 0"/>
                                        <p:tgtEl>
                                          <p:spTgt spid="855045"/>
                                        </p:tgtEl>
                                      </p:cBhvr>
                                    </p:animEffect>
                                    <p:animScale>
                                      <p:cBhvr>
                                        <p:cTn id="63" dur="375" autoRev="1" fill="hold"/>
                                        <p:tgtEl>
                                          <p:spTgt spid="855045"/>
                                        </p:tgtEl>
                                      </p:cBhvr>
                                      <p:by x="105000" y="105000"/>
                                    </p:animScale>
                                  </p:childTnLst>
                                </p:cTn>
                              </p:par>
                            </p:childTnLst>
                          </p:cTn>
                        </p:par>
                        <p:par>
                          <p:cTn id="64" fill="hold">
                            <p:stCondLst>
                              <p:cond delay="2250"/>
                            </p:stCondLst>
                            <p:childTnLst>
                              <p:par>
                                <p:cTn id="65" presetID="3" presetClass="emph" presetSubtype="2" fill="hold" grpId="3" nodeType="afterEffect">
                                  <p:stCondLst>
                                    <p:cond delay="0"/>
                                  </p:stCondLst>
                                  <p:childTnLst>
                                    <p:animClr clrSpc="rgb" dir="cw">
                                      <p:cBhvr override="childStyle">
                                        <p:cTn id="66" dur="2000" fill="hold"/>
                                        <p:tgtEl>
                                          <p:spTgt spid="855045"/>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5042" grpId="0"/>
      <p:bldP spid="855044" grpId="0" build="p"/>
      <p:bldP spid="855045" grpId="0"/>
      <p:bldP spid="855045" grpId="2"/>
      <p:bldP spid="855045" grpId="3"/>
      <p:bldP spid="14" grpId="0" uiExpand="1" build="p"/>
      <p:bldP spid="16" grpId="0" animBg="1"/>
      <p:bldP spid="19" grpId="0" uiExpand="1" build="p"/>
      <p:bldP spid="2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621" name="AutoShape 37"/>
          <p:cNvSpPr>
            <a:spLocks noChangeArrowheads="1"/>
          </p:cNvSpPr>
          <p:nvPr/>
        </p:nvSpPr>
        <p:spPr bwMode="auto">
          <a:xfrm>
            <a:off x="2015889" y="4344506"/>
            <a:ext cx="9025996" cy="477404"/>
          </a:xfrm>
          <a:prstGeom prst="roundRect">
            <a:avLst>
              <a:gd name="adj" fmla="val 4167"/>
            </a:avLst>
          </a:prstGeom>
          <a:noFill/>
          <a:ln w="9525" algn="ctr">
            <a:noFill/>
            <a:round/>
            <a:headEnd/>
            <a:tailEnd/>
          </a:ln>
          <a:effectLst/>
        </p:spPr>
        <p:txBody>
          <a:bodyPr lIns="84364" tIns="42183" rIns="84364" bIns="42183"/>
          <a:lstStyle/>
          <a:p>
            <a:pPr marL="285750" indent="-285750" defTabSz="411784" eaLnBrk="0" hangingPunct="0">
              <a:buFont typeface="Wingdings" panose="05000000000000000000" pitchFamily="2" charset="2"/>
              <a:buChar char="u"/>
            </a:pPr>
            <a:r>
              <a:rPr lang="zh-CN" altLang="en-US" dirty="0">
                <a:solidFill>
                  <a:schemeClr val="bg1"/>
                </a:solidFill>
                <a:latin typeface="+mn-lt"/>
                <a:ea typeface="微软雅黑" panose="020B0503020204020204" pitchFamily="34" charset="-122"/>
                <a:cs typeface="+mn-ea"/>
                <a:sym typeface="+mn-lt"/>
              </a:rPr>
              <a:t>信息是依赖与承载它的信息技术系统存在的需要在技术层面部署完善的控制措施</a:t>
            </a:r>
            <a:endParaRPr lang="zh-CN" altLang="en-US" sz="2216" b="1" dirty="0">
              <a:solidFill>
                <a:schemeClr val="bg1"/>
              </a:solidFill>
              <a:latin typeface="+mn-lt"/>
              <a:ea typeface="微软雅黑" panose="020B0503020204020204" pitchFamily="34" charset="-122"/>
              <a:cs typeface="+mn-ea"/>
              <a:sym typeface="+mn-lt"/>
            </a:endParaRPr>
          </a:p>
          <a:p>
            <a:pPr marL="342900" indent="-342900" defTabSz="411784" eaLnBrk="0" hangingPunct="0">
              <a:buFont typeface="Wingdings" panose="05000000000000000000" pitchFamily="2" charset="2"/>
              <a:buChar char="u"/>
            </a:pPr>
            <a:endParaRPr lang="en-US" altLang="zh-CN" sz="2216" b="1" dirty="0">
              <a:solidFill>
                <a:schemeClr val="bg1"/>
              </a:solidFill>
              <a:latin typeface="+mn-lt"/>
              <a:ea typeface="微软雅黑" panose="020B0503020204020204" pitchFamily="34" charset="-122"/>
              <a:cs typeface="+mn-ea"/>
              <a:sym typeface="+mn-lt"/>
            </a:endParaRPr>
          </a:p>
        </p:txBody>
      </p:sp>
      <p:sp>
        <p:nvSpPr>
          <p:cNvPr id="707655" name="AutoShape 71"/>
          <p:cNvSpPr>
            <a:spLocks noChangeArrowheads="1"/>
          </p:cNvSpPr>
          <p:nvPr/>
        </p:nvSpPr>
        <p:spPr bwMode="auto">
          <a:xfrm>
            <a:off x="2015890" y="5047951"/>
            <a:ext cx="8017884" cy="578508"/>
          </a:xfrm>
          <a:prstGeom prst="roundRect">
            <a:avLst>
              <a:gd name="adj" fmla="val 4167"/>
            </a:avLst>
          </a:prstGeom>
          <a:noFill/>
          <a:ln w="9525" algn="ctr">
            <a:noFill/>
            <a:round/>
            <a:headEnd/>
            <a:tailEnd/>
          </a:ln>
          <a:effectLst/>
        </p:spPr>
        <p:txBody>
          <a:bodyPr lIns="84364" tIns="42183" rIns="84364" bIns="42183"/>
          <a:lstStyle/>
          <a:p>
            <a:pPr marL="285750" indent="-285750" defTabSz="411784" eaLnBrk="0" hangingPunct="0">
              <a:buFont typeface="Wingdings" panose="05000000000000000000" pitchFamily="2" charset="2"/>
              <a:buChar char="u"/>
            </a:pPr>
            <a:r>
              <a:rPr lang="zh-CN" altLang="en-US" dirty="0">
                <a:solidFill>
                  <a:schemeClr val="bg1"/>
                </a:solidFill>
                <a:latin typeface="+mn-lt"/>
                <a:ea typeface="微软雅黑" panose="020B0503020204020204" pitchFamily="34" charset="-122"/>
                <a:cs typeface="+mn-ea"/>
                <a:sym typeface="+mn-lt"/>
              </a:rPr>
              <a:t>信息系统是由人来建设使用和维护的需要通过有效的管理手段约束人</a:t>
            </a:r>
          </a:p>
          <a:p>
            <a:pPr marL="342900" indent="-342900" defTabSz="411784" eaLnBrk="0" hangingPunct="0">
              <a:buFont typeface="Wingdings" panose="05000000000000000000" pitchFamily="2" charset="2"/>
              <a:buChar char="u"/>
            </a:pPr>
            <a:endParaRPr lang="en-US" altLang="zh-CN" sz="2216" b="1" dirty="0">
              <a:solidFill>
                <a:schemeClr val="bg1"/>
              </a:solidFill>
              <a:latin typeface="+mn-lt"/>
              <a:ea typeface="微软雅黑" panose="020B0503020204020204" pitchFamily="34" charset="-122"/>
              <a:cs typeface="+mn-ea"/>
              <a:sym typeface="+mn-lt"/>
            </a:endParaRPr>
          </a:p>
        </p:txBody>
      </p:sp>
      <p:sp>
        <p:nvSpPr>
          <p:cNvPr id="707689" name="AutoShape 105"/>
          <p:cNvSpPr>
            <a:spLocks noChangeArrowheads="1"/>
          </p:cNvSpPr>
          <p:nvPr/>
        </p:nvSpPr>
        <p:spPr bwMode="auto">
          <a:xfrm>
            <a:off x="2015889" y="5676552"/>
            <a:ext cx="8017885" cy="511467"/>
          </a:xfrm>
          <a:prstGeom prst="roundRect">
            <a:avLst>
              <a:gd name="adj" fmla="val 4167"/>
            </a:avLst>
          </a:prstGeom>
          <a:noFill/>
          <a:ln w="9525" algn="ctr">
            <a:noFill/>
            <a:round/>
            <a:headEnd/>
            <a:tailEnd/>
          </a:ln>
          <a:effectLst/>
        </p:spPr>
        <p:txBody>
          <a:bodyPr lIns="84364" tIns="42183" rIns="84364" bIns="42183"/>
          <a:lstStyle/>
          <a:p>
            <a:pPr marL="285750" indent="-285750" defTabSz="411784" eaLnBrk="0" hangingPunct="0">
              <a:buFont typeface="Wingdings" panose="05000000000000000000" pitchFamily="2" charset="2"/>
              <a:buChar char="u"/>
            </a:pPr>
            <a:r>
              <a:rPr lang="zh-CN" altLang="en-US" dirty="0">
                <a:solidFill>
                  <a:schemeClr val="bg1"/>
                </a:solidFill>
                <a:latin typeface="+mn-lt"/>
                <a:ea typeface="微软雅黑" panose="020B0503020204020204" pitchFamily="34" charset="-122"/>
                <a:cs typeface="+mn-ea"/>
                <a:sym typeface="+mn-lt"/>
              </a:rPr>
              <a:t>今天系统安全了明天未必安全需要贯穿系统生命周期的工程过程</a:t>
            </a:r>
            <a:endParaRPr lang="zh-CN" altLang="en-US" sz="2216" b="1" dirty="0">
              <a:solidFill>
                <a:schemeClr val="bg1"/>
              </a:solidFill>
              <a:latin typeface="+mn-lt"/>
              <a:ea typeface="微软雅黑" panose="020B0503020204020204" pitchFamily="34" charset="-122"/>
              <a:cs typeface="+mn-ea"/>
              <a:sym typeface="+mn-lt"/>
            </a:endParaRPr>
          </a:p>
          <a:p>
            <a:pPr marL="342900" indent="-342900" defTabSz="411784" eaLnBrk="0" hangingPunct="0">
              <a:buFont typeface="Wingdings" panose="05000000000000000000" pitchFamily="2" charset="2"/>
              <a:buChar char="u"/>
            </a:pPr>
            <a:endParaRPr lang="en-US" altLang="zh-CN" sz="2216" b="1" dirty="0">
              <a:solidFill>
                <a:schemeClr val="bg1"/>
              </a:solidFill>
              <a:latin typeface="+mn-lt"/>
              <a:ea typeface="微软雅黑" panose="020B0503020204020204" pitchFamily="34" charset="-122"/>
              <a:cs typeface="+mn-ea"/>
              <a:sym typeface="+mn-lt"/>
            </a:endParaRPr>
          </a:p>
        </p:txBody>
      </p:sp>
      <p:sp>
        <p:nvSpPr>
          <p:cNvPr id="8" name="Rectangle 2">
            <a:extLst>
              <a:ext uri="{FF2B5EF4-FFF2-40B4-BE49-F238E27FC236}">
                <a16:creationId xmlns="" xmlns:a16="http://schemas.microsoft.com/office/drawing/2014/main" id="{20259259-D19B-4BD1-BCDE-FB26DAA0C774}"/>
              </a:ext>
            </a:extLst>
          </p:cNvPr>
          <p:cNvSpPr txBox="1">
            <a:spLocks noChangeArrowheads="1"/>
          </p:cNvSpPr>
          <p:nvPr/>
        </p:nvSpPr>
        <p:spPr>
          <a:xfrm>
            <a:off x="1917403" y="589004"/>
            <a:ext cx="5473700" cy="449262"/>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如何保障信息安全？</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7" name="PA_组合 20">
            <a:extLst>
              <a:ext uri="{FF2B5EF4-FFF2-40B4-BE49-F238E27FC236}">
                <a16:creationId xmlns="" xmlns:a16="http://schemas.microsoft.com/office/drawing/2014/main" id="{0213E2DF-C928-4DCC-8B1A-C49ADC725D21}"/>
              </a:ext>
            </a:extLst>
          </p:cNvPr>
          <p:cNvGrpSpPr/>
          <p:nvPr>
            <p:custDataLst>
              <p:tags r:id="rId1"/>
            </p:custDataLst>
          </p:nvPr>
        </p:nvGrpSpPr>
        <p:grpSpPr>
          <a:xfrm>
            <a:off x="1763477" y="1788506"/>
            <a:ext cx="2340000" cy="2340000"/>
            <a:chOff x="1897649" y="1840108"/>
            <a:chExt cx="2340000" cy="2340000"/>
          </a:xfrm>
        </p:grpSpPr>
        <p:sp>
          <p:nvSpPr>
            <p:cNvPr id="9" name="PA_椭圆 17">
              <a:extLst>
                <a:ext uri="{FF2B5EF4-FFF2-40B4-BE49-F238E27FC236}">
                  <a16:creationId xmlns="" xmlns:a16="http://schemas.microsoft.com/office/drawing/2014/main" id="{261F8960-B8CD-447C-BB01-231F3351A479}"/>
                </a:ext>
              </a:extLst>
            </p:cNvPr>
            <p:cNvSpPr/>
            <p:nvPr>
              <p:custDataLst>
                <p:tags r:id="rId6"/>
              </p:custDataLst>
            </p:nvPr>
          </p:nvSpPr>
          <p:spPr bwMode="auto">
            <a:xfrm>
              <a:off x="1897649" y="1840108"/>
              <a:ext cx="2340000" cy="2340000"/>
            </a:xfrm>
            <a:prstGeom prst="ellipse">
              <a:avLst/>
            </a:prstGeom>
            <a:solidFill>
              <a:srgbClr val="0665C6">
                <a:alpha val="25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0" name="PA_椭圆 22">
              <a:extLst>
                <a:ext uri="{FF2B5EF4-FFF2-40B4-BE49-F238E27FC236}">
                  <a16:creationId xmlns="" xmlns:a16="http://schemas.microsoft.com/office/drawing/2014/main" id="{B44E6D12-3B13-47AE-971B-027347DA3BB0}"/>
                </a:ext>
              </a:extLst>
            </p:cNvPr>
            <p:cNvSpPr/>
            <p:nvPr>
              <p:custDataLst>
                <p:tags r:id="rId7"/>
              </p:custDataLst>
            </p:nvPr>
          </p:nvSpPr>
          <p:spPr bwMode="auto">
            <a:xfrm>
              <a:off x="2113648" y="2056108"/>
              <a:ext cx="1908000" cy="1908000"/>
            </a:xfrm>
            <a:prstGeom prst="ellipse">
              <a:avLst/>
            </a:prstGeom>
            <a:solidFill>
              <a:srgbClr val="0665C6">
                <a:alpha val="70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1" name="PA_矩形 14">
              <a:extLst>
                <a:ext uri="{FF2B5EF4-FFF2-40B4-BE49-F238E27FC236}">
                  <a16:creationId xmlns="" xmlns:a16="http://schemas.microsoft.com/office/drawing/2014/main" id="{AA9A35E1-F102-4226-B31D-EC7C3C776008}"/>
                </a:ext>
              </a:extLst>
            </p:cNvPr>
            <p:cNvSpPr/>
            <p:nvPr>
              <p:custDataLst>
                <p:tags r:id="rId8"/>
              </p:custDataLst>
            </p:nvPr>
          </p:nvSpPr>
          <p:spPr>
            <a:xfrm>
              <a:off x="2557764" y="2377716"/>
              <a:ext cx="1107996" cy="1200329"/>
            </a:xfrm>
            <a:prstGeom prst="rect">
              <a:avLst/>
            </a:prstGeom>
          </p:spPr>
          <p:txBody>
            <a:bodyPr wrap="none">
              <a:spAutoFit/>
            </a:bodyPr>
            <a:lstStyle/>
            <a:p>
              <a:r>
                <a:rPr lang="zh-CN" altLang="en-US" sz="3600" b="1" dirty="0">
                  <a:ea typeface="微软雅黑" panose="020B0503020204020204" pitchFamily="34" charset="-122"/>
                </a:rPr>
                <a:t>信息</a:t>
              </a:r>
              <a:endParaRPr lang="en-US" altLang="zh-CN" sz="3600" b="1" dirty="0">
                <a:ea typeface="微软雅黑" panose="020B0503020204020204" pitchFamily="34" charset="-122"/>
              </a:endParaRPr>
            </a:p>
            <a:p>
              <a:r>
                <a:rPr lang="zh-CN" altLang="en-US" sz="3600" b="1" dirty="0">
                  <a:ea typeface="微软雅黑" panose="020B0503020204020204" pitchFamily="34" charset="-122"/>
                </a:rPr>
                <a:t>对抗</a:t>
              </a:r>
            </a:p>
          </p:txBody>
        </p:sp>
      </p:grpSp>
      <p:sp>
        <p:nvSpPr>
          <p:cNvPr id="16" name="箭头: 虚尾 15">
            <a:extLst>
              <a:ext uri="{FF2B5EF4-FFF2-40B4-BE49-F238E27FC236}">
                <a16:creationId xmlns="" xmlns:a16="http://schemas.microsoft.com/office/drawing/2014/main" id="{A86666F5-B1BA-4E07-A8A0-6C160AF11488}"/>
              </a:ext>
            </a:extLst>
          </p:cNvPr>
          <p:cNvSpPr/>
          <p:nvPr/>
        </p:nvSpPr>
        <p:spPr bwMode="auto">
          <a:xfrm>
            <a:off x="4306047" y="2628966"/>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grpSp>
        <p:nvGrpSpPr>
          <p:cNvPr id="17" name="组合 16">
            <a:extLst>
              <a:ext uri="{FF2B5EF4-FFF2-40B4-BE49-F238E27FC236}">
                <a16:creationId xmlns="" xmlns:a16="http://schemas.microsoft.com/office/drawing/2014/main" id="{9277F0FD-E0E6-43E8-811D-1AE63A11587D}"/>
              </a:ext>
            </a:extLst>
          </p:cNvPr>
          <p:cNvGrpSpPr/>
          <p:nvPr/>
        </p:nvGrpSpPr>
        <p:grpSpPr>
          <a:xfrm>
            <a:off x="5277040" y="1940485"/>
            <a:ext cx="1386322" cy="1996297"/>
            <a:chOff x="5159479" y="1946284"/>
            <a:chExt cx="1386322" cy="1996297"/>
          </a:xfrm>
        </p:grpSpPr>
        <p:sp>
          <p:nvSpPr>
            <p:cNvPr id="20" name="AutoShape 44">
              <a:extLst>
                <a:ext uri="{FF2B5EF4-FFF2-40B4-BE49-F238E27FC236}">
                  <a16:creationId xmlns="" xmlns:a16="http://schemas.microsoft.com/office/drawing/2014/main" id="{4B6D0F7D-4B89-4951-9FCB-C806B0031A86}"/>
                </a:ext>
              </a:extLst>
            </p:cNvPr>
            <p:cNvSpPr>
              <a:spLocks noChangeArrowheads="1"/>
            </p:cNvSpPr>
            <p:nvPr/>
          </p:nvSpPr>
          <p:spPr bwMode="gray">
            <a:xfrm>
              <a:off x="5159479" y="1946284"/>
              <a:ext cx="1368152" cy="569218"/>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人员知识</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2" name="AutoShape 44">
              <a:extLst>
                <a:ext uri="{FF2B5EF4-FFF2-40B4-BE49-F238E27FC236}">
                  <a16:creationId xmlns="" xmlns:a16="http://schemas.microsoft.com/office/drawing/2014/main" id="{1A06D7D4-45E0-4652-B010-B8234F9D766F}"/>
                </a:ext>
              </a:extLst>
            </p:cNvPr>
            <p:cNvSpPr>
              <a:spLocks noChangeArrowheads="1"/>
            </p:cNvSpPr>
            <p:nvPr/>
          </p:nvSpPr>
          <p:spPr bwMode="gray">
            <a:xfrm>
              <a:off x="5177649" y="2670711"/>
              <a:ext cx="1368152" cy="569218"/>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人员技能</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AutoShape 44">
              <a:extLst>
                <a:ext uri="{FF2B5EF4-FFF2-40B4-BE49-F238E27FC236}">
                  <a16:creationId xmlns="" xmlns:a16="http://schemas.microsoft.com/office/drawing/2014/main" id="{A41D1887-BD5B-4678-87EA-CFA5CF078FEE}"/>
                </a:ext>
              </a:extLst>
            </p:cNvPr>
            <p:cNvSpPr>
              <a:spLocks noChangeArrowheads="1"/>
            </p:cNvSpPr>
            <p:nvPr/>
          </p:nvSpPr>
          <p:spPr bwMode="gray">
            <a:xfrm>
              <a:off x="5177649" y="3373363"/>
              <a:ext cx="1368152" cy="569218"/>
            </a:xfrm>
            <a:prstGeom prst="roundRect">
              <a:avLst>
                <a:gd name="adj" fmla="val 50000"/>
              </a:avLst>
            </a:prstGeom>
            <a:noFill/>
            <a:ln w="28575" algn="ctr">
              <a:solidFill>
                <a:schemeClr val="bg1"/>
              </a:solidFill>
              <a:round/>
              <a:headEnd/>
              <a:tailEnd/>
            </a:ln>
            <a:effectLst/>
          </p:spPr>
          <p:txBody>
            <a:bodyPr wrap="none" lIns="84392" tIns="42196" rIns="84392" bIns="42196" anchor="ctr"/>
            <a:lstStyle/>
            <a:p>
              <a:pPr eaLnBrk="0" hangingPunct="0"/>
              <a:r>
                <a:rPr lang="zh-CN" altLang="en-US" sz="2000" dirty="0">
                  <a:solidFill>
                    <a:schemeClr val="bg1"/>
                  </a:solidFill>
                  <a:latin typeface="微软雅黑" panose="020B0503020204020204" pitchFamily="34" charset="-122"/>
                  <a:ea typeface="微软雅黑" panose="020B0503020204020204" pitchFamily="34" charset="-122"/>
                  <a:cs typeface="+mn-ea"/>
                  <a:sym typeface="+mn-lt"/>
                </a:rPr>
                <a:t>人员素质</a:t>
              </a:r>
              <a:endParaRPr lang="en-US" altLang="zh-CN" sz="20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25" name="箭头: 虚尾 24">
            <a:extLst>
              <a:ext uri="{FF2B5EF4-FFF2-40B4-BE49-F238E27FC236}">
                <a16:creationId xmlns="" xmlns:a16="http://schemas.microsoft.com/office/drawing/2014/main" id="{FE96C099-CEE5-4DA6-B71D-6CD4382AB9F6}"/>
              </a:ext>
            </a:extLst>
          </p:cNvPr>
          <p:cNvSpPr/>
          <p:nvPr/>
        </p:nvSpPr>
        <p:spPr bwMode="auto">
          <a:xfrm>
            <a:off x="6970307" y="2614837"/>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grpSp>
        <p:nvGrpSpPr>
          <p:cNvPr id="27" name="PA_组合 20">
            <a:extLst>
              <a:ext uri="{FF2B5EF4-FFF2-40B4-BE49-F238E27FC236}">
                <a16:creationId xmlns="" xmlns:a16="http://schemas.microsoft.com/office/drawing/2014/main" id="{F177C432-8745-4DA0-A75E-F08A167977C4}"/>
              </a:ext>
            </a:extLst>
          </p:cNvPr>
          <p:cNvGrpSpPr/>
          <p:nvPr>
            <p:custDataLst>
              <p:tags r:id="rId2"/>
            </p:custDataLst>
          </p:nvPr>
        </p:nvGrpSpPr>
        <p:grpSpPr>
          <a:xfrm>
            <a:off x="8061128" y="1721999"/>
            <a:ext cx="2340000" cy="2340000"/>
            <a:chOff x="1897649" y="1840108"/>
            <a:chExt cx="2340000" cy="2340000"/>
          </a:xfrm>
        </p:grpSpPr>
        <p:sp>
          <p:nvSpPr>
            <p:cNvPr id="28" name="PA_椭圆 17">
              <a:extLst>
                <a:ext uri="{FF2B5EF4-FFF2-40B4-BE49-F238E27FC236}">
                  <a16:creationId xmlns="" xmlns:a16="http://schemas.microsoft.com/office/drawing/2014/main" id="{784FE07C-74A0-4E65-A0B7-1FA6536F7096}"/>
                </a:ext>
              </a:extLst>
            </p:cNvPr>
            <p:cNvSpPr/>
            <p:nvPr>
              <p:custDataLst>
                <p:tags r:id="rId3"/>
              </p:custDataLst>
            </p:nvPr>
          </p:nvSpPr>
          <p:spPr bwMode="auto">
            <a:xfrm>
              <a:off x="1897649" y="1840108"/>
              <a:ext cx="2340000" cy="2340000"/>
            </a:xfrm>
            <a:prstGeom prst="ellipse">
              <a:avLst/>
            </a:prstGeom>
            <a:solidFill>
              <a:srgbClr val="0665C6">
                <a:alpha val="25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9" name="PA_椭圆 22">
              <a:extLst>
                <a:ext uri="{FF2B5EF4-FFF2-40B4-BE49-F238E27FC236}">
                  <a16:creationId xmlns="" xmlns:a16="http://schemas.microsoft.com/office/drawing/2014/main" id="{B90D69D5-C62D-46EB-A759-E6C210B465B3}"/>
                </a:ext>
              </a:extLst>
            </p:cNvPr>
            <p:cNvSpPr/>
            <p:nvPr>
              <p:custDataLst>
                <p:tags r:id="rId4"/>
              </p:custDataLst>
            </p:nvPr>
          </p:nvSpPr>
          <p:spPr bwMode="auto">
            <a:xfrm>
              <a:off x="2113648" y="2056108"/>
              <a:ext cx="1908000" cy="1908000"/>
            </a:xfrm>
            <a:prstGeom prst="ellipse">
              <a:avLst/>
            </a:prstGeom>
            <a:solidFill>
              <a:srgbClr val="0665C6">
                <a:alpha val="70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0" name="PA_矩形 14">
              <a:extLst>
                <a:ext uri="{FF2B5EF4-FFF2-40B4-BE49-F238E27FC236}">
                  <a16:creationId xmlns="" xmlns:a16="http://schemas.microsoft.com/office/drawing/2014/main" id="{5A1BAC95-91CB-43BA-94D9-F73A45332D69}"/>
                </a:ext>
              </a:extLst>
            </p:cNvPr>
            <p:cNvSpPr/>
            <p:nvPr>
              <p:custDataLst>
                <p:tags r:id="rId5"/>
              </p:custDataLst>
            </p:nvPr>
          </p:nvSpPr>
          <p:spPr>
            <a:xfrm>
              <a:off x="2427274" y="2409943"/>
              <a:ext cx="1415772" cy="1200329"/>
            </a:xfrm>
            <a:prstGeom prst="rect">
              <a:avLst/>
            </a:prstGeom>
          </p:spPr>
          <p:txBody>
            <a:bodyPr wrap="none">
              <a:spAutoFit/>
            </a:bodyPr>
            <a:lstStyle/>
            <a:p>
              <a:pPr algn="ctr"/>
              <a:r>
                <a:rPr lang="zh-CN" altLang="en-US" sz="2400" b="1" dirty="0">
                  <a:ea typeface="微软雅黑" panose="020B0503020204020204" pitchFamily="34" charset="-122"/>
                </a:rPr>
                <a:t>建设</a:t>
              </a:r>
              <a:endParaRPr lang="en-US" altLang="zh-CN" sz="2400" b="1" dirty="0">
                <a:ea typeface="微软雅黑" panose="020B0503020204020204" pitchFamily="34" charset="-122"/>
              </a:endParaRPr>
            </a:p>
            <a:p>
              <a:pPr algn="ctr"/>
              <a:r>
                <a:rPr lang="zh-CN" altLang="en-US" sz="2400" b="1" dirty="0">
                  <a:ea typeface="微软雅黑" panose="020B0503020204020204" pitchFamily="34" charset="-122"/>
                </a:rPr>
                <a:t>高素质</a:t>
              </a:r>
              <a:endParaRPr lang="en-US" altLang="zh-CN" sz="2400" b="1" dirty="0">
                <a:ea typeface="微软雅黑" panose="020B0503020204020204" pitchFamily="34" charset="-122"/>
              </a:endParaRPr>
            </a:p>
            <a:p>
              <a:pPr algn="ctr"/>
              <a:r>
                <a:rPr lang="zh-CN" altLang="en-US" sz="2400" b="1" dirty="0">
                  <a:ea typeface="微软雅黑" panose="020B0503020204020204" pitchFamily="34" charset="-122"/>
                </a:rPr>
                <a:t>人才队伍</a:t>
              </a:r>
            </a:p>
          </p:txBody>
        </p:sp>
      </p:grpSp>
    </p:spTree>
  </p:cSld>
  <p:clrMapOvr>
    <a:masterClrMapping/>
  </p:clrMapOvr>
  <mc:AlternateContent xmlns:mc="http://schemas.openxmlformats.org/markup-compatibility/2006" xmlns:p14="http://schemas.microsoft.com/office/powerpoint/2010/main">
    <mc:Choice Requires="p14">
      <p:transition spd="slow" p14:dur="3000" advTm="13883">
        <p14:shred/>
      </p:transition>
    </mc:Choice>
    <mc:Fallback xmlns="">
      <p:transition spd="slow" advTm="138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3"/>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3"/>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par>
                          <p:cTn id="22" fill="hold">
                            <p:stCondLst>
                              <p:cond delay="3000"/>
                            </p:stCondLst>
                            <p:childTnLst>
                              <p:par>
                                <p:cTn id="23" presetID="14" presetClass="entr" presetSubtype="1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3500"/>
                            </p:stCondLst>
                            <p:childTnLst>
                              <p:par>
                                <p:cTn id="27" presetID="50" presetClass="entr" presetSubtype="0" decel="10000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strVal val="#ppt_w+.3"/>
                                          </p:val>
                                        </p:tav>
                                        <p:tav tm="100000">
                                          <p:val>
                                            <p:strVal val="#ppt_w"/>
                                          </p:val>
                                        </p:tav>
                                      </p:tavLst>
                                    </p:anim>
                                    <p:anim calcmode="lin" valueType="num">
                                      <p:cBhvr>
                                        <p:cTn id="30" dur="1000" fill="hold"/>
                                        <p:tgtEl>
                                          <p:spTgt spid="25"/>
                                        </p:tgtEl>
                                        <p:attrNameLst>
                                          <p:attrName>ppt_h</p:attrName>
                                        </p:attrNameLst>
                                      </p:cBhvr>
                                      <p:tavLst>
                                        <p:tav tm="0">
                                          <p:val>
                                            <p:strVal val="#ppt_h"/>
                                          </p:val>
                                        </p:tav>
                                        <p:tav tm="100000">
                                          <p:val>
                                            <p:strVal val="#ppt_h"/>
                                          </p:val>
                                        </p:tav>
                                      </p:tavLst>
                                    </p:anim>
                                    <p:animEffect transition="in" filter="fade">
                                      <p:cBhvr>
                                        <p:cTn id="31" dur="1000"/>
                                        <p:tgtEl>
                                          <p:spTgt spid="25"/>
                                        </p:tgtEl>
                                      </p:cBhvr>
                                    </p:animEffect>
                                  </p:childTnLst>
                                </p:cTn>
                              </p:par>
                            </p:childTnLst>
                          </p:cTn>
                        </p:par>
                        <p:par>
                          <p:cTn id="32" fill="hold">
                            <p:stCondLst>
                              <p:cond delay="4500"/>
                            </p:stCondLst>
                            <p:childTnLst>
                              <p:par>
                                <p:cTn id="33" presetID="50" presetClass="entr" presetSubtype="0" decel="10000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1000" fill="hold"/>
                                        <p:tgtEl>
                                          <p:spTgt spid="27"/>
                                        </p:tgtEl>
                                        <p:attrNameLst>
                                          <p:attrName>ppt_w</p:attrName>
                                        </p:attrNameLst>
                                      </p:cBhvr>
                                      <p:tavLst>
                                        <p:tav tm="0">
                                          <p:val>
                                            <p:strVal val="#ppt_w+.3"/>
                                          </p:val>
                                        </p:tav>
                                        <p:tav tm="100000">
                                          <p:val>
                                            <p:strVal val="#ppt_w"/>
                                          </p:val>
                                        </p:tav>
                                      </p:tavLst>
                                    </p:anim>
                                    <p:anim calcmode="lin" valueType="num">
                                      <p:cBhvr>
                                        <p:cTn id="36" dur="1000" fill="hold"/>
                                        <p:tgtEl>
                                          <p:spTgt spid="27"/>
                                        </p:tgtEl>
                                        <p:attrNameLst>
                                          <p:attrName>ppt_h</p:attrName>
                                        </p:attrNameLst>
                                      </p:cBhvr>
                                      <p:tavLst>
                                        <p:tav tm="0">
                                          <p:val>
                                            <p:strVal val="#ppt_h"/>
                                          </p:val>
                                        </p:tav>
                                        <p:tav tm="100000">
                                          <p:val>
                                            <p:strVal val="#ppt_h"/>
                                          </p:val>
                                        </p:tav>
                                      </p:tavLst>
                                    </p:anim>
                                    <p:animEffect transition="in" filter="fade">
                                      <p:cBhvr>
                                        <p:cTn id="37" dur="1000"/>
                                        <p:tgtEl>
                                          <p:spTgt spid="27"/>
                                        </p:tgtEl>
                                      </p:cBhvr>
                                    </p:animEffect>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707621"/>
                                        </p:tgtEl>
                                        <p:attrNameLst>
                                          <p:attrName>style.visibility</p:attrName>
                                        </p:attrNameLst>
                                      </p:cBhvr>
                                      <p:to>
                                        <p:strVal val="visible"/>
                                      </p:to>
                                    </p:set>
                                    <p:animEffect transition="in" filter="fade">
                                      <p:cBhvr>
                                        <p:cTn id="41" dur="1000"/>
                                        <p:tgtEl>
                                          <p:spTgt spid="707621"/>
                                        </p:tgtEl>
                                      </p:cBhvr>
                                    </p:animEffect>
                                    <p:anim calcmode="lin" valueType="num">
                                      <p:cBhvr>
                                        <p:cTn id="42" dur="1000" fill="hold"/>
                                        <p:tgtEl>
                                          <p:spTgt spid="707621"/>
                                        </p:tgtEl>
                                        <p:attrNameLst>
                                          <p:attrName>ppt_x</p:attrName>
                                        </p:attrNameLst>
                                      </p:cBhvr>
                                      <p:tavLst>
                                        <p:tav tm="0">
                                          <p:val>
                                            <p:strVal val="#ppt_x"/>
                                          </p:val>
                                        </p:tav>
                                        <p:tav tm="100000">
                                          <p:val>
                                            <p:strVal val="#ppt_x"/>
                                          </p:val>
                                        </p:tav>
                                      </p:tavLst>
                                    </p:anim>
                                    <p:anim calcmode="lin" valueType="num">
                                      <p:cBhvr>
                                        <p:cTn id="43" dur="1000" fill="hold"/>
                                        <p:tgtEl>
                                          <p:spTgt spid="707621"/>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26" presetClass="emph" presetSubtype="0" fill="hold" grpId="1" nodeType="afterEffect">
                                  <p:stCondLst>
                                    <p:cond delay="0"/>
                                  </p:stCondLst>
                                  <p:childTnLst>
                                    <p:animEffect transition="out" filter="fade">
                                      <p:cBhvr>
                                        <p:cTn id="46" dur="750" tmFilter="0, 0; .2, .5; .8, .5; 1, 0"/>
                                        <p:tgtEl>
                                          <p:spTgt spid="707621"/>
                                        </p:tgtEl>
                                      </p:cBhvr>
                                    </p:animEffect>
                                    <p:animScale>
                                      <p:cBhvr>
                                        <p:cTn id="47" dur="375" autoRev="1" fill="hold"/>
                                        <p:tgtEl>
                                          <p:spTgt spid="707621"/>
                                        </p:tgtEl>
                                      </p:cBhvr>
                                      <p:by x="105000" y="105000"/>
                                    </p:animScale>
                                  </p:childTnLst>
                                </p:cTn>
                              </p:par>
                            </p:childTnLst>
                          </p:cTn>
                        </p:par>
                        <p:par>
                          <p:cTn id="48" fill="hold">
                            <p:stCondLst>
                              <p:cond delay="7250"/>
                            </p:stCondLst>
                            <p:childTnLst>
                              <p:par>
                                <p:cTn id="49" presetID="3" presetClass="emph" presetSubtype="2" fill="hold" grpId="2" nodeType="afterEffect">
                                  <p:stCondLst>
                                    <p:cond delay="0"/>
                                  </p:stCondLst>
                                  <p:childTnLst>
                                    <p:animClr clrSpc="rgb" dir="cw">
                                      <p:cBhvr override="childStyle">
                                        <p:cTn id="50" dur="750" fill="hold"/>
                                        <p:tgtEl>
                                          <p:spTgt spid="707621"/>
                                        </p:tgtEl>
                                        <p:attrNameLst>
                                          <p:attrName>style.color</p:attrName>
                                        </p:attrNameLst>
                                      </p:cBhvr>
                                      <p:to>
                                        <a:schemeClr val="accent2"/>
                                      </p:to>
                                    </p:animClr>
                                  </p:childTnLst>
                                </p:cTn>
                              </p:par>
                            </p:childTnLst>
                          </p:cTn>
                        </p:par>
                        <p:par>
                          <p:cTn id="51" fill="hold">
                            <p:stCondLst>
                              <p:cond delay="8000"/>
                            </p:stCondLst>
                            <p:childTnLst>
                              <p:par>
                                <p:cTn id="52" presetID="42" presetClass="entr" presetSubtype="0" fill="hold" grpId="0" nodeType="afterEffect">
                                  <p:stCondLst>
                                    <p:cond delay="0"/>
                                  </p:stCondLst>
                                  <p:childTnLst>
                                    <p:set>
                                      <p:cBhvr>
                                        <p:cTn id="53" dur="1" fill="hold">
                                          <p:stCondLst>
                                            <p:cond delay="0"/>
                                          </p:stCondLst>
                                        </p:cTn>
                                        <p:tgtEl>
                                          <p:spTgt spid="707655"/>
                                        </p:tgtEl>
                                        <p:attrNameLst>
                                          <p:attrName>style.visibility</p:attrName>
                                        </p:attrNameLst>
                                      </p:cBhvr>
                                      <p:to>
                                        <p:strVal val="visible"/>
                                      </p:to>
                                    </p:set>
                                    <p:animEffect transition="in" filter="fade">
                                      <p:cBhvr>
                                        <p:cTn id="54" dur="1000"/>
                                        <p:tgtEl>
                                          <p:spTgt spid="707655"/>
                                        </p:tgtEl>
                                      </p:cBhvr>
                                    </p:animEffect>
                                    <p:anim calcmode="lin" valueType="num">
                                      <p:cBhvr>
                                        <p:cTn id="55" dur="1000" fill="hold"/>
                                        <p:tgtEl>
                                          <p:spTgt spid="707655"/>
                                        </p:tgtEl>
                                        <p:attrNameLst>
                                          <p:attrName>ppt_x</p:attrName>
                                        </p:attrNameLst>
                                      </p:cBhvr>
                                      <p:tavLst>
                                        <p:tav tm="0">
                                          <p:val>
                                            <p:strVal val="#ppt_x"/>
                                          </p:val>
                                        </p:tav>
                                        <p:tav tm="100000">
                                          <p:val>
                                            <p:strVal val="#ppt_x"/>
                                          </p:val>
                                        </p:tav>
                                      </p:tavLst>
                                    </p:anim>
                                    <p:anim calcmode="lin" valueType="num">
                                      <p:cBhvr>
                                        <p:cTn id="56" dur="1000" fill="hold"/>
                                        <p:tgtEl>
                                          <p:spTgt spid="707655"/>
                                        </p:tgtEl>
                                        <p:attrNameLst>
                                          <p:attrName>ppt_y</p:attrName>
                                        </p:attrNameLst>
                                      </p:cBhvr>
                                      <p:tavLst>
                                        <p:tav tm="0">
                                          <p:val>
                                            <p:strVal val="#ppt_y+.1"/>
                                          </p:val>
                                        </p:tav>
                                        <p:tav tm="100000">
                                          <p:val>
                                            <p:strVal val="#ppt_y"/>
                                          </p:val>
                                        </p:tav>
                                      </p:tavLst>
                                    </p:anim>
                                  </p:childTnLst>
                                </p:cTn>
                              </p:par>
                            </p:childTnLst>
                          </p:cTn>
                        </p:par>
                        <p:par>
                          <p:cTn id="57" fill="hold">
                            <p:stCondLst>
                              <p:cond delay="9000"/>
                            </p:stCondLst>
                            <p:childTnLst>
                              <p:par>
                                <p:cTn id="58" presetID="26" presetClass="emph" presetSubtype="0" fill="hold" grpId="1" nodeType="afterEffect">
                                  <p:stCondLst>
                                    <p:cond delay="0"/>
                                  </p:stCondLst>
                                  <p:childTnLst>
                                    <p:animEffect transition="out" filter="fade">
                                      <p:cBhvr>
                                        <p:cTn id="59" dur="750" tmFilter="0, 0; .2, .5; .8, .5; 1, 0"/>
                                        <p:tgtEl>
                                          <p:spTgt spid="707655"/>
                                        </p:tgtEl>
                                      </p:cBhvr>
                                    </p:animEffect>
                                    <p:animScale>
                                      <p:cBhvr>
                                        <p:cTn id="60" dur="375" autoRev="1" fill="hold"/>
                                        <p:tgtEl>
                                          <p:spTgt spid="707655"/>
                                        </p:tgtEl>
                                      </p:cBhvr>
                                      <p:by x="105000" y="105000"/>
                                    </p:animScale>
                                  </p:childTnLst>
                                </p:cTn>
                              </p:par>
                            </p:childTnLst>
                          </p:cTn>
                        </p:par>
                        <p:par>
                          <p:cTn id="61" fill="hold">
                            <p:stCondLst>
                              <p:cond delay="9750"/>
                            </p:stCondLst>
                            <p:childTnLst>
                              <p:par>
                                <p:cTn id="62" presetID="3" presetClass="emph" presetSubtype="2" fill="hold" grpId="2" nodeType="afterEffect">
                                  <p:stCondLst>
                                    <p:cond delay="0"/>
                                  </p:stCondLst>
                                  <p:childTnLst>
                                    <p:animClr clrSpc="rgb" dir="cw">
                                      <p:cBhvr override="childStyle">
                                        <p:cTn id="63" dur="750" fill="hold"/>
                                        <p:tgtEl>
                                          <p:spTgt spid="707655"/>
                                        </p:tgtEl>
                                        <p:attrNameLst>
                                          <p:attrName>style.color</p:attrName>
                                        </p:attrNameLst>
                                      </p:cBhvr>
                                      <p:to>
                                        <a:schemeClr val="accent2"/>
                                      </p:to>
                                    </p:animClr>
                                  </p:childTnLst>
                                </p:cTn>
                              </p:par>
                            </p:childTnLst>
                          </p:cTn>
                        </p:par>
                        <p:par>
                          <p:cTn id="64" fill="hold">
                            <p:stCondLst>
                              <p:cond delay="10500"/>
                            </p:stCondLst>
                            <p:childTnLst>
                              <p:par>
                                <p:cTn id="65" presetID="42" presetClass="entr" presetSubtype="0" fill="hold" grpId="0" nodeType="afterEffect">
                                  <p:stCondLst>
                                    <p:cond delay="0"/>
                                  </p:stCondLst>
                                  <p:childTnLst>
                                    <p:set>
                                      <p:cBhvr>
                                        <p:cTn id="66" dur="1" fill="hold">
                                          <p:stCondLst>
                                            <p:cond delay="0"/>
                                          </p:stCondLst>
                                        </p:cTn>
                                        <p:tgtEl>
                                          <p:spTgt spid="707689"/>
                                        </p:tgtEl>
                                        <p:attrNameLst>
                                          <p:attrName>style.visibility</p:attrName>
                                        </p:attrNameLst>
                                      </p:cBhvr>
                                      <p:to>
                                        <p:strVal val="visible"/>
                                      </p:to>
                                    </p:set>
                                    <p:animEffect transition="in" filter="fade">
                                      <p:cBhvr>
                                        <p:cTn id="67" dur="1000"/>
                                        <p:tgtEl>
                                          <p:spTgt spid="707689"/>
                                        </p:tgtEl>
                                      </p:cBhvr>
                                    </p:animEffect>
                                    <p:anim calcmode="lin" valueType="num">
                                      <p:cBhvr>
                                        <p:cTn id="68" dur="1000" fill="hold"/>
                                        <p:tgtEl>
                                          <p:spTgt spid="707689"/>
                                        </p:tgtEl>
                                        <p:attrNameLst>
                                          <p:attrName>ppt_x</p:attrName>
                                        </p:attrNameLst>
                                      </p:cBhvr>
                                      <p:tavLst>
                                        <p:tav tm="0">
                                          <p:val>
                                            <p:strVal val="#ppt_x"/>
                                          </p:val>
                                        </p:tav>
                                        <p:tav tm="100000">
                                          <p:val>
                                            <p:strVal val="#ppt_x"/>
                                          </p:val>
                                        </p:tav>
                                      </p:tavLst>
                                    </p:anim>
                                    <p:anim calcmode="lin" valueType="num">
                                      <p:cBhvr>
                                        <p:cTn id="69" dur="1000" fill="hold"/>
                                        <p:tgtEl>
                                          <p:spTgt spid="707689"/>
                                        </p:tgtEl>
                                        <p:attrNameLst>
                                          <p:attrName>ppt_y</p:attrName>
                                        </p:attrNameLst>
                                      </p:cBhvr>
                                      <p:tavLst>
                                        <p:tav tm="0">
                                          <p:val>
                                            <p:strVal val="#ppt_y+.1"/>
                                          </p:val>
                                        </p:tav>
                                        <p:tav tm="100000">
                                          <p:val>
                                            <p:strVal val="#ppt_y"/>
                                          </p:val>
                                        </p:tav>
                                      </p:tavLst>
                                    </p:anim>
                                  </p:childTnLst>
                                </p:cTn>
                              </p:par>
                            </p:childTnLst>
                          </p:cTn>
                        </p:par>
                        <p:par>
                          <p:cTn id="70" fill="hold">
                            <p:stCondLst>
                              <p:cond delay="11500"/>
                            </p:stCondLst>
                            <p:childTnLst>
                              <p:par>
                                <p:cTn id="71" presetID="26" presetClass="emph" presetSubtype="0" fill="hold" grpId="1" nodeType="afterEffect">
                                  <p:stCondLst>
                                    <p:cond delay="0"/>
                                  </p:stCondLst>
                                  <p:childTnLst>
                                    <p:animEffect transition="out" filter="fade">
                                      <p:cBhvr>
                                        <p:cTn id="72" dur="750" tmFilter="0, 0; .2, .5; .8, .5; 1, 0"/>
                                        <p:tgtEl>
                                          <p:spTgt spid="707689"/>
                                        </p:tgtEl>
                                      </p:cBhvr>
                                    </p:animEffect>
                                    <p:animScale>
                                      <p:cBhvr>
                                        <p:cTn id="73" dur="375" autoRev="1" fill="hold"/>
                                        <p:tgtEl>
                                          <p:spTgt spid="707689"/>
                                        </p:tgtEl>
                                      </p:cBhvr>
                                      <p:by x="105000" y="105000"/>
                                    </p:animScale>
                                  </p:childTnLst>
                                </p:cTn>
                              </p:par>
                            </p:childTnLst>
                          </p:cTn>
                        </p:par>
                        <p:par>
                          <p:cTn id="74" fill="hold">
                            <p:stCondLst>
                              <p:cond delay="12250"/>
                            </p:stCondLst>
                            <p:childTnLst>
                              <p:par>
                                <p:cTn id="75" presetID="3" presetClass="emph" presetSubtype="2" fill="hold" grpId="2" nodeType="afterEffect">
                                  <p:stCondLst>
                                    <p:cond delay="0"/>
                                  </p:stCondLst>
                                  <p:childTnLst>
                                    <p:animClr clrSpc="rgb" dir="cw">
                                      <p:cBhvr override="childStyle">
                                        <p:cTn id="76" dur="750" fill="hold"/>
                                        <p:tgtEl>
                                          <p:spTgt spid="707689"/>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621" grpId="0"/>
      <p:bldP spid="707621" grpId="1"/>
      <p:bldP spid="707621" grpId="2"/>
      <p:bldP spid="707655" grpId="0"/>
      <p:bldP spid="707655" grpId="1"/>
      <p:bldP spid="707655" grpId="2"/>
      <p:bldP spid="707689" grpId="0"/>
      <p:bldP spid="707689" grpId="1"/>
      <p:bldP spid="707689" grpId="2"/>
      <p:bldP spid="8" grpId="0"/>
      <p:bldP spid="16"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 xmlns:a16="http://schemas.microsoft.com/office/drawing/2014/main" id="{6A349A27-0163-493C-B005-AA2E3744A0ED}"/>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完善的信息安全技术体系考虑过程</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4" name="PA_组合 3">
            <a:extLst>
              <a:ext uri="{FF2B5EF4-FFF2-40B4-BE49-F238E27FC236}">
                <a16:creationId xmlns="" xmlns:a16="http://schemas.microsoft.com/office/drawing/2014/main" id="{A8E78F10-1177-4023-8E2D-B76ADFCA08D0}"/>
              </a:ext>
            </a:extLst>
          </p:cNvPr>
          <p:cNvGrpSpPr/>
          <p:nvPr>
            <p:custDataLst>
              <p:tags r:id="rId1"/>
            </p:custDataLst>
          </p:nvPr>
        </p:nvGrpSpPr>
        <p:grpSpPr>
          <a:xfrm>
            <a:off x="5152332" y="1677950"/>
            <a:ext cx="1853529" cy="985674"/>
            <a:chOff x="2328073" y="1564510"/>
            <a:chExt cx="1853529" cy="985674"/>
          </a:xfrm>
        </p:grpSpPr>
        <p:sp>
          <p:nvSpPr>
            <p:cNvPr id="2" name="PA_圆角矩形 1">
              <a:extLst>
                <a:ext uri="{FF2B5EF4-FFF2-40B4-BE49-F238E27FC236}">
                  <a16:creationId xmlns="" xmlns:a16="http://schemas.microsoft.com/office/drawing/2014/main" id="{DA4DD73D-5444-4A85-8FD8-A3498988863E}"/>
                </a:ext>
              </a:extLst>
            </p:cNvPr>
            <p:cNvSpPr/>
            <p:nvPr>
              <p:custDataLst>
                <p:tags r:id="rId23"/>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 name="PA_文本框 2">
              <a:extLst>
                <a:ext uri="{FF2B5EF4-FFF2-40B4-BE49-F238E27FC236}">
                  <a16:creationId xmlns="" xmlns:a16="http://schemas.microsoft.com/office/drawing/2014/main" id="{D80378E2-35C2-43BC-8437-EB03A9F51CC5}"/>
                </a:ext>
              </a:extLst>
            </p:cNvPr>
            <p:cNvSpPr txBox="1"/>
            <p:nvPr>
              <p:custDataLst>
                <p:tags r:id="rId24"/>
              </p:custDataLst>
            </p:nvPr>
          </p:nvSpPr>
          <p:spPr>
            <a:xfrm>
              <a:off x="2431890" y="1807521"/>
              <a:ext cx="1737209"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更改缺省的</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系统口令</a:t>
              </a:r>
            </a:p>
          </p:txBody>
        </p:sp>
      </p:grpSp>
      <p:grpSp>
        <p:nvGrpSpPr>
          <p:cNvPr id="15" name="PA_组合 3">
            <a:extLst>
              <a:ext uri="{FF2B5EF4-FFF2-40B4-BE49-F238E27FC236}">
                <a16:creationId xmlns="" xmlns:a16="http://schemas.microsoft.com/office/drawing/2014/main" id="{9DBBDC7C-F084-449D-B7C9-6C9E7AF73174}"/>
              </a:ext>
            </a:extLst>
          </p:cNvPr>
          <p:cNvGrpSpPr/>
          <p:nvPr>
            <p:custDataLst>
              <p:tags r:id="rId2"/>
            </p:custDataLst>
          </p:nvPr>
        </p:nvGrpSpPr>
        <p:grpSpPr>
          <a:xfrm>
            <a:off x="2480473" y="1716910"/>
            <a:ext cx="1853529" cy="985674"/>
            <a:chOff x="2328073" y="1564510"/>
            <a:chExt cx="1853529" cy="985674"/>
          </a:xfrm>
        </p:grpSpPr>
        <p:sp>
          <p:nvSpPr>
            <p:cNvPr id="16" name="PA_圆角矩形 1">
              <a:extLst>
                <a:ext uri="{FF2B5EF4-FFF2-40B4-BE49-F238E27FC236}">
                  <a16:creationId xmlns="" xmlns:a16="http://schemas.microsoft.com/office/drawing/2014/main" id="{F3546684-A303-43E6-BE26-11CB380221A3}"/>
                </a:ext>
              </a:extLst>
            </p:cNvPr>
            <p:cNvSpPr/>
            <p:nvPr>
              <p:custDataLst>
                <p:tags r:id="rId21"/>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7" name="PA_文本框 2">
              <a:extLst>
                <a:ext uri="{FF2B5EF4-FFF2-40B4-BE49-F238E27FC236}">
                  <a16:creationId xmlns="" xmlns:a16="http://schemas.microsoft.com/office/drawing/2014/main" id="{94180033-A6B7-40EF-B44F-E686D83D53F0}"/>
                </a:ext>
              </a:extLst>
            </p:cNvPr>
            <p:cNvSpPr txBox="1"/>
            <p:nvPr>
              <p:custDataLst>
                <p:tags r:id="rId22"/>
              </p:custDataLst>
            </p:nvPr>
          </p:nvSpPr>
          <p:spPr>
            <a:xfrm>
              <a:off x="2444393" y="1871301"/>
              <a:ext cx="1737209"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操作系统补丁</a:t>
              </a:r>
            </a:p>
          </p:txBody>
        </p:sp>
      </p:grpSp>
      <p:grpSp>
        <p:nvGrpSpPr>
          <p:cNvPr id="18" name="PA_组合 3">
            <a:extLst>
              <a:ext uri="{FF2B5EF4-FFF2-40B4-BE49-F238E27FC236}">
                <a16:creationId xmlns="" xmlns:a16="http://schemas.microsoft.com/office/drawing/2014/main" id="{9C467560-2E2D-4B83-967D-26541AE0FFDF}"/>
              </a:ext>
            </a:extLst>
          </p:cNvPr>
          <p:cNvGrpSpPr/>
          <p:nvPr>
            <p:custDataLst>
              <p:tags r:id="rId3"/>
            </p:custDataLst>
          </p:nvPr>
        </p:nvGrpSpPr>
        <p:grpSpPr>
          <a:xfrm>
            <a:off x="7824192" y="2325430"/>
            <a:ext cx="1853529" cy="985674"/>
            <a:chOff x="2328073" y="1564510"/>
            <a:chExt cx="1853529" cy="985674"/>
          </a:xfrm>
        </p:grpSpPr>
        <p:sp>
          <p:nvSpPr>
            <p:cNvPr id="19" name="PA_圆角矩形 1">
              <a:extLst>
                <a:ext uri="{FF2B5EF4-FFF2-40B4-BE49-F238E27FC236}">
                  <a16:creationId xmlns="" xmlns:a16="http://schemas.microsoft.com/office/drawing/2014/main" id="{94B85336-44F0-4220-BC15-3C5CF2796C78}"/>
                </a:ext>
              </a:extLst>
            </p:cNvPr>
            <p:cNvSpPr/>
            <p:nvPr>
              <p:custDataLst>
                <p:tags r:id="rId19"/>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0" name="PA_文本框 2">
              <a:extLst>
                <a:ext uri="{FF2B5EF4-FFF2-40B4-BE49-F238E27FC236}">
                  <a16:creationId xmlns="" xmlns:a16="http://schemas.microsoft.com/office/drawing/2014/main" id="{D8FBC322-C265-4538-8AEF-630EB21E09E1}"/>
                </a:ext>
              </a:extLst>
            </p:cNvPr>
            <p:cNvSpPr txBox="1"/>
            <p:nvPr>
              <p:custDataLst>
                <p:tags r:id="rId20"/>
              </p:custDataLst>
            </p:nvPr>
          </p:nvSpPr>
          <p:spPr>
            <a:xfrm>
              <a:off x="2431890" y="1807521"/>
              <a:ext cx="1737209"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入侵检测</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实时监控</a:t>
              </a:r>
            </a:p>
          </p:txBody>
        </p:sp>
      </p:grpSp>
      <p:grpSp>
        <p:nvGrpSpPr>
          <p:cNvPr id="21" name="PA_组合 3">
            <a:extLst>
              <a:ext uri="{FF2B5EF4-FFF2-40B4-BE49-F238E27FC236}">
                <a16:creationId xmlns="" xmlns:a16="http://schemas.microsoft.com/office/drawing/2014/main" id="{4CAD077C-0937-48A0-BE0A-391B8528954D}"/>
              </a:ext>
            </a:extLst>
          </p:cNvPr>
          <p:cNvGrpSpPr/>
          <p:nvPr>
            <p:custDataLst>
              <p:tags r:id="rId4"/>
            </p:custDataLst>
          </p:nvPr>
        </p:nvGrpSpPr>
        <p:grpSpPr>
          <a:xfrm>
            <a:off x="2480473" y="2967403"/>
            <a:ext cx="1853529" cy="985674"/>
            <a:chOff x="2328073" y="1564510"/>
            <a:chExt cx="1853529" cy="985674"/>
          </a:xfrm>
        </p:grpSpPr>
        <p:sp>
          <p:nvSpPr>
            <p:cNvPr id="22" name="PA_圆角矩形 1">
              <a:extLst>
                <a:ext uri="{FF2B5EF4-FFF2-40B4-BE49-F238E27FC236}">
                  <a16:creationId xmlns="" xmlns:a16="http://schemas.microsoft.com/office/drawing/2014/main" id="{612082F8-A86A-4856-AC52-44013B961230}"/>
                </a:ext>
              </a:extLst>
            </p:cNvPr>
            <p:cNvSpPr/>
            <p:nvPr>
              <p:custDataLst>
                <p:tags r:id="rId17"/>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3" name="PA_文本框 2">
              <a:extLst>
                <a:ext uri="{FF2B5EF4-FFF2-40B4-BE49-F238E27FC236}">
                  <a16:creationId xmlns="" xmlns:a16="http://schemas.microsoft.com/office/drawing/2014/main" id="{3F0351FD-171A-460E-A3BE-4ACAC5E7FF0C}"/>
                </a:ext>
              </a:extLst>
            </p:cNvPr>
            <p:cNvSpPr txBox="1"/>
            <p:nvPr>
              <p:custDataLst>
                <p:tags r:id="rId18"/>
              </p:custDataLst>
            </p:nvPr>
          </p:nvSpPr>
          <p:spPr>
            <a:xfrm>
              <a:off x="2444393" y="1871301"/>
              <a:ext cx="1737209"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数据文件加密</a:t>
              </a:r>
            </a:p>
          </p:txBody>
        </p:sp>
      </p:grpSp>
      <p:grpSp>
        <p:nvGrpSpPr>
          <p:cNvPr id="24" name="PA_组合 3">
            <a:extLst>
              <a:ext uri="{FF2B5EF4-FFF2-40B4-BE49-F238E27FC236}">
                <a16:creationId xmlns="" xmlns:a16="http://schemas.microsoft.com/office/drawing/2014/main" id="{AEFB0EC5-BC50-4284-9AA8-FAA019926BFD}"/>
              </a:ext>
            </a:extLst>
          </p:cNvPr>
          <p:cNvGrpSpPr/>
          <p:nvPr>
            <p:custDataLst>
              <p:tags r:id="rId5"/>
            </p:custDataLst>
          </p:nvPr>
        </p:nvGrpSpPr>
        <p:grpSpPr>
          <a:xfrm>
            <a:off x="2473346" y="4217896"/>
            <a:ext cx="1853530" cy="985674"/>
            <a:chOff x="2328073" y="1564510"/>
            <a:chExt cx="1853530" cy="985674"/>
          </a:xfrm>
        </p:grpSpPr>
        <p:sp>
          <p:nvSpPr>
            <p:cNvPr id="25" name="PA_圆角矩形 1">
              <a:extLst>
                <a:ext uri="{FF2B5EF4-FFF2-40B4-BE49-F238E27FC236}">
                  <a16:creationId xmlns="" xmlns:a16="http://schemas.microsoft.com/office/drawing/2014/main" id="{1C267393-A3D1-4091-A309-837FB4E1DCA9}"/>
                </a:ext>
              </a:extLst>
            </p:cNvPr>
            <p:cNvSpPr/>
            <p:nvPr>
              <p:custDataLst>
                <p:tags r:id="rId15"/>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6" name="PA_文本框 2">
              <a:extLst>
                <a:ext uri="{FF2B5EF4-FFF2-40B4-BE49-F238E27FC236}">
                  <a16:creationId xmlns="" xmlns:a16="http://schemas.microsoft.com/office/drawing/2014/main" id="{4D9467FB-302C-4C80-8C2D-6ECCCC68A95C}"/>
                </a:ext>
              </a:extLst>
            </p:cNvPr>
            <p:cNvSpPr txBox="1"/>
            <p:nvPr>
              <p:custDataLst>
                <p:tags r:id="rId16"/>
              </p:custDataLst>
            </p:nvPr>
          </p:nvSpPr>
          <p:spPr>
            <a:xfrm>
              <a:off x="2335201" y="1871301"/>
              <a:ext cx="1846402"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安装认证</a:t>
              </a:r>
              <a:r>
                <a:rPr lang="en-US" altLang="zh-CN" b="1" dirty="0">
                  <a:latin typeface="微软雅黑" panose="020B0503020204020204" pitchFamily="34" charset="-122"/>
                  <a:ea typeface="微软雅黑" panose="020B0503020204020204" pitchFamily="34" charset="-122"/>
                </a:rPr>
                <a:t>&amp;</a:t>
              </a:r>
              <a:r>
                <a:rPr lang="zh-CN" altLang="en-US" b="1" dirty="0">
                  <a:latin typeface="微软雅黑" panose="020B0503020204020204" pitchFamily="34" charset="-122"/>
                  <a:ea typeface="微软雅黑" panose="020B0503020204020204" pitchFamily="34" charset="-122"/>
                </a:rPr>
                <a:t>授权</a:t>
              </a:r>
            </a:p>
          </p:txBody>
        </p:sp>
      </p:grpSp>
      <p:grpSp>
        <p:nvGrpSpPr>
          <p:cNvPr id="27" name="PA_组合 3">
            <a:extLst>
              <a:ext uri="{FF2B5EF4-FFF2-40B4-BE49-F238E27FC236}">
                <a16:creationId xmlns="" xmlns:a16="http://schemas.microsoft.com/office/drawing/2014/main" id="{06021C7C-294A-4763-8D0C-D52937B0981B}"/>
              </a:ext>
            </a:extLst>
          </p:cNvPr>
          <p:cNvGrpSpPr/>
          <p:nvPr>
            <p:custDataLst>
              <p:tags r:id="rId6"/>
            </p:custDataLst>
          </p:nvPr>
        </p:nvGrpSpPr>
        <p:grpSpPr>
          <a:xfrm>
            <a:off x="5152332" y="2966733"/>
            <a:ext cx="1853529" cy="985674"/>
            <a:chOff x="2328073" y="1564510"/>
            <a:chExt cx="1853529" cy="985674"/>
          </a:xfrm>
        </p:grpSpPr>
        <p:sp>
          <p:nvSpPr>
            <p:cNvPr id="28" name="PA_圆角矩形 1">
              <a:extLst>
                <a:ext uri="{FF2B5EF4-FFF2-40B4-BE49-F238E27FC236}">
                  <a16:creationId xmlns="" xmlns:a16="http://schemas.microsoft.com/office/drawing/2014/main" id="{187F60AC-E997-4B94-86CD-8529DA8F93F1}"/>
                </a:ext>
              </a:extLst>
            </p:cNvPr>
            <p:cNvSpPr/>
            <p:nvPr>
              <p:custDataLst>
                <p:tags r:id="rId13"/>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9" name="PA_文本框 2">
              <a:extLst>
                <a:ext uri="{FF2B5EF4-FFF2-40B4-BE49-F238E27FC236}">
                  <a16:creationId xmlns="" xmlns:a16="http://schemas.microsoft.com/office/drawing/2014/main" id="{9FE32175-1C02-48DF-B077-D4C964E0E9B0}"/>
                </a:ext>
              </a:extLst>
            </p:cNvPr>
            <p:cNvSpPr txBox="1"/>
            <p:nvPr>
              <p:custDataLst>
                <p:tags r:id="rId14"/>
              </p:custDataLst>
            </p:nvPr>
          </p:nvSpPr>
          <p:spPr>
            <a:xfrm>
              <a:off x="2444393" y="1871301"/>
              <a:ext cx="1737209"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病毒防护</a:t>
              </a:r>
            </a:p>
          </p:txBody>
        </p:sp>
      </p:grpSp>
      <p:grpSp>
        <p:nvGrpSpPr>
          <p:cNvPr id="30" name="PA_组合 3">
            <a:extLst>
              <a:ext uri="{FF2B5EF4-FFF2-40B4-BE49-F238E27FC236}">
                <a16:creationId xmlns="" xmlns:a16="http://schemas.microsoft.com/office/drawing/2014/main" id="{CD205F9B-31AC-4C72-901A-FE595A591756}"/>
              </a:ext>
            </a:extLst>
          </p:cNvPr>
          <p:cNvGrpSpPr/>
          <p:nvPr>
            <p:custDataLst>
              <p:tags r:id="rId7"/>
            </p:custDataLst>
          </p:nvPr>
        </p:nvGrpSpPr>
        <p:grpSpPr>
          <a:xfrm>
            <a:off x="5152332" y="4224789"/>
            <a:ext cx="1853529" cy="985674"/>
            <a:chOff x="2328073" y="1564510"/>
            <a:chExt cx="1853529" cy="985674"/>
          </a:xfrm>
        </p:grpSpPr>
        <p:sp>
          <p:nvSpPr>
            <p:cNvPr id="31" name="PA_圆角矩形 1">
              <a:extLst>
                <a:ext uri="{FF2B5EF4-FFF2-40B4-BE49-F238E27FC236}">
                  <a16:creationId xmlns="" xmlns:a16="http://schemas.microsoft.com/office/drawing/2014/main" id="{28C6465F-EDC7-4E62-ABB5-D3B67F90BD0A}"/>
                </a:ext>
              </a:extLst>
            </p:cNvPr>
            <p:cNvSpPr/>
            <p:nvPr>
              <p:custDataLst>
                <p:tags r:id="rId11"/>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2" name="PA_文本框 2">
              <a:extLst>
                <a:ext uri="{FF2B5EF4-FFF2-40B4-BE49-F238E27FC236}">
                  <a16:creationId xmlns="" xmlns:a16="http://schemas.microsoft.com/office/drawing/2014/main" id="{0876B370-3292-4416-BE05-BA7BAEB84EA2}"/>
                </a:ext>
              </a:extLst>
            </p:cNvPr>
            <p:cNvSpPr txBox="1"/>
            <p:nvPr>
              <p:custDataLst>
                <p:tags r:id="rId12"/>
              </p:custDataLst>
            </p:nvPr>
          </p:nvSpPr>
          <p:spPr>
            <a:xfrm>
              <a:off x="2401810" y="1799078"/>
              <a:ext cx="1737209"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关闭安全维护“后门”</a:t>
              </a:r>
            </a:p>
          </p:txBody>
        </p:sp>
      </p:grpSp>
      <p:grpSp>
        <p:nvGrpSpPr>
          <p:cNvPr id="33" name="PA_组合 3">
            <a:extLst>
              <a:ext uri="{FF2B5EF4-FFF2-40B4-BE49-F238E27FC236}">
                <a16:creationId xmlns="" xmlns:a16="http://schemas.microsoft.com/office/drawing/2014/main" id="{6F2848B5-99AB-4896-A6E4-F0CA97E2E937}"/>
              </a:ext>
            </a:extLst>
          </p:cNvPr>
          <p:cNvGrpSpPr/>
          <p:nvPr>
            <p:custDataLst>
              <p:tags r:id="rId8"/>
            </p:custDataLst>
          </p:nvPr>
        </p:nvGrpSpPr>
        <p:grpSpPr>
          <a:xfrm>
            <a:off x="7824192" y="3722989"/>
            <a:ext cx="1853529" cy="985674"/>
            <a:chOff x="2328073" y="1564510"/>
            <a:chExt cx="1853529" cy="985674"/>
          </a:xfrm>
        </p:grpSpPr>
        <p:sp>
          <p:nvSpPr>
            <p:cNvPr id="34" name="PA_圆角矩形 1">
              <a:extLst>
                <a:ext uri="{FF2B5EF4-FFF2-40B4-BE49-F238E27FC236}">
                  <a16:creationId xmlns="" xmlns:a16="http://schemas.microsoft.com/office/drawing/2014/main" id="{E3F228FC-B754-4EA9-BE80-4FDA7EB545FC}"/>
                </a:ext>
              </a:extLst>
            </p:cNvPr>
            <p:cNvSpPr/>
            <p:nvPr>
              <p:custDataLst>
                <p:tags r:id="rId9"/>
              </p:custDataLst>
            </p:nvPr>
          </p:nvSpPr>
          <p:spPr bwMode="auto">
            <a:xfrm>
              <a:off x="2328073" y="1564510"/>
              <a:ext cx="1853529" cy="985674"/>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5" name="PA_文本框 2">
              <a:extLst>
                <a:ext uri="{FF2B5EF4-FFF2-40B4-BE49-F238E27FC236}">
                  <a16:creationId xmlns="" xmlns:a16="http://schemas.microsoft.com/office/drawing/2014/main" id="{E1E0A904-FD14-4D5E-82E2-B9D5674B8516}"/>
                </a:ext>
              </a:extLst>
            </p:cNvPr>
            <p:cNvSpPr txBox="1"/>
            <p:nvPr>
              <p:custDataLst>
                <p:tags r:id="rId10"/>
              </p:custDataLst>
            </p:nvPr>
          </p:nvSpPr>
          <p:spPr>
            <a:xfrm>
              <a:off x="2431890" y="1807521"/>
              <a:ext cx="1737209"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授权复查</a:t>
              </a:r>
            </a:p>
          </p:txBody>
        </p:sp>
      </p:grpSp>
      <p:sp>
        <p:nvSpPr>
          <p:cNvPr id="36" name="箭头: 虚尾 35">
            <a:extLst>
              <a:ext uri="{FF2B5EF4-FFF2-40B4-BE49-F238E27FC236}">
                <a16:creationId xmlns="" xmlns:a16="http://schemas.microsoft.com/office/drawing/2014/main" id="{FD0722F5-A874-43E0-A616-B77EFB59E53F}"/>
              </a:ext>
            </a:extLst>
          </p:cNvPr>
          <p:cNvSpPr/>
          <p:nvPr/>
        </p:nvSpPr>
        <p:spPr bwMode="auto">
          <a:xfrm>
            <a:off x="4437819" y="1884018"/>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7" name="箭头: 虚尾 36">
            <a:extLst>
              <a:ext uri="{FF2B5EF4-FFF2-40B4-BE49-F238E27FC236}">
                <a16:creationId xmlns="" xmlns:a16="http://schemas.microsoft.com/office/drawing/2014/main" id="{B1A9958B-E082-4B84-87C9-03D70E062068}"/>
              </a:ext>
            </a:extLst>
          </p:cNvPr>
          <p:cNvSpPr/>
          <p:nvPr/>
        </p:nvSpPr>
        <p:spPr bwMode="auto">
          <a:xfrm>
            <a:off x="4534908" y="4350841"/>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8" name="箭头: 虚尾 37">
            <a:extLst>
              <a:ext uri="{FF2B5EF4-FFF2-40B4-BE49-F238E27FC236}">
                <a16:creationId xmlns="" xmlns:a16="http://schemas.microsoft.com/office/drawing/2014/main" id="{B9A8C462-E935-4F35-904E-64F989CD0B1F}"/>
              </a:ext>
            </a:extLst>
          </p:cNvPr>
          <p:cNvSpPr/>
          <p:nvPr/>
        </p:nvSpPr>
        <p:spPr bwMode="auto">
          <a:xfrm>
            <a:off x="4474567" y="3193881"/>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39" name="箭头: 虚尾 38">
            <a:extLst>
              <a:ext uri="{FF2B5EF4-FFF2-40B4-BE49-F238E27FC236}">
                <a16:creationId xmlns="" xmlns:a16="http://schemas.microsoft.com/office/drawing/2014/main" id="{D0D8E8EA-8EBF-4402-B09C-139B40434114}"/>
              </a:ext>
            </a:extLst>
          </p:cNvPr>
          <p:cNvSpPr/>
          <p:nvPr/>
        </p:nvSpPr>
        <p:spPr bwMode="auto">
          <a:xfrm>
            <a:off x="7133031" y="2518523"/>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40" name="箭头: 虚尾 39">
            <a:extLst>
              <a:ext uri="{FF2B5EF4-FFF2-40B4-BE49-F238E27FC236}">
                <a16:creationId xmlns="" xmlns:a16="http://schemas.microsoft.com/office/drawing/2014/main" id="{D99EBD09-3492-4501-A703-C6DA3AC52EA5}"/>
              </a:ext>
            </a:extLst>
          </p:cNvPr>
          <p:cNvSpPr/>
          <p:nvPr/>
        </p:nvSpPr>
        <p:spPr bwMode="auto">
          <a:xfrm>
            <a:off x="7158638" y="3689690"/>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3000" advTm="3490">
        <p14:shred/>
      </p:transition>
    </mc:Choice>
    <mc:Fallback xmlns="">
      <p:transition spd="slow" advTm="34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6" grpId="0" animBg="1"/>
      <p:bldP spid="37" grpId="0" animBg="1"/>
      <p:bldP spid="38" grpId="0" animBg="1"/>
      <p:bldP spid="39"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4FCC6B1-75C9-411E-8EC3-507460DCB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12216" cy="6917687"/>
          </a:xfrm>
          <a:prstGeom prst="rect">
            <a:avLst/>
          </a:prstGeom>
        </p:spPr>
      </p:pic>
      <p:pic>
        <p:nvPicPr>
          <p:cNvPr id="18" name="图片 17">
            <a:extLst>
              <a:ext uri="{FF2B5EF4-FFF2-40B4-BE49-F238E27FC236}">
                <a16:creationId xmlns="" xmlns:a16="http://schemas.microsoft.com/office/drawing/2014/main" id="{8B78F20A-3F39-44A5-B4C7-BD54344881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7848" y="453565"/>
            <a:ext cx="3024336" cy="2951363"/>
          </a:xfrm>
          <a:prstGeom prst="rect">
            <a:avLst/>
          </a:prstGeom>
        </p:spPr>
      </p:pic>
      <p:sp>
        <p:nvSpPr>
          <p:cNvPr id="874499" name="Rectangle 2"/>
          <p:cNvSpPr>
            <a:spLocks noChangeArrowheads="1"/>
          </p:cNvSpPr>
          <p:nvPr/>
        </p:nvSpPr>
        <p:spPr bwMode="gray">
          <a:xfrm>
            <a:off x="2639616" y="3541969"/>
            <a:ext cx="7920880" cy="633047"/>
          </a:xfrm>
          <a:prstGeom prst="rect">
            <a:avLst/>
          </a:prstGeom>
          <a:noFill/>
          <a:ln w="9525">
            <a:noFill/>
            <a:miter lim="800000"/>
            <a:headEnd/>
            <a:tailEnd/>
          </a:ln>
        </p:spPr>
        <p:txBody>
          <a:bodyPr lIns="84392" tIns="42196" rIns="84392" bIns="42196" anchor="ctr"/>
          <a:lstStyle/>
          <a:p>
            <a:pPr algn="ctr"/>
            <a:r>
              <a:rPr lang="en-US" altLang="zh-CN" sz="5000" dirty="0">
                <a:solidFill>
                  <a:schemeClr val="bg1"/>
                </a:solidFill>
                <a:latin typeface="造字工房力黑（非商用）常规体" pitchFamily="50" charset="-122"/>
                <a:ea typeface="造字工房力黑（非商用）常规体" pitchFamily="50" charset="-122"/>
                <a:cs typeface="+mn-ea"/>
                <a:sym typeface="+mn-lt"/>
              </a:rPr>
              <a:t>02</a:t>
            </a:r>
            <a:r>
              <a:rPr lang="zh-CN" altLang="en-US" sz="5000" dirty="0">
                <a:solidFill>
                  <a:schemeClr val="bg1"/>
                </a:solidFill>
                <a:latin typeface="造字工房力黑（非商用）常规体" pitchFamily="50" charset="-122"/>
                <a:ea typeface="造字工房力黑（非商用）常规体" pitchFamily="50" charset="-122"/>
                <a:cs typeface="+mn-ea"/>
                <a:sym typeface="+mn-lt"/>
              </a:rPr>
              <a:t>、信息安全形势和任务</a:t>
            </a:r>
            <a:endParaRPr lang="en-US" altLang="zh-CN" sz="50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extLst>
      <p:ext uri="{BB962C8B-B14F-4D97-AF65-F5344CB8AC3E}">
        <p14:creationId xmlns:p14="http://schemas.microsoft.com/office/powerpoint/2010/main" val="20006749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advTm="7060">
        <p15:prstTrans prst="crush"/>
      </p:transition>
    </mc:Choice>
    <mc:Fallback xmlns="">
      <p:transition spd="slow" advTm="706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500" fill="hold"/>
                                        <p:tgtEl>
                                          <p:spTgt spid="16"/>
                                        </p:tgtEl>
                                        <p:attrNameLst>
                                          <p:attrName>ppt_w</p:attrName>
                                        </p:attrNameLst>
                                      </p:cBhvr>
                                      <p:tavLst>
                                        <p:tav tm="0">
                                          <p:val>
                                            <p:fltVal val="0"/>
                                          </p:val>
                                        </p:tav>
                                        <p:tav tm="100000">
                                          <p:val>
                                            <p:strVal val="#ppt_w"/>
                                          </p:val>
                                        </p:tav>
                                      </p:tavLst>
                                    </p:anim>
                                    <p:anim calcmode="lin" valueType="num">
                                      <p:cBhvr>
                                        <p:cTn id="8" dur="1500" fill="hold"/>
                                        <p:tgtEl>
                                          <p:spTgt spid="16"/>
                                        </p:tgtEl>
                                        <p:attrNameLst>
                                          <p:attrName>ppt_h</p:attrName>
                                        </p:attrNameLst>
                                      </p:cBhvr>
                                      <p:tavLst>
                                        <p:tav tm="0">
                                          <p:val>
                                            <p:fltVal val="0"/>
                                          </p:val>
                                        </p:tav>
                                        <p:tav tm="100000">
                                          <p:val>
                                            <p:strVal val="#ppt_h"/>
                                          </p:val>
                                        </p:tav>
                                      </p:tavLst>
                                    </p:anim>
                                    <p:animEffect transition="in" filter="fade">
                                      <p:cBhvr>
                                        <p:cTn id="9" dur="1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500" fill="hold"/>
                                        <p:tgtEl>
                                          <p:spTgt spid="18"/>
                                        </p:tgtEl>
                                        <p:attrNameLst>
                                          <p:attrName>ppt_w</p:attrName>
                                        </p:attrNameLst>
                                      </p:cBhvr>
                                      <p:tavLst>
                                        <p:tav tm="0">
                                          <p:val>
                                            <p:fltVal val="0"/>
                                          </p:val>
                                        </p:tav>
                                        <p:tav tm="100000">
                                          <p:val>
                                            <p:strVal val="#ppt_w"/>
                                          </p:val>
                                        </p:tav>
                                      </p:tavLst>
                                    </p:anim>
                                    <p:anim calcmode="lin" valueType="num">
                                      <p:cBhvr>
                                        <p:cTn id="13" dur="1500" fill="hold"/>
                                        <p:tgtEl>
                                          <p:spTgt spid="18"/>
                                        </p:tgtEl>
                                        <p:attrNameLst>
                                          <p:attrName>ppt_h</p:attrName>
                                        </p:attrNameLst>
                                      </p:cBhvr>
                                      <p:tavLst>
                                        <p:tav tm="0">
                                          <p:val>
                                            <p:fltVal val="0"/>
                                          </p:val>
                                        </p:tav>
                                        <p:tav tm="100000">
                                          <p:val>
                                            <p:strVal val="#ppt_h"/>
                                          </p:val>
                                        </p:tav>
                                      </p:tavLst>
                                    </p:anim>
                                    <p:animEffect transition="in" filter="fade">
                                      <p:cBhvr>
                                        <p:cTn id="14" dur="1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874499"/>
                                        </p:tgtEl>
                                        <p:attrNameLst>
                                          <p:attrName>style.visibility</p:attrName>
                                        </p:attrNameLst>
                                      </p:cBhvr>
                                      <p:to>
                                        <p:strVal val="visible"/>
                                      </p:to>
                                    </p:set>
                                    <p:anim calcmode="lin" valueType="num">
                                      <p:cBhvr>
                                        <p:cTn id="19" dur="1000" fill="hold"/>
                                        <p:tgtEl>
                                          <p:spTgt spid="874499"/>
                                        </p:tgtEl>
                                        <p:attrNameLst>
                                          <p:attrName>ppt_w</p:attrName>
                                        </p:attrNameLst>
                                      </p:cBhvr>
                                      <p:tavLst>
                                        <p:tav tm="0">
                                          <p:val>
                                            <p:strVal val="#ppt_w+.3"/>
                                          </p:val>
                                        </p:tav>
                                        <p:tav tm="100000">
                                          <p:val>
                                            <p:strVal val="#ppt_w"/>
                                          </p:val>
                                        </p:tav>
                                      </p:tavLst>
                                    </p:anim>
                                    <p:anim calcmode="lin" valueType="num">
                                      <p:cBhvr>
                                        <p:cTn id="20" dur="1000" fill="hold"/>
                                        <p:tgtEl>
                                          <p:spTgt spid="874499"/>
                                        </p:tgtEl>
                                        <p:attrNameLst>
                                          <p:attrName>ppt_h</p:attrName>
                                        </p:attrNameLst>
                                      </p:cBhvr>
                                      <p:tavLst>
                                        <p:tav tm="0">
                                          <p:val>
                                            <p:strVal val="#ppt_h"/>
                                          </p:val>
                                        </p:tav>
                                        <p:tav tm="100000">
                                          <p:val>
                                            <p:strVal val="#ppt_h"/>
                                          </p:val>
                                        </p:tav>
                                      </p:tavLst>
                                    </p:anim>
                                    <p:animEffect transition="in" filter="fade">
                                      <p:cBhvr>
                                        <p:cTn id="21" dur="1000"/>
                                        <p:tgtEl>
                                          <p:spTgt spid="874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49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3" name="Rectangle 3"/>
          <p:cNvSpPr>
            <a:spLocks noGrp="1" noChangeArrowheads="1"/>
          </p:cNvSpPr>
          <p:nvPr>
            <p:ph type="body" idx="4294967295"/>
          </p:nvPr>
        </p:nvSpPr>
        <p:spPr>
          <a:xfrm>
            <a:off x="1775520" y="1515749"/>
            <a:ext cx="10026968" cy="1023938"/>
          </a:xfrm>
          <a:prstGeom prst="rect">
            <a:avLst/>
          </a:prstGeom>
        </p:spPr>
        <p:txBody>
          <a:bodyPr vert="horz" wrap="square" lIns="87335" tIns="43667" rIns="87335" bIns="43667" numCol="1" anchor="t" anchorCtr="0" compatLnSpc="1">
            <a:prstTxWarp prst="textNoShape">
              <a:avLst/>
            </a:prstTxWarp>
          </a:bodyPr>
          <a:lstStyle/>
          <a:p>
            <a:pPr>
              <a:lnSpc>
                <a:spcPct val="150000"/>
              </a:lnSpc>
              <a:buClr>
                <a:schemeClr val="bg1"/>
              </a:buClr>
              <a:buSzPct val="120000"/>
              <a:buFont typeface="Wingdings" panose="05000000000000000000" pitchFamily="2" charset="2"/>
              <a:buChar char="u"/>
            </a:pPr>
            <a:r>
              <a:rPr lang="zh-CN" altLang="en-US" sz="1800" b="1" dirty="0">
                <a:solidFill>
                  <a:schemeClr val="bg1"/>
                </a:solidFill>
                <a:cs typeface="+mn-ea"/>
                <a:sym typeface="+mn-lt"/>
              </a:rPr>
              <a:t>我国信息化建设起步于</a:t>
            </a:r>
            <a:r>
              <a:rPr lang="en-US" altLang="zh-CN" sz="1800" b="1" dirty="0">
                <a:solidFill>
                  <a:schemeClr val="bg1"/>
                </a:solidFill>
                <a:cs typeface="+mn-ea"/>
                <a:sym typeface="+mn-lt"/>
              </a:rPr>
              <a:t>20</a:t>
            </a:r>
            <a:r>
              <a:rPr lang="zh-CN" altLang="en-US" sz="1800" b="1" dirty="0">
                <a:solidFill>
                  <a:schemeClr val="bg1"/>
                </a:solidFill>
                <a:cs typeface="+mn-ea"/>
                <a:sym typeface="+mn-lt"/>
              </a:rPr>
              <a:t>世纪</a:t>
            </a:r>
            <a:r>
              <a:rPr lang="en-US" altLang="zh-CN" sz="1800" b="1" dirty="0">
                <a:solidFill>
                  <a:schemeClr val="bg1"/>
                </a:solidFill>
                <a:cs typeface="+mn-ea"/>
                <a:sym typeface="+mn-lt"/>
              </a:rPr>
              <a:t>80</a:t>
            </a:r>
            <a:r>
              <a:rPr lang="zh-CN" altLang="en-US" sz="1800" b="1" dirty="0">
                <a:solidFill>
                  <a:schemeClr val="bg1"/>
                </a:solidFill>
                <a:cs typeface="+mn-ea"/>
                <a:sym typeface="+mn-lt"/>
              </a:rPr>
              <a:t>年代</a:t>
            </a:r>
          </a:p>
          <a:p>
            <a:pPr>
              <a:lnSpc>
                <a:spcPct val="150000"/>
              </a:lnSpc>
              <a:buClr>
                <a:schemeClr val="bg1"/>
              </a:buClr>
              <a:buSzPct val="120000"/>
              <a:buFont typeface="Wingdings" panose="05000000000000000000" pitchFamily="2" charset="2"/>
              <a:buChar char="u"/>
            </a:pPr>
            <a:r>
              <a:rPr lang="en-US" altLang="zh-CN" sz="1800" b="1" dirty="0">
                <a:solidFill>
                  <a:schemeClr val="bg1"/>
                </a:solidFill>
                <a:cs typeface="+mn-ea"/>
                <a:sym typeface="+mn-lt"/>
              </a:rPr>
              <a:t>20</a:t>
            </a:r>
            <a:r>
              <a:rPr lang="zh-CN" altLang="en-US" sz="1800" b="1" dirty="0">
                <a:solidFill>
                  <a:schemeClr val="bg1"/>
                </a:solidFill>
                <a:cs typeface="+mn-ea"/>
                <a:sym typeface="+mn-lt"/>
              </a:rPr>
              <a:t>世纪</a:t>
            </a:r>
            <a:r>
              <a:rPr lang="en-US" altLang="zh-CN" sz="1800" b="1" dirty="0">
                <a:solidFill>
                  <a:schemeClr val="bg1"/>
                </a:solidFill>
                <a:cs typeface="+mn-ea"/>
                <a:sym typeface="+mn-lt"/>
              </a:rPr>
              <a:t>90</a:t>
            </a:r>
            <a:r>
              <a:rPr lang="zh-CN" altLang="en-US" sz="1800" b="1" dirty="0">
                <a:solidFill>
                  <a:schemeClr val="bg1"/>
                </a:solidFill>
                <a:cs typeface="+mn-ea"/>
                <a:sym typeface="+mn-lt"/>
              </a:rPr>
              <a:t>年代取得长足进步</a:t>
            </a:r>
          </a:p>
        </p:txBody>
      </p:sp>
      <p:pic>
        <p:nvPicPr>
          <p:cNvPr id="911364" name="Picture 4" descr="信息时代"/>
          <p:cNvPicPr>
            <a:picLocks noChangeAspect="1" noChangeArrowheads="1"/>
          </p:cNvPicPr>
          <p:nvPr/>
        </p:nvPicPr>
        <p:blipFill>
          <a:blip r:embed="rId3" cstate="print"/>
          <a:srcRect/>
          <a:stretch>
            <a:fillRect/>
          </a:stretch>
        </p:blipFill>
        <p:spPr bwMode="auto">
          <a:xfrm>
            <a:off x="6460758" y="1367302"/>
            <a:ext cx="5071710" cy="3759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11365" name="Rectangle 5"/>
          <p:cNvSpPr>
            <a:spLocks noRot="1" noChangeArrowheads="1"/>
          </p:cNvSpPr>
          <p:nvPr/>
        </p:nvSpPr>
        <p:spPr bwMode="auto">
          <a:xfrm>
            <a:off x="1775520" y="2858625"/>
            <a:ext cx="4322885" cy="2431329"/>
          </a:xfrm>
          <a:prstGeom prst="rect">
            <a:avLst/>
          </a:prstGeom>
          <a:noFill/>
          <a:ln w="9525">
            <a:noFill/>
            <a:miter lim="800000"/>
            <a:headEnd/>
            <a:tailEnd/>
          </a:ln>
        </p:spPr>
        <p:txBody>
          <a:bodyPr lIns="84278" tIns="42140" rIns="84278" bIns="42140"/>
          <a:lstStyle/>
          <a:p>
            <a:pPr marL="326789" indent="-326789" defTabSz="873391">
              <a:lnSpc>
                <a:spcPct val="150000"/>
              </a:lnSpc>
              <a:spcBef>
                <a:spcPct val="20000"/>
              </a:spcBef>
              <a:buFont typeface="Wingdings" panose="05000000000000000000" pitchFamily="2" charset="2"/>
              <a:buChar char="u"/>
            </a:pPr>
            <a:r>
              <a:rPr lang="zh-CN" altLang="en-US" sz="1600" b="1" dirty="0">
                <a:solidFill>
                  <a:schemeClr val="bg1"/>
                </a:solidFill>
                <a:latin typeface="+mn-lt"/>
                <a:ea typeface="微软雅黑" panose="020B0503020204020204" pitchFamily="34" charset="-122"/>
                <a:cs typeface="+mn-ea"/>
                <a:sym typeface="+mn-lt"/>
              </a:rPr>
              <a:t>现在信息技术已经广泛应用于促进</a:t>
            </a:r>
          </a:p>
          <a:p>
            <a:pPr marL="709264" lvl="1" indent="-272568" defTabSz="873391">
              <a:lnSpc>
                <a:spcPct val="150000"/>
              </a:lnSpc>
              <a:spcBef>
                <a:spcPct val="20000"/>
              </a:spcBef>
              <a:buFontTx/>
              <a:buChar char="–"/>
            </a:pPr>
            <a:r>
              <a:rPr lang="zh-CN" altLang="en-US" sz="1600" b="1" dirty="0">
                <a:solidFill>
                  <a:schemeClr val="bg1"/>
                </a:solidFill>
                <a:latin typeface="+mn-lt"/>
                <a:ea typeface="微软雅黑" panose="020B0503020204020204" pitchFamily="34" charset="-122"/>
                <a:cs typeface="+mn-ea"/>
                <a:sym typeface="+mn-lt"/>
              </a:rPr>
              <a:t>国民经济发展</a:t>
            </a:r>
          </a:p>
          <a:p>
            <a:pPr marL="709264" lvl="1" indent="-272568" defTabSz="873391">
              <a:lnSpc>
                <a:spcPct val="150000"/>
              </a:lnSpc>
              <a:spcBef>
                <a:spcPct val="20000"/>
              </a:spcBef>
              <a:buFontTx/>
              <a:buChar char="–"/>
            </a:pPr>
            <a:r>
              <a:rPr lang="zh-CN" altLang="en-US" sz="1600" b="1" dirty="0">
                <a:solidFill>
                  <a:schemeClr val="bg1"/>
                </a:solidFill>
                <a:latin typeface="+mn-lt"/>
                <a:ea typeface="微软雅黑" panose="020B0503020204020204" pitchFamily="34" charset="-122"/>
                <a:cs typeface="+mn-ea"/>
                <a:sym typeface="+mn-lt"/>
              </a:rPr>
              <a:t>政府管理和服务水平提高</a:t>
            </a:r>
          </a:p>
          <a:p>
            <a:pPr marL="709264" lvl="1" indent="-272568" defTabSz="873391">
              <a:lnSpc>
                <a:spcPct val="150000"/>
              </a:lnSpc>
              <a:spcBef>
                <a:spcPct val="20000"/>
              </a:spcBef>
              <a:buFontTx/>
              <a:buChar char="–"/>
            </a:pPr>
            <a:r>
              <a:rPr lang="zh-CN" altLang="en-US" sz="1600" b="1" dirty="0">
                <a:solidFill>
                  <a:schemeClr val="bg1"/>
                </a:solidFill>
                <a:latin typeface="+mn-lt"/>
                <a:ea typeface="微软雅黑" panose="020B0503020204020204" pitchFamily="34" charset="-122"/>
                <a:cs typeface="+mn-ea"/>
                <a:sym typeface="+mn-lt"/>
              </a:rPr>
              <a:t>企业竞争力增强</a:t>
            </a:r>
          </a:p>
          <a:p>
            <a:pPr marL="709264" lvl="1" indent="-272568" defTabSz="873391">
              <a:lnSpc>
                <a:spcPct val="150000"/>
              </a:lnSpc>
              <a:spcBef>
                <a:spcPct val="20000"/>
              </a:spcBef>
              <a:buFontTx/>
              <a:buChar char="–"/>
            </a:pPr>
            <a:r>
              <a:rPr lang="zh-CN" altLang="en-US" sz="1600" b="1" dirty="0">
                <a:solidFill>
                  <a:schemeClr val="bg1"/>
                </a:solidFill>
                <a:latin typeface="+mn-lt"/>
                <a:ea typeface="微软雅黑" panose="020B0503020204020204" pitchFamily="34" charset="-122"/>
                <a:cs typeface="+mn-ea"/>
                <a:sym typeface="+mn-lt"/>
              </a:rPr>
              <a:t>人民生活水平该改善</a:t>
            </a:r>
          </a:p>
        </p:txBody>
      </p:sp>
      <p:grpSp>
        <p:nvGrpSpPr>
          <p:cNvPr id="795654" name="Group 6"/>
          <p:cNvGrpSpPr>
            <a:grpSpLocks/>
          </p:cNvGrpSpPr>
          <p:nvPr/>
        </p:nvGrpSpPr>
        <p:grpSpPr bwMode="auto">
          <a:xfrm>
            <a:off x="8195898" y="6903428"/>
            <a:ext cx="1021373" cy="548054"/>
            <a:chOff x="2061" y="1529"/>
            <a:chExt cx="1384" cy="917"/>
          </a:xfrm>
        </p:grpSpPr>
        <p:sp>
          <p:nvSpPr>
            <p:cNvPr id="911367" name="Freeform 7"/>
            <p:cNvSpPr>
              <a:spLocks/>
            </p:cNvSpPr>
            <p:nvPr/>
          </p:nvSpPr>
          <p:spPr bwMode="auto">
            <a:xfrm>
              <a:off x="2619" y="1966"/>
              <a:ext cx="825" cy="480"/>
            </a:xfrm>
            <a:custGeom>
              <a:avLst/>
              <a:gdLst>
                <a:gd name="T0" fmla="*/ 295 w 825"/>
                <a:gd name="T1" fmla="*/ 397 h 480"/>
                <a:gd name="T2" fmla="*/ 241 w 825"/>
                <a:gd name="T3" fmla="*/ 350 h 480"/>
                <a:gd name="T4" fmla="*/ 161 w 825"/>
                <a:gd name="T5" fmla="*/ 271 h 480"/>
                <a:gd name="T6" fmla="*/ 41 w 825"/>
                <a:gd name="T7" fmla="*/ 146 h 480"/>
                <a:gd name="T8" fmla="*/ 15 w 825"/>
                <a:gd name="T9" fmla="*/ 122 h 480"/>
                <a:gd name="T10" fmla="*/ 2 w 825"/>
                <a:gd name="T11" fmla="*/ 107 h 480"/>
                <a:gd name="T12" fmla="*/ 0 w 825"/>
                <a:gd name="T13" fmla="*/ 95 h 480"/>
                <a:gd name="T14" fmla="*/ 8 w 825"/>
                <a:gd name="T15" fmla="*/ 70 h 480"/>
                <a:gd name="T16" fmla="*/ 21 w 825"/>
                <a:gd name="T17" fmla="*/ 48 h 480"/>
                <a:gd name="T18" fmla="*/ 57 w 825"/>
                <a:gd name="T19" fmla="*/ 35 h 480"/>
                <a:gd name="T20" fmla="*/ 107 w 825"/>
                <a:gd name="T21" fmla="*/ 24 h 480"/>
                <a:gd name="T22" fmla="*/ 198 w 825"/>
                <a:gd name="T23" fmla="*/ 11 h 480"/>
                <a:gd name="T24" fmla="*/ 250 w 825"/>
                <a:gd name="T25" fmla="*/ 2 h 480"/>
                <a:gd name="T26" fmla="*/ 278 w 825"/>
                <a:gd name="T27" fmla="*/ 0 h 480"/>
                <a:gd name="T28" fmla="*/ 290 w 825"/>
                <a:gd name="T29" fmla="*/ 0 h 480"/>
                <a:gd name="T30" fmla="*/ 303 w 825"/>
                <a:gd name="T31" fmla="*/ 2 h 480"/>
                <a:gd name="T32" fmla="*/ 425 w 825"/>
                <a:gd name="T33" fmla="*/ 57 h 480"/>
                <a:gd name="T34" fmla="*/ 508 w 825"/>
                <a:gd name="T35" fmla="*/ 110 h 480"/>
                <a:gd name="T36" fmla="*/ 542 w 825"/>
                <a:gd name="T37" fmla="*/ 139 h 480"/>
                <a:gd name="T38" fmla="*/ 576 w 825"/>
                <a:gd name="T39" fmla="*/ 169 h 480"/>
                <a:gd name="T40" fmla="*/ 653 w 825"/>
                <a:gd name="T41" fmla="*/ 209 h 480"/>
                <a:gd name="T42" fmla="*/ 683 w 825"/>
                <a:gd name="T43" fmla="*/ 213 h 480"/>
                <a:gd name="T44" fmla="*/ 697 w 825"/>
                <a:gd name="T45" fmla="*/ 213 h 480"/>
                <a:gd name="T46" fmla="*/ 706 w 825"/>
                <a:gd name="T47" fmla="*/ 213 h 480"/>
                <a:gd name="T48" fmla="*/ 715 w 825"/>
                <a:gd name="T49" fmla="*/ 212 h 480"/>
                <a:gd name="T50" fmla="*/ 744 w 825"/>
                <a:gd name="T51" fmla="*/ 213 h 480"/>
                <a:gd name="T52" fmla="*/ 780 w 825"/>
                <a:gd name="T53" fmla="*/ 210 h 480"/>
                <a:gd name="T54" fmla="*/ 821 w 825"/>
                <a:gd name="T55" fmla="*/ 206 h 480"/>
                <a:gd name="T56" fmla="*/ 824 w 825"/>
                <a:gd name="T57" fmla="*/ 206 h 480"/>
                <a:gd name="T58" fmla="*/ 824 w 825"/>
                <a:gd name="T59" fmla="*/ 479 h 480"/>
                <a:gd name="T60" fmla="*/ 824 w 825"/>
                <a:gd name="T61" fmla="*/ 476 h 480"/>
                <a:gd name="T62" fmla="*/ 617 w 825"/>
                <a:gd name="T63" fmla="*/ 451 h 480"/>
                <a:gd name="T64" fmla="*/ 602 w 825"/>
                <a:gd name="T65" fmla="*/ 450 h 480"/>
                <a:gd name="T66" fmla="*/ 595 w 825"/>
                <a:gd name="T67" fmla="*/ 451 h 480"/>
                <a:gd name="T68" fmla="*/ 586 w 825"/>
                <a:gd name="T69" fmla="*/ 452 h 480"/>
                <a:gd name="T70" fmla="*/ 548 w 825"/>
                <a:gd name="T71" fmla="*/ 460 h 480"/>
                <a:gd name="T72" fmla="*/ 502 w 825"/>
                <a:gd name="T73" fmla="*/ 468 h 480"/>
                <a:gd name="T74" fmla="*/ 489 w 825"/>
                <a:gd name="T75" fmla="*/ 468 h 480"/>
                <a:gd name="T76" fmla="*/ 480 w 825"/>
                <a:gd name="T77" fmla="*/ 468 h 480"/>
                <a:gd name="T78" fmla="*/ 471 w 825"/>
                <a:gd name="T79" fmla="*/ 467 h 480"/>
                <a:gd name="T80" fmla="*/ 425 w 825"/>
                <a:gd name="T81" fmla="*/ 454 h 480"/>
                <a:gd name="T82" fmla="*/ 358 w 825"/>
                <a:gd name="T83" fmla="*/ 431 h 480"/>
                <a:gd name="T84" fmla="*/ 294 w 825"/>
                <a:gd name="T85" fmla="*/ 401 h 480"/>
                <a:gd name="T86" fmla="*/ 295 w 825"/>
                <a:gd name="T87" fmla="*/ 397 h 4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25"/>
                <a:gd name="T133" fmla="*/ 0 h 480"/>
                <a:gd name="T134" fmla="*/ 825 w 825"/>
                <a:gd name="T135" fmla="*/ 480 h 4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25" h="480">
                  <a:moveTo>
                    <a:pt x="295" y="397"/>
                  </a:moveTo>
                  <a:lnTo>
                    <a:pt x="241" y="350"/>
                  </a:lnTo>
                  <a:lnTo>
                    <a:pt x="161" y="271"/>
                  </a:lnTo>
                  <a:lnTo>
                    <a:pt x="41" y="146"/>
                  </a:lnTo>
                  <a:lnTo>
                    <a:pt x="15" y="122"/>
                  </a:lnTo>
                  <a:lnTo>
                    <a:pt x="2" y="107"/>
                  </a:lnTo>
                  <a:lnTo>
                    <a:pt x="0" y="95"/>
                  </a:lnTo>
                  <a:lnTo>
                    <a:pt x="8" y="70"/>
                  </a:lnTo>
                  <a:lnTo>
                    <a:pt x="21" y="48"/>
                  </a:lnTo>
                  <a:lnTo>
                    <a:pt x="57" y="35"/>
                  </a:lnTo>
                  <a:lnTo>
                    <a:pt x="107" y="24"/>
                  </a:lnTo>
                  <a:lnTo>
                    <a:pt x="198" y="11"/>
                  </a:lnTo>
                  <a:lnTo>
                    <a:pt x="250" y="2"/>
                  </a:lnTo>
                  <a:lnTo>
                    <a:pt x="278" y="0"/>
                  </a:lnTo>
                  <a:lnTo>
                    <a:pt x="290" y="0"/>
                  </a:lnTo>
                  <a:lnTo>
                    <a:pt x="303" y="2"/>
                  </a:lnTo>
                  <a:lnTo>
                    <a:pt x="425" y="57"/>
                  </a:lnTo>
                  <a:lnTo>
                    <a:pt x="508" y="110"/>
                  </a:lnTo>
                  <a:lnTo>
                    <a:pt x="542" y="139"/>
                  </a:lnTo>
                  <a:lnTo>
                    <a:pt x="576" y="169"/>
                  </a:lnTo>
                  <a:lnTo>
                    <a:pt x="653" y="209"/>
                  </a:lnTo>
                  <a:lnTo>
                    <a:pt x="683" y="213"/>
                  </a:lnTo>
                  <a:lnTo>
                    <a:pt x="697" y="213"/>
                  </a:lnTo>
                  <a:lnTo>
                    <a:pt x="706" y="213"/>
                  </a:lnTo>
                  <a:lnTo>
                    <a:pt x="715" y="212"/>
                  </a:lnTo>
                  <a:lnTo>
                    <a:pt x="744" y="213"/>
                  </a:lnTo>
                  <a:lnTo>
                    <a:pt x="780" y="210"/>
                  </a:lnTo>
                  <a:lnTo>
                    <a:pt x="821" y="206"/>
                  </a:lnTo>
                  <a:lnTo>
                    <a:pt x="824" y="206"/>
                  </a:lnTo>
                  <a:lnTo>
                    <a:pt x="824" y="479"/>
                  </a:lnTo>
                  <a:lnTo>
                    <a:pt x="824" y="476"/>
                  </a:lnTo>
                  <a:lnTo>
                    <a:pt x="617" y="451"/>
                  </a:lnTo>
                  <a:lnTo>
                    <a:pt x="602" y="450"/>
                  </a:lnTo>
                  <a:lnTo>
                    <a:pt x="595" y="451"/>
                  </a:lnTo>
                  <a:lnTo>
                    <a:pt x="586" y="452"/>
                  </a:lnTo>
                  <a:lnTo>
                    <a:pt x="548" y="460"/>
                  </a:lnTo>
                  <a:lnTo>
                    <a:pt x="502" y="468"/>
                  </a:lnTo>
                  <a:lnTo>
                    <a:pt x="489" y="468"/>
                  </a:lnTo>
                  <a:lnTo>
                    <a:pt x="480" y="468"/>
                  </a:lnTo>
                  <a:lnTo>
                    <a:pt x="471" y="467"/>
                  </a:lnTo>
                  <a:lnTo>
                    <a:pt x="425" y="454"/>
                  </a:lnTo>
                  <a:lnTo>
                    <a:pt x="358" y="431"/>
                  </a:lnTo>
                  <a:lnTo>
                    <a:pt x="294" y="401"/>
                  </a:lnTo>
                  <a:lnTo>
                    <a:pt x="295" y="397"/>
                  </a:lnTo>
                </a:path>
              </a:pathLst>
            </a:custGeom>
            <a:solidFill>
              <a:srgbClr val="E262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68" name="Freeform 8"/>
            <p:cNvSpPr>
              <a:spLocks/>
            </p:cNvSpPr>
            <p:nvPr/>
          </p:nvSpPr>
          <p:spPr bwMode="auto">
            <a:xfrm>
              <a:off x="2751" y="1978"/>
              <a:ext cx="192" cy="37"/>
            </a:xfrm>
            <a:custGeom>
              <a:avLst/>
              <a:gdLst>
                <a:gd name="T0" fmla="*/ 173 w 192"/>
                <a:gd name="T1" fmla="*/ 19 h 37"/>
                <a:gd name="T2" fmla="*/ 191 w 192"/>
                <a:gd name="T3" fmla="*/ 19 h 37"/>
                <a:gd name="T4" fmla="*/ 143 w 192"/>
                <a:gd name="T5" fmla="*/ 0 h 37"/>
                <a:gd name="T6" fmla="*/ 135 w 192"/>
                <a:gd name="T7" fmla="*/ 0 h 37"/>
                <a:gd name="T8" fmla="*/ 125 w 192"/>
                <a:gd name="T9" fmla="*/ 0 h 37"/>
                <a:gd name="T10" fmla="*/ 102 w 192"/>
                <a:gd name="T11" fmla="*/ 3 h 37"/>
                <a:gd name="T12" fmla="*/ 61 w 192"/>
                <a:gd name="T13" fmla="*/ 9 h 37"/>
                <a:gd name="T14" fmla="*/ 27 w 192"/>
                <a:gd name="T15" fmla="*/ 11 h 37"/>
                <a:gd name="T16" fmla="*/ 0 w 192"/>
                <a:gd name="T17" fmla="*/ 19 h 37"/>
                <a:gd name="T18" fmla="*/ 18 w 192"/>
                <a:gd name="T19" fmla="*/ 30 h 37"/>
                <a:gd name="T20" fmla="*/ 60 w 192"/>
                <a:gd name="T21" fmla="*/ 36 h 37"/>
                <a:gd name="T22" fmla="*/ 84 w 192"/>
                <a:gd name="T23" fmla="*/ 36 h 37"/>
                <a:gd name="T24" fmla="*/ 104 w 192"/>
                <a:gd name="T25" fmla="*/ 35 h 37"/>
                <a:gd name="T26" fmla="*/ 172 w 192"/>
                <a:gd name="T27" fmla="*/ 23 h 37"/>
                <a:gd name="T28" fmla="*/ 173 w 192"/>
                <a:gd name="T29" fmla="*/ 19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37"/>
                <a:gd name="T47" fmla="*/ 192 w 192"/>
                <a:gd name="T48" fmla="*/ 37 h 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37">
                  <a:moveTo>
                    <a:pt x="173" y="19"/>
                  </a:moveTo>
                  <a:lnTo>
                    <a:pt x="191" y="19"/>
                  </a:lnTo>
                  <a:lnTo>
                    <a:pt x="143" y="0"/>
                  </a:lnTo>
                  <a:lnTo>
                    <a:pt x="135" y="0"/>
                  </a:lnTo>
                  <a:lnTo>
                    <a:pt x="125" y="0"/>
                  </a:lnTo>
                  <a:lnTo>
                    <a:pt x="102" y="3"/>
                  </a:lnTo>
                  <a:lnTo>
                    <a:pt x="61" y="9"/>
                  </a:lnTo>
                  <a:lnTo>
                    <a:pt x="27" y="11"/>
                  </a:lnTo>
                  <a:lnTo>
                    <a:pt x="0" y="19"/>
                  </a:lnTo>
                  <a:lnTo>
                    <a:pt x="18" y="30"/>
                  </a:lnTo>
                  <a:lnTo>
                    <a:pt x="60" y="36"/>
                  </a:lnTo>
                  <a:lnTo>
                    <a:pt x="84" y="36"/>
                  </a:lnTo>
                  <a:lnTo>
                    <a:pt x="104" y="35"/>
                  </a:lnTo>
                  <a:lnTo>
                    <a:pt x="172" y="23"/>
                  </a:lnTo>
                  <a:lnTo>
                    <a:pt x="173" y="19"/>
                  </a:lnTo>
                </a:path>
              </a:pathLst>
            </a:custGeom>
            <a:solidFill>
              <a:srgbClr val="FF814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69" name="Freeform 9"/>
            <p:cNvSpPr>
              <a:spLocks/>
            </p:cNvSpPr>
            <p:nvPr/>
          </p:nvSpPr>
          <p:spPr bwMode="auto">
            <a:xfrm>
              <a:off x="2690" y="1998"/>
              <a:ext cx="414" cy="340"/>
            </a:xfrm>
            <a:custGeom>
              <a:avLst/>
              <a:gdLst>
                <a:gd name="T0" fmla="*/ 413 w 414"/>
                <a:gd name="T1" fmla="*/ 247 h 340"/>
                <a:gd name="T2" fmla="*/ 409 w 414"/>
                <a:gd name="T3" fmla="*/ 265 h 340"/>
                <a:gd name="T4" fmla="*/ 397 w 414"/>
                <a:gd name="T5" fmla="*/ 291 h 340"/>
                <a:gd name="T6" fmla="*/ 381 w 414"/>
                <a:gd name="T7" fmla="*/ 314 h 340"/>
                <a:gd name="T8" fmla="*/ 366 w 414"/>
                <a:gd name="T9" fmla="*/ 324 h 340"/>
                <a:gd name="T10" fmla="*/ 350 w 414"/>
                <a:gd name="T11" fmla="*/ 324 h 340"/>
                <a:gd name="T12" fmla="*/ 333 w 414"/>
                <a:gd name="T13" fmla="*/ 326 h 340"/>
                <a:gd name="T14" fmla="*/ 318 w 414"/>
                <a:gd name="T15" fmla="*/ 333 h 340"/>
                <a:gd name="T16" fmla="*/ 302 w 414"/>
                <a:gd name="T17" fmla="*/ 339 h 340"/>
                <a:gd name="T18" fmla="*/ 288 w 414"/>
                <a:gd name="T19" fmla="*/ 331 h 340"/>
                <a:gd name="T20" fmla="*/ 273 w 414"/>
                <a:gd name="T21" fmla="*/ 316 h 340"/>
                <a:gd name="T22" fmla="*/ 244 w 414"/>
                <a:gd name="T23" fmla="*/ 287 h 340"/>
                <a:gd name="T24" fmla="*/ 157 w 414"/>
                <a:gd name="T25" fmla="*/ 234 h 340"/>
                <a:gd name="T26" fmla="*/ 109 w 414"/>
                <a:gd name="T27" fmla="*/ 205 h 340"/>
                <a:gd name="T28" fmla="*/ 72 w 414"/>
                <a:gd name="T29" fmla="*/ 175 h 340"/>
                <a:gd name="T30" fmla="*/ 23 w 414"/>
                <a:gd name="T31" fmla="*/ 107 h 340"/>
                <a:gd name="T32" fmla="*/ 4 w 414"/>
                <a:gd name="T33" fmla="*/ 67 h 340"/>
                <a:gd name="T34" fmla="*/ 0 w 414"/>
                <a:gd name="T35" fmla="*/ 49 h 340"/>
                <a:gd name="T36" fmla="*/ 0 w 414"/>
                <a:gd name="T37" fmla="*/ 41 h 340"/>
                <a:gd name="T38" fmla="*/ 2 w 414"/>
                <a:gd name="T39" fmla="*/ 32 h 340"/>
                <a:gd name="T40" fmla="*/ 17 w 414"/>
                <a:gd name="T41" fmla="*/ 20 h 340"/>
                <a:gd name="T42" fmla="*/ 37 w 414"/>
                <a:gd name="T43" fmla="*/ 14 h 340"/>
                <a:gd name="T44" fmla="*/ 113 w 414"/>
                <a:gd name="T45" fmla="*/ 4 h 340"/>
                <a:gd name="T46" fmla="*/ 142 w 414"/>
                <a:gd name="T47" fmla="*/ 6 h 340"/>
                <a:gd name="T48" fmla="*/ 173 w 414"/>
                <a:gd name="T49" fmla="*/ 8 h 340"/>
                <a:gd name="T50" fmla="*/ 218 w 414"/>
                <a:gd name="T51" fmla="*/ 0 h 340"/>
                <a:gd name="T52" fmla="*/ 225 w 414"/>
                <a:gd name="T53" fmla="*/ 0 h 340"/>
                <a:gd name="T54" fmla="*/ 234 w 414"/>
                <a:gd name="T55" fmla="*/ 0 h 340"/>
                <a:gd name="T56" fmla="*/ 251 w 414"/>
                <a:gd name="T57" fmla="*/ 4 h 340"/>
                <a:gd name="T58" fmla="*/ 282 w 414"/>
                <a:gd name="T59" fmla="*/ 20 h 340"/>
                <a:gd name="T60" fmla="*/ 307 w 414"/>
                <a:gd name="T61" fmla="*/ 42 h 340"/>
                <a:gd name="T62" fmla="*/ 330 w 414"/>
                <a:gd name="T63" fmla="*/ 71 h 340"/>
                <a:gd name="T64" fmla="*/ 370 w 414"/>
                <a:gd name="T65" fmla="*/ 141 h 340"/>
                <a:gd name="T66" fmla="*/ 413 w 414"/>
                <a:gd name="T67" fmla="*/ 247 h 3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4"/>
                <a:gd name="T103" fmla="*/ 0 h 340"/>
                <a:gd name="T104" fmla="*/ 414 w 414"/>
                <a:gd name="T105" fmla="*/ 340 h 3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4" h="340">
                  <a:moveTo>
                    <a:pt x="413" y="247"/>
                  </a:moveTo>
                  <a:lnTo>
                    <a:pt x="409" y="265"/>
                  </a:lnTo>
                  <a:lnTo>
                    <a:pt x="397" y="291"/>
                  </a:lnTo>
                  <a:lnTo>
                    <a:pt x="381" y="314"/>
                  </a:lnTo>
                  <a:lnTo>
                    <a:pt x="366" y="324"/>
                  </a:lnTo>
                  <a:lnTo>
                    <a:pt x="350" y="324"/>
                  </a:lnTo>
                  <a:lnTo>
                    <a:pt x="333" y="326"/>
                  </a:lnTo>
                  <a:lnTo>
                    <a:pt x="318" y="333"/>
                  </a:lnTo>
                  <a:lnTo>
                    <a:pt x="302" y="339"/>
                  </a:lnTo>
                  <a:lnTo>
                    <a:pt x="288" y="331"/>
                  </a:lnTo>
                  <a:lnTo>
                    <a:pt x="273" y="316"/>
                  </a:lnTo>
                  <a:lnTo>
                    <a:pt x="244" y="287"/>
                  </a:lnTo>
                  <a:lnTo>
                    <a:pt x="157" y="234"/>
                  </a:lnTo>
                  <a:lnTo>
                    <a:pt x="109" y="205"/>
                  </a:lnTo>
                  <a:lnTo>
                    <a:pt x="72" y="175"/>
                  </a:lnTo>
                  <a:lnTo>
                    <a:pt x="23" y="107"/>
                  </a:lnTo>
                  <a:lnTo>
                    <a:pt x="4" y="67"/>
                  </a:lnTo>
                  <a:lnTo>
                    <a:pt x="0" y="49"/>
                  </a:lnTo>
                  <a:lnTo>
                    <a:pt x="0" y="41"/>
                  </a:lnTo>
                  <a:lnTo>
                    <a:pt x="2" y="32"/>
                  </a:lnTo>
                  <a:lnTo>
                    <a:pt x="17" y="20"/>
                  </a:lnTo>
                  <a:lnTo>
                    <a:pt x="37" y="14"/>
                  </a:lnTo>
                  <a:lnTo>
                    <a:pt x="113" y="4"/>
                  </a:lnTo>
                  <a:lnTo>
                    <a:pt x="142" y="6"/>
                  </a:lnTo>
                  <a:lnTo>
                    <a:pt x="173" y="8"/>
                  </a:lnTo>
                  <a:lnTo>
                    <a:pt x="218" y="0"/>
                  </a:lnTo>
                  <a:lnTo>
                    <a:pt x="225" y="0"/>
                  </a:lnTo>
                  <a:lnTo>
                    <a:pt x="234" y="0"/>
                  </a:lnTo>
                  <a:lnTo>
                    <a:pt x="251" y="4"/>
                  </a:lnTo>
                  <a:lnTo>
                    <a:pt x="282" y="20"/>
                  </a:lnTo>
                  <a:lnTo>
                    <a:pt x="307" y="42"/>
                  </a:lnTo>
                  <a:lnTo>
                    <a:pt x="330" y="71"/>
                  </a:lnTo>
                  <a:lnTo>
                    <a:pt x="370" y="141"/>
                  </a:lnTo>
                  <a:lnTo>
                    <a:pt x="413" y="247"/>
                  </a:lnTo>
                </a:path>
              </a:pathLst>
            </a:custGeom>
            <a:solidFill>
              <a:srgbClr val="6221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0" name="Freeform 10"/>
            <p:cNvSpPr>
              <a:spLocks/>
            </p:cNvSpPr>
            <p:nvPr/>
          </p:nvSpPr>
          <p:spPr bwMode="auto">
            <a:xfrm>
              <a:off x="2763" y="2279"/>
              <a:ext cx="234" cy="115"/>
            </a:xfrm>
            <a:custGeom>
              <a:avLst/>
              <a:gdLst>
                <a:gd name="T0" fmla="*/ 12 w 234"/>
                <a:gd name="T1" fmla="*/ 33 h 115"/>
                <a:gd name="T2" fmla="*/ 0 w 234"/>
                <a:gd name="T3" fmla="*/ 51 h 115"/>
                <a:gd name="T4" fmla="*/ 9 w 234"/>
                <a:gd name="T5" fmla="*/ 84 h 115"/>
                <a:gd name="T6" fmla="*/ 43 w 234"/>
                <a:gd name="T7" fmla="*/ 101 h 115"/>
                <a:gd name="T8" fmla="*/ 69 w 234"/>
                <a:gd name="T9" fmla="*/ 110 h 115"/>
                <a:gd name="T10" fmla="*/ 81 w 234"/>
                <a:gd name="T11" fmla="*/ 113 h 115"/>
                <a:gd name="T12" fmla="*/ 91 w 234"/>
                <a:gd name="T13" fmla="*/ 114 h 115"/>
                <a:gd name="T14" fmla="*/ 140 w 234"/>
                <a:gd name="T15" fmla="*/ 97 h 115"/>
                <a:gd name="T16" fmla="*/ 187 w 234"/>
                <a:gd name="T17" fmla="*/ 72 h 115"/>
                <a:gd name="T18" fmla="*/ 214 w 234"/>
                <a:gd name="T19" fmla="*/ 58 h 115"/>
                <a:gd name="T20" fmla="*/ 226 w 234"/>
                <a:gd name="T21" fmla="*/ 48 h 115"/>
                <a:gd name="T22" fmla="*/ 233 w 234"/>
                <a:gd name="T23" fmla="*/ 37 h 115"/>
                <a:gd name="T24" fmla="*/ 233 w 234"/>
                <a:gd name="T25" fmla="*/ 30 h 115"/>
                <a:gd name="T26" fmla="*/ 231 w 234"/>
                <a:gd name="T27" fmla="*/ 24 h 115"/>
                <a:gd name="T28" fmla="*/ 217 w 234"/>
                <a:gd name="T29" fmla="*/ 10 h 115"/>
                <a:gd name="T30" fmla="*/ 199 w 234"/>
                <a:gd name="T31" fmla="*/ 1 h 115"/>
                <a:gd name="T32" fmla="*/ 189 w 234"/>
                <a:gd name="T33" fmla="*/ 0 h 115"/>
                <a:gd name="T34" fmla="*/ 177 w 234"/>
                <a:gd name="T35" fmla="*/ 1 h 115"/>
                <a:gd name="T36" fmla="*/ 160 w 234"/>
                <a:gd name="T37" fmla="*/ 1 h 115"/>
                <a:gd name="T38" fmla="*/ 139 w 234"/>
                <a:gd name="T39" fmla="*/ 3 h 115"/>
                <a:gd name="T40" fmla="*/ 92 w 234"/>
                <a:gd name="T41" fmla="*/ 8 h 115"/>
                <a:gd name="T42" fmla="*/ 47 w 234"/>
                <a:gd name="T43" fmla="*/ 18 h 115"/>
                <a:gd name="T44" fmla="*/ 12 w 234"/>
                <a:gd name="T45" fmla="*/ 33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4"/>
                <a:gd name="T70" fmla="*/ 0 h 115"/>
                <a:gd name="T71" fmla="*/ 234 w 234"/>
                <a:gd name="T72" fmla="*/ 115 h 1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4" h="115">
                  <a:moveTo>
                    <a:pt x="12" y="33"/>
                  </a:moveTo>
                  <a:lnTo>
                    <a:pt x="0" y="51"/>
                  </a:lnTo>
                  <a:lnTo>
                    <a:pt x="9" y="84"/>
                  </a:lnTo>
                  <a:lnTo>
                    <a:pt x="43" y="101"/>
                  </a:lnTo>
                  <a:lnTo>
                    <a:pt x="69" y="110"/>
                  </a:lnTo>
                  <a:lnTo>
                    <a:pt x="81" y="113"/>
                  </a:lnTo>
                  <a:lnTo>
                    <a:pt x="91" y="114"/>
                  </a:lnTo>
                  <a:lnTo>
                    <a:pt x="140" y="97"/>
                  </a:lnTo>
                  <a:lnTo>
                    <a:pt x="187" y="72"/>
                  </a:lnTo>
                  <a:lnTo>
                    <a:pt x="214" y="58"/>
                  </a:lnTo>
                  <a:lnTo>
                    <a:pt x="226" y="48"/>
                  </a:lnTo>
                  <a:lnTo>
                    <a:pt x="233" y="37"/>
                  </a:lnTo>
                  <a:lnTo>
                    <a:pt x="233" y="30"/>
                  </a:lnTo>
                  <a:lnTo>
                    <a:pt x="231" y="24"/>
                  </a:lnTo>
                  <a:lnTo>
                    <a:pt x="217" y="10"/>
                  </a:lnTo>
                  <a:lnTo>
                    <a:pt x="199" y="1"/>
                  </a:lnTo>
                  <a:lnTo>
                    <a:pt x="189" y="0"/>
                  </a:lnTo>
                  <a:lnTo>
                    <a:pt x="177" y="1"/>
                  </a:lnTo>
                  <a:lnTo>
                    <a:pt x="160" y="1"/>
                  </a:lnTo>
                  <a:lnTo>
                    <a:pt x="139" y="3"/>
                  </a:lnTo>
                  <a:lnTo>
                    <a:pt x="92" y="8"/>
                  </a:lnTo>
                  <a:lnTo>
                    <a:pt x="47" y="18"/>
                  </a:lnTo>
                  <a:lnTo>
                    <a:pt x="12" y="33"/>
                  </a:lnTo>
                </a:path>
              </a:pathLst>
            </a:custGeom>
            <a:solidFill>
              <a:srgbClr val="FF8141"/>
            </a:solid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1" name="Freeform 11"/>
            <p:cNvSpPr>
              <a:spLocks/>
            </p:cNvSpPr>
            <p:nvPr/>
          </p:nvSpPr>
          <p:spPr bwMode="auto">
            <a:xfrm>
              <a:off x="2695" y="2203"/>
              <a:ext cx="272" cy="118"/>
            </a:xfrm>
            <a:custGeom>
              <a:avLst/>
              <a:gdLst>
                <a:gd name="T0" fmla="*/ 11 w 272"/>
                <a:gd name="T1" fmla="*/ 11 h 118"/>
                <a:gd name="T2" fmla="*/ 0 w 272"/>
                <a:gd name="T3" fmla="*/ 46 h 118"/>
                <a:gd name="T4" fmla="*/ 8 w 272"/>
                <a:gd name="T5" fmla="*/ 80 h 118"/>
                <a:gd name="T6" fmla="*/ 55 w 272"/>
                <a:gd name="T7" fmla="*/ 101 h 118"/>
                <a:gd name="T8" fmla="*/ 90 w 272"/>
                <a:gd name="T9" fmla="*/ 111 h 118"/>
                <a:gd name="T10" fmla="*/ 104 w 272"/>
                <a:gd name="T11" fmla="*/ 116 h 118"/>
                <a:gd name="T12" fmla="*/ 116 w 272"/>
                <a:gd name="T13" fmla="*/ 117 h 118"/>
                <a:gd name="T14" fmla="*/ 164 w 272"/>
                <a:gd name="T15" fmla="*/ 107 h 118"/>
                <a:gd name="T16" fmla="*/ 212 w 272"/>
                <a:gd name="T17" fmla="*/ 90 h 118"/>
                <a:gd name="T18" fmla="*/ 245 w 272"/>
                <a:gd name="T19" fmla="*/ 78 h 118"/>
                <a:gd name="T20" fmla="*/ 262 w 272"/>
                <a:gd name="T21" fmla="*/ 72 h 118"/>
                <a:gd name="T22" fmla="*/ 271 w 272"/>
                <a:gd name="T23" fmla="*/ 61 h 118"/>
                <a:gd name="T24" fmla="*/ 267 w 272"/>
                <a:gd name="T25" fmla="*/ 52 h 118"/>
                <a:gd name="T26" fmla="*/ 255 w 272"/>
                <a:gd name="T27" fmla="*/ 38 h 118"/>
                <a:gd name="T28" fmla="*/ 229 w 272"/>
                <a:gd name="T29" fmla="*/ 20 h 118"/>
                <a:gd name="T30" fmla="*/ 212 w 272"/>
                <a:gd name="T31" fmla="*/ 13 h 118"/>
                <a:gd name="T32" fmla="*/ 203 w 272"/>
                <a:gd name="T33" fmla="*/ 11 h 118"/>
                <a:gd name="T34" fmla="*/ 193 w 272"/>
                <a:gd name="T35" fmla="*/ 11 h 118"/>
                <a:gd name="T36" fmla="*/ 99 w 272"/>
                <a:gd name="T37" fmla="*/ 1 h 118"/>
                <a:gd name="T38" fmla="*/ 73 w 272"/>
                <a:gd name="T39" fmla="*/ 0 h 118"/>
                <a:gd name="T40" fmla="*/ 61 w 272"/>
                <a:gd name="T41" fmla="*/ 0 h 118"/>
                <a:gd name="T42" fmla="*/ 49 w 272"/>
                <a:gd name="T43" fmla="*/ 0 h 118"/>
                <a:gd name="T44" fmla="*/ 11 w 272"/>
                <a:gd name="T45" fmla="*/ 11 h 11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72"/>
                <a:gd name="T70" fmla="*/ 0 h 118"/>
                <a:gd name="T71" fmla="*/ 272 w 272"/>
                <a:gd name="T72" fmla="*/ 118 h 11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72" h="118">
                  <a:moveTo>
                    <a:pt x="11" y="11"/>
                  </a:moveTo>
                  <a:lnTo>
                    <a:pt x="0" y="46"/>
                  </a:lnTo>
                  <a:lnTo>
                    <a:pt x="8" y="80"/>
                  </a:lnTo>
                  <a:lnTo>
                    <a:pt x="55" y="101"/>
                  </a:lnTo>
                  <a:lnTo>
                    <a:pt x="90" y="111"/>
                  </a:lnTo>
                  <a:lnTo>
                    <a:pt x="104" y="116"/>
                  </a:lnTo>
                  <a:lnTo>
                    <a:pt x="116" y="117"/>
                  </a:lnTo>
                  <a:lnTo>
                    <a:pt x="164" y="107"/>
                  </a:lnTo>
                  <a:lnTo>
                    <a:pt x="212" y="90"/>
                  </a:lnTo>
                  <a:lnTo>
                    <a:pt x="245" y="78"/>
                  </a:lnTo>
                  <a:lnTo>
                    <a:pt x="262" y="72"/>
                  </a:lnTo>
                  <a:lnTo>
                    <a:pt x="271" y="61"/>
                  </a:lnTo>
                  <a:lnTo>
                    <a:pt x="267" y="52"/>
                  </a:lnTo>
                  <a:lnTo>
                    <a:pt x="255" y="38"/>
                  </a:lnTo>
                  <a:lnTo>
                    <a:pt x="229" y="20"/>
                  </a:lnTo>
                  <a:lnTo>
                    <a:pt x="212" y="13"/>
                  </a:lnTo>
                  <a:lnTo>
                    <a:pt x="203" y="11"/>
                  </a:lnTo>
                  <a:lnTo>
                    <a:pt x="193" y="11"/>
                  </a:lnTo>
                  <a:lnTo>
                    <a:pt x="99" y="1"/>
                  </a:lnTo>
                  <a:lnTo>
                    <a:pt x="73" y="0"/>
                  </a:lnTo>
                  <a:lnTo>
                    <a:pt x="61" y="0"/>
                  </a:lnTo>
                  <a:lnTo>
                    <a:pt x="49" y="0"/>
                  </a:lnTo>
                  <a:lnTo>
                    <a:pt x="11" y="11"/>
                  </a:lnTo>
                </a:path>
              </a:pathLst>
            </a:custGeom>
            <a:solidFill>
              <a:srgbClr val="FF8141"/>
            </a:solid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2" name="Freeform 12"/>
            <p:cNvSpPr>
              <a:spLocks/>
            </p:cNvSpPr>
            <p:nvPr/>
          </p:nvSpPr>
          <p:spPr bwMode="auto">
            <a:xfrm>
              <a:off x="2650" y="2117"/>
              <a:ext cx="278" cy="136"/>
            </a:xfrm>
            <a:custGeom>
              <a:avLst/>
              <a:gdLst>
                <a:gd name="T0" fmla="*/ 16 w 278"/>
                <a:gd name="T1" fmla="*/ 1 h 136"/>
                <a:gd name="T2" fmla="*/ 0 w 278"/>
                <a:gd name="T3" fmla="*/ 21 h 136"/>
                <a:gd name="T4" fmla="*/ 4 w 278"/>
                <a:gd name="T5" fmla="*/ 53 h 136"/>
                <a:gd name="T6" fmla="*/ 49 w 278"/>
                <a:gd name="T7" fmla="*/ 96 h 136"/>
                <a:gd name="T8" fmla="*/ 84 w 278"/>
                <a:gd name="T9" fmla="*/ 122 h 136"/>
                <a:gd name="T10" fmla="*/ 111 w 278"/>
                <a:gd name="T11" fmla="*/ 135 h 136"/>
                <a:gd name="T12" fmla="*/ 122 w 278"/>
                <a:gd name="T13" fmla="*/ 135 h 136"/>
                <a:gd name="T14" fmla="*/ 134 w 278"/>
                <a:gd name="T15" fmla="*/ 135 h 136"/>
                <a:gd name="T16" fmla="*/ 162 w 278"/>
                <a:gd name="T17" fmla="*/ 128 h 136"/>
                <a:gd name="T18" fmla="*/ 213 w 278"/>
                <a:gd name="T19" fmla="*/ 113 h 136"/>
                <a:gd name="T20" fmla="*/ 248 w 278"/>
                <a:gd name="T21" fmla="*/ 102 h 136"/>
                <a:gd name="T22" fmla="*/ 277 w 278"/>
                <a:gd name="T23" fmla="*/ 84 h 136"/>
                <a:gd name="T24" fmla="*/ 274 w 278"/>
                <a:gd name="T25" fmla="*/ 75 h 136"/>
                <a:gd name="T26" fmla="*/ 265 w 278"/>
                <a:gd name="T27" fmla="*/ 63 h 136"/>
                <a:gd name="T28" fmla="*/ 243 w 278"/>
                <a:gd name="T29" fmla="*/ 44 h 136"/>
                <a:gd name="T30" fmla="*/ 222 w 278"/>
                <a:gd name="T31" fmla="*/ 36 h 136"/>
                <a:gd name="T32" fmla="*/ 196 w 278"/>
                <a:gd name="T33" fmla="*/ 32 h 136"/>
                <a:gd name="T34" fmla="*/ 184 w 278"/>
                <a:gd name="T35" fmla="*/ 32 h 136"/>
                <a:gd name="T36" fmla="*/ 171 w 278"/>
                <a:gd name="T37" fmla="*/ 33 h 136"/>
                <a:gd name="T38" fmla="*/ 148 w 278"/>
                <a:gd name="T39" fmla="*/ 39 h 136"/>
                <a:gd name="T40" fmla="*/ 131 w 278"/>
                <a:gd name="T41" fmla="*/ 37 h 136"/>
                <a:gd name="T42" fmla="*/ 73 w 278"/>
                <a:gd name="T43" fmla="*/ 14 h 136"/>
                <a:gd name="T44" fmla="*/ 43 w 278"/>
                <a:gd name="T45" fmla="*/ 2 h 136"/>
                <a:gd name="T46" fmla="*/ 29 w 278"/>
                <a:gd name="T47" fmla="*/ 0 h 136"/>
                <a:gd name="T48" fmla="*/ 16 w 278"/>
                <a:gd name="T49" fmla="*/ 1 h 1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136"/>
                <a:gd name="T77" fmla="*/ 278 w 278"/>
                <a:gd name="T78" fmla="*/ 136 h 1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136">
                  <a:moveTo>
                    <a:pt x="16" y="1"/>
                  </a:moveTo>
                  <a:lnTo>
                    <a:pt x="0" y="21"/>
                  </a:lnTo>
                  <a:lnTo>
                    <a:pt x="4" y="53"/>
                  </a:lnTo>
                  <a:lnTo>
                    <a:pt x="49" y="96"/>
                  </a:lnTo>
                  <a:lnTo>
                    <a:pt x="84" y="122"/>
                  </a:lnTo>
                  <a:lnTo>
                    <a:pt x="111" y="135"/>
                  </a:lnTo>
                  <a:lnTo>
                    <a:pt x="122" y="135"/>
                  </a:lnTo>
                  <a:lnTo>
                    <a:pt x="134" y="135"/>
                  </a:lnTo>
                  <a:lnTo>
                    <a:pt x="162" y="128"/>
                  </a:lnTo>
                  <a:lnTo>
                    <a:pt x="213" y="113"/>
                  </a:lnTo>
                  <a:lnTo>
                    <a:pt x="248" y="102"/>
                  </a:lnTo>
                  <a:lnTo>
                    <a:pt x="277" y="84"/>
                  </a:lnTo>
                  <a:lnTo>
                    <a:pt x="274" y="75"/>
                  </a:lnTo>
                  <a:lnTo>
                    <a:pt x="265" y="63"/>
                  </a:lnTo>
                  <a:lnTo>
                    <a:pt x="243" y="44"/>
                  </a:lnTo>
                  <a:lnTo>
                    <a:pt x="222" y="36"/>
                  </a:lnTo>
                  <a:lnTo>
                    <a:pt x="196" y="32"/>
                  </a:lnTo>
                  <a:lnTo>
                    <a:pt x="184" y="32"/>
                  </a:lnTo>
                  <a:lnTo>
                    <a:pt x="171" y="33"/>
                  </a:lnTo>
                  <a:lnTo>
                    <a:pt x="148" y="39"/>
                  </a:lnTo>
                  <a:lnTo>
                    <a:pt x="131" y="37"/>
                  </a:lnTo>
                  <a:lnTo>
                    <a:pt x="73" y="14"/>
                  </a:lnTo>
                  <a:lnTo>
                    <a:pt x="43" y="2"/>
                  </a:lnTo>
                  <a:lnTo>
                    <a:pt x="29" y="0"/>
                  </a:lnTo>
                  <a:lnTo>
                    <a:pt x="16" y="1"/>
                  </a:lnTo>
                </a:path>
              </a:pathLst>
            </a:custGeom>
            <a:solidFill>
              <a:srgbClr val="FF8141"/>
            </a:solid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3" name="Freeform 13"/>
            <p:cNvSpPr>
              <a:spLocks/>
            </p:cNvSpPr>
            <p:nvPr/>
          </p:nvSpPr>
          <p:spPr bwMode="auto">
            <a:xfrm>
              <a:off x="2623" y="2010"/>
              <a:ext cx="169" cy="167"/>
            </a:xfrm>
            <a:custGeom>
              <a:avLst/>
              <a:gdLst>
                <a:gd name="T0" fmla="*/ 144 w 169"/>
                <a:gd name="T1" fmla="*/ 81 h 167"/>
                <a:gd name="T2" fmla="*/ 156 w 169"/>
                <a:gd name="T3" fmla="*/ 96 h 167"/>
                <a:gd name="T4" fmla="*/ 168 w 169"/>
                <a:gd name="T5" fmla="*/ 118 h 167"/>
                <a:gd name="T6" fmla="*/ 166 w 169"/>
                <a:gd name="T7" fmla="*/ 131 h 167"/>
                <a:gd name="T8" fmla="*/ 160 w 169"/>
                <a:gd name="T9" fmla="*/ 143 h 167"/>
                <a:gd name="T10" fmla="*/ 148 w 169"/>
                <a:gd name="T11" fmla="*/ 156 h 167"/>
                <a:gd name="T12" fmla="*/ 139 w 169"/>
                <a:gd name="T13" fmla="*/ 166 h 167"/>
                <a:gd name="T14" fmla="*/ 88 w 169"/>
                <a:gd name="T15" fmla="*/ 144 h 167"/>
                <a:gd name="T16" fmla="*/ 41 w 169"/>
                <a:gd name="T17" fmla="*/ 104 h 167"/>
                <a:gd name="T18" fmla="*/ 15 w 169"/>
                <a:gd name="T19" fmla="*/ 81 h 167"/>
                <a:gd name="T20" fmla="*/ 2 w 169"/>
                <a:gd name="T21" fmla="*/ 66 h 167"/>
                <a:gd name="T22" fmla="*/ 0 w 169"/>
                <a:gd name="T23" fmla="*/ 54 h 167"/>
                <a:gd name="T24" fmla="*/ 7 w 169"/>
                <a:gd name="T25" fmla="*/ 26 h 167"/>
                <a:gd name="T26" fmla="*/ 20 w 169"/>
                <a:gd name="T27" fmla="*/ 0 h 167"/>
                <a:gd name="T28" fmla="*/ 26 w 169"/>
                <a:gd name="T29" fmla="*/ 0 h 167"/>
                <a:gd name="T30" fmla="*/ 34 w 169"/>
                <a:gd name="T31" fmla="*/ 0 h 167"/>
                <a:gd name="T32" fmla="*/ 50 w 169"/>
                <a:gd name="T33" fmla="*/ 5 h 167"/>
                <a:gd name="T34" fmla="*/ 85 w 169"/>
                <a:gd name="T35" fmla="*/ 27 h 167"/>
                <a:gd name="T36" fmla="*/ 144 w 169"/>
                <a:gd name="T37" fmla="*/ 81 h 1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9"/>
                <a:gd name="T58" fmla="*/ 0 h 167"/>
                <a:gd name="T59" fmla="*/ 169 w 169"/>
                <a:gd name="T60" fmla="*/ 167 h 1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9" h="167">
                  <a:moveTo>
                    <a:pt x="144" y="81"/>
                  </a:moveTo>
                  <a:lnTo>
                    <a:pt x="156" y="96"/>
                  </a:lnTo>
                  <a:lnTo>
                    <a:pt x="168" y="118"/>
                  </a:lnTo>
                  <a:lnTo>
                    <a:pt x="166" y="131"/>
                  </a:lnTo>
                  <a:lnTo>
                    <a:pt x="160" y="143"/>
                  </a:lnTo>
                  <a:lnTo>
                    <a:pt x="148" y="156"/>
                  </a:lnTo>
                  <a:lnTo>
                    <a:pt x="139" y="166"/>
                  </a:lnTo>
                  <a:lnTo>
                    <a:pt x="88" y="144"/>
                  </a:lnTo>
                  <a:lnTo>
                    <a:pt x="41" y="104"/>
                  </a:lnTo>
                  <a:lnTo>
                    <a:pt x="15" y="81"/>
                  </a:lnTo>
                  <a:lnTo>
                    <a:pt x="2" y="66"/>
                  </a:lnTo>
                  <a:lnTo>
                    <a:pt x="0" y="54"/>
                  </a:lnTo>
                  <a:lnTo>
                    <a:pt x="7" y="26"/>
                  </a:lnTo>
                  <a:lnTo>
                    <a:pt x="20" y="0"/>
                  </a:lnTo>
                  <a:lnTo>
                    <a:pt x="26" y="0"/>
                  </a:lnTo>
                  <a:lnTo>
                    <a:pt x="34" y="0"/>
                  </a:lnTo>
                  <a:lnTo>
                    <a:pt x="50" y="5"/>
                  </a:lnTo>
                  <a:lnTo>
                    <a:pt x="85" y="27"/>
                  </a:lnTo>
                  <a:lnTo>
                    <a:pt x="144" y="81"/>
                  </a:lnTo>
                </a:path>
              </a:pathLst>
            </a:custGeom>
            <a:solidFill>
              <a:srgbClr val="FF8141"/>
            </a:solid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4" name="Freeform 14"/>
            <p:cNvSpPr>
              <a:spLocks/>
            </p:cNvSpPr>
            <p:nvPr/>
          </p:nvSpPr>
          <p:spPr bwMode="auto">
            <a:xfrm>
              <a:off x="2065" y="1536"/>
              <a:ext cx="646" cy="516"/>
            </a:xfrm>
            <a:custGeom>
              <a:avLst/>
              <a:gdLst>
                <a:gd name="T0" fmla="*/ 618 w 646"/>
                <a:gd name="T1" fmla="*/ 449 h 516"/>
                <a:gd name="T2" fmla="*/ 12 w 646"/>
                <a:gd name="T3" fmla="*/ 0 h 516"/>
                <a:gd name="T4" fmla="*/ 0 w 646"/>
                <a:gd name="T5" fmla="*/ 2 h 516"/>
                <a:gd name="T6" fmla="*/ 3 w 646"/>
                <a:gd name="T7" fmla="*/ 15 h 516"/>
                <a:gd name="T8" fmla="*/ 641 w 646"/>
                <a:gd name="T9" fmla="*/ 515 h 516"/>
                <a:gd name="T10" fmla="*/ 645 w 646"/>
                <a:gd name="T11" fmla="*/ 477 h 516"/>
                <a:gd name="T12" fmla="*/ 618 w 646"/>
                <a:gd name="T13" fmla="*/ 449 h 516"/>
                <a:gd name="T14" fmla="*/ 0 60000 65536"/>
                <a:gd name="T15" fmla="*/ 0 60000 65536"/>
                <a:gd name="T16" fmla="*/ 0 60000 65536"/>
                <a:gd name="T17" fmla="*/ 0 60000 65536"/>
                <a:gd name="T18" fmla="*/ 0 60000 65536"/>
                <a:gd name="T19" fmla="*/ 0 60000 65536"/>
                <a:gd name="T20" fmla="*/ 0 60000 65536"/>
                <a:gd name="T21" fmla="*/ 0 w 646"/>
                <a:gd name="T22" fmla="*/ 0 h 516"/>
                <a:gd name="T23" fmla="*/ 646 w 646"/>
                <a:gd name="T24" fmla="*/ 516 h 5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6" h="516">
                  <a:moveTo>
                    <a:pt x="618" y="449"/>
                  </a:moveTo>
                  <a:lnTo>
                    <a:pt x="12" y="0"/>
                  </a:lnTo>
                  <a:lnTo>
                    <a:pt x="0" y="2"/>
                  </a:lnTo>
                  <a:lnTo>
                    <a:pt x="3" y="15"/>
                  </a:lnTo>
                  <a:lnTo>
                    <a:pt x="641" y="515"/>
                  </a:lnTo>
                  <a:lnTo>
                    <a:pt x="645" y="477"/>
                  </a:lnTo>
                  <a:lnTo>
                    <a:pt x="618" y="449"/>
                  </a:lnTo>
                </a:path>
              </a:pathLst>
            </a:custGeom>
            <a:solidFill>
              <a:srgbClr val="C0C0C0"/>
            </a:solidFill>
            <a:ln w="12700" cap="rnd">
              <a:solidFill>
                <a:srgbClr val="5F5F5F"/>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5" name="Freeform 15"/>
            <p:cNvSpPr>
              <a:spLocks/>
            </p:cNvSpPr>
            <p:nvPr/>
          </p:nvSpPr>
          <p:spPr bwMode="auto">
            <a:xfrm>
              <a:off x="2673" y="1986"/>
              <a:ext cx="417" cy="336"/>
            </a:xfrm>
            <a:custGeom>
              <a:avLst/>
              <a:gdLst>
                <a:gd name="T0" fmla="*/ 2 w 417"/>
                <a:gd name="T1" fmla="*/ 0 h 336"/>
                <a:gd name="T2" fmla="*/ 0 w 417"/>
                <a:gd name="T3" fmla="*/ 2 h 336"/>
                <a:gd name="T4" fmla="*/ 0 w 417"/>
                <a:gd name="T5" fmla="*/ 14 h 336"/>
                <a:gd name="T6" fmla="*/ 1 w 417"/>
                <a:gd name="T7" fmla="*/ 33 h 336"/>
                <a:gd name="T8" fmla="*/ 8 w 417"/>
                <a:gd name="T9" fmla="*/ 52 h 336"/>
                <a:gd name="T10" fmla="*/ 18 w 417"/>
                <a:gd name="T11" fmla="*/ 67 h 336"/>
                <a:gd name="T12" fmla="*/ 37 w 417"/>
                <a:gd name="T13" fmla="*/ 84 h 336"/>
                <a:gd name="T14" fmla="*/ 83 w 417"/>
                <a:gd name="T15" fmla="*/ 108 h 336"/>
                <a:gd name="T16" fmla="*/ 90 w 417"/>
                <a:gd name="T17" fmla="*/ 109 h 336"/>
                <a:gd name="T18" fmla="*/ 96 w 417"/>
                <a:gd name="T19" fmla="*/ 109 h 336"/>
                <a:gd name="T20" fmla="*/ 108 w 417"/>
                <a:gd name="T21" fmla="*/ 117 h 336"/>
                <a:gd name="T22" fmla="*/ 123 w 417"/>
                <a:gd name="T23" fmla="*/ 123 h 336"/>
                <a:gd name="T24" fmla="*/ 146 w 417"/>
                <a:gd name="T25" fmla="*/ 128 h 336"/>
                <a:gd name="T26" fmla="*/ 188 w 417"/>
                <a:gd name="T27" fmla="*/ 132 h 336"/>
                <a:gd name="T28" fmla="*/ 195 w 417"/>
                <a:gd name="T29" fmla="*/ 133 h 336"/>
                <a:gd name="T30" fmla="*/ 195 w 417"/>
                <a:gd name="T31" fmla="*/ 138 h 336"/>
                <a:gd name="T32" fmla="*/ 194 w 417"/>
                <a:gd name="T33" fmla="*/ 144 h 336"/>
                <a:gd name="T34" fmla="*/ 199 w 417"/>
                <a:gd name="T35" fmla="*/ 152 h 336"/>
                <a:gd name="T36" fmla="*/ 236 w 417"/>
                <a:gd name="T37" fmla="*/ 185 h 336"/>
                <a:gd name="T38" fmla="*/ 267 w 417"/>
                <a:gd name="T39" fmla="*/ 226 h 336"/>
                <a:gd name="T40" fmla="*/ 289 w 417"/>
                <a:gd name="T41" fmla="*/ 264 h 336"/>
                <a:gd name="T42" fmla="*/ 316 w 417"/>
                <a:gd name="T43" fmla="*/ 297 h 336"/>
                <a:gd name="T44" fmla="*/ 360 w 417"/>
                <a:gd name="T45" fmla="*/ 321 h 336"/>
                <a:gd name="T46" fmla="*/ 410 w 417"/>
                <a:gd name="T47" fmla="*/ 335 h 336"/>
                <a:gd name="T48" fmla="*/ 416 w 417"/>
                <a:gd name="T49" fmla="*/ 329 h 336"/>
                <a:gd name="T50" fmla="*/ 411 w 417"/>
                <a:gd name="T51" fmla="*/ 307 h 336"/>
                <a:gd name="T52" fmla="*/ 393 w 417"/>
                <a:gd name="T53" fmla="*/ 273 h 336"/>
                <a:gd name="T54" fmla="*/ 357 w 417"/>
                <a:gd name="T55" fmla="*/ 227 h 336"/>
                <a:gd name="T56" fmla="*/ 302 w 417"/>
                <a:gd name="T57" fmla="*/ 175 h 336"/>
                <a:gd name="T58" fmla="*/ 227 w 417"/>
                <a:gd name="T59" fmla="*/ 117 h 336"/>
                <a:gd name="T60" fmla="*/ 128 w 417"/>
                <a:gd name="T61" fmla="*/ 59 h 336"/>
                <a:gd name="T62" fmla="*/ 2 w 417"/>
                <a:gd name="T63" fmla="*/ 0 h 3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17"/>
                <a:gd name="T97" fmla="*/ 0 h 336"/>
                <a:gd name="T98" fmla="*/ 417 w 417"/>
                <a:gd name="T99" fmla="*/ 336 h 3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17" h="336">
                  <a:moveTo>
                    <a:pt x="2" y="0"/>
                  </a:moveTo>
                  <a:lnTo>
                    <a:pt x="0" y="2"/>
                  </a:lnTo>
                  <a:lnTo>
                    <a:pt x="0" y="14"/>
                  </a:lnTo>
                  <a:lnTo>
                    <a:pt x="1" y="33"/>
                  </a:lnTo>
                  <a:lnTo>
                    <a:pt x="8" y="52"/>
                  </a:lnTo>
                  <a:lnTo>
                    <a:pt x="18" y="67"/>
                  </a:lnTo>
                  <a:lnTo>
                    <a:pt x="37" y="84"/>
                  </a:lnTo>
                  <a:lnTo>
                    <a:pt x="83" y="108"/>
                  </a:lnTo>
                  <a:lnTo>
                    <a:pt x="90" y="109"/>
                  </a:lnTo>
                  <a:lnTo>
                    <a:pt x="96" y="109"/>
                  </a:lnTo>
                  <a:lnTo>
                    <a:pt x="108" y="117"/>
                  </a:lnTo>
                  <a:lnTo>
                    <a:pt x="123" y="123"/>
                  </a:lnTo>
                  <a:lnTo>
                    <a:pt x="146" y="128"/>
                  </a:lnTo>
                  <a:lnTo>
                    <a:pt x="188" y="132"/>
                  </a:lnTo>
                  <a:lnTo>
                    <a:pt x="195" y="133"/>
                  </a:lnTo>
                  <a:lnTo>
                    <a:pt x="195" y="138"/>
                  </a:lnTo>
                  <a:lnTo>
                    <a:pt x="194" y="144"/>
                  </a:lnTo>
                  <a:lnTo>
                    <a:pt x="199" y="152"/>
                  </a:lnTo>
                  <a:lnTo>
                    <a:pt x="236" y="185"/>
                  </a:lnTo>
                  <a:lnTo>
                    <a:pt x="267" y="226"/>
                  </a:lnTo>
                  <a:lnTo>
                    <a:pt x="289" y="264"/>
                  </a:lnTo>
                  <a:lnTo>
                    <a:pt x="316" y="297"/>
                  </a:lnTo>
                  <a:lnTo>
                    <a:pt x="360" y="321"/>
                  </a:lnTo>
                  <a:lnTo>
                    <a:pt x="410" y="335"/>
                  </a:lnTo>
                  <a:lnTo>
                    <a:pt x="416" y="329"/>
                  </a:lnTo>
                  <a:lnTo>
                    <a:pt x="411" y="307"/>
                  </a:lnTo>
                  <a:lnTo>
                    <a:pt x="393" y="273"/>
                  </a:lnTo>
                  <a:lnTo>
                    <a:pt x="357" y="227"/>
                  </a:lnTo>
                  <a:lnTo>
                    <a:pt x="302" y="175"/>
                  </a:lnTo>
                  <a:lnTo>
                    <a:pt x="227" y="117"/>
                  </a:lnTo>
                  <a:lnTo>
                    <a:pt x="128" y="59"/>
                  </a:lnTo>
                  <a:lnTo>
                    <a:pt x="2" y="0"/>
                  </a:lnTo>
                </a:path>
              </a:pathLst>
            </a:custGeom>
            <a:solidFill>
              <a:srgbClr val="A13F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6" name="Freeform 16"/>
            <p:cNvSpPr>
              <a:spLocks/>
            </p:cNvSpPr>
            <p:nvPr/>
          </p:nvSpPr>
          <p:spPr bwMode="auto">
            <a:xfrm>
              <a:off x="2679" y="1986"/>
              <a:ext cx="508" cy="338"/>
            </a:xfrm>
            <a:custGeom>
              <a:avLst/>
              <a:gdLst>
                <a:gd name="T0" fmla="*/ 322 w 508"/>
                <a:gd name="T1" fmla="*/ 33 h 338"/>
                <a:gd name="T2" fmla="*/ 257 w 508"/>
                <a:gd name="T3" fmla="*/ 22 h 338"/>
                <a:gd name="T4" fmla="*/ 237 w 508"/>
                <a:gd name="T5" fmla="*/ 20 h 338"/>
                <a:gd name="T6" fmla="*/ 227 w 508"/>
                <a:gd name="T7" fmla="*/ 20 h 338"/>
                <a:gd name="T8" fmla="*/ 216 w 508"/>
                <a:gd name="T9" fmla="*/ 22 h 338"/>
                <a:gd name="T10" fmla="*/ 193 w 508"/>
                <a:gd name="T11" fmla="*/ 26 h 338"/>
                <a:gd name="T12" fmla="*/ 184 w 508"/>
                <a:gd name="T13" fmla="*/ 27 h 338"/>
                <a:gd name="T14" fmla="*/ 174 w 508"/>
                <a:gd name="T15" fmla="*/ 28 h 338"/>
                <a:gd name="T16" fmla="*/ 70 w 508"/>
                <a:gd name="T17" fmla="*/ 15 h 338"/>
                <a:gd name="T18" fmla="*/ 4 w 508"/>
                <a:gd name="T19" fmla="*/ 0 h 338"/>
                <a:gd name="T20" fmla="*/ 1 w 508"/>
                <a:gd name="T21" fmla="*/ 2 h 338"/>
                <a:gd name="T22" fmla="*/ 1 w 508"/>
                <a:gd name="T23" fmla="*/ 14 h 338"/>
                <a:gd name="T24" fmla="*/ 0 w 508"/>
                <a:gd name="T25" fmla="*/ 30 h 338"/>
                <a:gd name="T26" fmla="*/ 2 w 508"/>
                <a:gd name="T27" fmla="*/ 47 h 338"/>
                <a:gd name="T28" fmla="*/ 14 w 508"/>
                <a:gd name="T29" fmla="*/ 62 h 338"/>
                <a:gd name="T30" fmla="*/ 38 w 508"/>
                <a:gd name="T31" fmla="*/ 79 h 338"/>
                <a:gd name="T32" fmla="*/ 93 w 508"/>
                <a:gd name="T33" fmla="*/ 103 h 338"/>
                <a:gd name="T34" fmla="*/ 170 w 508"/>
                <a:gd name="T35" fmla="*/ 122 h 338"/>
                <a:gd name="T36" fmla="*/ 185 w 508"/>
                <a:gd name="T37" fmla="*/ 118 h 338"/>
                <a:gd name="T38" fmla="*/ 200 w 508"/>
                <a:gd name="T39" fmla="*/ 112 h 338"/>
                <a:gd name="T40" fmla="*/ 205 w 508"/>
                <a:gd name="T41" fmla="*/ 126 h 338"/>
                <a:gd name="T42" fmla="*/ 209 w 508"/>
                <a:gd name="T43" fmla="*/ 143 h 338"/>
                <a:gd name="T44" fmla="*/ 248 w 508"/>
                <a:gd name="T45" fmla="*/ 181 h 338"/>
                <a:gd name="T46" fmla="*/ 281 w 508"/>
                <a:gd name="T47" fmla="*/ 228 h 338"/>
                <a:gd name="T48" fmla="*/ 298 w 508"/>
                <a:gd name="T49" fmla="*/ 261 h 338"/>
                <a:gd name="T50" fmla="*/ 322 w 508"/>
                <a:gd name="T51" fmla="*/ 289 h 338"/>
                <a:gd name="T52" fmla="*/ 371 w 508"/>
                <a:gd name="T53" fmla="*/ 317 h 338"/>
                <a:gd name="T54" fmla="*/ 424 w 508"/>
                <a:gd name="T55" fmla="*/ 335 h 338"/>
                <a:gd name="T56" fmla="*/ 449 w 508"/>
                <a:gd name="T57" fmla="*/ 337 h 338"/>
                <a:gd name="T58" fmla="*/ 474 w 508"/>
                <a:gd name="T59" fmla="*/ 333 h 338"/>
                <a:gd name="T60" fmla="*/ 501 w 508"/>
                <a:gd name="T61" fmla="*/ 325 h 338"/>
                <a:gd name="T62" fmla="*/ 505 w 508"/>
                <a:gd name="T63" fmla="*/ 311 h 338"/>
                <a:gd name="T64" fmla="*/ 506 w 508"/>
                <a:gd name="T65" fmla="*/ 304 h 338"/>
                <a:gd name="T66" fmla="*/ 507 w 508"/>
                <a:gd name="T67" fmla="*/ 295 h 338"/>
                <a:gd name="T68" fmla="*/ 498 w 508"/>
                <a:gd name="T69" fmla="*/ 258 h 338"/>
                <a:gd name="T70" fmla="*/ 479 w 508"/>
                <a:gd name="T71" fmla="*/ 216 h 338"/>
                <a:gd name="T72" fmla="*/ 451 w 508"/>
                <a:gd name="T73" fmla="*/ 172 h 338"/>
                <a:gd name="T74" fmla="*/ 385 w 508"/>
                <a:gd name="T75" fmla="*/ 90 h 338"/>
                <a:gd name="T76" fmla="*/ 322 w 508"/>
                <a:gd name="T77" fmla="*/ 33 h 3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8"/>
                <a:gd name="T118" fmla="*/ 0 h 338"/>
                <a:gd name="T119" fmla="*/ 508 w 508"/>
                <a:gd name="T120" fmla="*/ 338 h 3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8" h="338">
                  <a:moveTo>
                    <a:pt x="322" y="33"/>
                  </a:moveTo>
                  <a:lnTo>
                    <a:pt x="257" y="22"/>
                  </a:lnTo>
                  <a:lnTo>
                    <a:pt x="237" y="20"/>
                  </a:lnTo>
                  <a:lnTo>
                    <a:pt x="227" y="20"/>
                  </a:lnTo>
                  <a:lnTo>
                    <a:pt x="216" y="22"/>
                  </a:lnTo>
                  <a:lnTo>
                    <a:pt x="193" y="26"/>
                  </a:lnTo>
                  <a:lnTo>
                    <a:pt x="184" y="27"/>
                  </a:lnTo>
                  <a:lnTo>
                    <a:pt x="174" y="28"/>
                  </a:lnTo>
                  <a:lnTo>
                    <a:pt x="70" y="15"/>
                  </a:lnTo>
                  <a:lnTo>
                    <a:pt x="4" y="0"/>
                  </a:lnTo>
                  <a:lnTo>
                    <a:pt x="1" y="2"/>
                  </a:lnTo>
                  <a:lnTo>
                    <a:pt x="1" y="14"/>
                  </a:lnTo>
                  <a:lnTo>
                    <a:pt x="0" y="30"/>
                  </a:lnTo>
                  <a:lnTo>
                    <a:pt x="2" y="47"/>
                  </a:lnTo>
                  <a:lnTo>
                    <a:pt x="14" y="62"/>
                  </a:lnTo>
                  <a:lnTo>
                    <a:pt x="38" y="79"/>
                  </a:lnTo>
                  <a:lnTo>
                    <a:pt x="93" y="103"/>
                  </a:lnTo>
                  <a:lnTo>
                    <a:pt x="170" y="122"/>
                  </a:lnTo>
                  <a:lnTo>
                    <a:pt x="185" y="118"/>
                  </a:lnTo>
                  <a:lnTo>
                    <a:pt x="200" y="112"/>
                  </a:lnTo>
                  <a:lnTo>
                    <a:pt x="205" y="126"/>
                  </a:lnTo>
                  <a:lnTo>
                    <a:pt x="209" y="143"/>
                  </a:lnTo>
                  <a:lnTo>
                    <a:pt x="248" y="181"/>
                  </a:lnTo>
                  <a:lnTo>
                    <a:pt x="281" y="228"/>
                  </a:lnTo>
                  <a:lnTo>
                    <a:pt x="298" y="261"/>
                  </a:lnTo>
                  <a:lnTo>
                    <a:pt x="322" y="289"/>
                  </a:lnTo>
                  <a:lnTo>
                    <a:pt x="371" y="317"/>
                  </a:lnTo>
                  <a:lnTo>
                    <a:pt x="424" y="335"/>
                  </a:lnTo>
                  <a:lnTo>
                    <a:pt x="449" y="337"/>
                  </a:lnTo>
                  <a:lnTo>
                    <a:pt x="474" y="333"/>
                  </a:lnTo>
                  <a:lnTo>
                    <a:pt x="501" y="325"/>
                  </a:lnTo>
                  <a:lnTo>
                    <a:pt x="505" y="311"/>
                  </a:lnTo>
                  <a:lnTo>
                    <a:pt x="506" y="304"/>
                  </a:lnTo>
                  <a:lnTo>
                    <a:pt x="507" y="295"/>
                  </a:lnTo>
                  <a:lnTo>
                    <a:pt x="498" y="258"/>
                  </a:lnTo>
                  <a:lnTo>
                    <a:pt x="479" y="216"/>
                  </a:lnTo>
                  <a:lnTo>
                    <a:pt x="451" y="172"/>
                  </a:lnTo>
                  <a:lnTo>
                    <a:pt x="385" y="90"/>
                  </a:lnTo>
                  <a:lnTo>
                    <a:pt x="322" y="33"/>
                  </a:lnTo>
                </a:path>
              </a:pathLst>
            </a:custGeom>
            <a:solidFill>
              <a:srgbClr val="E262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7" name="Freeform 17"/>
            <p:cNvSpPr>
              <a:spLocks/>
            </p:cNvSpPr>
            <p:nvPr/>
          </p:nvSpPr>
          <p:spPr bwMode="auto">
            <a:xfrm>
              <a:off x="2694" y="2008"/>
              <a:ext cx="574" cy="291"/>
            </a:xfrm>
            <a:custGeom>
              <a:avLst/>
              <a:gdLst>
                <a:gd name="T0" fmla="*/ 460 w 574"/>
                <a:gd name="T1" fmla="*/ 131 h 291"/>
                <a:gd name="T2" fmla="*/ 498 w 574"/>
                <a:gd name="T3" fmla="*/ 159 h 291"/>
                <a:gd name="T4" fmla="*/ 511 w 574"/>
                <a:gd name="T5" fmla="*/ 168 h 291"/>
                <a:gd name="T6" fmla="*/ 537 w 574"/>
                <a:gd name="T7" fmla="*/ 178 h 291"/>
                <a:gd name="T8" fmla="*/ 561 w 574"/>
                <a:gd name="T9" fmla="*/ 187 h 291"/>
                <a:gd name="T10" fmla="*/ 573 w 574"/>
                <a:gd name="T11" fmla="*/ 199 h 291"/>
                <a:gd name="T12" fmla="*/ 561 w 574"/>
                <a:gd name="T13" fmla="*/ 215 h 291"/>
                <a:gd name="T14" fmla="*/ 532 w 574"/>
                <a:gd name="T15" fmla="*/ 243 h 291"/>
                <a:gd name="T16" fmla="*/ 486 w 574"/>
                <a:gd name="T17" fmla="*/ 285 h 291"/>
                <a:gd name="T18" fmla="*/ 467 w 574"/>
                <a:gd name="T19" fmla="*/ 290 h 291"/>
                <a:gd name="T20" fmla="*/ 439 w 574"/>
                <a:gd name="T21" fmla="*/ 286 h 291"/>
                <a:gd name="T22" fmla="*/ 388 w 574"/>
                <a:gd name="T23" fmla="*/ 271 h 291"/>
                <a:gd name="T24" fmla="*/ 349 w 574"/>
                <a:gd name="T25" fmla="*/ 258 h 291"/>
                <a:gd name="T26" fmla="*/ 316 w 574"/>
                <a:gd name="T27" fmla="*/ 236 h 291"/>
                <a:gd name="T28" fmla="*/ 298 w 574"/>
                <a:gd name="T29" fmla="*/ 207 h 291"/>
                <a:gd name="T30" fmla="*/ 278 w 574"/>
                <a:gd name="T31" fmla="*/ 179 h 291"/>
                <a:gd name="T32" fmla="*/ 232 w 574"/>
                <a:gd name="T33" fmla="*/ 132 h 291"/>
                <a:gd name="T34" fmla="*/ 210 w 574"/>
                <a:gd name="T35" fmla="*/ 93 h 291"/>
                <a:gd name="T36" fmla="*/ 208 w 574"/>
                <a:gd name="T37" fmla="*/ 75 h 291"/>
                <a:gd name="T38" fmla="*/ 207 w 574"/>
                <a:gd name="T39" fmla="*/ 65 h 291"/>
                <a:gd name="T40" fmla="*/ 204 w 574"/>
                <a:gd name="T41" fmla="*/ 60 h 291"/>
                <a:gd name="T42" fmla="*/ 187 w 574"/>
                <a:gd name="T43" fmla="*/ 70 h 291"/>
                <a:gd name="T44" fmla="*/ 171 w 574"/>
                <a:gd name="T45" fmla="*/ 82 h 291"/>
                <a:gd name="T46" fmla="*/ 163 w 574"/>
                <a:gd name="T47" fmla="*/ 84 h 291"/>
                <a:gd name="T48" fmla="*/ 154 w 574"/>
                <a:gd name="T49" fmla="*/ 82 h 291"/>
                <a:gd name="T50" fmla="*/ 136 w 574"/>
                <a:gd name="T51" fmla="*/ 78 h 291"/>
                <a:gd name="T52" fmla="*/ 78 w 574"/>
                <a:gd name="T53" fmla="*/ 65 h 291"/>
                <a:gd name="T54" fmla="*/ 17 w 574"/>
                <a:gd name="T55" fmla="*/ 36 h 291"/>
                <a:gd name="T56" fmla="*/ 5 w 574"/>
                <a:gd name="T57" fmla="*/ 22 h 291"/>
                <a:gd name="T58" fmla="*/ 0 w 574"/>
                <a:gd name="T59" fmla="*/ 5 h 291"/>
                <a:gd name="T60" fmla="*/ 19 w 574"/>
                <a:gd name="T61" fmla="*/ 0 h 291"/>
                <a:gd name="T62" fmla="*/ 32 w 574"/>
                <a:gd name="T63" fmla="*/ 2 h 291"/>
                <a:gd name="T64" fmla="*/ 49 w 574"/>
                <a:gd name="T65" fmla="*/ 9 h 291"/>
                <a:gd name="T66" fmla="*/ 79 w 574"/>
                <a:gd name="T67" fmla="*/ 23 h 291"/>
                <a:gd name="T68" fmla="*/ 136 w 574"/>
                <a:gd name="T69" fmla="*/ 33 h 291"/>
                <a:gd name="T70" fmla="*/ 150 w 574"/>
                <a:gd name="T71" fmla="*/ 32 h 291"/>
                <a:gd name="T72" fmla="*/ 167 w 574"/>
                <a:gd name="T73" fmla="*/ 28 h 291"/>
                <a:gd name="T74" fmla="*/ 207 w 574"/>
                <a:gd name="T75" fmla="*/ 14 h 291"/>
                <a:gd name="T76" fmla="*/ 245 w 574"/>
                <a:gd name="T77" fmla="*/ 4 h 291"/>
                <a:gd name="T78" fmla="*/ 262 w 574"/>
                <a:gd name="T79" fmla="*/ 1 h 291"/>
                <a:gd name="T80" fmla="*/ 269 w 574"/>
                <a:gd name="T81" fmla="*/ 1 h 291"/>
                <a:gd name="T82" fmla="*/ 277 w 574"/>
                <a:gd name="T83" fmla="*/ 2 h 291"/>
                <a:gd name="T84" fmla="*/ 319 w 574"/>
                <a:gd name="T85" fmla="*/ 20 h 291"/>
                <a:gd name="T86" fmla="*/ 369 w 574"/>
                <a:gd name="T87" fmla="*/ 49 h 291"/>
                <a:gd name="T88" fmla="*/ 428 w 574"/>
                <a:gd name="T89" fmla="*/ 88 h 291"/>
                <a:gd name="T90" fmla="*/ 460 w 574"/>
                <a:gd name="T91" fmla="*/ 131 h 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74"/>
                <a:gd name="T139" fmla="*/ 0 h 291"/>
                <a:gd name="T140" fmla="*/ 574 w 574"/>
                <a:gd name="T141" fmla="*/ 291 h 29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74" h="291">
                  <a:moveTo>
                    <a:pt x="460" y="131"/>
                  </a:moveTo>
                  <a:lnTo>
                    <a:pt x="498" y="159"/>
                  </a:lnTo>
                  <a:lnTo>
                    <a:pt x="511" y="168"/>
                  </a:lnTo>
                  <a:lnTo>
                    <a:pt x="537" y="178"/>
                  </a:lnTo>
                  <a:lnTo>
                    <a:pt x="561" y="187"/>
                  </a:lnTo>
                  <a:lnTo>
                    <a:pt x="573" y="199"/>
                  </a:lnTo>
                  <a:lnTo>
                    <a:pt x="561" y="215"/>
                  </a:lnTo>
                  <a:lnTo>
                    <a:pt x="532" y="243"/>
                  </a:lnTo>
                  <a:lnTo>
                    <a:pt x="486" y="285"/>
                  </a:lnTo>
                  <a:lnTo>
                    <a:pt x="467" y="290"/>
                  </a:lnTo>
                  <a:lnTo>
                    <a:pt x="439" y="286"/>
                  </a:lnTo>
                  <a:lnTo>
                    <a:pt x="388" y="271"/>
                  </a:lnTo>
                  <a:lnTo>
                    <a:pt x="349" y="258"/>
                  </a:lnTo>
                  <a:lnTo>
                    <a:pt x="316" y="236"/>
                  </a:lnTo>
                  <a:lnTo>
                    <a:pt x="298" y="207"/>
                  </a:lnTo>
                  <a:lnTo>
                    <a:pt x="278" y="179"/>
                  </a:lnTo>
                  <a:lnTo>
                    <a:pt x="232" y="132"/>
                  </a:lnTo>
                  <a:lnTo>
                    <a:pt x="210" y="93"/>
                  </a:lnTo>
                  <a:lnTo>
                    <a:pt x="208" y="75"/>
                  </a:lnTo>
                  <a:lnTo>
                    <a:pt x="207" y="65"/>
                  </a:lnTo>
                  <a:lnTo>
                    <a:pt x="204" y="60"/>
                  </a:lnTo>
                  <a:lnTo>
                    <a:pt x="187" y="70"/>
                  </a:lnTo>
                  <a:lnTo>
                    <a:pt x="171" y="82"/>
                  </a:lnTo>
                  <a:lnTo>
                    <a:pt x="163" y="84"/>
                  </a:lnTo>
                  <a:lnTo>
                    <a:pt x="154" y="82"/>
                  </a:lnTo>
                  <a:lnTo>
                    <a:pt x="136" y="78"/>
                  </a:lnTo>
                  <a:lnTo>
                    <a:pt x="78" y="65"/>
                  </a:lnTo>
                  <a:lnTo>
                    <a:pt x="17" y="36"/>
                  </a:lnTo>
                  <a:lnTo>
                    <a:pt x="5" y="22"/>
                  </a:lnTo>
                  <a:lnTo>
                    <a:pt x="0" y="5"/>
                  </a:lnTo>
                  <a:lnTo>
                    <a:pt x="19" y="0"/>
                  </a:lnTo>
                  <a:lnTo>
                    <a:pt x="32" y="2"/>
                  </a:lnTo>
                  <a:lnTo>
                    <a:pt x="49" y="9"/>
                  </a:lnTo>
                  <a:lnTo>
                    <a:pt x="79" y="23"/>
                  </a:lnTo>
                  <a:lnTo>
                    <a:pt x="136" y="33"/>
                  </a:lnTo>
                  <a:lnTo>
                    <a:pt x="150" y="32"/>
                  </a:lnTo>
                  <a:lnTo>
                    <a:pt x="167" y="28"/>
                  </a:lnTo>
                  <a:lnTo>
                    <a:pt x="207" y="14"/>
                  </a:lnTo>
                  <a:lnTo>
                    <a:pt x="245" y="4"/>
                  </a:lnTo>
                  <a:lnTo>
                    <a:pt x="262" y="1"/>
                  </a:lnTo>
                  <a:lnTo>
                    <a:pt x="269" y="1"/>
                  </a:lnTo>
                  <a:lnTo>
                    <a:pt x="277" y="2"/>
                  </a:lnTo>
                  <a:lnTo>
                    <a:pt x="319" y="20"/>
                  </a:lnTo>
                  <a:lnTo>
                    <a:pt x="369" y="49"/>
                  </a:lnTo>
                  <a:lnTo>
                    <a:pt x="428" y="88"/>
                  </a:lnTo>
                  <a:lnTo>
                    <a:pt x="460" y="131"/>
                  </a:lnTo>
                </a:path>
              </a:pathLst>
            </a:custGeom>
            <a:solidFill>
              <a:srgbClr val="FF814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8" name="Freeform 18"/>
            <p:cNvSpPr>
              <a:spLocks/>
            </p:cNvSpPr>
            <p:nvPr/>
          </p:nvSpPr>
          <p:spPr bwMode="auto">
            <a:xfrm>
              <a:off x="2749" y="2010"/>
              <a:ext cx="397" cy="216"/>
            </a:xfrm>
            <a:custGeom>
              <a:avLst/>
              <a:gdLst>
                <a:gd name="T0" fmla="*/ 155 w 397"/>
                <a:gd name="T1" fmla="*/ 1 h 216"/>
                <a:gd name="T2" fmla="*/ 114 w 397"/>
                <a:gd name="T3" fmla="*/ 9 h 216"/>
                <a:gd name="T4" fmla="*/ 98 w 397"/>
                <a:gd name="T5" fmla="*/ 9 h 216"/>
                <a:gd name="T6" fmla="*/ 90 w 397"/>
                <a:gd name="T7" fmla="*/ 9 h 216"/>
                <a:gd name="T8" fmla="*/ 82 w 397"/>
                <a:gd name="T9" fmla="*/ 10 h 216"/>
                <a:gd name="T10" fmla="*/ 66 w 397"/>
                <a:gd name="T11" fmla="*/ 10 h 216"/>
                <a:gd name="T12" fmla="*/ 58 w 397"/>
                <a:gd name="T13" fmla="*/ 10 h 216"/>
                <a:gd name="T14" fmla="*/ 49 w 397"/>
                <a:gd name="T15" fmla="*/ 9 h 216"/>
                <a:gd name="T16" fmla="*/ 28 w 397"/>
                <a:gd name="T17" fmla="*/ 5 h 216"/>
                <a:gd name="T18" fmla="*/ 18 w 397"/>
                <a:gd name="T19" fmla="*/ 4 h 216"/>
                <a:gd name="T20" fmla="*/ 6 w 397"/>
                <a:gd name="T21" fmla="*/ 3 h 216"/>
                <a:gd name="T22" fmla="*/ 0 w 397"/>
                <a:gd name="T23" fmla="*/ 8 h 216"/>
                <a:gd name="T24" fmla="*/ 0 w 397"/>
                <a:gd name="T25" fmla="*/ 20 h 216"/>
                <a:gd name="T26" fmla="*/ 10 w 397"/>
                <a:gd name="T27" fmla="*/ 37 h 216"/>
                <a:gd name="T28" fmla="*/ 31 w 397"/>
                <a:gd name="T29" fmla="*/ 49 h 216"/>
                <a:gd name="T30" fmla="*/ 107 w 397"/>
                <a:gd name="T31" fmla="*/ 58 h 216"/>
                <a:gd name="T32" fmla="*/ 117 w 397"/>
                <a:gd name="T33" fmla="*/ 55 h 216"/>
                <a:gd name="T34" fmla="*/ 132 w 397"/>
                <a:gd name="T35" fmla="*/ 46 h 216"/>
                <a:gd name="T36" fmla="*/ 157 w 397"/>
                <a:gd name="T37" fmla="*/ 34 h 216"/>
                <a:gd name="T38" fmla="*/ 166 w 397"/>
                <a:gd name="T39" fmla="*/ 46 h 216"/>
                <a:gd name="T40" fmla="*/ 170 w 397"/>
                <a:gd name="T41" fmla="*/ 62 h 216"/>
                <a:gd name="T42" fmla="*/ 184 w 397"/>
                <a:gd name="T43" fmla="*/ 92 h 216"/>
                <a:gd name="T44" fmla="*/ 260 w 397"/>
                <a:gd name="T45" fmla="*/ 176 h 216"/>
                <a:gd name="T46" fmla="*/ 296 w 397"/>
                <a:gd name="T47" fmla="*/ 200 h 216"/>
                <a:gd name="T48" fmla="*/ 336 w 397"/>
                <a:gd name="T49" fmla="*/ 215 h 216"/>
                <a:gd name="T50" fmla="*/ 349 w 397"/>
                <a:gd name="T51" fmla="*/ 214 h 216"/>
                <a:gd name="T52" fmla="*/ 366 w 397"/>
                <a:gd name="T53" fmla="*/ 210 h 216"/>
                <a:gd name="T54" fmla="*/ 392 w 397"/>
                <a:gd name="T55" fmla="*/ 196 h 216"/>
                <a:gd name="T56" fmla="*/ 396 w 397"/>
                <a:gd name="T57" fmla="*/ 185 h 216"/>
                <a:gd name="T58" fmla="*/ 396 w 397"/>
                <a:gd name="T59" fmla="*/ 177 h 216"/>
                <a:gd name="T60" fmla="*/ 395 w 397"/>
                <a:gd name="T61" fmla="*/ 169 h 216"/>
                <a:gd name="T62" fmla="*/ 384 w 397"/>
                <a:gd name="T63" fmla="*/ 142 h 216"/>
                <a:gd name="T64" fmla="*/ 372 w 397"/>
                <a:gd name="T65" fmla="*/ 117 h 216"/>
                <a:gd name="T66" fmla="*/ 355 w 397"/>
                <a:gd name="T67" fmla="*/ 93 h 216"/>
                <a:gd name="T68" fmla="*/ 267 w 397"/>
                <a:gd name="T69" fmla="*/ 39 h 216"/>
                <a:gd name="T70" fmla="*/ 219 w 397"/>
                <a:gd name="T71" fmla="*/ 14 h 216"/>
                <a:gd name="T72" fmla="*/ 178 w 397"/>
                <a:gd name="T73" fmla="*/ 0 h 216"/>
                <a:gd name="T74" fmla="*/ 155 w 397"/>
                <a:gd name="T75" fmla="*/ 1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7"/>
                <a:gd name="T115" fmla="*/ 0 h 216"/>
                <a:gd name="T116" fmla="*/ 397 w 397"/>
                <a:gd name="T117" fmla="*/ 216 h 2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7" h="216">
                  <a:moveTo>
                    <a:pt x="155" y="1"/>
                  </a:moveTo>
                  <a:lnTo>
                    <a:pt x="114" y="9"/>
                  </a:lnTo>
                  <a:lnTo>
                    <a:pt x="98" y="9"/>
                  </a:lnTo>
                  <a:lnTo>
                    <a:pt x="90" y="9"/>
                  </a:lnTo>
                  <a:lnTo>
                    <a:pt x="82" y="10"/>
                  </a:lnTo>
                  <a:lnTo>
                    <a:pt x="66" y="10"/>
                  </a:lnTo>
                  <a:lnTo>
                    <a:pt x="58" y="10"/>
                  </a:lnTo>
                  <a:lnTo>
                    <a:pt x="49" y="9"/>
                  </a:lnTo>
                  <a:lnTo>
                    <a:pt x="28" y="5"/>
                  </a:lnTo>
                  <a:lnTo>
                    <a:pt x="18" y="4"/>
                  </a:lnTo>
                  <a:lnTo>
                    <a:pt x="6" y="3"/>
                  </a:lnTo>
                  <a:lnTo>
                    <a:pt x="0" y="8"/>
                  </a:lnTo>
                  <a:lnTo>
                    <a:pt x="0" y="20"/>
                  </a:lnTo>
                  <a:lnTo>
                    <a:pt x="10" y="37"/>
                  </a:lnTo>
                  <a:lnTo>
                    <a:pt x="31" y="49"/>
                  </a:lnTo>
                  <a:lnTo>
                    <a:pt x="107" y="58"/>
                  </a:lnTo>
                  <a:lnTo>
                    <a:pt x="117" y="55"/>
                  </a:lnTo>
                  <a:lnTo>
                    <a:pt x="132" y="46"/>
                  </a:lnTo>
                  <a:lnTo>
                    <a:pt x="157" y="34"/>
                  </a:lnTo>
                  <a:lnTo>
                    <a:pt x="166" y="46"/>
                  </a:lnTo>
                  <a:lnTo>
                    <a:pt x="170" y="62"/>
                  </a:lnTo>
                  <a:lnTo>
                    <a:pt x="184" y="92"/>
                  </a:lnTo>
                  <a:lnTo>
                    <a:pt x="260" y="176"/>
                  </a:lnTo>
                  <a:lnTo>
                    <a:pt x="296" y="200"/>
                  </a:lnTo>
                  <a:lnTo>
                    <a:pt x="336" y="215"/>
                  </a:lnTo>
                  <a:lnTo>
                    <a:pt x="349" y="214"/>
                  </a:lnTo>
                  <a:lnTo>
                    <a:pt x="366" y="210"/>
                  </a:lnTo>
                  <a:lnTo>
                    <a:pt x="392" y="196"/>
                  </a:lnTo>
                  <a:lnTo>
                    <a:pt x="396" y="185"/>
                  </a:lnTo>
                  <a:lnTo>
                    <a:pt x="396" y="177"/>
                  </a:lnTo>
                  <a:lnTo>
                    <a:pt x="395" y="169"/>
                  </a:lnTo>
                  <a:lnTo>
                    <a:pt x="384" y="142"/>
                  </a:lnTo>
                  <a:lnTo>
                    <a:pt x="372" y="117"/>
                  </a:lnTo>
                  <a:lnTo>
                    <a:pt x="355" y="93"/>
                  </a:lnTo>
                  <a:lnTo>
                    <a:pt x="267" y="39"/>
                  </a:lnTo>
                  <a:lnTo>
                    <a:pt x="219" y="14"/>
                  </a:lnTo>
                  <a:lnTo>
                    <a:pt x="178" y="0"/>
                  </a:lnTo>
                  <a:lnTo>
                    <a:pt x="155" y="1"/>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79" name="Freeform 19"/>
            <p:cNvSpPr>
              <a:spLocks/>
            </p:cNvSpPr>
            <p:nvPr/>
          </p:nvSpPr>
          <p:spPr bwMode="auto">
            <a:xfrm>
              <a:off x="2678" y="1981"/>
              <a:ext cx="80" cy="44"/>
            </a:xfrm>
            <a:custGeom>
              <a:avLst/>
              <a:gdLst>
                <a:gd name="T0" fmla="*/ 61 w 80"/>
                <a:gd name="T1" fmla="*/ 16 h 44"/>
                <a:gd name="T2" fmla="*/ 43 w 80"/>
                <a:gd name="T3" fmla="*/ 8 h 44"/>
                <a:gd name="T4" fmla="*/ 30 w 80"/>
                <a:gd name="T5" fmla="*/ 3 h 44"/>
                <a:gd name="T6" fmla="*/ 16 w 80"/>
                <a:gd name="T7" fmla="*/ 0 h 44"/>
                <a:gd name="T8" fmla="*/ 0 w 80"/>
                <a:gd name="T9" fmla="*/ 6 h 44"/>
                <a:gd name="T10" fmla="*/ 11 w 80"/>
                <a:gd name="T11" fmla="*/ 27 h 44"/>
                <a:gd name="T12" fmla="*/ 40 w 80"/>
                <a:gd name="T13" fmla="*/ 43 h 44"/>
                <a:gd name="T14" fmla="*/ 46 w 80"/>
                <a:gd name="T15" fmla="*/ 43 h 44"/>
                <a:gd name="T16" fmla="*/ 57 w 80"/>
                <a:gd name="T17" fmla="*/ 43 h 44"/>
                <a:gd name="T18" fmla="*/ 73 w 80"/>
                <a:gd name="T19" fmla="*/ 38 h 44"/>
                <a:gd name="T20" fmla="*/ 79 w 80"/>
                <a:gd name="T21" fmla="*/ 25 h 44"/>
                <a:gd name="T22" fmla="*/ 60 w 80"/>
                <a:gd name="T23" fmla="*/ 18 h 44"/>
                <a:gd name="T24" fmla="*/ 61 w 80"/>
                <a:gd name="T25" fmla="*/ 16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
                <a:gd name="T40" fmla="*/ 0 h 44"/>
                <a:gd name="T41" fmla="*/ 80 w 80"/>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 h="44">
                  <a:moveTo>
                    <a:pt x="61" y="16"/>
                  </a:moveTo>
                  <a:lnTo>
                    <a:pt x="43" y="8"/>
                  </a:lnTo>
                  <a:lnTo>
                    <a:pt x="30" y="3"/>
                  </a:lnTo>
                  <a:lnTo>
                    <a:pt x="16" y="0"/>
                  </a:lnTo>
                  <a:lnTo>
                    <a:pt x="0" y="6"/>
                  </a:lnTo>
                  <a:lnTo>
                    <a:pt x="11" y="27"/>
                  </a:lnTo>
                  <a:lnTo>
                    <a:pt x="40" y="43"/>
                  </a:lnTo>
                  <a:lnTo>
                    <a:pt x="46" y="43"/>
                  </a:lnTo>
                  <a:lnTo>
                    <a:pt x="57" y="43"/>
                  </a:lnTo>
                  <a:lnTo>
                    <a:pt x="73" y="38"/>
                  </a:lnTo>
                  <a:lnTo>
                    <a:pt x="79" y="25"/>
                  </a:lnTo>
                  <a:lnTo>
                    <a:pt x="60" y="18"/>
                  </a:lnTo>
                  <a:lnTo>
                    <a:pt x="61" y="16"/>
                  </a:lnTo>
                </a:path>
              </a:pathLst>
            </a:custGeom>
            <a:solidFill>
              <a:srgbClr val="FFE1DC"/>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0" name="Freeform 20"/>
            <p:cNvSpPr>
              <a:spLocks/>
            </p:cNvSpPr>
            <p:nvPr/>
          </p:nvSpPr>
          <p:spPr bwMode="auto">
            <a:xfrm>
              <a:off x="3196" y="2199"/>
              <a:ext cx="249" cy="105"/>
            </a:xfrm>
            <a:custGeom>
              <a:avLst/>
              <a:gdLst>
                <a:gd name="T0" fmla="*/ 204 w 249"/>
                <a:gd name="T1" fmla="*/ 2 h 105"/>
                <a:gd name="T2" fmla="*/ 97 w 249"/>
                <a:gd name="T3" fmla="*/ 8 h 105"/>
                <a:gd name="T4" fmla="*/ 78 w 249"/>
                <a:gd name="T5" fmla="*/ 8 h 105"/>
                <a:gd name="T6" fmla="*/ 50 w 249"/>
                <a:gd name="T7" fmla="*/ 5 h 105"/>
                <a:gd name="T8" fmla="*/ 24 w 249"/>
                <a:gd name="T9" fmla="*/ 2 h 105"/>
                <a:gd name="T10" fmla="*/ 14 w 249"/>
                <a:gd name="T11" fmla="*/ 2 h 105"/>
                <a:gd name="T12" fmla="*/ 8 w 249"/>
                <a:gd name="T13" fmla="*/ 5 h 105"/>
                <a:gd name="T14" fmla="*/ 0 w 249"/>
                <a:gd name="T15" fmla="*/ 50 h 105"/>
                <a:gd name="T16" fmla="*/ 0 w 249"/>
                <a:gd name="T17" fmla="*/ 79 h 105"/>
                <a:gd name="T18" fmla="*/ 8 w 249"/>
                <a:gd name="T19" fmla="*/ 95 h 105"/>
                <a:gd name="T20" fmla="*/ 40 w 249"/>
                <a:gd name="T21" fmla="*/ 104 h 105"/>
                <a:gd name="T22" fmla="*/ 64 w 249"/>
                <a:gd name="T23" fmla="*/ 103 h 105"/>
                <a:gd name="T24" fmla="*/ 90 w 249"/>
                <a:gd name="T25" fmla="*/ 100 h 105"/>
                <a:gd name="T26" fmla="*/ 141 w 249"/>
                <a:gd name="T27" fmla="*/ 92 h 105"/>
                <a:gd name="T28" fmla="*/ 164 w 249"/>
                <a:gd name="T29" fmla="*/ 89 h 105"/>
                <a:gd name="T30" fmla="*/ 173 w 249"/>
                <a:gd name="T31" fmla="*/ 89 h 105"/>
                <a:gd name="T32" fmla="*/ 182 w 249"/>
                <a:gd name="T33" fmla="*/ 88 h 105"/>
                <a:gd name="T34" fmla="*/ 246 w 249"/>
                <a:gd name="T35" fmla="*/ 92 h 105"/>
                <a:gd name="T36" fmla="*/ 248 w 249"/>
                <a:gd name="T37" fmla="*/ 0 h 105"/>
                <a:gd name="T38" fmla="*/ 236 w 249"/>
                <a:gd name="T39" fmla="*/ 0 h 105"/>
                <a:gd name="T40" fmla="*/ 229 w 249"/>
                <a:gd name="T41" fmla="*/ 0 h 105"/>
                <a:gd name="T42" fmla="*/ 221 w 249"/>
                <a:gd name="T43" fmla="*/ 0 h 105"/>
                <a:gd name="T44" fmla="*/ 204 w 249"/>
                <a:gd name="T45" fmla="*/ 2 h 1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9"/>
                <a:gd name="T70" fmla="*/ 0 h 105"/>
                <a:gd name="T71" fmla="*/ 249 w 249"/>
                <a:gd name="T72" fmla="*/ 105 h 1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9" h="105">
                  <a:moveTo>
                    <a:pt x="204" y="2"/>
                  </a:moveTo>
                  <a:lnTo>
                    <a:pt x="97" y="8"/>
                  </a:lnTo>
                  <a:lnTo>
                    <a:pt x="78" y="8"/>
                  </a:lnTo>
                  <a:lnTo>
                    <a:pt x="50" y="5"/>
                  </a:lnTo>
                  <a:lnTo>
                    <a:pt x="24" y="2"/>
                  </a:lnTo>
                  <a:lnTo>
                    <a:pt x="14" y="2"/>
                  </a:lnTo>
                  <a:lnTo>
                    <a:pt x="8" y="5"/>
                  </a:lnTo>
                  <a:lnTo>
                    <a:pt x="0" y="50"/>
                  </a:lnTo>
                  <a:lnTo>
                    <a:pt x="0" y="79"/>
                  </a:lnTo>
                  <a:lnTo>
                    <a:pt x="8" y="95"/>
                  </a:lnTo>
                  <a:lnTo>
                    <a:pt x="40" y="104"/>
                  </a:lnTo>
                  <a:lnTo>
                    <a:pt x="64" y="103"/>
                  </a:lnTo>
                  <a:lnTo>
                    <a:pt x="90" y="100"/>
                  </a:lnTo>
                  <a:lnTo>
                    <a:pt x="141" y="92"/>
                  </a:lnTo>
                  <a:lnTo>
                    <a:pt x="164" y="89"/>
                  </a:lnTo>
                  <a:lnTo>
                    <a:pt x="173" y="89"/>
                  </a:lnTo>
                  <a:lnTo>
                    <a:pt x="182" y="88"/>
                  </a:lnTo>
                  <a:lnTo>
                    <a:pt x="246" y="92"/>
                  </a:lnTo>
                  <a:lnTo>
                    <a:pt x="248" y="0"/>
                  </a:lnTo>
                  <a:lnTo>
                    <a:pt x="236" y="0"/>
                  </a:lnTo>
                  <a:lnTo>
                    <a:pt x="229" y="0"/>
                  </a:lnTo>
                  <a:lnTo>
                    <a:pt x="221" y="0"/>
                  </a:lnTo>
                  <a:lnTo>
                    <a:pt x="204" y="2"/>
                  </a:lnTo>
                </a:path>
              </a:pathLst>
            </a:custGeom>
            <a:solidFill>
              <a:srgbClr val="FF814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1" name="Freeform 21"/>
            <p:cNvSpPr>
              <a:spLocks/>
            </p:cNvSpPr>
            <p:nvPr/>
          </p:nvSpPr>
          <p:spPr bwMode="auto">
            <a:xfrm>
              <a:off x="2646" y="2036"/>
              <a:ext cx="123" cy="110"/>
            </a:xfrm>
            <a:custGeom>
              <a:avLst/>
              <a:gdLst>
                <a:gd name="T0" fmla="*/ 109 w 123"/>
                <a:gd name="T1" fmla="*/ 65 h 110"/>
                <a:gd name="T2" fmla="*/ 122 w 123"/>
                <a:gd name="T3" fmla="*/ 90 h 110"/>
                <a:gd name="T4" fmla="*/ 112 w 123"/>
                <a:gd name="T5" fmla="*/ 109 h 110"/>
                <a:gd name="T6" fmla="*/ 101 w 123"/>
                <a:gd name="T7" fmla="*/ 106 h 110"/>
                <a:gd name="T8" fmla="*/ 86 w 123"/>
                <a:gd name="T9" fmla="*/ 96 h 110"/>
                <a:gd name="T10" fmla="*/ 60 w 123"/>
                <a:gd name="T11" fmla="*/ 76 h 110"/>
                <a:gd name="T12" fmla="*/ 5 w 123"/>
                <a:gd name="T13" fmla="*/ 33 h 110"/>
                <a:gd name="T14" fmla="*/ 0 w 123"/>
                <a:gd name="T15" fmla="*/ 17 h 110"/>
                <a:gd name="T16" fmla="*/ 0 w 123"/>
                <a:gd name="T17" fmla="*/ 8 h 110"/>
                <a:gd name="T18" fmla="*/ 0 w 123"/>
                <a:gd name="T19" fmla="*/ 0 h 110"/>
                <a:gd name="T20" fmla="*/ 9 w 123"/>
                <a:gd name="T21" fmla="*/ 0 h 110"/>
                <a:gd name="T22" fmla="*/ 24 w 123"/>
                <a:gd name="T23" fmla="*/ 6 h 110"/>
                <a:gd name="T24" fmla="*/ 36 w 123"/>
                <a:gd name="T25" fmla="*/ 17 h 110"/>
                <a:gd name="T26" fmla="*/ 48 w 123"/>
                <a:gd name="T27" fmla="*/ 32 h 110"/>
                <a:gd name="T28" fmla="*/ 90 w 123"/>
                <a:gd name="T29" fmla="*/ 58 h 110"/>
                <a:gd name="T30" fmla="*/ 107 w 123"/>
                <a:gd name="T31" fmla="*/ 65 h 110"/>
                <a:gd name="T32" fmla="*/ 109 w 123"/>
                <a:gd name="T33" fmla="*/ 65 h 1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3"/>
                <a:gd name="T52" fmla="*/ 0 h 110"/>
                <a:gd name="T53" fmla="*/ 123 w 123"/>
                <a:gd name="T54" fmla="*/ 110 h 1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3" h="110">
                  <a:moveTo>
                    <a:pt x="109" y="65"/>
                  </a:moveTo>
                  <a:lnTo>
                    <a:pt x="122" y="90"/>
                  </a:lnTo>
                  <a:lnTo>
                    <a:pt x="112" y="109"/>
                  </a:lnTo>
                  <a:lnTo>
                    <a:pt x="101" y="106"/>
                  </a:lnTo>
                  <a:lnTo>
                    <a:pt x="86" y="96"/>
                  </a:lnTo>
                  <a:lnTo>
                    <a:pt x="60" y="76"/>
                  </a:lnTo>
                  <a:lnTo>
                    <a:pt x="5" y="33"/>
                  </a:lnTo>
                  <a:lnTo>
                    <a:pt x="0" y="17"/>
                  </a:lnTo>
                  <a:lnTo>
                    <a:pt x="0" y="8"/>
                  </a:lnTo>
                  <a:lnTo>
                    <a:pt x="0" y="0"/>
                  </a:lnTo>
                  <a:lnTo>
                    <a:pt x="9" y="0"/>
                  </a:lnTo>
                  <a:lnTo>
                    <a:pt x="24" y="6"/>
                  </a:lnTo>
                  <a:lnTo>
                    <a:pt x="36" y="17"/>
                  </a:lnTo>
                  <a:lnTo>
                    <a:pt x="48" y="32"/>
                  </a:lnTo>
                  <a:lnTo>
                    <a:pt x="90" y="58"/>
                  </a:lnTo>
                  <a:lnTo>
                    <a:pt x="107" y="65"/>
                  </a:lnTo>
                  <a:lnTo>
                    <a:pt x="109" y="65"/>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2" name="Freeform 22"/>
            <p:cNvSpPr>
              <a:spLocks/>
            </p:cNvSpPr>
            <p:nvPr/>
          </p:nvSpPr>
          <p:spPr bwMode="auto">
            <a:xfrm>
              <a:off x="2723" y="2127"/>
              <a:ext cx="50" cy="39"/>
            </a:xfrm>
            <a:custGeom>
              <a:avLst/>
              <a:gdLst>
                <a:gd name="T0" fmla="*/ 45 w 50"/>
                <a:gd name="T1" fmla="*/ 38 h 39"/>
                <a:gd name="T2" fmla="*/ 49 w 50"/>
                <a:gd name="T3" fmla="*/ 14 h 39"/>
                <a:gd name="T4" fmla="*/ 26 w 50"/>
                <a:gd name="T5" fmla="*/ 0 h 39"/>
                <a:gd name="T6" fmla="*/ 4 w 50"/>
                <a:gd name="T7" fmla="*/ 8 h 39"/>
                <a:gd name="T8" fmla="*/ 0 w 50"/>
                <a:gd name="T9" fmla="*/ 22 h 39"/>
                <a:gd name="T10" fmla="*/ 27 w 50"/>
                <a:gd name="T11" fmla="*/ 32 h 39"/>
                <a:gd name="T12" fmla="*/ 45 w 50"/>
                <a:gd name="T13" fmla="*/ 38 h 39"/>
                <a:gd name="T14" fmla="*/ 0 60000 65536"/>
                <a:gd name="T15" fmla="*/ 0 60000 65536"/>
                <a:gd name="T16" fmla="*/ 0 60000 65536"/>
                <a:gd name="T17" fmla="*/ 0 60000 65536"/>
                <a:gd name="T18" fmla="*/ 0 60000 65536"/>
                <a:gd name="T19" fmla="*/ 0 60000 65536"/>
                <a:gd name="T20" fmla="*/ 0 60000 65536"/>
                <a:gd name="T21" fmla="*/ 0 w 50"/>
                <a:gd name="T22" fmla="*/ 0 h 39"/>
                <a:gd name="T23" fmla="*/ 50 w 5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39">
                  <a:moveTo>
                    <a:pt x="45" y="38"/>
                  </a:moveTo>
                  <a:lnTo>
                    <a:pt x="49" y="14"/>
                  </a:lnTo>
                  <a:lnTo>
                    <a:pt x="26" y="0"/>
                  </a:lnTo>
                  <a:lnTo>
                    <a:pt x="4" y="8"/>
                  </a:lnTo>
                  <a:lnTo>
                    <a:pt x="0" y="22"/>
                  </a:lnTo>
                  <a:lnTo>
                    <a:pt x="27" y="32"/>
                  </a:lnTo>
                  <a:lnTo>
                    <a:pt x="45" y="38"/>
                  </a:lnTo>
                </a:path>
              </a:pathLst>
            </a:custGeom>
            <a:solidFill>
              <a:srgbClr val="FFC0B6"/>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3" name="Freeform 23"/>
            <p:cNvSpPr>
              <a:spLocks/>
            </p:cNvSpPr>
            <p:nvPr/>
          </p:nvSpPr>
          <p:spPr bwMode="auto">
            <a:xfrm>
              <a:off x="2662" y="2144"/>
              <a:ext cx="232" cy="91"/>
            </a:xfrm>
            <a:custGeom>
              <a:avLst/>
              <a:gdLst>
                <a:gd name="T0" fmla="*/ 227 w 232"/>
                <a:gd name="T1" fmla="*/ 41 h 91"/>
                <a:gd name="T2" fmla="*/ 221 w 232"/>
                <a:gd name="T3" fmla="*/ 22 h 91"/>
                <a:gd name="T4" fmla="*/ 195 w 232"/>
                <a:gd name="T5" fmla="*/ 18 h 91"/>
                <a:gd name="T6" fmla="*/ 181 w 232"/>
                <a:gd name="T7" fmla="*/ 18 h 91"/>
                <a:gd name="T8" fmla="*/ 169 w 232"/>
                <a:gd name="T9" fmla="*/ 18 h 91"/>
                <a:gd name="T10" fmla="*/ 115 w 232"/>
                <a:gd name="T11" fmla="*/ 38 h 91"/>
                <a:gd name="T12" fmla="*/ 94 w 232"/>
                <a:gd name="T13" fmla="*/ 39 h 91"/>
                <a:gd name="T14" fmla="*/ 73 w 232"/>
                <a:gd name="T15" fmla="*/ 35 h 91"/>
                <a:gd name="T16" fmla="*/ 40 w 232"/>
                <a:gd name="T17" fmla="*/ 14 h 91"/>
                <a:gd name="T18" fmla="*/ 20 w 232"/>
                <a:gd name="T19" fmla="*/ 3 h 91"/>
                <a:gd name="T20" fmla="*/ 5 w 232"/>
                <a:gd name="T21" fmla="*/ 0 h 91"/>
                <a:gd name="T22" fmla="*/ 0 w 232"/>
                <a:gd name="T23" fmla="*/ 8 h 91"/>
                <a:gd name="T24" fmla="*/ 0 w 232"/>
                <a:gd name="T25" fmla="*/ 15 h 91"/>
                <a:gd name="T26" fmla="*/ 1 w 232"/>
                <a:gd name="T27" fmla="*/ 22 h 91"/>
                <a:gd name="T28" fmla="*/ 18 w 232"/>
                <a:gd name="T29" fmla="*/ 40 h 91"/>
                <a:gd name="T30" fmla="*/ 41 w 232"/>
                <a:gd name="T31" fmla="*/ 55 h 91"/>
                <a:gd name="T32" fmla="*/ 70 w 232"/>
                <a:gd name="T33" fmla="*/ 76 h 91"/>
                <a:gd name="T34" fmla="*/ 88 w 232"/>
                <a:gd name="T35" fmla="*/ 87 h 91"/>
                <a:gd name="T36" fmla="*/ 102 w 232"/>
                <a:gd name="T37" fmla="*/ 90 h 91"/>
                <a:gd name="T38" fmla="*/ 106 w 232"/>
                <a:gd name="T39" fmla="*/ 85 h 91"/>
                <a:gd name="T40" fmla="*/ 108 w 232"/>
                <a:gd name="T41" fmla="*/ 77 h 91"/>
                <a:gd name="T42" fmla="*/ 114 w 232"/>
                <a:gd name="T43" fmla="*/ 62 h 91"/>
                <a:gd name="T44" fmla="*/ 168 w 232"/>
                <a:gd name="T45" fmla="*/ 49 h 91"/>
                <a:gd name="T46" fmla="*/ 231 w 232"/>
                <a:gd name="T47" fmla="*/ 43 h 91"/>
                <a:gd name="T48" fmla="*/ 227 w 232"/>
                <a:gd name="T49" fmla="*/ 41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2"/>
                <a:gd name="T76" fmla="*/ 0 h 91"/>
                <a:gd name="T77" fmla="*/ 232 w 232"/>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2" h="91">
                  <a:moveTo>
                    <a:pt x="227" y="41"/>
                  </a:moveTo>
                  <a:lnTo>
                    <a:pt x="221" y="22"/>
                  </a:lnTo>
                  <a:lnTo>
                    <a:pt x="195" y="18"/>
                  </a:lnTo>
                  <a:lnTo>
                    <a:pt x="181" y="18"/>
                  </a:lnTo>
                  <a:lnTo>
                    <a:pt x="169" y="18"/>
                  </a:lnTo>
                  <a:lnTo>
                    <a:pt x="115" y="38"/>
                  </a:lnTo>
                  <a:lnTo>
                    <a:pt x="94" y="39"/>
                  </a:lnTo>
                  <a:lnTo>
                    <a:pt x="73" y="35"/>
                  </a:lnTo>
                  <a:lnTo>
                    <a:pt x="40" y="14"/>
                  </a:lnTo>
                  <a:lnTo>
                    <a:pt x="20" y="3"/>
                  </a:lnTo>
                  <a:lnTo>
                    <a:pt x="5" y="0"/>
                  </a:lnTo>
                  <a:lnTo>
                    <a:pt x="0" y="8"/>
                  </a:lnTo>
                  <a:lnTo>
                    <a:pt x="0" y="15"/>
                  </a:lnTo>
                  <a:lnTo>
                    <a:pt x="1" y="22"/>
                  </a:lnTo>
                  <a:lnTo>
                    <a:pt x="18" y="40"/>
                  </a:lnTo>
                  <a:lnTo>
                    <a:pt x="41" y="55"/>
                  </a:lnTo>
                  <a:lnTo>
                    <a:pt x="70" y="76"/>
                  </a:lnTo>
                  <a:lnTo>
                    <a:pt x="88" y="87"/>
                  </a:lnTo>
                  <a:lnTo>
                    <a:pt x="102" y="90"/>
                  </a:lnTo>
                  <a:lnTo>
                    <a:pt x="106" y="85"/>
                  </a:lnTo>
                  <a:lnTo>
                    <a:pt x="108" y="77"/>
                  </a:lnTo>
                  <a:lnTo>
                    <a:pt x="114" y="62"/>
                  </a:lnTo>
                  <a:lnTo>
                    <a:pt x="168" y="49"/>
                  </a:lnTo>
                  <a:lnTo>
                    <a:pt x="231" y="43"/>
                  </a:lnTo>
                  <a:lnTo>
                    <a:pt x="227" y="41"/>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4" name="Freeform 24"/>
            <p:cNvSpPr>
              <a:spLocks/>
            </p:cNvSpPr>
            <p:nvPr/>
          </p:nvSpPr>
          <p:spPr bwMode="auto">
            <a:xfrm>
              <a:off x="2707" y="2231"/>
              <a:ext cx="227" cy="74"/>
            </a:xfrm>
            <a:custGeom>
              <a:avLst/>
              <a:gdLst>
                <a:gd name="T0" fmla="*/ 226 w 227"/>
                <a:gd name="T1" fmla="*/ 10 h 74"/>
                <a:gd name="T2" fmla="*/ 211 w 227"/>
                <a:gd name="T3" fmla="*/ 1 h 74"/>
                <a:gd name="T4" fmla="*/ 206 w 227"/>
                <a:gd name="T5" fmla="*/ 0 h 74"/>
                <a:gd name="T6" fmla="*/ 199 w 227"/>
                <a:gd name="T7" fmla="*/ 0 h 74"/>
                <a:gd name="T8" fmla="*/ 182 w 227"/>
                <a:gd name="T9" fmla="*/ 4 h 74"/>
                <a:gd name="T10" fmla="*/ 152 w 227"/>
                <a:gd name="T11" fmla="*/ 14 h 74"/>
                <a:gd name="T12" fmla="*/ 140 w 227"/>
                <a:gd name="T13" fmla="*/ 15 h 74"/>
                <a:gd name="T14" fmla="*/ 124 w 227"/>
                <a:gd name="T15" fmla="*/ 20 h 74"/>
                <a:gd name="T16" fmla="*/ 96 w 227"/>
                <a:gd name="T17" fmla="*/ 29 h 74"/>
                <a:gd name="T18" fmla="*/ 78 w 227"/>
                <a:gd name="T19" fmla="*/ 36 h 74"/>
                <a:gd name="T20" fmla="*/ 69 w 227"/>
                <a:gd name="T21" fmla="*/ 39 h 74"/>
                <a:gd name="T22" fmla="*/ 60 w 227"/>
                <a:gd name="T23" fmla="*/ 39 h 74"/>
                <a:gd name="T24" fmla="*/ 32 w 227"/>
                <a:gd name="T25" fmla="*/ 21 h 74"/>
                <a:gd name="T26" fmla="*/ 18 w 227"/>
                <a:gd name="T27" fmla="*/ 11 h 74"/>
                <a:gd name="T28" fmla="*/ 4 w 227"/>
                <a:gd name="T29" fmla="*/ 8 h 74"/>
                <a:gd name="T30" fmla="*/ 0 w 227"/>
                <a:gd name="T31" fmla="*/ 17 h 74"/>
                <a:gd name="T32" fmla="*/ 1 w 227"/>
                <a:gd name="T33" fmla="*/ 31 h 74"/>
                <a:gd name="T34" fmla="*/ 5 w 227"/>
                <a:gd name="T35" fmla="*/ 37 h 74"/>
                <a:gd name="T36" fmla="*/ 14 w 227"/>
                <a:gd name="T37" fmla="*/ 43 h 74"/>
                <a:gd name="T38" fmla="*/ 35 w 227"/>
                <a:gd name="T39" fmla="*/ 52 h 74"/>
                <a:gd name="T40" fmla="*/ 65 w 227"/>
                <a:gd name="T41" fmla="*/ 67 h 74"/>
                <a:gd name="T42" fmla="*/ 82 w 227"/>
                <a:gd name="T43" fmla="*/ 72 h 74"/>
                <a:gd name="T44" fmla="*/ 90 w 227"/>
                <a:gd name="T45" fmla="*/ 73 h 74"/>
                <a:gd name="T46" fmla="*/ 98 w 227"/>
                <a:gd name="T47" fmla="*/ 73 h 74"/>
                <a:gd name="T48" fmla="*/ 101 w 227"/>
                <a:gd name="T49" fmla="*/ 69 h 74"/>
                <a:gd name="T50" fmla="*/ 101 w 227"/>
                <a:gd name="T51" fmla="*/ 60 h 74"/>
                <a:gd name="T52" fmla="*/ 100 w 227"/>
                <a:gd name="T53" fmla="*/ 52 h 74"/>
                <a:gd name="T54" fmla="*/ 104 w 227"/>
                <a:gd name="T55" fmla="*/ 46 h 74"/>
                <a:gd name="T56" fmla="*/ 149 w 227"/>
                <a:gd name="T57" fmla="*/ 40 h 74"/>
                <a:gd name="T58" fmla="*/ 193 w 227"/>
                <a:gd name="T59" fmla="*/ 25 h 74"/>
                <a:gd name="T60" fmla="*/ 226 w 227"/>
                <a:gd name="T61" fmla="*/ 10 h 7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7"/>
                <a:gd name="T94" fmla="*/ 0 h 74"/>
                <a:gd name="T95" fmla="*/ 227 w 227"/>
                <a:gd name="T96" fmla="*/ 74 h 7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7" h="74">
                  <a:moveTo>
                    <a:pt x="226" y="10"/>
                  </a:moveTo>
                  <a:lnTo>
                    <a:pt x="211" y="1"/>
                  </a:lnTo>
                  <a:lnTo>
                    <a:pt x="206" y="0"/>
                  </a:lnTo>
                  <a:lnTo>
                    <a:pt x="199" y="0"/>
                  </a:lnTo>
                  <a:lnTo>
                    <a:pt x="182" y="4"/>
                  </a:lnTo>
                  <a:lnTo>
                    <a:pt x="152" y="14"/>
                  </a:lnTo>
                  <a:lnTo>
                    <a:pt x="140" y="15"/>
                  </a:lnTo>
                  <a:lnTo>
                    <a:pt x="124" y="20"/>
                  </a:lnTo>
                  <a:lnTo>
                    <a:pt x="96" y="29"/>
                  </a:lnTo>
                  <a:lnTo>
                    <a:pt x="78" y="36"/>
                  </a:lnTo>
                  <a:lnTo>
                    <a:pt x="69" y="39"/>
                  </a:lnTo>
                  <a:lnTo>
                    <a:pt x="60" y="39"/>
                  </a:lnTo>
                  <a:lnTo>
                    <a:pt x="32" y="21"/>
                  </a:lnTo>
                  <a:lnTo>
                    <a:pt x="18" y="11"/>
                  </a:lnTo>
                  <a:lnTo>
                    <a:pt x="4" y="8"/>
                  </a:lnTo>
                  <a:lnTo>
                    <a:pt x="0" y="17"/>
                  </a:lnTo>
                  <a:lnTo>
                    <a:pt x="1" y="31"/>
                  </a:lnTo>
                  <a:lnTo>
                    <a:pt x="5" y="37"/>
                  </a:lnTo>
                  <a:lnTo>
                    <a:pt x="14" y="43"/>
                  </a:lnTo>
                  <a:lnTo>
                    <a:pt x="35" y="52"/>
                  </a:lnTo>
                  <a:lnTo>
                    <a:pt x="65" y="67"/>
                  </a:lnTo>
                  <a:lnTo>
                    <a:pt x="82" y="72"/>
                  </a:lnTo>
                  <a:lnTo>
                    <a:pt x="90" y="73"/>
                  </a:lnTo>
                  <a:lnTo>
                    <a:pt x="98" y="73"/>
                  </a:lnTo>
                  <a:lnTo>
                    <a:pt x="101" y="69"/>
                  </a:lnTo>
                  <a:lnTo>
                    <a:pt x="101" y="60"/>
                  </a:lnTo>
                  <a:lnTo>
                    <a:pt x="100" y="52"/>
                  </a:lnTo>
                  <a:lnTo>
                    <a:pt x="104" y="46"/>
                  </a:lnTo>
                  <a:lnTo>
                    <a:pt x="149" y="40"/>
                  </a:lnTo>
                  <a:lnTo>
                    <a:pt x="193" y="25"/>
                  </a:lnTo>
                  <a:lnTo>
                    <a:pt x="226" y="10"/>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5" name="Freeform 25"/>
            <p:cNvSpPr>
              <a:spLocks/>
            </p:cNvSpPr>
            <p:nvPr/>
          </p:nvSpPr>
          <p:spPr bwMode="auto">
            <a:xfrm>
              <a:off x="2778" y="2294"/>
              <a:ext cx="193" cy="78"/>
            </a:xfrm>
            <a:custGeom>
              <a:avLst/>
              <a:gdLst>
                <a:gd name="T0" fmla="*/ 192 w 193"/>
                <a:gd name="T1" fmla="*/ 9 h 78"/>
                <a:gd name="T2" fmla="*/ 167 w 193"/>
                <a:gd name="T3" fmla="*/ 1 h 78"/>
                <a:gd name="T4" fmla="*/ 160 w 193"/>
                <a:gd name="T5" fmla="*/ 0 h 78"/>
                <a:gd name="T6" fmla="*/ 149 w 193"/>
                <a:gd name="T7" fmla="*/ 1 h 78"/>
                <a:gd name="T8" fmla="*/ 131 w 193"/>
                <a:gd name="T9" fmla="*/ 9 h 78"/>
                <a:gd name="T10" fmla="*/ 80 w 193"/>
                <a:gd name="T11" fmla="*/ 29 h 78"/>
                <a:gd name="T12" fmla="*/ 68 w 193"/>
                <a:gd name="T13" fmla="*/ 38 h 78"/>
                <a:gd name="T14" fmla="*/ 64 w 193"/>
                <a:gd name="T15" fmla="*/ 42 h 78"/>
                <a:gd name="T16" fmla="*/ 57 w 193"/>
                <a:gd name="T17" fmla="*/ 43 h 78"/>
                <a:gd name="T18" fmla="*/ 30 w 193"/>
                <a:gd name="T19" fmla="*/ 34 h 78"/>
                <a:gd name="T20" fmla="*/ 17 w 193"/>
                <a:gd name="T21" fmla="*/ 31 h 78"/>
                <a:gd name="T22" fmla="*/ 10 w 193"/>
                <a:gd name="T23" fmla="*/ 30 h 78"/>
                <a:gd name="T24" fmla="*/ 2 w 193"/>
                <a:gd name="T25" fmla="*/ 30 h 78"/>
                <a:gd name="T26" fmla="*/ 0 w 193"/>
                <a:gd name="T27" fmla="*/ 36 h 78"/>
                <a:gd name="T28" fmla="*/ 2 w 193"/>
                <a:gd name="T29" fmla="*/ 48 h 78"/>
                <a:gd name="T30" fmla="*/ 12 w 193"/>
                <a:gd name="T31" fmla="*/ 59 h 78"/>
                <a:gd name="T32" fmla="*/ 29 w 193"/>
                <a:gd name="T33" fmla="*/ 67 h 78"/>
                <a:gd name="T34" fmla="*/ 46 w 193"/>
                <a:gd name="T35" fmla="*/ 76 h 78"/>
                <a:gd name="T36" fmla="*/ 55 w 193"/>
                <a:gd name="T37" fmla="*/ 77 h 78"/>
                <a:gd name="T38" fmla="*/ 66 w 193"/>
                <a:gd name="T39" fmla="*/ 75 h 78"/>
                <a:gd name="T40" fmla="*/ 71 w 193"/>
                <a:gd name="T41" fmla="*/ 72 h 78"/>
                <a:gd name="T42" fmla="*/ 71 w 193"/>
                <a:gd name="T43" fmla="*/ 67 h 78"/>
                <a:gd name="T44" fmla="*/ 71 w 193"/>
                <a:gd name="T45" fmla="*/ 62 h 78"/>
                <a:gd name="T46" fmla="*/ 75 w 193"/>
                <a:gd name="T47" fmla="*/ 56 h 78"/>
                <a:gd name="T48" fmla="*/ 136 w 193"/>
                <a:gd name="T49" fmla="*/ 33 h 78"/>
                <a:gd name="T50" fmla="*/ 170 w 193"/>
                <a:gd name="T51" fmla="*/ 22 h 78"/>
                <a:gd name="T52" fmla="*/ 192 w 193"/>
                <a:gd name="T53" fmla="*/ 9 h 7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3"/>
                <a:gd name="T82" fmla="*/ 0 h 78"/>
                <a:gd name="T83" fmla="*/ 193 w 193"/>
                <a:gd name="T84" fmla="*/ 78 h 7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3" h="78">
                  <a:moveTo>
                    <a:pt x="192" y="9"/>
                  </a:moveTo>
                  <a:lnTo>
                    <a:pt x="167" y="1"/>
                  </a:lnTo>
                  <a:lnTo>
                    <a:pt x="160" y="0"/>
                  </a:lnTo>
                  <a:lnTo>
                    <a:pt x="149" y="1"/>
                  </a:lnTo>
                  <a:lnTo>
                    <a:pt x="131" y="9"/>
                  </a:lnTo>
                  <a:lnTo>
                    <a:pt x="80" y="29"/>
                  </a:lnTo>
                  <a:lnTo>
                    <a:pt x="68" y="38"/>
                  </a:lnTo>
                  <a:lnTo>
                    <a:pt x="64" y="42"/>
                  </a:lnTo>
                  <a:lnTo>
                    <a:pt x="57" y="43"/>
                  </a:lnTo>
                  <a:lnTo>
                    <a:pt x="30" y="34"/>
                  </a:lnTo>
                  <a:lnTo>
                    <a:pt x="17" y="31"/>
                  </a:lnTo>
                  <a:lnTo>
                    <a:pt x="10" y="30"/>
                  </a:lnTo>
                  <a:lnTo>
                    <a:pt x="2" y="30"/>
                  </a:lnTo>
                  <a:lnTo>
                    <a:pt x="0" y="36"/>
                  </a:lnTo>
                  <a:lnTo>
                    <a:pt x="2" y="48"/>
                  </a:lnTo>
                  <a:lnTo>
                    <a:pt x="12" y="59"/>
                  </a:lnTo>
                  <a:lnTo>
                    <a:pt x="29" y="67"/>
                  </a:lnTo>
                  <a:lnTo>
                    <a:pt x="46" y="76"/>
                  </a:lnTo>
                  <a:lnTo>
                    <a:pt x="55" y="77"/>
                  </a:lnTo>
                  <a:lnTo>
                    <a:pt x="66" y="75"/>
                  </a:lnTo>
                  <a:lnTo>
                    <a:pt x="71" y="72"/>
                  </a:lnTo>
                  <a:lnTo>
                    <a:pt x="71" y="67"/>
                  </a:lnTo>
                  <a:lnTo>
                    <a:pt x="71" y="62"/>
                  </a:lnTo>
                  <a:lnTo>
                    <a:pt x="75" y="56"/>
                  </a:lnTo>
                  <a:lnTo>
                    <a:pt x="136" y="33"/>
                  </a:lnTo>
                  <a:lnTo>
                    <a:pt x="170" y="22"/>
                  </a:lnTo>
                  <a:lnTo>
                    <a:pt x="192" y="9"/>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6" name="Freeform 26"/>
            <p:cNvSpPr>
              <a:spLocks/>
            </p:cNvSpPr>
            <p:nvPr/>
          </p:nvSpPr>
          <p:spPr bwMode="auto">
            <a:xfrm>
              <a:off x="3257" y="2221"/>
              <a:ext cx="187" cy="36"/>
            </a:xfrm>
            <a:custGeom>
              <a:avLst/>
              <a:gdLst>
                <a:gd name="T0" fmla="*/ 148 w 187"/>
                <a:gd name="T1" fmla="*/ 0 h 36"/>
                <a:gd name="T2" fmla="*/ 110 w 187"/>
                <a:gd name="T3" fmla="*/ 0 h 36"/>
                <a:gd name="T4" fmla="*/ 80 w 187"/>
                <a:gd name="T5" fmla="*/ 0 h 36"/>
                <a:gd name="T6" fmla="*/ 66 w 187"/>
                <a:gd name="T7" fmla="*/ 0 h 36"/>
                <a:gd name="T8" fmla="*/ 55 w 187"/>
                <a:gd name="T9" fmla="*/ 0 h 36"/>
                <a:gd name="T10" fmla="*/ 6 w 187"/>
                <a:gd name="T11" fmla="*/ 7 h 36"/>
                <a:gd name="T12" fmla="*/ 0 w 187"/>
                <a:gd name="T13" fmla="*/ 17 h 36"/>
                <a:gd name="T14" fmla="*/ 0 w 187"/>
                <a:gd name="T15" fmla="*/ 25 h 36"/>
                <a:gd name="T16" fmla="*/ 5 w 187"/>
                <a:gd name="T17" fmla="*/ 30 h 36"/>
                <a:gd name="T18" fmla="*/ 29 w 187"/>
                <a:gd name="T19" fmla="*/ 34 h 36"/>
                <a:gd name="T20" fmla="*/ 45 w 187"/>
                <a:gd name="T21" fmla="*/ 34 h 36"/>
                <a:gd name="T22" fmla="*/ 54 w 187"/>
                <a:gd name="T23" fmla="*/ 34 h 36"/>
                <a:gd name="T24" fmla="*/ 64 w 187"/>
                <a:gd name="T25" fmla="*/ 35 h 36"/>
                <a:gd name="T26" fmla="*/ 102 w 187"/>
                <a:gd name="T27" fmla="*/ 34 h 36"/>
                <a:gd name="T28" fmla="*/ 119 w 187"/>
                <a:gd name="T29" fmla="*/ 33 h 36"/>
                <a:gd name="T30" fmla="*/ 133 w 187"/>
                <a:gd name="T31" fmla="*/ 32 h 36"/>
                <a:gd name="T32" fmla="*/ 147 w 187"/>
                <a:gd name="T33" fmla="*/ 32 h 36"/>
                <a:gd name="T34" fmla="*/ 156 w 187"/>
                <a:gd name="T35" fmla="*/ 32 h 36"/>
                <a:gd name="T36" fmla="*/ 165 w 187"/>
                <a:gd name="T37" fmla="*/ 33 h 36"/>
                <a:gd name="T38" fmla="*/ 186 w 187"/>
                <a:gd name="T39" fmla="*/ 34 h 36"/>
                <a:gd name="T40" fmla="*/ 186 w 187"/>
                <a:gd name="T41" fmla="*/ 20 h 36"/>
                <a:gd name="T42" fmla="*/ 186 w 187"/>
                <a:gd name="T43" fmla="*/ 10 h 36"/>
                <a:gd name="T44" fmla="*/ 186 w 187"/>
                <a:gd name="T45" fmla="*/ 0 h 36"/>
                <a:gd name="T46" fmla="*/ 150 w 187"/>
                <a:gd name="T47" fmla="*/ 0 h 36"/>
                <a:gd name="T48" fmla="*/ 148 w 187"/>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7"/>
                <a:gd name="T76" fmla="*/ 0 h 36"/>
                <a:gd name="T77" fmla="*/ 187 w 187"/>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7" h="36">
                  <a:moveTo>
                    <a:pt x="148" y="0"/>
                  </a:moveTo>
                  <a:lnTo>
                    <a:pt x="110" y="0"/>
                  </a:lnTo>
                  <a:lnTo>
                    <a:pt x="80" y="0"/>
                  </a:lnTo>
                  <a:lnTo>
                    <a:pt x="66" y="0"/>
                  </a:lnTo>
                  <a:lnTo>
                    <a:pt x="55" y="0"/>
                  </a:lnTo>
                  <a:lnTo>
                    <a:pt x="6" y="7"/>
                  </a:lnTo>
                  <a:lnTo>
                    <a:pt x="0" y="17"/>
                  </a:lnTo>
                  <a:lnTo>
                    <a:pt x="0" y="25"/>
                  </a:lnTo>
                  <a:lnTo>
                    <a:pt x="5" y="30"/>
                  </a:lnTo>
                  <a:lnTo>
                    <a:pt x="29" y="34"/>
                  </a:lnTo>
                  <a:lnTo>
                    <a:pt x="45" y="34"/>
                  </a:lnTo>
                  <a:lnTo>
                    <a:pt x="54" y="34"/>
                  </a:lnTo>
                  <a:lnTo>
                    <a:pt x="64" y="35"/>
                  </a:lnTo>
                  <a:lnTo>
                    <a:pt x="102" y="34"/>
                  </a:lnTo>
                  <a:lnTo>
                    <a:pt x="119" y="33"/>
                  </a:lnTo>
                  <a:lnTo>
                    <a:pt x="133" y="32"/>
                  </a:lnTo>
                  <a:lnTo>
                    <a:pt x="147" y="32"/>
                  </a:lnTo>
                  <a:lnTo>
                    <a:pt x="156" y="32"/>
                  </a:lnTo>
                  <a:lnTo>
                    <a:pt x="165" y="33"/>
                  </a:lnTo>
                  <a:lnTo>
                    <a:pt x="186" y="34"/>
                  </a:lnTo>
                  <a:lnTo>
                    <a:pt x="186" y="20"/>
                  </a:lnTo>
                  <a:lnTo>
                    <a:pt x="186" y="10"/>
                  </a:lnTo>
                  <a:lnTo>
                    <a:pt x="186" y="0"/>
                  </a:lnTo>
                  <a:lnTo>
                    <a:pt x="150" y="0"/>
                  </a:lnTo>
                  <a:lnTo>
                    <a:pt x="148" y="0"/>
                  </a:lnTo>
                </a:path>
              </a:pathLst>
            </a:custGeom>
            <a:solidFill>
              <a:srgbClr val="FF9F7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7" name="Freeform 27"/>
            <p:cNvSpPr>
              <a:spLocks/>
            </p:cNvSpPr>
            <p:nvPr/>
          </p:nvSpPr>
          <p:spPr bwMode="auto">
            <a:xfrm>
              <a:off x="2864" y="2178"/>
              <a:ext cx="59" cy="41"/>
            </a:xfrm>
            <a:custGeom>
              <a:avLst/>
              <a:gdLst>
                <a:gd name="T0" fmla="*/ 2 w 59"/>
                <a:gd name="T1" fmla="*/ 40 h 41"/>
                <a:gd name="T2" fmla="*/ 0 w 59"/>
                <a:gd name="T3" fmla="*/ 18 h 41"/>
                <a:gd name="T4" fmla="*/ 9 w 59"/>
                <a:gd name="T5" fmla="*/ 6 h 41"/>
                <a:gd name="T6" fmla="*/ 24 w 59"/>
                <a:gd name="T7" fmla="*/ 0 h 41"/>
                <a:gd name="T8" fmla="*/ 40 w 59"/>
                <a:gd name="T9" fmla="*/ 3 h 41"/>
                <a:gd name="T10" fmla="*/ 55 w 59"/>
                <a:gd name="T11" fmla="*/ 11 h 41"/>
                <a:gd name="T12" fmla="*/ 58 w 59"/>
                <a:gd name="T13" fmla="*/ 21 h 41"/>
                <a:gd name="T14" fmla="*/ 36 w 59"/>
                <a:gd name="T15" fmla="*/ 31 h 41"/>
                <a:gd name="T16" fmla="*/ 2 w 59"/>
                <a:gd name="T17" fmla="*/ 4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41"/>
                <a:gd name="T29" fmla="*/ 59 w 59"/>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41">
                  <a:moveTo>
                    <a:pt x="2" y="40"/>
                  </a:moveTo>
                  <a:lnTo>
                    <a:pt x="0" y="18"/>
                  </a:lnTo>
                  <a:lnTo>
                    <a:pt x="9" y="6"/>
                  </a:lnTo>
                  <a:lnTo>
                    <a:pt x="24" y="0"/>
                  </a:lnTo>
                  <a:lnTo>
                    <a:pt x="40" y="3"/>
                  </a:lnTo>
                  <a:lnTo>
                    <a:pt x="55" y="11"/>
                  </a:lnTo>
                  <a:lnTo>
                    <a:pt x="58" y="21"/>
                  </a:lnTo>
                  <a:lnTo>
                    <a:pt x="36" y="31"/>
                  </a:lnTo>
                  <a:lnTo>
                    <a:pt x="2" y="40"/>
                  </a:lnTo>
                </a:path>
              </a:pathLst>
            </a:custGeom>
            <a:solidFill>
              <a:srgbClr val="FFC0B6"/>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8" name="Freeform 28"/>
            <p:cNvSpPr>
              <a:spLocks/>
            </p:cNvSpPr>
            <p:nvPr/>
          </p:nvSpPr>
          <p:spPr bwMode="auto">
            <a:xfrm>
              <a:off x="2910" y="2240"/>
              <a:ext cx="52" cy="37"/>
            </a:xfrm>
            <a:custGeom>
              <a:avLst/>
              <a:gdLst>
                <a:gd name="T0" fmla="*/ 0 w 52"/>
                <a:gd name="T1" fmla="*/ 31 h 37"/>
                <a:gd name="T2" fmla="*/ 0 w 52"/>
                <a:gd name="T3" fmla="*/ 17 h 37"/>
                <a:gd name="T4" fmla="*/ 8 w 52"/>
                <a:gd name="T5" fmla="*/ 6 h 37"/>
                <a:gd name="T6" fmla="*/ 21 w 52"/>
                <a:gd name="T7" fmla="*/ 0 h 37"/>
                <a:gd name="T8" fmla="*/ 35 w 52"/>
                <a:gd name="T9" fmla="*/ 3 h 37"/>
                <a:gd name="T10" fmla="*/ 48 w 52"/>
                <a:gd name="T11" fmla="*/ 11 h 37"/>
                <a:gd name="T12" fmla="*/ 51 w 52"/>
                <a:gd name="T13" fmla="*/ 20 h 37"/>
                <a:gd name="T14" fmla="*/ 31 w 52"/>
                <a:gd name="T15" fmla="*/ 29 h 37"/>
                <a:gd name="T16" fmla="*/ 17 w 52"/>
                <a:gd name="T17" fmla="*/ 33 h 37"/>
                <a:gd name="T18" fmla="*/ 11 w 52"/>
                <a:gd name="T19" fmla="*/ 36 h 37"/>
                <a:gd name="T20" fmla="*/ 0 w 52"/>
                <a:gd name="T21" fmla="*/ 31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37"/>
                <a:gd name="T35" fmla="*/ 52 w 52"/>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37">
                  <a:moveTo>
                    <a:pt x="0" y="31"/>
                  </a:moveTo>
                  <a:lnTo>
                    <a:pt x="0" y="17"/>
                  </a:lnTo>
                  <a:lnTo>
                    <a:pt x="8" y="6"/>
                  </a:lnTo>
                  <a:lnTo>
                    <a:pt x="21" y="0"/>
                  </a:lnTo>
                  <a:lnTo>
                    <a:pt x="35" y="3"/>
                  </a:lnTo>
                  <a:lnTo>
                    <a:pt x="48" y="11"/>
                  </a:lnTo>
                  <a:lnTo>
                    <a:pt x="51" y="20"/>
                  </a:lnTo>
                  <a:lnTo>
                    <a:pt x="31" y="29"/>
                  </a:lnTo>
                  <a:lnTo>
                    <a:pt x="17" y="33"/>
                  </a:lnTo>
                  <a:lnTo>
                    <a:pt x="11" y="36"/>
                  </a:lnTo>
                  <a:lnTo>
                    <a:pt x="0" y="31"/>
                  </a:lnTo>
                </a:path>
              </a:pathLst>
            </a:custGeom>
            <a:solidFill>
              <a:srgbClr val="FFC0B6"/>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89" name="Freeform 29"/>
            <p:cNvSpPr>
              <a:spLocks/>
            </p:cNvSpPr>
            <p:nvPr/>
          </p:nvSpPr>
          <p:spPr bwMode="auto">
            <a:xfrm>
              <a:off x="2951" y="2297"/>
              <a:ext cx="43" cy="39"/>
            </a:xfrm>
            <a:custGeom>
              <a:avLst/>
              <a:gdLst>
                <a:gd name="T0" fmla="*/ 9 w 43"/>
                <a:gd name="T1" fmla="*/ 38 h 39"/>
                <a:gd name="T2" fmla="*/ 0 w 43"/>
                <a:gd name="T3" fmla="*/ 30 h 39"/>
                <a:gd name="T4" fmla="*/ 0 w 43"/>
                <a:gd name="T5" fmla="*/ 14 h 39"/>
                <a:gd name="T6" fmla="*/ 5 w 43"/>
                <a:gd name="T7" fmla="*/ 0 h 39"/>
                <a:gd name="T8" fmla="*/ 20 w 43"/>
                <a:gd name="T9" fmla="*/ 0 h 39"/>
                <a:gd name="T10" fmla="*/ 35 w 43"/>
                <a:gd name="T11" fmla="*/ 3 h 39"/>
                <a:gd name="T12" fmla="*/ 42 w 43"/>
                <a:gd name="T13" fmla="*/ 12 h 39"/>
                <a:gd name="T14" fmla="*/ 28 w 43"/>
                <a:gd name="T15" fmla="*/ 26 h 39"/>
                <a:gd name="T16" fmla="*/ 16 w 43"/>
                <a:gd name="T17" fmla="*/ 34 h 39"/>
                <a:gd name="T18" fmla="*/ 9 w 43"/>
                <a:gd name="T19" fmla="*/ 38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
                <a:gd name="T31" fmla="*/ 0 h 39"/>
                <a:gd name="T32" fmla="*/ 43 w 43"/>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 h="39">
                  <a:moveTo>
                    <a:pt x="9" y="38"/>
                  </a:moveTo>
                  <a:lnTo>
                    <a:pt x="0" y="30"/>
                  </a:lnTo>
                  <a:lnTo>
                    <a:pt x="0" y="14"/>
                  </a:lnTo>
                  <a:lnTo>
                    <a:pt x="5" y="0"/>
                  </a:lnTo>
                  <a:lnTo>
                    <a:pt x="20" y="0"/>
                  </a:lnTo>
                  <a:lnTo>
                    <a:pt x="35" y="3"/>
                  </a:lnTo>
                  <a:lnTo>
                    <a:pt x="42" y="12"/>
                  </a:lnTo>
                  <a:lnTo>
                    <a:pt x="28" y="26"/>
                  </a:lnTo>
                  <a:lnTo>
                    <a:pt x="16" y="34"/>
                  </a:lnTo>
                  <a:lnTo>
                    <a:pt x="9" y="38"/>
                  </a:lnTo>
                </a:path>
              </a:pathLst>
            </a:custGeom>
            <a:solidFill>
              <a:srgbClr val="FFC0B6"/>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0" name="Line 30"/>
            <p:cNvSpPr>
              <a:spLocks noChangeShapeType="1"/>
            </p:cNvSpPr>
            <p:nvPr/>
          </p:nvSpPr>
          <p:spPr bwMode="auto">
            <a:xfrm flipH="1" flipV="1">
              <a:off x="2067" y="1529"/>
              <a:ext cx="614" cy="471"/>
            </a:xfrm>
            <a:prstGeom prst="line">
              <a:avLst/>
            </a:prstGeom>
            <a:noFill/>
            <a:ln w="12700">
              <a:solidFill>
                <a:srgbClr val="FFFFFF"/>
              </a:solidFill>
              <a:round/>
              <a:headEnd/>
              <a:tailEnd/>
            </a:ln>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911391" name="Line 31"/>
            <p:cNvSpPr>
              <a:spLocks noChangeShapeType="1"/>
            </p:cNvSpPr>
            <p:nvPr/>
          </p:nvSpPr>
          <p:spPr bwMode="auto">
            <a:xfrm flipH="1" flipV="1">
              <a:off x="2061" y="1535"/>
              <a:ext cx="628" cy="493"/>
            </a:xfrm>
            <a:prstGeom prst="line">
              <a:avLst/>
            </a:prstGeom>
            <a:noFill/>
            <a:ln w="12700">
              <a:solidFill>
                <a:srgbClr val="4F4F4F"/>
              </a:solidFill>
              <a:round/>
              <a:headEnd/>
              <a:tailEnd/>
            </a:ln>
          </p:spPr>
          <p:txBody>
            <a:bodyPr wrap="none" anchor="ctr"/>
            <a:lstStyle/>
            <a:p>
              <a:endParaRPr lang="zh-CN" altLang="en-US" dirty="0">
                <a:solidFill>
                  <a:schemeClr val="bg1"/>
                </a:solidFill>
                <a:latin typeface="+mn-lt"/>
                <a:ea typeface="微软雅黑" panose="020B0503020204020204" pitchFamily="34" charset="-122"/>
                <a:cs typeface="+mn-ea"/>
                <a:sym typeface="+mn-lt"/>
              </a:endParaRPr>
            </a:p>
          </p:txBody>
        </p:sp>
        <p:sp>
          <p:nvSpPr>
            <p:cNvPr id="911392" name="Freeform 32"/>
            <p:cNvSpPr>
              <a:spLocks/>
            </p:cNvSpPr>
            <p:nvPr/>
          </p:nvSpPr>
          <p:spPr bwMode="auto">
            <a:xfrm>
              <a:off x="2918" y="2350"/>
              <a:ext cx="526" cy="83"/>
            </a:xfrm>
            <a:custGeom>
              <a:avLst/>
              <a:gdLst>
                <a:gd name="T0" fmla="*/ 525 w 526"/>
                <a:gd name="T1" fmla="*/ 26 h 83"/>
                <a:gd name="T2" fmla="*/ 525 w 526"/>
                <a:gd name="T3" fmla="*/ 81 h 83"/>
                <a:gd name="T4" fmla="*/ 367 w 526"/>
                <a:gd name="T5" fmla="*/ 56 h 83"/>
                <a:gd name="T6" fmla="*/ 334 w 526"/>
                <a:gd name="T7" fmla="*/ 53 h 83"/>
                <a:gd name="T8" fmla="*/ 316 w 526"/>
                <a:gd name="T9" fmla="*/ 53 h 83"/>
                <a:gd name="T10" fmla="*/ 309 w 526"/>
                <a:gd name="T11" fmla="*/ 53 h 83"/>
                <a:gd name="T12" fmla="*/ 300 w 526"/>
                <a:gd name="T13" fmla="*/ 53 h 83"/>
                <a:gd name="T14" fmla="*/ 239 w 526"/>
                <a:gd name="T15" fmla="*/ 76 h 83"/>
                <a:gd name="T16" fmla="*/ 214 w 526"/>
                <a:gd name="T17" fmla="*/ 80 h 83"/>
                <a:gd name="T18" fmla="*/ 200 w 526"/>
                <a:gd name="T19" fmla="*/ 82 h 83"/>
                <a:gd name="T20" fmla="*/ 188 w 526"/>
                <a:gd name="T21" fmla="*/ 82 h 83"/>
                <a:gd name="T22" fmla="*/ 95 w 526"/>
                <a:gd name="T23" fmla="*/ 59 h 83"/>
                <a:gd name="T24" fmla="*/ 28 w 526"/>
                <a:gd name="T25" fmla="*/ 36 h 83"/>
                <a:gd name="T26" fmla="*/ 0 w 526"/>
                <a:gd name="T27" fmla="*/ 20 h 83"/>
                <a:gd name="T28" fmla="*/ 39 w 526"/>
                <a:gd name="T29" fmla="*/ 0 h 83"/>
                <a:gd name="T30" fmla="*/ 47 w 526"/>
                <a:gd name="T31" fmla="*/ 17 h 83"/>
                <a:gd name="T32" fmla="*/ 61 w 526"/>
                <a:gd name="T33" fmla="*/ 31 h 83"/>
                <a:gd name="T34" fmla="*/ 120 w 526"/>
                <a:gd name="T35" fmla="*/ 50 h 83"/>
                <a:gd name="T36" fmla="*/ 156 w 526"/>
                <a:gd name="T37" fmla="*/ 57 h 83"/>
                <a:gd name="T38" fmla="*/ 171 w 526"/>
                <a:gd name="T39" fmla="*/ 59 h 83"/>
                <a:gd name="T40" fmla="*/ 183 w 526"/>
                <a:gd name="T41" fmla="*/ 59 h 83"/>
                <a:gd name="T42" fmla="*/ 248 w 526"/>
                <a:gd name="T43" fmla="*/ 43 h 83"/>
                <a:gd name="T44" fmla="*/ 261 w 526"/>
                <a:gd name="T45" fmla="*/ 36 h 83"/>
                <a:gd name="T46" fmla="*/ 271 w 526"/>
                <a:gd name="T47" fmla="*/ 23 h 83"/>
                <a:gd name="T48" fmla="*/ 280 w 526"/>
                <a:gd name="T49" fmla="*/ 12 h 83"/>
                <a:gd name="T50" fmla="*/ 286 w 526"/>
                <a:gd name="T51" fmla="*/ 9 h 83"/>
                <a:gd name="T52" fmla="*/ 294 w 526"/>
                <a:gd name="T53" fmla="*/ 8 h 83"/>
                <a:gd name="T54" fmla="*/ 378 w 526"/>
                <a:gd name="T55" fmla="*/ 26 h 83"/>
                <a:gd name="T56" fmla="*/ 419 w 526"/>
                <a:gd name="T57" fmla="*/ 28 h 83"/>
                <a:gd name="T58" fmla="*/ 461 w 526"/>
                <a:gd name="T59" fmla="*/ 22 h 83"/>
                <a:gd name="T60" fmla="*/ 477 w 526"/>
                <a:gd name="T61" fmla="*/ 19 h 83"/>
                <a:gd name="T62" fmla="*/ 488 w 526"/>
                <a:gd name="T63" fmla="*/ 19 h 83"/>
                <a:gd name="T64" fmla="*/ 499 w 526"/>
                <a:gd name="T65" fmla="*/ 21 h 83"/>
                <a:gd name="T66" fmla="*/ 525 w 526"/>
                <a:gd name="T67" fmla="*/ 26 h 8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26"/>
                <a:gd name="T103" fmla="*/ 0 h 83"/>
                <a:gd name="T104" fmla="*/ 526 w 526"/>
                <a:gd name="T105" fmla="*/ 83 h 8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26" h="83">
                  <a:moveTo>
                    <a:pt x="525" y="26"/>
                  </a:moveTo>
                  <a:lnTo>
                    <a:pt x="525" y="81"/>
                  </a:lnTo>
                  <a:lnTo>
                    <a:pt x="367" y="56"/>
                  </a:lnTo>
                  <a:lnTo>
                    <a:pt x="334" y="53"/>
                  </a:lnTo>
                  <a:lnTo>
                    <a:pt x="316" y="53"/>
                  </a:lnTo>
                  <a:lnTo>
                    <a:pt x="309" y="53"/>
                  </a:lnTo>
                  <a:lnTo>
                    <a:pt x="300" y="53"/>
                  </a:lnTo>
                  <a:lnTo>
                    <a:pt x="239" y="76"/>
                  </a:lnTo>
                  <a:lnTo>
                    <a:pt x="214" y="80"/>
                  </a:lnTo>
                  <a:lnTo>
                    <a:pt x="200" y="82"/>
                  </a:lnTo>
                  <a:lnTo>
                    <a:pt x="188" y="82"/>
                  </a:lnTo>
                  <a:lnTo>
                    <a:pt x="95" y="59"/>
                  </a:lnTo>
                  <a:lnTo>
                    <a:pt x="28" y="36"/>
                  </a:lnTo>
                  <a:lnTo>
                    <a:pt x="0" y="20"/>
                  </a:lnTo>
                  <a:lnTo>
                    <a:pt x="39" y="0"/>
                  </a:lnTo>
                  <a:lnTo>
                    <a:pt x="47" y="17"/>
                  </a:lnTo>
                  <a:lnTo>
                    <a:pt x="61" y="31"/>
                  </a:lnTo>
                  <a:lnTo>
                    <a:pt x="120" y="50"/>
                  </a:lnTo>
                  <a:lnTo>
                    <a:pt x="156" y="57"/>
                  </a:lnTo>
                  <a:lnTo>
                    <a:pt x="171" y="59"/>
                  </a:lnTo>
                  <a:lnTo>
                    <a:pt x="183" y="59"/>
                  </a:lnTo>
                  <a:lnTo>
                    <a:pt x="248" y="43"/>
                  </a:lnTo>
                  <a:lnTo>
                    <a:pt x="261" y="36"/>
                  </a:lnTo>
                  <a:lnTo>
                    <a:pt x="271" y="23"/>
                  </a:lnTo>
                  <a:lnTo>
                    <a:pt x="280" y="12"/>
                  </a:lnTo>
                  <a:lnTo>
                    <a:pt x="286" y="9"/>
                  </a:lnTo>
                  <a:lnTo>
                    <a:pt x="294" y="8"/>
                  </a:lnTo>
                  <a:lnTo>
                    <a:pt x="378" y="26"/>
                  </a:lnTo>
                  <a:lnTo>
                    <a:pt x="419" y="28"/>
                  </a:lnTo>
                  <a:lnTo>
                    <a:pt x="461" y="22"/>
                  </a:lnTo>
                  <a:lnTo>
                    <a:pt x="477" y="19"/>
                  </a:lnTo>
                  <a:lnTo>
                    <a:pt x="488" y="19"/>
                  </a:lnTo>
                  <a:lnTo>
                    <a:pt x="499" y="21"/>
                  </a:lnTo>
                  <a:lnTo>
                    <a:pt x="525" y="26"/>
                  </a:lnTo>
                </a:path>
              </a:pathLst>
            </a:custGeom>
            <a:solidFill>
              <a:srgbClr val="A13F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3" name="Freeform 33"/>
            <p:cNvSpPr>
              <a:spLocks/>
            </p:cNvSpPr>
            <p:nvPr/>
          </p:nvSpPr>
          <p:spPr bwMode="auto">
            <a:xfrm>
              <a:off x="2716" y="2213"/>
              <a:ext cx="160" cy="40"/>
            </a:xfrm>
            <a:custGeom>
              <a:avLst/>
              <a:gdLst>
                <a:gd name="T0" fmla="*/ 159 w 160"/>
                <a:gd name="T1" fmla="*/ 12 h 40"/>
                <a:gd name="T2" fmla="*/ 152 w 160"/>
                <a:gd name="T3" fmla="*/ 6 h 40"/>
                <a:gd name="T4" fmla="*/ 134 w 160"/>
                <a:gd name="T5" fmla="*/ 0 h 40"/>
                <a:gd name="T6" fmla="*/ 124 w 160"/>
                <a:gd name="T7" fmla="*/ 0 h 40"/>
                <a:gd name="T8" fmla="*/ 114 w 160"/>
                <a:gd name="T9" fmla="*/ 3 h 40"/>
                <a:gd name="T10" fmla="*/ 63 w 160"/>
                <a:gd name="T11" fmla="*/ 10 h 40"/>
                <a:gd name="T12" fmla="*/ 56 w 160"/>
                <a:gd name="T13" fmla="*/ 27 h 40"/>
                <a:gd name="T14" fmla="*/ 37 w 160"/>
                <a:gd name="T15" fmla="*/ 23 h 40"/>
                <a:gd name="T16" fmla="*/ 17 w 160"/>
                <a:gd name="T17" fmla="*/ 15 h 40"/>
                <a:gd name="T18" fmla="*/ 0 w 160"/>
                <a:gd name="T19" fmla="*/ 9 h 40"/>
                <a:gd name="T20" fmla="*/ 39 w 160"/>
                <a:gd name="T21" fmla="*/ 37 h 40"/>
                <a:gd name="T22" fmla="*/ 56 w 160"/>
                <a:gd name="T23" fmla="*/ 39 h 40"/>
                <a:gd name="T24" fmla="*/ 76 w 160"/>
                <a:gd name="T25" fmla="*/ 37 h 40"/>
                <a:gd name="T26" fmla="*/ 159 w 160"/>
                <a:gd name="T27" fmla="*/ 12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0"/>
                <a:gd name="T43" fmla="*/ 0 h 40"/>
                <a:gd name="T44" fmla="*/ 160 w 160"/>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0" h="40">
                  <a:moveTo>
                    <a:pt x="159" y="12"/>
                  </a:moveTo>
                  <a:lnTo>
                    <a:pt x="152" y="6"/>
                  </a:lnTo>
                  <a:lnTo>
                    <a:pt x="134" y="0"/>
                  </a:lnTo>
                  <a:lnTo>
                    <a:pt x="124" y="0"/>
                  </a:lnTo>
                  <a:lnTo>
                    <a:pt x="114" y="3"/>
                  </a:lnTo>
                  <a:lnTo>
                    <a:pt x="63" y="10"/>
                  </a:lnTo>
                  <a:lnTo>
                    <a:pt x="56" y="27"/>
                  </a:lnTo>
                  <a:lnTo>
                    <a:pt x="37" y="23"/>
                  </a:lnTo>
                  <a:lnTo>
                    <a:pt x="17" y="15"/>
                  </a:lnTo>
                  <a:lnTo>
                    <a:pt x="0" y="9"/>
                  </a:lnTo>
                  <a:lnTo>
                    <a:pt x="39" y="37"/>
                  </a:lnTo>
                  <a:lnTo>
                    <a:pt x="56" y="39"/>
                  </a:lnTo>
                  <a:lnTo>
                    <a:pt x="76" y="37"/>
                  </a:lnTo>
                  <a:lnTo>
                    <a:pt x="159" y="12"/>
                  </a:lnTo>
                </a:path>
              </a:pathLst>
            </a:custGeom>
            <a:solidFill>
              <a:srgbClr val="BF41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4" name="Freeform 34"/>
            <p:cNvSpPr>
              <a:spLocks/>
            </p:cNvSpPr>
            <p:nvPr/>
          </p:nvSpPr>
          <p:spPr bwMode="auto">
            <a:xfrm>
              <a:off x="2752" y="2282"/>
              <a:ext cx="172" cy="39"/>
            </a:xfrm>
            <a:custGeom>
              <a:avLst/>
              <a:gdLst>
                <a:gd name="T0" fmla="*/ 171 w 172"/>
                <a:gd name="T1" fmla="*/ 4 h 39"/>
                <a:gd name="T2" fmla="*/ 159 w 172"/>
                <a:gd name="T3" fmla="*/ 0 h 39"/>
                <a:gd name="T4" fmla="*/ 135 w 172"/>
                <a:gd name="T5" fmla="*/ 1 h 39"/>
                <a:gd name="T6" fmla="*/ 128 w 172"/>
                <a:gd name="T7" fmla="*/ 6 h 39"/>
                <a:gd name="T8" fmla="*/ 119 w 172"/>
                <a:gd name="T9" fmla="*/ 12 h 39"/>
                <a:gd name="T10" fmla="*/ 99 w 172"/>
                <a:gd name="T11" fmla="*/ 12 h 39"/>
                <a:gd name="T12" fmla="*/ 85 w 172"/>
                <a:gd name="T13" fmla="*/ 12 h 39"/>
                <a:gd name="T14" fmla="*/ 75 w 172"/>
                <a:gd name="T15" fmla="*/ 13 h 39"/>
                <a:gd name="T16" fmla="*/ 57 w 172"/>
                <a:gd name="T17" fmla="*/ 25 h 39"/>
                <a:gd name="T18" fmla="*/ 48 w 172"/>
                <a:gd name="T19" fmla="*/ 25 h 39"/>
                <a:gd name="T20" fmla="*/ 35 w 172"/>
                <a:gd name="T21" fmla="*/ 25 h 39"/>
                <a:gd name="T22" fmla="*/ 12 w 172"/>
                <a:gd name="T23" fmla="*/ 19 h 39"/>
                <a:gd name="T24" fmla="*/ 4 w 172"/>
                <a:gd name="T25" fmla="*/ 19 h 39"/>
                <a:gd name="T26" fmla="*/ 0 w 172"/>
                <a:gd name="T27" fmla="*/ 21 h 39"/>
                <a:gd name="T28" fmla="*/ 44 w 172"/>
                <a:gd name="T29" fmla="*/ 36 h 39"/>
                <a:gd name="T30" fmla="*/ 61 w 172"/>
                <a:gd name="T31" fmla="*/ 38 h 39"/>
                <a:gd name="T32" fmla="*/ 82 w 172"/>
                <a:gd name="T33" fmla="*/ 34 h 39"/>
                <a:gd name="T34" fmla="*/ 171 w 172"/>
                <a:gd name="T35" fmla="*/ 4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2"/>
                <a:gd name="T55" fmla="*/ 0 h 39"/>
                <a:gd name="T56" fmla="*/ 172 w 172"/>
                <a:gd name="T57" fmla="*/ 39 h 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2" h="39">
                  <a:moveTo>
                    <a:pt x="171" y="4"/>
                  </a:moveTo>
                  <a:lnTo>
                    <a:pt x="159" y="0"/>
                  </a:lnTo>
                  <a:lnTo>
                    <a:pt x="135" y="1"/>
                  </a:lnTo>
                  <a:lnTo>
                    <a:pt x="128" y="6"/>
                  </a:lnTo>
                  <a:lnTo>
                    <a:pt x="119" y="12"/>
                  </a:lnTo>
                  <a:lnTo>
                    <a:pt x="99" y="12"/>
                  </a:lnTo>
                  <a:lnTo>
                    <a:pt x="85" y="12"/>
                  </a:lnTo>
                  <a:lnTo>
                    <a:pt x="75" y="13"/>
                  </a:lnTo>
                  <a:lnTo>
                    <a:pt x="57" y="25"/>
                  </a:lnTo>
                  <a:lnTo>
                    <a:pt x="48" y="25"/>
                  </a:lnTo>
                  <a:lnTo>
                    <a:pt x="35" y="25"/>
                  </a:lnTo>
                  <a:lnTo>
                    <a:pt x="12" y="19"/>
                  </a:lnTo>
                  <a:lnTo>
                    <a:pt x="4" y="19"/>
                  </a:lnTo>
                  <a:lnTo>
                    <a:pt x="0" y="21"/>
                  </a:lnTo>
                  <a:lnTo>
                    <a:pt x="44" y="36"/>
                  </a:lnTo>
                  <a:lnTo>
                    <a:pt x="61" y="38"/>
                  </a:lnTo>
                  <a:lnTo>
                    <a:pt x="82" y="34"/>
                  </a:lnTo>
                  <a:lnTo>
                    <a:pt x="171" y="4"/>
                  </a:lnTo>
                </a:path>
              </a:pathLst>
            </a:custGeom>
            <a:solidFill>
              <a:srgbClr val="BF41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5" name="Freeform 35"/>
            <p:cNvSpPr>
              <a:spLocks/>
            </p:cNvSpPr>
            <p:nvPr/>
          </p:nvSpPr>
          <p:spPr bwMode="auto">
            <a:xfrm>
              <a:off x="2817" y="2338"/>
              <a:ext cx="157" cy="54"/>
            </a:xfrm>
            <a:custGeom>
              <a:avLst/>
              <a:gdLst>
                <a:gd name="T0" fmla="*/ 156 w 157"/>
                <a:gd name="T1" fmla="*/ 0 h 54"/>
                <a:gd name="T2" fmla="*/ 136 w 157"/>
                <a:gd name="T3" fmla="*/ 3 h 54"/>
                <a:gd name="T4" fmla="*/ 111 w 157"/>
                <a:gd name="T5" fmla="*/ 7 h 54"/>
                <a:gd name="T6" fmla="*/ 94 w 157"/>
                <a:gd name="T7" fmla="*/ 17 h 54"/>
                <a:gd name="T8" fmla="*/ 77 w 157"/>
                <a:gd name="T9" fmla="*/ 29 h 54"/>
                <a:gd name="T10" fmla="*/ 61 w 157"/>
                <a:gd name="T11" fmla="*/ 27 h 54"/>
                <a:gd name="T12" fmla="*/ 51 w 157"/>
                <a:gd name="T13" fmla="*/ 26 h 54"/>
                <a:gd name="T14" fmla="*/ 41 w 157"/>
                <a:gd name="T15" fmla="*/ 28 h 54"/>
                <a:gd name="T16" fmla="*/ 40 w 157"/>
                <a:gd name="T17" fmla="*/ 34 h 54"/>
                <a:gd name="T18" fmla="*/ 38 w 157"/>
                <a:gd name="T19" fmla="*/ 40 h 54"/>
                <a:gd name="T20" fmla="*/ 35 w 157"/>
                <a:gd name="T21" fmla="*/ 45 h 54"/>
                <a:gd name="T22" fmla="*/ 32 w 157"/>
                <a:gd name="T23" fmla="*/ 46 h 54"/>
                <a:gd name="T24" fmla="*/ 0 w 157"/>
                <a:gd name="T25" fmla="*/ 43 h 54"/>
                <a:gd name="T26" fmla="*/ 22 w 157"/>
                <a:gd name="T27" fmla="*/ 53 h 54"/>
                <a:gd name="T28" fmla="*/ 31 w 157"/>
                <a:gd name="T29" fmla="*/ 53 h 54"/>
                <a:gd name="T30" fmla="*/ 41 w 157"/>
                <a:gd name="T31" fmla="*/ 53 h 54"/>
                <a:gd name="T32" fmla="*/ 61 w 157"/>
                <a:gd name="T33" fmla="*/ 48 h 54"/>
                <a:gd name="T34" fmla="*/ 136 w 157"/>
                <a:gd name="T35" fmla="*/ 11 h 54"/>
                <a:gd name="T36" fmla="*/ 156 w 157"/>
                <a:gd name="T37" fmla="*/ 0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7"/>
                <a:gd name="T58" fmla="*/ 0 h 54"/>
                <a:gd name="T59" fmla="*/ 157 w 157"/>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7" h="54">
                  <a:moveTo>
                    <a:pt x="156" y="0"/>
                  </a:moveTo>
                  <a:lnTo>
                    <a:pt x="136" y="3"/>
                  </a:lnTo>
                  <a:lnTo>
                    <a:pt x="111" y="7"/>
                  </a:lnTo>
                  <a:lnTo>
                    <a:pt x="94" y="17"/>
                  </a:lnTo>
                  <a:lnTo>
                    <a:pt x="77" y="29"/>
                  </a:lnTo>
                  <a:lnTo>
                    <a:pt x="61" y="27"/>
                  </a:lnTo>
                  <a:lnTo>
                    <a:pt x="51" y="26"/>
                  </a:lnTo>
                  <a:lnTo>
                    <a:pt x="41" y="28"/>
                  </a:lnTo>
                  <a:lnTo>
                    <a:pt x="40" y="34"/>
                  </a:lnTo>
                  <a:lnTo>
                    <a:pt x="38" y="40"/>
                  </a:lnTo>
                  <a:lnTo>
                    <a:pt x="35" y="45"/>
                  </a:lnTo>
                  <a:lnTo>
                    <a:pt x="32" y="46"/>
                  </a:lnTo>
                  <a:lnTo>
                    <a:pt x="0" y="43"/>
                  </a:lnTo>
                  <a:lnTo>
                    <a:pt x="22" y="53"/>
                  </a:lnTo>
                  <a:lnTo>
                    <a:pt x="31" y="53"/>
                  </a:lnTo>
                  <a:lnTo>
                    <a:pt x="41" y="53"/>
                  </a:lnTo>
                  <a:lnTo>
                    <a:pt x="61" y="48"/>
                  </a:lnTo>
                  <a:lnTo>
                    <a:pt x="136" y="11"/>
                  </a:lnTo>
                  <a:lnTo>
                    <a:pt x="156" y="0"/>
                  </a:lnTo>
                </a:path>
              </a:pathLst>
            </a:custGeom>
            <a:solidFill>
              <a:srgbClr val="BF4100"/>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6" name="Freeform 36"/>
            <p:cNvSpPr>
              <a:spLocks/>
            </p:cNvSpPr>
            <p:nvPr/>
          </p:nvSpPr>
          <p:spPr bwMode="auto">
            <a:xfrm>
              <a:off x="2921" y="2367"/>
              <a:ext cx="522" cy="78"/>
            </a:xfrm>
            <a:custGeom>
              <a:avLst/>
              <a:gdLst>
                <a:gd name="T0" fmla="*/ 521 w 522"/>
                <a:gd name="T1" fmla="*/ 77 h 78"/>
                <a:gd name="T2" fmla="*/ 300 w 522"/>
                <a:gd name="T3" fmla="*/ 48 h 78"/>
                <a:gd name="T4" fmla="*/ 264 w 522"/>
                <a:gd name="T5" fmla="*/ 56 h 78"/>
                <a:gd name="T6" fmla="*/ 201 w 522"/>
                <a:gd name="T7" fmla="*/ 68 h 78"/>
                <a:gd name="T8" fmla="*/ 167 w 522"/>
                <a:gd name="T9" fmla="*/ 65 h 78"/>
                <a:gd name="T10" fmla="*/ 94 w 522"/>
                <a:gd name="T11" fmla="*/ 44 h 78"/>
                <a:gd name="T12" fmla="*/ 15 w 522"/>
                <a:gd name="T13" fmla="*/ 14 h 78"/>
                <a:gd name="T14" fmla="*/ 0 w 522"/>
                <a:gd name="T15" fmla="*/ 0 h 78"/>
                <a:gd name="T16" fmla="*/ 0 60000 65536"/>
                <a:gd name="T17" fmla="*/ 0 60000 65536"/>
                <a:gd name="T18" fmla="*/ 0 60000 65536"/>
                <a:gd name="T19" fmla="*/ 0 60000 65536"/>
                <a:gd name="T20" fmla="*/ 0 60000 65536"/>
                <a:gd name="T21" fmla="*/ 0 60000 65536"/>
                <a:gd name="T22" fmla="*/ 0 60000 65536"/>
                <a:gd name="T23" fmla="*/ 0 60000 65536"/>
                <a:gd name="T24" fmla="*/ 0 w 522"/>
                <a:gd name="T25" fmla="*/ 0 h 78"/>
                <a:gd name="T26" fmla="*/ 522 w 522"/>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2" h="78">
                  <a:moveTo>
                    <a:pt x="521" y="77"/>
                  </a:moveTo>
                  <a:lnTo>
                    <a:pt x="300" y="48"/>
                  </a:lnTo>
                  <a:lnTo>
                    <a:pt x="264" y="56"/>
                  </a:lnTo>
                  <a:lnTo>
                    <a:pt x="201" y="68"/>
                  </a:lnTo>
                  <a:lnTo>
                    <a:pt x="167" y="65"/>
                  </a:lnTo>
                  <a:lnTo>
                    <a:pt x="94" y="44"/>
                  </a:lnTo>
                  <a:lnTo>
                    <a:pt x="15" y="14"/>
                  </a:lnTo>
                  <a:lnTo>
                    <a:pt x="0" y="0"/>
                  </a:lnTo>
                </a:path>
              </a:pathLst>
            </a:custGeom>
            <a:no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7" name="Freeform 37"/>
            <p:cNvSpPr>
              <a:spLocks/>
            </p:cNvSpPr>
            <p:nvPr/>
          </p:nvSpPr>
          <p:spPr bwMode="auto">
            <a:xfrm>
              <a:off x="2722" y="1969"/>
              <a:ext cx="721" cy="212"/>
            </a:xfrm>
            <a:custGeom>
              <a:avLst/>
              <a:gdLst>
                <a:gd name="T0" fmla="*/ 720 w 721"/>
                <a:gd name="T1" fmla="*/ 205 h 212"/>
                <a:gd name="T2" fmla="*/ 608 w 721"/>
                <a:gd name="T3" fmla="*/ 211 h 212"/>
                <a:gd name="T4" fmla="*/ 596 w 721"/>
                <a:gd name="T5" fmla="*/ 211 h 212"/>
                <a:gd name="T6" fmla="*/ 588 w 721"/>
                <a:gd name="T7" fmla="*/ 211 h 212"/>
                <a:gd name="T8" fmla="*/ 580 w 721"/>
                <a:gd name="T9" fmla="*/ 211 h 212"/>
                <a:gd name="T10" fmla="*/ 564 w 721"/>
                <a:gd name="T11" fmla="*/ 211 h 212"/>
                <a:gd name="T12" fmla="*/ 552 w 721"/>
                <a:gd name="T13" fmla="*/ 209 h 212"/>
                <a:gd name="T14" fmla="*/ 508 w 721"/>
                <a:gd name="T15" fmla="*/ 189 h 212"/>
                <a:gd name="T16" fmla="*/ 467 w 721"/>
                <a:gd name="T17" fmla="*/ 163 h 212"/>
                <a:gd name="T18" fmla="*/ 415 w 721"/>
                <a:gd name="T19" fmla="*/ 116 h 212"/>
                <a:gd name="T20" fmla="*/ 321 w 721"/>
                <a:gd name="T21" fmla="*/ 58 h 212"/>
                <a:gd name="T22" fmla="*/ 260 w 721"/>
                <a:gd name="T23" fmla="*/ 25 h 212"/>
                <a:gd name="T24" fmla="*/ 194 w 721"/>
                <a:gd name="T25" fmla="*/ 0 h 212"/>
                <a:gd name="T26" fmla="*/ 186 w 721"/>
                <a:gd name="T27" fmla="*/ 0 h 212"/>
                <a:gd name="T28" fmla="*/ 175 w 721"/>
                <a:gd name="T29" fmla="*/ 0 h 212"/>
                <a:gd name="T30" fmla="*/ 153 w 721"/>
                <a:gd name="T31" fmla="*/ 1 h 212"/>
                <a:gd name="T32" fmla="*/ 75 w 721"/>
                <a:gd name="T33" fmla="*/ 14 h 212"/>
                <a:gd name="T34" fmla="*/ 0 w 721"/>
                <a:gd name="T35" fmla="*/ 20 h 2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1"/>
                <a:gd name="T55" fmla="*/ 0 h 212"/>
                <a:gd name="T56" fmla="*/ 721 w 721"/>
                <a:gd name="T57" fmla="*/ 212 h 2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1" h="212">
                  <a:moveTo>
                    <a:pt x="720" y="205"/>
                  </a:moveTo>
                  <a:lnTo>
                    <a:pt x="608" y="211"/>
                  </a:lnTo>
                  <a:lnTo>
                    <a:pt x="596" y="211"/>
                  </a:lnTo>
                  <a:lnTo>
                    <a:pt x="588" y="211"/>
                  </a:lnTo>
                  <a:lnTo>
                    <a:pt x="580" y="211"/>
                  </a:lnTo>
                  <a:lnTo>
                    <a:pt x="564" y="211"/>
                  </a:lnTo>
                  <a:lnTo>
                    <a:pt x="552" y="209"/>
                  </a:lnTo>
                  <a:lnTo>
                    <a:pt x="508" y="189"/>
                  </a:lnTo>
                  <a:lnTo>
                    <a:pt x="467" y="163"/>
                  </a:lnTo>
                  <a:lnTo>
                    <a:pt x="415" y="116"/>
                  </a:lnTo>
                  <a:lnTo>
                    <a:pt x="321" y="58"/>
                  </a:lnTo>
                  <a:lnTo>
                    <a:pt x="260" y="25"/>
                  </a:lnTo>
                  <a:lnTo>
                    <a:pt x="194" y="0"/>
                  </a:lnTo>
                  <a:lnTo>
                    <a:pt x="186" y="0"/>
                  </a:lnTo>
                  <a:lnTo>
                    <a:pt x="175" y="0"/>
                  </a:lnTo>
                  <a:lnTo>
                    <a:pt x="153" y="1"/>
                  </a:lnTo>
                  <a:lnTo>
                    <a:pt x="75" y="14"/>
                  </a:lnTo>
                  <a:lnTo>
                    <a:pt x="0" y="20"/>
                  </a:lnTo>
                </a:path>
              </a:pathLst>
            </a:custGeom>
            <a:noFill/>
            <a:ln w="12700" cap="rnd">
              <a:solidFill>
                <a:srgbClr val="400000"/>
              </a:solid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sp>
          <p:nvSpPr>
            <p:cNvPr id="911398" name="Freeform 38"/>
            <p:cNvSpPr>
              <a:spLocks/>
            </p:cNvSpPr>
            <p:nvPr/>
          </p:nvSpPr>
          <p:spPr bwMode="auto">
            <a:xfrm>
              <a:off x="3012" y="2330"/>
              <a:ext cx="134" cy="48"/>
            </a:xfrm>
            <a:custGeom>
              <a:avLst/>
              <a:gdLst>
                <a:gd name="T0" fmla="*/ 129 w 134"/>
                <a:gd name="T1" fmla="*/ 14 h 48"/>
                <a:gd name="T2" fmla="*/ 122 w 134"/>
                <a:gd name="T3" fmla="*/ 4 h 48"/>
                <a:gd name="T4" fmla="*/ 95 w 134"/>
                <a:gd name="T5" fmla="*/ 0 h 48"/>
                <a:gd name="T6" fmla="*/ 81 w 134"/>
                <a:gd name="T7" fmla="*/ 0 h 48"/>
                <a:gd name="T8" fmla="*/ 74 w 134"/>
                <a:gd name="T9" fmla="*/ 0 h 48"/>
                <a:gd name="T10" fmla="*/ 67 w 134"/>
                <a:gd name="T11" fmla="*/ 0 h 48"/>
                <a:gd name="T12" fmla="*/ 61 w 134"/>
                <a:gd name="T13" fmla="*/ 0 h 48"/>
                <a:gd name="T14" fmla="*/ 51 w 134"/>
                <a:gd name="T15" fmla="*/ 0 h 48"/>
                <a:gd name="T16" fmla="*/ 33 w 134"/>
                <a:gd name="T17" fmla="*/ 4 h 48"/>
                <a:gd name="T18" fmla="*/ 14 w 134"/>
                <a:gd name="T19" fmla="*/ 11 h 48"/>
                <a:gd name="T20" fmla="*/ 0 w 134"/>
                <a:gd name="T21" fmla="*/ 25 h 48"/>
                <a:gd name="T22" fmla="*/ 8 w 134"/>
                <a:gd name="T23" fmla="*/ 42 h 48"/>
                <a:gd name="T24" fmla="*/ 25 w 134"/>
                <a:gd name="T25" fmla="*/ 46 h 48"/>
                <a:gd name="T26" fmla="*/ 35 w 134"/>
                <a:gd name="T27" fmla="*/ 47 h 48"/>
                <a:gd name="T28" fmla="*/ 45 w 134"/>
                <a:gd name="T29" fmla="*/ 46 h 48"/>
                <a:gd name="T30" fmla="*/ 73 w 134"/>
                <a:gd name="T31" fmla="*/ 33 h 48"/>
                <a:gd name="T32" fmla="*/ 79 w 134"/>
                <a:gd name="T33" fmla="*/ 27 h 48"/>
                <a:gd name="T34" fmla="*/ 92 w 134"/>
                <a:gd name="T35" fmla="*/ 42 h 48"/>
                <a:gd name="T36" fmla="*/ 106 w 134"/>
                <a:gd name="T37" fmla="*/ 33 h 48"/>
                <a:gd name="T38" fmla="*/ 106 w 134"/>
                <a:gd name="T39" fmla="*/ 25 h 48"/>
                <a:gd name="T40" fmla="*/ 116 w 134"/>
                <a:gd name="T41" fmla="*/ 29 h 48"/>
                <a:gd name="T42" fmla="*/ 133 w 134"/>
                <a:gd name="T43" fmla="*/ 27 h 48"/>
                <a:gd name="T44" fmla="*/ 131 w 134"/>
                <a:gd name="T45" fmla="*/ 11 h 48"/>
                <a:gd name="T46" fmla="*/ 129 w 134"/>
                <a:gd name="T47" fmla="*/ 14 h 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4"/>
                <a:gd name="T73" fmla="*/ 0 h 48"/>
                <a:gd name="T74" fmla="*/ 134 w 134"/>
                <a:gd name="T75" fmla="*/ 48 h 4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4" h="48">
                  <a:moveTo>
                    <a:pt x="129" y="14"/>
                  </a:moveTo>
                  <a:lnTo>
                    <a:pt x="122" y="4"/>
                  </a:lnTo>
                  <a:lnTo>
                    <a:pt x="95" y="0"/>
                  </a:lnTo>
                  <a:lnTo>
                    <a:pt x="81" y="0"/>
                  </a:lnTo>
                  <a:lnTo>
                    <a:pt x="74" y="0"/>
                  </a:lnTo>
                  <a:lnTo>
                    <a:pt x="67" y="0"/>
                  </a:lnTo>
                  <a:lnTo>
                    <a:pt x="61" y="0"/>
                  </a:lnTo>
                  <a:lnTo>
                    <a:pt x="51" y="0"/>
                  </a:lnTo>
                  <a:lnTo>
                    <a:pt x="33" y="4"/>
                  </a:lnTo>
                  <a:lnTo>
                    <a:pt x="14" y="11"/>
                  </a:lnTo>
                  <a:lnTo>
                    <a:pt x="0" y="25"/>
                  </a:lnTo>
                  <a:lnTo>
                    <a:pt x="8" y="42"/>
                  </a:lnTo>
                  <a:lnTo>
                    <a:pt x="25" y="46"/>
                  </a:lnTo>
                  <a:lnTo>
                    <a:pt x="35" y="47"/>
                  </a:lnTo>
                  <a:lnTo>
                    <a:pt x="45" y="46"/>
                  </a:lnTo>
                  <a:lnTo>
                    <a:pt x="73" y="33"/>
                  </a:lnTo>
                  <a:lnTo>
                    <a:pt x="79" y="27"/>
                  </a:lnTo>
                  <a:lnTo>
                    <a:pt x="92" y="42"/>
                  </a:lnTo>
                  <a:lnTo>
                    <a:pt x="106" y="33"/>
                  </a:lnTo>
                  <a:lnTo>
                    <a:pt x="106" y="25"/>
                  </a:lnTo>
                  <a:lnTo>
                    <a:pt x="116" y="29"/>
                  </a:lnTo>
                  <a:lnTo>
                    <a:pt x="133" y="27"/>
                  </a:lnTo>
                  <a:lnTo>
                    <a:pt x="131" y="11"/>
                  </a:lnTo>
                  <a:lnTo>
                    <a:pt x="129" y="14"/>
                  </a:lnTo>
                </a:path>
              </a:pathLst>
            </a:custGeom>
            <a:solidFill>
              <a:srgbClr val="FF8141"/>
            </a:solidFill>
            <a:ln w="12700" cap="rnd">
              <a:noFill/>
              <a:round/>
              <a:headEnd/>
              <a:tailEnd/>
            </a:ln>
          </p:spPr>
          <p:txBody>
            <a:bodyPr lIns="87335" tIns="43667" rIns="87335" bIns="43667"/>
            <a:lstStyle/>
            <a:p>
              <a:pPr defTabSz="429369" hangingPunct="0">
                <a:lnSpc>
                  <a:spcPct val="99000"/>
                </a:lnSpc>
                <a:buClr>
                  <a:srgbClr val="000000"/>
                </a:buClr>
                <a:buSzPct val="45000"/>
              </a:pPr>
              <a:endParaRPr lang="zh-CN" altLang="en-US" sz="2123" dirty="0">
                <a:solidFill>
                  <a:schemeClr val="bg1"/>
                </a:solidFill>
                <a:latin typeface="+mn-lt"/>
                <a:ea typeface="微软雅黑" panose="020B0503020204020204" pitchFamily="34" charset="-122"/>
                <a:cs typeface="+mn-ea"/>
                <a:sym typeface="+mn-lt"/>
              </a:endParaRPr>
            </a:p>
          </p:txBody>
        </p:sp>
      </p:grpSp>
      <p:sp>
        <p:nvSpPr>
          <p:cNvPr id="40" name="Rectangle 2">
            <a:extLst>
              <a:ext uri="{FF2B5EF4-FFF2-40B4-BE49-F238E27FC236}">
                <a16:creationId xmlns="" xmlns:a16="http://schemas.microsoft.com/office/drawing/2014/main" id="{10C7411F-1823-4365-9AE1-58982E52EBB2}"/>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我国信息化迅猛发展</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2" name="矩形 1">
            <a:extLst>
              <a:ext uri="{FF2B5EF4-FFF2-40B4-BE49-F238E27FC236}">
                <a16:creationId xmlns="" xmlns:a16="http://schemas.microsoft.com/office/drawing/2014/main" id="{932B1477-46F0-4DE4-B517-DC899A471A4F}"/>
              </a:ext>
            </a:extLst>
          </p:cNvPr>
          <p:cNvSpPr/>
          <p:nvPr/>
        </p:nvSpPr>
        <p:spPr>
          <a:xfrm>
            <a:off x="1775520" y="5575679"/>
            <a:ext cx="4134465" cy="523220"/>
          </a:xfrm>
          <a:prstGeom prst="rect">
            <a:avLst/>
          </a:prstGeom>
        </p:spPr>
        <p:txBody>
          <a:bodyPr wrap="none">
            <a:spAutoFit/>
          </a:bodyPr>
          <a:lstStyle/>
          <a:p>
            <a:pPr defTabSz="411784" eaLnBrk="0" hangingPunct="0"/>
            <a:r>
              <a:rPr lang="zh-CN" altLang="en-US" sz="2800" b="1" dirty="0">
                <a:solidFill>
                  <a:schemeClr val="bg1"/>
                </a:solidFill>
                <a:ea typeface="微软雅黑" panose="020B0503020204020204" pitchFamily="34" charset="-122"/>
                <a:cs typeface="+mn-ea"/>
                <a:sym typeface="+mn-lt"/>
              </a:rPr>
              <a:t>我国正在步入信息化时代</a:t>
            </a:r>
            <a:endParaRPr lang="en-US" altLang="zh-CN" sz="2800" b="1" dirty="0">
              <a:solidFill>
                <a:schemeClr val="bg1"/>
              </a:solidFill>
              <a:ea typeface="微软雅黑" panose="020B0503020204020204" pitchFamily="34"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562">
        <p15:prstTrans prst="crush"/>
      </p:transition>
    </mc:Choice>
    <mc:Fallback xmlns="">
      <p:transition spd="slow" advTm="35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95654"/>
                                        </p:tgtEl>
                                        <p:attrNameLst>
                                          <p:attrName>style.visibility</p:attrName>
                                        </p:attrNameLst>
                                      </p:cBhvr>
                                      <p:to>
                                        <p:strVal val="visible"/>
                                      </p:to>
                                    </p:set>
                                    <p:animEffect transition="in" filter="blinds(horizontal)">
                                      <p:cBhvr>
                                        <p:cTn id="7" dur="500"/>
                                        <p:tgtEl>
                                          <p:spTgt spid="795654"/>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1000" fill="hold"/>
                                        <p:tgtEl>
                                          <p:spTgt spid="40"/>
                                        </p:tgtEl>
                                        <p:attrNameLst>
                                          <p:attrName>ppt_w</p:attrName>
                                        </p:attrNameLst>
                                      </p:cBhvr>
                                      <p:tavLst>
                                        <p:tav tm="0">
                                          <p:val>
                                            <p:strVal val="#ppt_w+.3"/>
                                          </p:val>
                                        </p:tav>
                                        <p:tav tm="100000">
                                          <p:val>
                                            <p:strVal val="#ppt_w"/>
                                          </p:val>
                                        </p:tav>
                                      </p:tavLst>
                                    </p:anim>
                                    <p:anim calcmode="lin" valueType="num">
                                      <p:cBhvr>
                                        <p:cTn id="12" dur="1000" fill="hold"/>
                                        <p:tgtEl>
                                          <p:spTgt spid="40"/>
                                        </p:tgtEl>
                                        <p:attrNameLst>
                                          <p:attrName>ppt_h</p:attrName>
                                        </p:attrNameLst>
                                      </p:cBhvr>
                                      <p:tavLst>
                                        <p:tav tm="0">
                                          <p:val>
                                            <p:strVal val="#ppt_h"/>
                                          </p:val>
                                        </p:tav>
                                        <p:tav tm="100000">
                                          <p:val>
                                            <p:strVal val="#ppt_h"/>
                                          </p:val>
                                        </p:tav>
                                      </p:tavLst>
                                    </p:anim>
                                    <p:animEffect transition="in" filter="fade">
                                      <p:cBhvr>
                                        <p:cTn id="13" dur="1000"/>
                                        <p:tgtEl>
                                          <p:spTgt spid="40"/>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911364"/>
                                        </p:tgtEl>
                                        <p:attrNameLst>
                                          <p:attrName>style.visibility</p:attrName>
                                        </p:attrNameLst>
                                      </p:cBhvr>
                                      <p:to>
                                        <p:strVal val="visible"/>
                                      </p:to>
                                    </p:set>
                                    <p:animEffect transition="in" filter="randombar(horizontal)">
                                      <p:cBhvr>
                                        <p:cTn id="17" dur="500"/>
                                        <p:tgtEl>
                                          <p:spTgt spid="911364"/>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911363">
                                            <p:txEl>
                                              <p:pRg st="0" end="0"/>
                                            </p:txEl>
                                          </p:spTgt>
                                        </p:tgtEl>
                                        <p:attrNameLst>
                                          <p:attrName>style.visibility</p:attrName>
                                        </p:attrNameLst>
                                      </p:cBhvr>
                                      <p:to>
                                        <p:strVal val="visible"/>
                                      </p:to>
                                    </p:set>
                                    <p:anim calcmode="lin" valueType="num">
                                      <p:cBhvr additive="base">
                                        <p:cTn id="20" dur="500" fill="hold"/>
                                        <p:tgtEl>
                                          <p:spTgt spid="911363">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11363">
                                            <p:txEl>
                                              <p:pRg st="0" end="0"/>
                                            </p:txEl>
                                          </p:spTgt>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11363">
                                            <p:txEl>
                                              <p:pRg st="1" end="1"/>
                                            </p:txEl>
                                          </p:spTgt>
                                        </p:tgtEl>
                                        <p:attrNameLst>
                                          <p:attrName>style.visibility</p:attrName>
                                        </p:attrNameLst>
                                      </p:cBhvr>
                                      <p:to>
                                        <p:strVal val="visible"/>
                                      </p:to>
                                    </p:set>
                                    <p:anim calcmode="lin" valueType="num">
                                      <p:cBhvr additive="base">
                                        <p:cTn id="24" dur="500" fill="hold"/>
                                        <p:tgtEl>
                                          <p:spTgt spid="91136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911363">
                                            <p:txEl>
                                              <p:pRg st="1" end="1"/>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911365">
                                            <p:txEl>
                                              <p:pRg st="0" end="0"/>
                                            </p:txEl>
                                          </p:spTgt>
                                        </p:tgtEl>
                                        <p:attrNameLst>
                                          <p:attrName>style.visibility</p:attrName>
                                        </p:attrNameLst>
                                      </p:cBhvr>
                                      <p:to>
                                        <p:strVal val="visible"/>
                                      </p:to>
                                    </p:set>
                                    <p:anim calcmode="lin" valueType="num">
                                      <p:cBhvr additive="base">
                                        <p:cTn id="28" dur="500" fill="hold"/>
                                        <p:tgtEl>
                                          <p:spTgt spid="911365">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911365">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911365">
                                            <p:txEl>
                                              <p:pRg st="1" end="1"/>
                                            </p:txEl>
                                          </p:spTgt>
                                        </p:tgtEl>
                                        <p:attrNameLst>
                                          <p:attrName>style.visibility</p:attrName>
                                        </p:attrNameLst>
                                      </p:cBhvr>
                                      <p:to>
                                        <p:strVal val="visible"/>
                                      </p:to>
                                    </p:set>
                                    <p:anim calcmode="lin" valueType="num">
                                      <p:cBhvr additive="base">
                                        <p:cTn id="32" dur="500" fill="hold"/>
                                        <p:tgtEl>
                                          <p:spTgt spid="911365">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11365">
                                            <p:txEl>
                                              <p:pRg st="1" end="1"/>
                                            </p:txEl>
                                          </p:spTgt>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911365">
                                            <p:txEl>
                                              <p:pRg st="2" end="2"/>
                                            </p:txEl>
                                          </p:spTgt>
                                        </p:tgtEl>
                                        <p:attrNameLst>
                                          <p:attrName>style.visibility</p:attrName>
                                        </p:attrNameLst>
                                      </p:cBhvr>
                                      <p:to>
                                        <p:strVal val="visible"/>
                                      </p:to>
                                    </p:set>
                                    <p:anim calcmode="lin" valueType="num">
                                      <p:cBhvr additive="base">
                                        <p:cTn id="36" dur="500" fill="hold"/>
                                        <p:tgtEl>
                                          <p:spTgt spid="911365">
                                            <p:txEl>
                                              <p:pRg st="2" end="2"/>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11365">
                                            <p:txEl>
                                              <p:pRg st="2" end="2"/>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911365">
                                            <p:txEl>
                                              <p:pRg st="3" end="3"/>
                                            </p:txEl>
                                          </p:spTgt>
                                        </p:tgtEl>
                                        <p:attrNameLst>
                                          <p:attrName>style.visibility</p:attrName>
                                        </p:attrNameLst>
                                      </p:cBhvr>
                                      <p:to>
                                        <p:strVal val="visible"/>
                                      </p:to>
                                    </p:set>
                                    <p:anim calcmode="lin" valueType="num">
                                      <p:cBhvr additive="base">
                                        <p:cTn id="40" dur="500" fill="hold"/>
                                        <p:tgtEl>
                                          <p:spTgt spid="911365">
                                            <p:txEl>
                                              <p:pRg st="3" end="3"/>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911365">
                                            <p:txEl>
                                              <p:pRg st="3" end="3"/>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911365">
                                            <p:txEl>
                                              <p:pRg st="4" end="4"/>
                                            </p:txEl>
                                          </p:spTgt>
                                        </p:tgtEl>
                                        <p:attrNameLst>
                                          <p:attrName>style.visibility</p:attrName>
                                        </p:attrNameLst>
                                      </p:cBhvr>
                                      <p:to>
                                        <p:strVal val="visible"/>
                                      </p:to>
                                    </p:set>
                                    <p:anim calcmode="lin" valueType="num">
                                      <p:cBhvr additive="base">
                                        <p:cTn id="44" dur="500" fill="hold"/>
                                        <p:tgtEl>
                                          <p:spTgt spid="911365">
                                            <p:txEl>
                                              <p:pRg st="4" end="4"/>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911365">
                                            <p:txEl>
                                              <p:pRg st="4" end="4"/>
                                            </p:txEl>
                                          </p:spTgt>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26" presetClass="emph" presetSubtype="0" fill="hold" grpId="1" nodeType="afterEffect">
                                  <p:stCondLst>
                                    <p:cond delay="0"/>
                                  </p:stCondLst>
                                  <p:childTnLst>
                                    <p:animEffect transition="out" filter="fade">
                                      <p:cBhvr>
                                        <p:cTn id="54" dur="750" tmFilter="0, 0; .2, .5; .8, .5; 1, 0"/>
                                        <p:tgtEl>
                                          <p:spTgt spid="2"/>
                                        </p:tgtEl>
                                      </p:cBhvr>
                                    </p:animEffect>
                                    <p:animScale>
                                      <p:cBhvr>
                                        <p:cTn id="55" dur="375" autoRev="1" fill="hold"/>
                                        <p:tgtEl>
                                          <p:spTgt spid="2"/>
                                        </p:tgtEl>
                                      </p:cBhvr>
                                      <p:by x="105000" y="105000"/>
                                    </p:animScale>
                                  </p:childTnLst>
                                </p:cTn>
                              </p:par>
                            </p:childTnLst>
                          </p:cTn>
                        </p:par>
                        <p:par>
                          <p:cTn id="56" fill="hold">
                            <p:stCondLst>
                              <p:cond delay="3750"/>
                            </p:stCondLst>
                            <p:childTnLst>
                              <p:par>
                                <p:cTn id="57" presetID="3" presetClass="emph" presetSubtype="2" fill="hold" grpId="2" nodeType="afterEffect">
                                  <p:stCondLst>
                                    <p:cond delay="0"/>
                                  </p:stCondLst>
                                  <p:childTnLst>
                                    <p:animClr clrSpc="rgb" dir="cw">
                                      <p:cBhvr override="childStyle">
                                        <p:cTn id="58" dur="750" fill="hold"/>
                                        <p:tgtEl>
                                          <p:spTgt spid="2"/>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63" grpId="0" build="p"/>
      <p:bldP spid="911365" grpId="0" build="p"/>
      <p:bldP spid="40" grpId="0"/>
      <p:bldP spid="2" grpId="0"/>
      <p:bldP spid="2" grpId="1"/>
      <p:bldP spid="2"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9" name="Rectangle 3"/>
          <p:cNvSpPr>
            <a:spLocks noGrp="1" noChangeArrowheads="1"/>
          </p:cNvSpPr>
          <p:nvPr>
            <p:ph type="body" idx="4294967295"/>
          </p:nvPr>
        </p:nvSpPr>
        <p:spPr>
          <a:xfrm>
            <a:off x="1271464" y="1628800"/>
            <a:ext cx="8928992" cy="3384376"/>
          </a:xfrm>
          <a:prstGeom prst="rect">
            <a:avLst/>
          </a:prstGeom>
        </p:spPr>
        <p:txBody>
          <a:bodyPr vert="horz" wrap="square" lIns="87335" tIns="43667" rIns="87335" bIns="43667" numCol="1" anchor="t" anchorCtr="0" compatLnSpc="1">
            <a:prstTxWarp prst="textNoShape">
              <a:avLst/>
            </a:prstTxWarp>
          </a:bodyPr>
          <a:lstStyle/>
          <a:p>
            <a:pPr marL="0" indent="0">
              <a:lnSpc>
                <a:spcPct val="150000"/>
              </a:lnSpc>
              <a:buClr>
                <a:schemeClr val="bg1"/>
              </a:buClr>
              <a:buNone/>
            </a:pP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       党中央、国务院对信息安全提出明确要求</a:t>
            </a:r>
            <a:endParaRPr lang="en-US" altLang="zh-CN" sz="2800" b="1" dirty="0">
              <a:solidFill>
                <a:schemeClr val="bg1"/>
              </a:solidFill>
              <a:latin typeface="微软雅黑" panose="020B0503020204020204" pitchFamily="34" charset="-122"/>
              <a:ea typeface="微软雅黑" panose="020B0503020204020204" pitchFamily="34" charset="-122"/>
              <a:cs typeface="+mn-ea"/>
              <a:sym typeface="+mn-lt"/>
            </a:endParaRPr>
          </a:p>
          <a:p>
            <a:pPr marL="0" indent="0">
              <a:lnSpc>
                <a:spcPct val="150000"/>
              </a:lnSpc>
              <a:buClr>
                <a:schemeClr val="bg1"/>
              </a:buClr>
              <a:buNone/>
            </a:pPr>
            <a:endParaRPr lang="zh-CN" altLang="en-US" sz="1200" b="1" dirty="0">
              <a:solidFill>
                <a:schemeClr val="bg1"/>
              </a:solidFill>
              <a:latin typeface="微软雅黑" panose="020B0503020204020204" pitchFamily="34" charset="-122"/>
              <a:ea typeface="微软雅黑" panose="020B0503020204020204" pitchFamily="34" charset="-122"/>
              <a:cs typeface="+mn-ea"/>
              <a:sym typeface="+mn-lt"/>
            </a:endParaRPr>
          </a:p>
          <a:p>
            <a:pPr lvl="1">
              <a:lnSpc>
                <a:spcPct val="150000"/>
              </a:lnSpc>
              <a:buClr>
                <a:schemeClr val="bg1"/>
              </a:buClr>
              <a:buSzPct val="120000"/>
              <a:buFont typeface="Wingdings" panose="05000000000000000000" pitchFamily="2" charset="2"/>
              <a:buChar char="u"/>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2003</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年</a:t>
            </a: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9</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月</a:t>
            </a:r>
            <a:r>
              <a:rPr lang="zh-CN" altLang="en-US" sz="1800" dirty="0">
                <a:solidFill>
                  <a:schemeClr val="bg1"/>
                </a:solidFill>
                <a:latin typeface="微软雅黑" panose="020B0503020204020204" pitchFamily="34" charset="-122"/>
                <a:ea typeface="微软雅黑" panose="020B0503020204020204" pitchFamily="34" charset="-122"/>
                <a:cs typeface="+mn-ea"/>
                <a:sym typeface="+mn-lt"/>
              </a:rPr>
              <a:t>，中央办公厅、国务院办公厅转发了</a:t>
            </a:r>
            <a:r>
              <a:rPr lang="en-US" altLang="zh-CN" sz="18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800" dirty="0">
                <a:solidFill>
                  <a:schemeClr val="bg1"/>
                </a:solidFill>
                <a:latin typeface="微软雅黑" panose="020B0503020204020204" pitchFamily="34" charset="-122"/>
                <a:ea typeface="微软雅黑" panose="020B0503020204020204" pitchFamily="34" charset="-122"/>
                <a:cs typeface="+mn-ea"/>
                <a:sym typeface="+mn-lt"/>
              </a:rPr>
              <a:t>国家信息化领导小组关于加强信息安全保障工作的意见</a:t>
            </a:r>
            <a:r>
              <a:rPr lang="en-US" altLang="zh-CN" sz="18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800" dirty="0">
                <a:solidFill>
                  <a:schemeClr val="bg1"/>
                </a:solidFill>
                <a:latin typeface="微软雅黑" panose="020B0503020204020204" pitchFamily="34" charset="-122"/>
                <a:ea typeface="微软雅黑" panose="020B0503020204020204" pitchFamily="34" charset="-122"/>
                <a:cs typeface="+mn-ea"/>
                <a:sym typeface="+mn-lt"/>
              </a:rPr>
              <a:t>，第一次把信息安全提到了促进经济发展、维护社会稳定、保障国家安全、加强精神文明建设的高度。</a:t>
            </a:r>
            <a:endParaRPr lang="en-US" altLang="zh-CN" sz="1800" dirty="0">
              <a:solidFill>
                <a:schemeClr val="bg1"/>
              </a:solidFill>
              <a:latin typeface="微软雅黑" panose="020B0503020204020204" pitchFamily="34" charset="-122"/>
              <a:ea typeface="微软雅黑" panose="020B0503020204020204" pitchFamily="34" charset="-122"/>
              <a:cs typeface="+mn-ea"/>
              <a:sym typeface="+mn-lt"/>
            </a:endParaRPr>
          </a:p>
          <a:p>
            <a:pPr marL="457200" lvl="1" indent="0">
              <a:lnSpc>
                <a:spcPct val="150000"/>
              </a:lnSpc>
              <a:buClr>
                <a:schemeClr val="bg1"/>
              </a:buClr>
              <a:buSzPct val="120000"/>
              <a:buNone/>
            </a:pPr>
            <a:endParaRPr lang="zh-CN" altLang="en-US" sz="1800" dirty="0">
              <a:solidFill>
                <a:schemeClr val="bg1"/>
              </a:solidFill>
              <a:latin typeface="微软雅黑" panose="020B0503020204020204" pitchFamily="34" charset="-122"/>
              <a:ea typeface="微软雅黑" panose="020B0503020204020204" pitchFamily="34" charset="-122"/>
              <a:cs typeface="+mn-ea"/>
              <a:sym typeface="+mn-lt"/>
            </a:endParaRPr>
          </a:p>
          <a:p>
            <a:pPr lvl="1">
              <a:lnSpc>
                <a:spcPct val="150000"/>
              </a:lnSpc>
              <a:buClr>
                <a:schemeClr val="bg1"/>
              </a:buClr>
              <a:buSzPct val="120000"/>
              <a:buFont typeface="Wingdings" panose="05000000000000000000" pitchFamily="2" charset="2"/>
              <a:buChar char="u"/>
            </a:pPr>
            <a:r>
              <a:rPr lang="en-US" altLang="zh-CN" sz="2000" b="1" dirty="0">
                <a:solidFill>
                  <a:schemeClr val="bg1"/>
                </a:solidFill>
                <a:latin typeface="微软雅黑" panose="020B0503020204020204" pitchFamily="34" charset="-122"/>
                <a:ea typeface="微软雅黑" panose="020B0503020204020204" pitchFamily="34" charset="-122"/>
                <a:cs typeface="+mn-ea"/>
                <a:sym typeface="+mn-lt"/>
              </a:rPr>
              <a:t>2004</a:t>
            </a: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年秋</a:t>
            </a:r>
            <a:r>
              <a:rPr lang="zh-CN" altLang="en-US" sz="1800" dirty="0">
                <a:solidFill>
                  <a:schemeClr val="bg1"/>
                </a:solidFill>
                <a:latin typeface="微软雅黑" panose="020B0503020204020204" pitchFamily="34" charset="-122"/>
                <a:ea typeface="微软雅黑" panose="020B0503020204020204" pitchFamily="34" charset="-122"/>
                <a:cs typeface="+mn-ea"/>
                <a:sym typeface="+mn-lt"/>
              </a:rPr>
              <a:t>，党的十六届四中全会将信息安全与政治安全、经济安全、文化安全并列为国家安全的重要组成要素。非传统安全问题日益得到重视。</a:t>
            </a:r>
          </a:p>
          <a:p>
            <a:pPr lvl="1"/>
            <a:endParaRPr lang="zh-CN" altLang="en-US" dirty="0">
              <a:solidFill>
                <a:schemeClr val="bg1"/>
              </a:solidFill>
              <a:cs typeface="+mn-ea"/>
              <a:sym typeface="+mn-lt"/>
            </a:endParaRPr>
          </a:p>
        </p:txBody>
      </p:sp>
      <p:sp>
        <p:nvSpPr>
          <p:cNvPr id="4" name="Rectangle 2">
            <a:extLst>
              <a:ext uri="{FF2B5EF4-FFF2-40B4-BE49-F238E27FC236}">
                <a16:creationId xmlns="" xmlns:a16="http://schemas.microsoft.com/office/drawing/2014/main" id="{C62C8C89-C02E-4757-B210-E51E8DA29BD0}"/>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信息安全受到高度重视</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4418">
        <p15:prstTrans prst="crush"/>
      </p:transition>
    </mc:Choice>
    <mc:Fallback xmlns="">
      <p:transition spd="slow" advTm="44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915459">
                                            <p:txEl>
                                              <p:pRg st="0" end="0"/>
                                            </p:txEl>
                                          </p:spTgt>
                                        </p:tgtEl>
                                        <p:attrNameLst>
                                          <p:attrName>style.visibility</p:attrName>
                                        </p:attrNameLst>
                                      </p:cBhvr>
                                      <p:to>
                                        <p:strVal val="visible"/>
                                      </p:to>
                                    </p:set>
                                    <p:animEffect transition="in" filter="wipe(left)">
                                      <p:cBhvr>
                                        <p:cTn id="13" dur="500"/>
                                        <p:tgtEl>
                                          <p:spTgt spid="915459">
                                            <p:txEl>
                                              <p:pRg st="0" end="0"/>
                                            </p:txEl>
                                          </p:spTgt>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15459">
                                            <p:txEl>
                                              <p:pRg st="2" end="2"/>
                                            </p:txEl>
                                          </p:spTgt>
                                        </p:tgtEl>
                                        <p:attrNameLst>
                                          <p:attrName>style.visibility</p:attrName>
                                        </p:attrNameLst>
                                      </p:cBhvr>
                                      <p:to>
                                        <p:strVal val="visible"/>
                                      </p:to>
                                    </p:set>
                                    <p:animEffect transition="in" filter="wipe(left)">
                                      <p:cBhvr>
                                        <p:cTn id="17" dur="500"/>
                                        <p:tgtEl>
                                          <p:spTgt spid="915459">
                                            <p:txEl>
                                              <p:pRg st="2" end="2"/>
                                            </p:txEl>
                                          </p:spTgt>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15459">
                                            <p:txEl>
                                              <p:pRg st="4" end="4"/>
                                            </p:txEl>
                                          </p:spTgt>
                                        </p:tgtEl>
                                        <p:attrNameLst>
                                          <p:attrName>style.visibility</p:attrName>
                                        </p:attrNameLst>
                                      </p:cBhvr>
                                      <p:to>
                                        <p:strVal val="visible"/>
                                      </p:to>
                                    </p:set>
                                    <p:animEffect transition="in" filter="wipe(left)">
                                      <p:cBhvr>
                                        <p:cTn id="21" dur="500"/>
                                        <p:tgtEl>
                                          <p:spTgt spid="915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59"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1911a22e-7278-4f73-9cd4-fa9b6a29c03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 xmlns:a16="http://schemas.microsoft.com/office/drawing/2014/main" id="{4C5AB801-9370-4D76-9046-3BCE77298AD3}"/>
              </a:ext>
            </a:extLst>
          </p:cNvPr>
          <p:cNvGrpSpPr>
            <a:grpSpLocks noChangeAspect="1"/>
          </p:cNvGrpSpPr>
          <p:nvPr>
            <p:custDataLst>
              <p:tags r:id="rId2"/>
            </p:custDataLst>
          </p:nvPr>
        </p:nvGrpSpPr>
        <p:grpSpPr>
          <a:xfrm>
            <a:off x="983432" y="1440705"/>
            <a:ext cx="10620726" cy="2607921"/>
            <a:chOff x="760036" y="1801636"/>
            <a:chExt cx="10620726" cy="2607921"/>
          </a:xfrm>
        </p:grpSpPr>
        <p:sp>
          <p:nvSpPr>
            <p:cNvPr id="8" name="iṥlïde">
              <a:extLst>
                <a:ext uri="{FF2B5EF4-FFF2-40B4-BE49-F238E27FC236}">
                  <a16:creationId xmlns="" xmlns:a16="http://schemas.microsoft.com/office/drawing/2014/main" id="{9F277584-D230-44F3-8A13-814CA85FD90D}"/>
                </a:ext>
              </a:extLst>
            </p:cNvPr>
            <p:cNvSpPr/>
            <p:nvPr/>
          </p:nvSpPr>
          <p:spPr>
            <a:xfrm>
              <a:off x="2546371" y="1801636"/>
              <a:ext cx="2395751" cy="2235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îṩľiḓè">
              <a:extLst>
                <a:ext uri="{FF2B5EF4-FFF2-40B4-BE49-F238E27FC236}">
                  <a16:creationId xmlns="" xmlns:a16="http://schemas.microsoft.com/office/drawing/2014/main" id="{7E7E21E4-A8B8-41CC-B233-A428C5ED5BAA}"/>
                </a:ext>
              </a:extLst>
            </p:cNvPr>
            <p:cNvSpPr/>
            <p:nvPr/>
          </p:nvSpPr>
          <p:spPr>
            <a:xfrm>
              <a:off x="6624718" y="1804375"/>
              <a:ext cx="2395751" cy="2235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0" name="Straight Connector 5">
              <a:extLst>
                <a:ext uri="{FF2B5EF4-FFF2-40B4-BE49-F238E27FC236}">
                  <a16:creationId xmlns="" xmlns:a16="http://schemas.microsoft.com/office/drawing/2014/main" id="{E416EDA6-EF97-48E0-A4BD-F382051E610A}"/>
                </a:ext>
              </a:extLst>
            </p:cNvPr>
            <p:cNvCxnSpPr/>
            <p:nvPr/>
          </p:nvCxnSpPr>
          <p:spPr>
            <a:xfrm>
              <a:off x="760036" y="4409557"/>
              <a:ext cx="10620726" cy="0"/>
            </a:xfrm>
            <a:prstGeom prst="line">
              <a:avLst/>
            </a:prstGeom>
            <a:ln w="12700">
              <a:solidFill>
                <a:schemeClr val="bg1">
                  <a:lumMod val="75000"/>
                </a:schemeClr>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13" name="îṥlïḑè">
              <a:extLst>
                <a:ext uri="{FF2B5EF4-FFF2-40B4-BE49-F238E27FC236}">
                  <a16:creationId xmlns="" xmlns:a16="http://schemas.microsoft.com/office/drawing/2014/main" id="{206D0CDD-929A-4DB5-95F4-A42DBFEEC060}"/>
                </a:ext>
              </a:extLst>
            </p:cNvPr>
            <p:cNvSpPr/>
            <p:nvPr/>
          </p:nvSpPr>
          <p:spPr>
            <a:xfrm>
              <a:off x="2438409" y="1973360"/>
              <a:ext cx="2319542" cy="2147688"/>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ïṩḻídê">
              <a:extLst>
                <a:ext uri="{FF2B5EF4-FFF2-40B4-BE49-F238E27FC236}">
                  <a16:creationId xmlns="" xmlns:a16="http://schemas.microsoft.com/office/drawing/2014/main" id="{7FEEA4C2-2AAD-42D2-8324-6B9D4A3D4D5A}"/>
                </a:ext>
              </a:extLst>
            </p:cNvPr>
            <p:cNvSpPr/>
            <p:nvPr/>
          </p:nvSpPr>
          <p:spPr>
            <a:xfrm>
              <a:off x="6801065" y="1976100"/>
              <a:ext cx="2319542" cy="2147688"/>
            </a:xfrm>
            <a:prstGeom prst="rect">
              <a:avLst/>
            </a:prstGeom>
            <a:blipFill>
              <a:blip r:embed="rId6"/>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916483" name="Rectangle 3"/>
          <p:cNvSpPr>
            <a:spLocks noGrp="1" noChangeArrowheads="1"/>
          </p:cNvSpPr>
          <p:nvPr>
            <p:ph type="body" idx="4294967295"/>
          </p:nvPr>
        </p:nvSpPr>
        <p:spPr>
          <a:xfrm>
            <a:off x="7177115" y="4149080"/>
            <a:ext cx="1511174" cy="680014"/>
          </a:xfrm>
          <a:prstGeom prst="rect">
            <a:avLst/>
          </a:prstGeom>
        </p:spPr>
        <p:txBody>
          <a:bodyPr vert="horz" wrap="square" lIns="87335" tIns="43667" rIns="87335" bIns="43667" numCol="1" anchor="t" anchorCtr="0" compatLnSpc="1">
            <a:prstTxWarp prst="textNoShape">
              <a:avLst/>
            </a:prstTxWarp>
          </a:bodyPr>
          <a:lstStyle/>
          <a:p>
            <a:pPr marL="0" indent="0" algn="dist">
              <a:buNone/>
            </a:pPr>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隐蔽性</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Rectangle 3"/>
          <p:cNvSpPr txBox="1">
            <a:spLocks noChangeArrowheads="1"/>
          </p:cNvSpPr>
          <p:nvPr/>
        </p:nvSpPr>
        <p:spPr bwMode="gray">
          <a:xfrm>
            <a:off x="2325567" y="4802474"/>
            <a:ext cx="3660649" cy="1304788"/>
          </a:xfrm>
          <a:prstGeom prst="rect">
            <a:avLst/>
          </a:prstGeom>
          <a:noFill/>
          <a:ln w="9525">
            <a:noFill/>
            <a:miter lim="800000"/>
            <a:headEnd/>
            <a:tailEnd/>
          </a:ln>
        </p:spPr>
        <p:txBody>
          <a:bodyPr vert="horz" wrap="square" lIns="87335" tIns="43667" rIns="87335" bIns="43667" numCol="1" anchor="t" anchorCtr="0" compatLnSpc="1">
            <a:prstTxWarp prst="textNoShape">
              <a:avLst/>
            </a:prstTxWarp>
          </a:bodyPr>
          <a:lstStyle>
            <a:lvl1pPr marL="342900" indent="-342900" algn="l" rtl="0" eaLnBrk="0" fontAlgn="base" hangingPunct="0">
              <a:spcBef>
                <a:spcPct val="20000"/>
              </a:spcBef>
              <a:spcAft>
                <a:spcPct val="0"/>
              </a:spcAft>
              <a:buClr>
                <a:srgbClr val="3399FF"/>
              </a:buClr>
              <a:buFont typeface="Wingdings" pitchFamily="2" charset="2"/>
              <a:buChar char="v"/>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9900"/>
              </a:buClr>
              <a:buFont typeface="Wingdings" pitchFamily="2" charset="2"/>
              <a:buChar char="§"/>
              <a:defRPr sz="2600">
                <a:solidFill>
                  <a:schemeClr val="tx1"/>
                </a:solidFill>
                <a:latin typeface="+mn-lt"/>
                <a:ea typeface="+mn-ea"/>
              </a:defRPr>
            </a:lvl2pPr>
            <a:lvl3pPr marL="1143000" indent="-228600" algn="l" rtl="0" eaLnBrk="0" fontAlgn="base" hangingPunct="0">
              <a:spcBef>
                <a:spcPct val="20000"/>
              </a:spcBef>
              <a:spcAft>
                <a:spcPct val="0"/>
              </a:spcAft>
              <a:buClr>
                <a:schemeClr val="accent2"/>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5813" indent="-227013" algn="l" rtl="0" eaLnBrk="0" fontAlgn="base" hangingPunct="0">
              <a:spcBef>
                <a:spcPct val="20000"/>
              </a:spcBef>
              <a:spcAft>
                <a:spcPct val="0"/>
              </a:spcAft>
              <a:buChar char="»"/>
              <a:defRPr sz="2000">
                <a:solidFill>
                  <a:schemeClr val="tx1"/>
                </a:solidFill>
                <a:latin typeface="Arial" pitchFamily="34" charset="0"/>
                <a:ea typeface="+mn-ea"/>
              </a:defRPr>
            </a:lvl5pPr>
            <a:lvl6pPr marL="2513013" indent="-227013" algn="l" rtl="0" eaLnBrk="0" fontAlgn="base" hangingPunct="0">
              <a:spcBef>
                <a:spcPct val="20000"/>
              </a:spcBef>
              <a:spcAft>
                <a:spcPct val="0"/>
              </a:spcAft>
              <a:buChar char="»"/>
              <a:defRPr sz="2000">
                <a:solidFill>
                  <a:schemeClr val="tx1"/>
                </a:solidFill>
                <a:latin typeface="Arial" pitchFamily="34" charset="0"/>
                <a:ea typeface="+mn-ea"/>
              </a:defRPr>
            </a:lvl6pPr>
            <a:lvl7pPr marL="2970213" indent="-227013" algn="l" rtl="0" eaLnBrk="0" fontAlgn="base" hangingPunct="0">
              <a:spcBef>
                <a:spcPct val="20000"/>
              </a:spcBef>
              <a:spcAft>
                <a:spcPct val="0"/>
              </a:spcAft>
              <a:buChar char="»"/>
              <a:defRPr sz="2000">
                <a:solidFill>
                  <a:schemeClr val="tx1"/>
                </a:solidFill>
                <a:latin typeface="Arial" pitchFamily="34" charset="0"/>
                <a:ea typeface="+mn-ea"/>
              </a:defRPr>
            </a:lvl7pPr>
            <a:lvl8pPr marL="3427413" indent="-227013" algn="l" rtl="0" eaLnBrk="0" fontAlgn="base" hangingPunct="0">
              <a:spcBef>
                <a:spcPct val="20000"/>
              </a:spcBef>
              <a:spcAft>
                <a:spcPct val="0"/>
              </a:spcAft>
              <a:buChar char="»"/>
              <a:defRPr sz="2000">
                <a:solidFill>
                  <a:schemeClr val="tx1"/>
                </a:solidFill>
                <a:latin typeface="Arial" pitchFamily="34" charset="0"/>
                <a:ea typeface="+mn-ea"/>
              </a:defRPr>
            </a:lvl8pPr>
            <a:lvl9pPr marL="3884613" indent="-227013" algn="l" rtl="0" eaLnBrk="0" fontAlgn="base" hangingPunct="0">
              <a:spcBef>
                <a:spcPct val="20000"/>
              </a:spcBef>
              <a:spcAft>
                <a:spcPct val="0"/>
              </a:spcAft>
              <a:buChar char="»"/>
              <a:defRPr sz="2000">
                <a:solidFill>
                  <a:schemeClr val="tx1"/>
                </a:solidFill>
                <a:latin typeface="Arial" pitchFamily="34" charset="0"/>
                <a:ea typeface="+mn-ea"/>
              </a:defRPr>
            </a:lvl9pPr>
          </a:lstStyle>
          <a:p>
            <a:pPr marL="0" indent="0">
              <a:lnSpc>
                <a:spcPct val="200000"/>
              </a:lnSpc>
              <a:buNone/>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为了炫耀能力的黑客少了，为了非法取得政治、经济利益的人越来越多</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 name="Rectangle 2">
            <a:extLst>
              <a:ext uri="{FF2B5EF4-FFF2-40B4-BE49-F238E27FC236}">
                <a16:creationId xmlns="" xmlns:a16="http://schemas.microsoft.com/office/drawing/2014/main" id="{7EBB4A9A-9450-4DE0-B62F-3F2D52CAFAF8}"/>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信息安全趋势</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2" name="矩形 1">
            <a:extLst>
              <a:ext uri="{FF2B5EF4-FFF2-40B4-BE49-F238E27FC236}">
                <a16:creationId xmlns="" xmlns:a16="http://schemas.microsoft.com/office/drawing/2014/main" id="{9EC68CE5-AB62-4837-9B8B-4085F6DF941E}"/>
              </a:ext>
            </a:extLst>
          </p:cNvPr>
          <p:cNvSpPr/>
          <p:nvPr/>
        </p:nvSpPr>
        <p:spPr>
          <a:xfrm>
            <a:off x="6653622" y="4670038"/>
            <a:ext cx="3753959" cy="1569660"/>
          </a:xfrm>
          <a:prstGeom prst="rect">
            <a:avLst/>
          </a:prstGeom>
        </p:spPr>
        <p:txBody>
          <a:bodyPr wrap="square">
            <a:spAutoFit/>
          </a:bodyPr>
          <a:lstStyle/>
          <a:p>
            <a:pPr>
              <a:lnSpc>
                <a:spcPct val="20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信息安全的一个最大特点就是看不见摸不着。在不知不觉中就已经中了招，在不知不觉中就已经遭受了重大损失。</a:t>
            </a:r>
            <a:endParaRPr lang="zh-CN" altLang="en-US" sz="1600" dirty="0">
              <a:latin typeface="微软雅黑" panose="020B0503020204020204" pitchFamily="34" charset="-122"/>
              <a:ea typeface="微软雅黑" panose="020B0503020204020204" pitchFamily="34" charset="-122"/>
            </a:endParaRPr>
          </a:p>
        </p:txBody>
      </p:sp>
      <p:sp>
        <p:nvSpPr>
          <p:cNvPr id="19" name="Rectangle 3">
            <a:extLst>
              <a:ext uri="{FF2B5EF4-FFF2-40B4-BE49-F238E27FC236}">
                <a16:creationId xmlns="" xmlns:a16="http://schemas.microsoft.com/office/drawing/2014/main" id="{3C2386AD-0F48-4A77-8540-C356C88AC39F}"/>
              </a:ext>
            </a:extLst>
          </p:cNvPr>
          <p:cNvSpPr txBox="1">
            <a:spLocks noChangeArrowheads="1"/>
          </p:cNvSpPr>
          <p:nvPr/>
        </p:nvSpPr>
        <p:spPr>
          <a:xfrm>
            <a:off x="3014643" y="4152006"/>
            <a:ext cx="1425174" cy="680014"/>
          </a:xfrm>
          <a:prstGeom prst="rect">
            <a:avLst/>
          </a:prstGeom>
        </p:spPr>
        <p:txBody>
          <a:bodyPr vert="horz" wrap="square" lIns="87335" tIns="43667" rIns="87335" bIns="43667" numCol="1" anchor="t" anchorCtr="0" compatLnSpc="1">
            <a:prstTxWarp prst="textNoShape">
              <a:avLst/>
            </a:prstTxWarp>
          </a:bodyPr>
          <a:lstStyle>
            <a:lvl1pPr marL="342900" indent="-342900" algn="l" rtl="0" eaLnBrk="1" fontAlgn="base" hangingPunct="1">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dist">
              <a:buFont typeface="Wingdings" panose="05000000000000000000" pitchFamily="2" charset="2"/>
              <a:buNone/>
            </a:pPr>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趋利性</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8884">
        <p15:prstTrans prst="crush"/>
      </p:transition>
    </mc:Choice>
    <mc:Fallback xmlns="">
      <p:transition spd="slow" advTm="88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16483">
                                            <p:txEl>
                                              <p:pRg st="0" end="0"/>
                                            </p:txEl>
                                          </p:spTgt>
                                        </p:tgtEl>
                                        <p:attrNameLst>
                                          <p:attrName>style.visibility</p:attrName>
                                        </p:attrNameLst>
                                      </p:cBhvr>
                                      <p:to>
                                        <p:strVal val="visible"/>
                                      </p:to>
                                    </p:set>
                                    <p:animEffect transition="in" filter="fade">
                                      <p:cBhvr>
                                        <p:cTn id="31" dur="1000"/>
                                        <p:tgtEl>
                                          <p:spTgt spid="916483">
                                            <p:txEl>
                                              <p:pRg st="0" end="0"/>
                                            </p:txEl>
                                          </p:spTgt>
                                        </p:tgtEl>
                                      </p:cBhvr>
                                    </p:animEffect>
                                    <p:anim calcmode="lin" valueType="num">
                                      <p:cBhvr>
                                        <p:cTn id="32" dur="1000" fill="hold"/>
                                        <p:tgtEl>
                                          <p:spTgt spid="91648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916483">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3" grpId="0" build="p"/>
      <p:bldP spid="6" grpId="0"/>
      <p:bldP spid="5" grpId="0"/>
      <p:bldP spid="2"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圆角矩形 1">
            <a:extLst>
              <a:ext uri="{FF2B5EF4-FFF2-40B4-BE49-F238E27FC236}">
                <a16:creationId xmlns="" xmlns:a16="http://schemas.microsoft.com/office/drawing/2014/main" id="{72D6E33E-68EE-468D-980C-0555192CF434}"/>
              </a:ext>
            </a:extLst>
          </p:cNvPr>
          <p:cNvSpPr/>
          <p:nvPr>
            <p:custDataLst>
              <p:tags r:id="rId1"/>
            </p:custDataLst>
          </p:nvPr>
        </p:nvSpPr>
        <p:spPr bwMode="auto">
          <a:xfrm>
            <a:off x="5304130" y="1916832"/>
            <a:ext cx="5904438" cy="2859856"/>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925699" name="PA_矩形 3"/>
          <p:cNvSpPr>
            <a:spLocks noGrp="1" noChangeArrowheads="1"/>
          </p:cNvSpPr>
          <p:nvPr>
            <p:ph type="body" idx="4294967295"/>
            <p:custDataLst>
              <p:tags r:id="rId2"/>
            </p:custDataLst>
          </p:nvPr>
        </p:nvSpPr>
        <p:spPr>
          <a:xfrm>
            <a:off x="5711703" y="2249906"/>
            <a:ext cx="6336704" cy="2952328"/>
          </a:xfrm>
          <a:prstGeom prst="rect">
            <a:avLst/>
          </a:prstGeom>
        </p:spPr>
        <p:txBody>
          <a:bodyPr vert="horz" wrap="square" lIns="87335" tIns="43667" rIns="87335" bIns="43667" numCol="1" anchor="t" anchorCtr="0" compatLnSpc="1">
            <a:prstTxWarp prst="textNoShape">
              <a:avLst/>
            </a:prstTxWarp>
          </a:bodyPr>
          <a:lstStyle/>
          <a:p>
            <a:pPr marL="0" indent="0">
              <a:lnSpc>
                <a:spcPct val="150000"/>
              </a:lnSpc>
              <a:buClr>
                <a:schemeClr val="bg1"/>
              </a:buClr>
              <a:buSzPct val="120000"/>
              <a:buNone/>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风险也更集中了；</a:t>
            </a:r>
          </a:p>
          <a:p>
            <a:pPr marL="0" indent="0">
              <a:lnSpc>
                <a:spcPct val="150000"/>
              </a:lnSpc>
              <a:buClr>
                <a:schemeClr val="bg1"/>
              </a:buClr>
              <a:buSzPct val="120000"/>
              <a:buNone/>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安全问题解决难度加大；</a:t>
            </a:r>
          </a:p>
          <a:p>
            <a:pPr marL="0" indent="0">
              <a:lnSpc>
                <a:spcPct val="150000"/>
              </a:lnSpc>
              <a:buClr>
                <a:schemeClr val="bg1"/>
              </a:buClr>
              <a:buSzPct val="120000"/>
              <a:buNone/>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安全已经不再是自己可以控制的</a:t>
            </a:r>
          </a:p>
          <a:p>
            <a:pPr marL="0" indent="0">
              <a:lnSpc>
                <a:spcPct val="150000"/>
              </a:lnSpc>
              <a:buClr>
                <a:schemeClr val="bg1"/>
              </a:buClr>
              <a:buSzPct val="120000"/>
              <a:buNone/>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IP</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网络中安全问题引入到了电话、手机、广播电视中</a:t>
            </a:r>
          </a:p>
          <a:p>
            <a:pPr marL="0" indent="0">
              <a:lnSpc>
                <a:spcPct val="150000"/>
              </a:lnSpc>
              <a:buClr>
                <a:schemeClr val="bg1"/>
              </a:buClr>
              <a:buSzPct val="120000"/>
              <a:buNone/>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网络安全与日常生活越来越贴近</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 name="Rectangle 2">
            <a:extLst>
              <a:ext uri="{FF2B5EF4-FFF2-40B4-BE49-F238E27FC236}">
                <a16:creationId xmlns="" xmlns:a16="http://schemas.microsoft.com/office/drawing/2014/main" id="{4FAD9DED-AF76-4AB1-BA72-9CEEF2770E93}"/>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新应用导致新的安全问题</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2" name="组合 1">
            <a:extLst>
              <a:ext uri="{FF2B5EF4-FFF2-40B4-BE49-F238E27FC236}">
                <a16:creationId xmlns="" xmlns:a16="http://schemas.microsoft.com/office/drawing/2014/main" id="{D9DC3111-23F8-4F38-A38B-0DA93943D321}"/>
              </a:ext>
            </a:extLst>
          </p:cNvPr>
          <p:cNvGrpSpPr/>
          <p:nvPr/>
        </p:nvGrpSpPr>
        <p:grpSpPr>
          <a:xfrm>
            <a:off x="961874" y="1916832"/>
            <a:ext cx="3787385" cy="3285402"/>
            <a:chOff x="961874" y="1916832"/>
            <a:chExt cx="3787385" cy="3285402"/>
          </a:xfrm>
        </p:grpSpPr>
        <p:sp>
          <p:nvSpPr>
            <p:cNvPr id="7" name="PA_圆角矩形 1">
              <a:extLst>
                <a:ext uri="{FF2B5EF4-FFF2-40B4-BE49-F238E27FC236}">
                  <a16:creationId xmlns="" xmlns:a16="http://schemas.microsoft.com/office/drawing/2014/main" id="{F85A772F-DC7E-4B9A-946A-F2F3CFCF99CE}"/>
                </a:ext>
              </a:extLst>
            </p:cNvPr>
            <p:cNvSpPr/>
            <p:nvPr>
              <p:custDataLst>
                <p:tags r:id="rId3"/>
              </p:custDataLst>
            </p:nvPr>
          </p:nvSpPr>
          <p:spPr bwMode="auto">
            <a:xfrm>
              <a:off x="961874" y="1916832"/>
              <a:ext cx="3384376" cy="2819176"/>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9" name="Rectangle 3">
              <a:extLst>
                <a:ext uri="{FF2B5EF4-FFF2-40B4-BE49-F238E27FC236}">
                  <a16:creationId xmlns="" xmlns:a16="http://schemas.microsoft.com/office/drawing/2014/main" id="{AF22B0A7-A417-4BD9-8317-5104D3E76848}"/>
                </a:ext>
              </a:extLst>
            </p:cNvPr>
            <p:cNvSpPr txBox="1">
              <a:spLocks noChangeArrowheads="1"/>
            </p:cNvSpPr>
            <p:nvPr/>
          </p:nvSpPr>
          <p:spPr>
            <a:xfrm>
              <a:off x="1148859" y="2249906"/>
              <a:ext cx="3600400" cy="2952328"/>
            </a:xfrm>
            <a:prstGeom prst="rect">
              <a:avLst/>
            </a:prstGeom>
          </p:spPr>
          <p:txBody>
            <a:bodyPr vert="horz" wrap="square" lIns="87335" tIns="43667" rIns="87335" bIns="43667" numCol="1" anchor="t" anchorCtr="0" compatLnSpc="1">
              <a:prstTxWarp prst="textNoShape">
                <a:avLst/>
              </a:prstTxWarp>
            </a:bodyPr>
            <a:lstStyle>
              <a:lvl1pPr marL="342900" indent="-342900" algn="l" rtl="0" eaLnBrk="1" fontAlgn="base" hangingPunct="1">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chemeClr val="bg1"/>
                </a:buClr>
                <a:buSzPct val="12000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数据大集中</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buClr>
                  <a:schemeClr val="bg1"/>
                </a:buClr>
                <a:buSzPct val="12000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系统复杂了</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buClr>
                  <a:schemeClr val="bg1"/>
                </a:buClr>
                <a:buSzPct val="120000"/>
                <a:buFont typeface="Wingdings" panose="05000000000000000000" pitchFamily="2" charset="2"/>
                <a:buChar char="u"/>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云计算</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150000"/>
                </a:lnSpc>
                <a:buClr>
                  <a:schemeClr val="bg1"/>
                </a:buClr>
                <a:buSzPct val="120000"/>
                <a:buFont typeface="Wingdings" panose="05000000000000000000" pitchFamily="2" charset="2"/>
                <a:buChar char="u"/>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3G </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、物联网、三网合一</a:t>
              </a:r>
            </a:p>
            <a:p>
              <a:pPr>
                <a:lnSpc>
                  <a:spcPct val="150000"/>
                </a:lnSpc>
                <a:buClr>
                  <a:schemeClr val="bg1"/>
                </a:buClr>
                <a:buSzPct val="120000"/>
                <a:buFont typeface="Wingdings" panose="05000000000000000000" pitchFamily="2" charset="2"/>
                <a:buChar char="u"/>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web2.0 </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、微博、人肉搜索</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10" name="箭头: 虚尾 9">
            <a:extLst>
              <a:ext uri="{FF2B5EF4-FFF2-40B4-BE49-F238E27FC236}">
                <a16:creationId xmlns="" xmlns:a16="http://schemas.microsoft.com/office/drawing/2014/main" id="{0BB388C6-B063-4410-92D2-9C2FBFB730CC}"/>
              </a:ext>
            </a:extLst>
          </p:cNvPr>
          <p:cNvSpPr/>
          <p:nvPr/>
        </p:nvSpPr>
        <p:spPr bwMode="auto">
          <a:xfrm>
            <a:off x="4623685" y="3098154"/>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4677">
        <p15:prstTrans prst="crush"/>
      </p:transition>
    </mc:Choice>
    <mc:Fallback xmlns="">
      <p:transition spd="slow" advTm="46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3"/>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3"/>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strVal val="#ppt_w+.3"/>
                                          </p:val>
                                        </p:tav>
                                        <p:tav tm="100000">
                                          <p:val>
                                            <p:strVal val="#ppt_w"/>
                                          </p:val>
                                        </p:tav>
                                      </p:tavLst>
                                    </p:anim>
                                    <p:anim calcmode="lin" valueType="num">
                                      <p:cBhvr>
                                        <p:cTn id="26" dur="1000" fill="hold"/>
                                        <p:tgtEl>
                                          <p:spTgt spid="11"/>
                                        </p:tgtEl>
                                        <p:attrNameLst>
                                          <p:attrName>ppt_h</p:attrName>
                                        </p:attrNameLst>
                                      </p:cBhvr>
                                      <p:tavLst>
                                        <p:tav tm="0">
                                          <p:val>
                                            <p:strVal val="#ppt_h"/>
                                          </p:val>
                                        </p:tav>
                                        <p:tav tm="100000">
                                          <p:val>
                                            <p:strVal val="#ppt_h"/>
                                          </p:val>
                                        </p:tav>
                                      </p:tavLst>
                                    </p:anim>
                                    <p:animEffect transition="in" filter="fade">
                                      <p:cBhvr>
                                        <p:cTn id="27" dur="1000"/>
                                        <p:tgtEl>
                                          <p:spTgt spid="11"/>
                                        </p:tgtEl>
                                      </p:cBhvr>
                                    </p:animEffect>
                                  </p:childTnLst>
                                </p:cTn>
                              </p:par>
                              <p:par>
                                <p:cTn id="28" presetID="50" presetClass="entr" presetSubtype="0" decel="100000" fill="hold" grpId="0" nodeType="withEffect">
                                  <p:stCondLst>
                                    <p:cond delay="0"/>
                                  </p:stCondLst>
                                  <p:childTnLst>
                                    <p:set>
                                      <p:cBhvr>
                                        <p:cTn id="29" dur="1" fill="hold">
                                          <p:stCondLst>
                                            <p:cond delay="0"/>
                                          </p:stCondLst>
                                        </p:cTn>
                                        <p:tgtEl>
                                          <p:spTgt spid="925699"/>
                                        </p:tgtEl>
                                        <p:attrNameLst>
                                          <p:attrName>style.visibility</p:attrName>
                                        </p:attrNameLst>
                                      </p:cBhvr>
                                      <p:to>
                                        <p:strVal val="visible"/>
                                      </p:to>
                                    </p:set>
                                    <p:anim calcmode="lin" valueType="num">
                                      <p:cBhvr>
                                        <p:cTn id="30" dur="1000" fill="hold"/>
                                        <p:tgtEl>
                                          <p:spTgt spid="925699"/>
                                        </p:tgtEl>
                                        <p:attrNameLst>
                                          <p:attrName>ppt_w</p:attrName>
                                        </p:attrNameLst>
                                      </p:cBhvr>
                                      <p:tavLst>
                                        <p:tav tm="0">
                                          <p:val>
                                            <p:strVal val="#ppt_w+.3"/>
                                          </p:val>
                                        </p:tav>
                                        <p:tav tm="100000">
                                          <p:val>
                                            <p:strVal val="#ppt_w"/>
                                          </p:val>
                                        </p:tav>
                                      </p:tavLst>
                                    </p:anim>
                                    <p:anim calcmode="lin" valueType="num">
                                      <p:cBhvr>
                                        <p:cTn id="31" dur="1000" fill="hold"/>
                                        <p:tgtEl>
                                          <p:spTgt spid="925699"/>
                                        </p:tgtEl>
                                        <p:attrNameLst>
                                          <p:attrName>ppt_h</p:attrName>
                                        </p:attrNameLst>
                                      </p:cBhvr>
                                      <p:tavLst>
                                        <p:tav tm="0">
                                          <p:val>
                                            <p:strVal val="#ppt_h"/>
                                          </p:val>
                                        </p:tav>
                                        <p:tav tm="100000">
                                          <p:val>
                                            <p:strVal val="#ppt_h"/>
                                          </p:val>
                                        </p:tav>
                                      </p:tavLst>
                                    </p:anim>
                                    <p:animEffect transition="in" filter="fade">
                                      <p:cBhvr>
                                        <p:cTn id="32" dur="1000"/>
                                        <p:tgtEl>
                                          <p:spTgt spid="925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25699" grpId="0"/>
      <p:bldP spid="4"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7747" name="Rectangle 3"/>
          <p:cNvSpPr>
            <a:spLocks noGrp="1" noChangeArrowheads="1"/>
          </p:cNvSpPr>
          <p:nvPr>
            <p:ph type="body" idx="4294967295"/>
          </p:nvPr>
        </p:nvSpPr>
        <p:spPr>
          <a:xfrm>
            <a:off x="1703512" y="1844824"/>
            <a:ext cx="8931126" cy="4248472"/>
          </a:xfrm>
          <a:prstGeom prst="rect">
            <a:avLst/>
          </a:prstGeom>
        </p:spPr>
        <p:txBody>
          <a:bodyPr vert="horz" wrap="square" lIns="87335" tIns="43667" rIns="87335" bIns="43667" numCol="1" anchor="t" anchorCtr="0" compatLnSpc="1">
            <a:prstTxWarp prst="textNoShape">
              <a:avLst/>
            </a:prstTxWarp>
          </a:bodyPr>
          <a:lstStyle/>
          <a:p>
            <a:pPr>
              <a:lnSpc>
                <a:spcPct val="200000"/>
              </a:lnSpc>
              <a:buClr>
                <a:schemeClr val="bg1"/>
              </a:buClr>
              <a:buSzPct val="120000"/>
              <a:buFont typeface="Wingdings" panose="05000000000000000000" pitchFamily="2" charset="2"/>
              <a:buChar char="u"/>
            </a:pP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在一个机构中，</a:t>
            </a: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安全角色与责任的不明确</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是实施信息安全过程中的</a:t>
            </a: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最大障碍</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a:t>
            </a: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200000"/>
              </a:lnSpc>
              <a:buClr>
                <a:schemeClr val="bg1"/>
              </a:buClr>
              <a:buSzPct val="120000"/>
              <a:buFont typeface="Wingdings" panose="05000000000000000000" pitchFamily="2" charset="2"/>
              <a:buChar char="u"/>
            </a:pPr>
            <a:endParaRPr lang="en-US" altLang="zh-CN" sz="24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200000"/>
              </a:lnSpc>
              <a:buClr>
                <a:schemeClr val="bg1"/>
              </a:buClr>
              <a:buSzPct val="120000"/>
              <a:buFont typeface="Wingdings" panose="05000000000000000000" pitchFamily="2" charset="2"/>
              <a:buChar char="u"/>
            </a:pP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建立安全组织与落实责任</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是实施信息安全管理的</a:t>
            </a:r>
            <a:r>
              <a:rPr lang="zh-CN" altLang="en-US" sz="2800" b="1" dirty="0">
                <a:solidFill>
                  <a:schemeClr val="bg1"/>
                </a:solidFill>
                <a:latin typeface="微软雅黑" panose="020B0503020204020204" pitchFamily="34" charset="-122"/>
                <a:ea typeface="微软雅黑" panose="020B0503020204020204" pitchFamily="34" charset="-122"/>
                <a:cs typeface="+mn-ea"/>
                <a:sym typeface="+mn-lt"/>
              </a:rPr>
              <a:t>第一步</a:t>
            </a: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 </a:t>
            </a:r>
          </a:p>
        </p:txBody>
      </p:sp>
      <p:sp>
        <p:nvSpPr>
          <p:cNvPr id="4" name="Rectangle 2">
            <a:extLst>
              <a:ext uri="{FF2B5EF4-FFF2-40B4-BE49-F238E27FC236}">
                <a16:creationId xmlns="" xmlns:a16="http://schemas.microsoft.com/office/drawing/2014/main" id="{A112811C-52DC-4A34-B598-B8B03B913B5A}"/>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明确信息安全责任的重要性</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715">
        <p15:prstTrans prst="crush"/>
      </p:transition>
    </mc:Choice>
    <mc:Fallback xmlns="">
      <p:transition spd="slow" advTm="37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27747">
                                            <p:txEl>
                                              <p:pRg st="0" end="0"/>
                                            </p:txEl>
                                          </p:spTgt>
                                        </p:tgtEl>
                                        <p:attrNameLst>
                                          <p:attrName>style.visibility</p:attrName>
                                        </p:attrNameLst>
                                      </p:cBhvr>
                                      <p:to>
                                        <p:strVal val="visible"/>
                                      </p:to>
                                    </p:set>
                                    <p:animEffect transition="in" filter="wipe(left)">
                                      <p:cBhvr>
                                        <p:cTn id="14" dur="500"/>
                                        <p:tgtEl>
                                          <p:spTgt spid="92774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27747">
                                            <p:txEl>
                                              <p:pRg st="2" end="2"/>
                                            </p:txEl>
                                          </p:spTgt>
                                        </p:tgtEl>
                                        <p:attrNameLst>
                                          <p:attrName>style.visibility</p:attrName>
                                        </p:attrNameLst>
                                      </p:cBhvr>
                                      <p:to>
                                        <p:strVal val="visible"/>
                                      </p:to>
                                    </p:set>
                                    <p:animEffect transition="in" filter="wipe(left)">
                                      <p:cBhvr>
                                        <p:cTn id="19" dur="500"/>
                                        <p:tgtEl>
                                          <p:spTgt spid="927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47"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D4FCC6B1-75C9-411E-8EC3-507460DCB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12216" cy="6917687"/>
          </a:xfrm>
          <a:prstGeom prst="rect">
            <a:avLst/>
          </a:prstGeom>
        </p:spPr>
      </p:pic>
      <p:pic>
        <p:nvPicPr>
          <p:cNvPr id="18" name="图片 17">
            <a:extLst>
              <a:ext uri="{FF2B5EF4-FFF2-40B4-BE49-F238E27FC236}">
                <a16:creationId xmlns="" xmlns:a16="http://schemas.microsoft.com/office/drawing/2014/main" id="{8B78F20A-3F39-44A5-B4C7-BD54344881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7848" y="453565"/>
            <a:ext cx="3024336" cy="2951363"/>
          </a:xfrm>
          <a:prstGeom prst="rect">
            <a:avLst/>
          </a:prstGeom>
        </p:spPr>
      </p:pic>
      <p:sp>
        <p:nvSpPr>
          <p:cNvPr id="874499" name="Rectangle 2"/>
          <p:cNvSpPr>
            <a:spLocks noChangeArrowheads="1"/>
          </p:cNvSpPr>
          <p:nvPr/>
        </p:nvSpPr>
        <p:spPr bwMode="gray">
          <a:xfrm>
            <a:off x="2423592" y="4125320"/>
            <a:ext cx="7920880" cy="633047"/>
          </a:xfrm>
          <a:prstGeom prst="rect">
            <a:avLst/>
          </a:prstGeom>
          <a:noFill/>
          <a:ln w="9525">
            <a:noFill/>
            <a:miter lim="800000"/>
            <a:headEnd/>
            <a:tailEnd/>
          </a:ln>
        </p:spPr>
        <p:txBody>
          <a:bodyPr lIns="84392" tIns="42196" rIns="84392" bIns="42196" anchor="ctr"/>
          <a:lstStyle/>
          <a:p>
            <a:pPr algn="ctr"/>
            <a:r>
              <a:rPr lang="en-US" altLang="zh-CN" sz="5000" dirty="0">
                <a:solidFill>
                  <a:schemeClr val="bg1"/>
                </a:solidFill>
                <a:latin typeface="造字工房力黑（非商用）常规体" pitchFamily="50" charset="-122"/>
                <a:ea typeface="造字工房力黑（非商用）常规体" pitchFamily="50" charset="-122"/>
                <a:cs typeface="+mn-ea"/>
                <a:sym typeface="+mn-lt"/>
              </a:rPr>
              <a:t>03</a:t>
            </a:r>
            <a:r>
              <a:rPr lang="zh-CN" altLang="en-US" sz="5000" dirty="0">
                <a:solidFill>
                  <a:schemeClr val="bg1"/>
                </a:solidFill>
                <a:latin typeface="造字工房力黑（非商用）常规体" pitchFamily="50" charset="-122"/>
                <a:ea typeface="造字工房力黑（非商用）常规体" pitchFamily="50" charset="-122"/>
                <a:cs typeface="+mn-ea"/>
                <a:sym typeface="+mn-lt"/>
              </a:rPr>
              <a:t>、个人信息</a:t>
            </a:r>
            <a:endParaRPr lang="en-US" altLang="zh-CN" sz="5000" dirty="0">
              <a:solidFill>
                <a:schemeClr val="bg1"/>
              </a:solidFill>
              <a:latin typeface="造字工房力黑（非商用）常规体" pitchFamily="50" charset="-122"/>
              <a:ea typeface="造字工房力黑（非商用）常规体" pitchFamily="50" charset="-122"/>
              <a:cs typeface="+mn-ea"/>
              <a:sym typeface="+mn-lt"/>
            </a:endParaRPr>
          </a:p>
          <a:p>
            <a:pPr algn="ctr"/>
            <a:r>
              <a:rPr lang="zh-CN" altLang="en-US" sz="5000" dirty="0">
                <a:solidFill>
                  <a:schemeClr val="bg1"/>
                </a:solidFill>
                <a:latin typeface="造字工房力黑（非商用）常规体" pitchFamily="50" charset="-122"/>
                <a:ea typeface="造字工房力黑（非商用）常规体" pitchFamily="50" charset="-122"/>
                <a:cs typeface="+mn-ea"/>
                <a:sym typeface="+mn-lt"/>
              </a:rPr>
              <a:t>安全防护基本技能</a:t>
            </a:r>
            <a:endParaRPr lang="en-US" altLang="zh-CN" sz="50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extLst>
      <p:ext uri="{BB962C8B-B14F-4D97-AF65-F5344CB8AC3E}">
        <p14:creationId xmlns:p14="http://schemas.microsoft.com/office/powerpoint/2010/main" val="18138993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900" advTm="3568">
        <p14:glitter pattern="hexagon"/>
      </p:transition>
    </mc:Choice>
    <mc:Fallback xmlns="">
      <p:transition spd="slow" advTm="356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500" fill="hold"/>
                                        <p:tgtEl>
                                          <p:spTgt spid="16"/>
                                        </p:tgtEl>
                                        <p:attrNameLst>
                                          <p:attrName>ppt_w</p:attrName>
                                        </p:attrNameLst>
                                      </p:cBhvr>
                                      <p:tavLst>
                                        <p:tav tm="0">
                                          <p:val>
                                            <p:fltVal val="0"/>
                                          </p:val>
                                        </p:tav>
                                        <p:tav tm="100000">
                                          <p:val>
                                            <p:strVal val="#ppt_w"/>
                                          </p:val>
                                        </p:tav>
                                      </p:tavLst>
                                    </p:anim>
                                    <p:anim calcmode="lin" valueType="num">
                                      <p:cBhvr>
                                        <p:cTn id="8" dur="1500" fill="hold"/>
                                        <p:tgtEl>
                                          <p:spTgt spid="16"/>
                                        </p:tgtEl>
                                        <p:attrNameLst>
                                          <p:attrName>ppt_h</p:attrName>
                                        </p:attrNameLst>
                                      </p:cBhvr>
                                      <p:tavLst>
                                        <p:tav tm="0">
                                          <p:val>
                                            <p:fltVal val="0"/>
                                          </p:val>
                                        </p:tav>
                                        <p:tav tm="100000">
                                          <p:val>
                                            <p:strVal val="#ppt_h"/>
                                          </p:val>
                                        </p:tav>
                                      </p:tavLst>
                                    </p:anim>
                                    <p:animEffect transition="in" filter="fade">
                                      <p:cBhvr>
                                        <p:cTn id="9" dur="1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500" fill="hold"/>
                                        <p:tgtEl>
                                          <p:spTgt spid="18"/>
                                        </p:tgtEl>
                                        <p:attrNameLst>
                                          <p:attrName>ppt_w</p:attrName>
                                        </p:attrNameLst>
                                      </p:cBhvr>
                                      <p:tavLst>
                                        <p:tav tm="0">
                                          <p:val>
                                            <p:fltVal val="0"/>
                                          </p:val>
                                        </p:tav>
                                        <p:tav tm="100000">
                                          <p:val>
                                            <p:strVal val="#ppt_w"/>
                                          </p:val>
                                        </p:tav>
                                      </p:tavLst>
                                    </p:anim>
                                    <p:anim calcmode="lin" valueType="num">
                                      <p:cBhvr>
                                        <p:cTn id="13" dur="1500" fill="hold"/>
                                        <p:tgtEl>
                                          <p:spTgt spid="18"/>
                                        </p:tgtEl>
                                        <p:attrNameLst>
                                          <p:attrName>ppt_h</p:attrName>
                                        </p:attrNameLst>
                                      </p:cBhvr>
                                      <p:tavLst>
                                        <p:tav tm="0">
                                          <p:val>
                                            <p:fltVal val="0"/>
                                          </p:val>
                                        </p:tav>
                                        <p:tav tm="100000">
                                          <p:val>
                                            <p:strVal val="#ppt_h"/>
                                          </p:val>
                                        </p:tav>
                                      </p:tavLst>
                                    </p:anim>
                                    <p:animEffect transition="in" filter="fade">
                                      <p:cBhvr>
                                        <p:cTn id="14" dur="1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874499"/>
                                        </p:tgtEl>
                                        <p:attrNameLst>
                                          <p:attrName>style.visibility</p:attrName>
                                        </p:attrNameLst>
                                      </p:cBhvr>
                                      <p:to>
                                        <p:strVal val="visible"/>
                                      </p:to>
                                    </p:set>
                                    <p:anim calcmode="lin" valueType="num">
                                      <p:cBhvr>
                                        <p:cTn id="19" dur="1000" fill="hold"/>
                                        <p:tgtEl>
                                          <p:spTgt spid="874499"/>
                                        </p:tgtEl>
                                        <p:attrNameLst>
                                          <p:attrName>ppt_w</p:attrName>
                                        </p:attrNameLst>
                                      </p:cBhvr>
                                      <p:tavLst>
                                        <p:tav tm="0">
                                          <p:val>
                                            <p:strVal val="#ppt_w+.3"/>
                                          </p:val>
                                        </p:tav>
                                        <p:tav tm="100000">
                                          <p:val>
                                            <p:strVal val="#ppt_w"/>
                                          </p:val>
                                        </p:tav>
                                      </p:tavLst>
                                    </p:anim>
                                    <p:anim calcmode="lin" valueType="num">
                                      <p:cBhvr>
                                        <p:cTn id="20" dur="1000" fill="hold"/>
                                        <p:tgtEl>
                                          <p:spTgt spid="874499"/>
                                        </p:tgtEl>
                                        <p:attrNameLst>
                                          <p:attrName>ppt_h</p:attrName>
                                        </p:attrNameLst>
                                      </p:cBhvr>
                                      <p:tavLst>
                                        <p:tav tm="0">
                                          <p:val>
                                            <p:strVal val="#ppt_h"/>
                                          </p:val>
                                        </p:tav>
                                        <p:tav tm="100000">
                                          <p:val>
                                            <p:strVal val="#ppt_h"/>
                                          </p:val>
                                        </p:tav>
                                      </p:tavLst>
                                    </p:anim>
                                    <p:animEffect transition="in" filter="fade">
                                      <p:cBhvr>
                                        <p:cTn id="21" dur="1000"/>
                                        <p:tgtEl>
                                          <p:spTgt spid="874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449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 xmlns:a16="http://schemas.microsoft.com/office/drawing/2014/main" id="{B366184D-F1B3-45F2-B354-03079115BC78}"/>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为什么总是出现信息安全事件</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948225" name="PA_组合 948224">
            <a:extLst>
              <a:ext uri="{FF2B5EF4-FFF2-40B4-BE49-F238E27FC236}">
                <a16:creationId xmlns="" xmlns:a16="http://schemas.microsoft.com/office/drawing/2014/main" id="{E5A13483-172D-4B2D-ABF8-3B10185916D2}"/>
              </a:ext>
            </a:extLst>
          </p:cNvPr>
          <p:cNvGrpSpPr/>
          <p:nvPr>
            <p:custDataLst>
              <p:tags r:id="rId2"/>
            </p:custDataLst>
          </p:nvPr>
        </p:nvGrpSpPr>
        <p:grpSpPr>
          <a:xfrm>
            <a:off x="525520" y="2062751"/>
            <a:ext cx="10032325" cy="1969010"/>
            <a:chOff x="525520" y="2062751"/>
            <a:chExt cx="10032325" cy="1969010"/>
          </a:xfrm>
        </p:grpSpPr>
        <p:grpSp>
          <p:nvGrpSpPr>
            <p:cNvPr id="7" name="PA_iSľiḑè">
              <a:extLst>
                <a:ext uri="{FF2B5EF4-FFF2-40B4-BE49-F238E27FC236}">
                  <a16:creationId xmlns="" xmlns:a16="http://schemas.microsoft.com/office/drawing/2014/main" id="{CE6300A7-1BA1-4F8D-AA9D-2CE24519B72C}"/>
                </a:ext>
              </a:extLst>
            </p:cNvPr>
            <p:cNvGrpSpPr/>
            <p:nvPr>
              <p:custDataLst>
                <p:tags r:id="rId3"/>
              </p:custDataLst>
            </p:nvPr>
          </p:nvGrpSpPr>
          <p:grpSpPr>
            <a:xfrm rot="20834396">
              <a:off x="5877071" y="2357160"/>
              <a:ext cx="2091658" cy="1674601"/>
              <a:chOff x="6209776" y="2964464"/>
              <a:chExt cx="2091658" cy="1674601"/>
            </a:xfrm>
          </p:grpSpPr>
          <p:grpSp>
            <p:nvGrpSpPr>
              <p:cNvPr id="10" name="íṧḻïḍè">
                <a:extLst>
                  <a:ext uri="{FF2B5EF4-FFF2-40B4-BE49-F238E27FC236}">
                    <a16:creationId xmlns="" xmlns:a16="http://schemas.microsoft.com/office/drawing/2014/main" id="{A69DB809-3CBE-4C48-9F5D-90222D4A6E1F}"/>
                  </a:ext>
                </a:extLst>
              </p:cNvPr>
              <p:cNvGrpSpPr/>
              <p:nvPr/>
            </p:nvGrpSpPr>
            <p:grpSpPr>
              <a:xfrm rot="16902765">
                <a:off x="7154444" y="3492075"/>
                <a:ext cx="1530900" cy="763080"/>
                <a:chOff x="4332404" y="4149006"/>
                <a:chExt cx="1530900" cy="763080"/>
              </a:xfrm>
            </p:grpSpPr>
            <p:sp>
              <p:nvSpPr>
                <p:cNvPr id="18" name="ïṡľïḍê">
                  <a:extLst>
                    <a:ext uri="{FF2B5EF4-FFF2-40B4-BE49-F238E27FC236}">
                      <a16:creationId xmlns="" xmlns:a16="http://schemas.microsoft.com/office/drawing/2014/main" id="{D89B94EF-E60C-4540-955B-5155DBE965C9}"/>
                    </a:ext>
                  </a:extLst>
                </p:cNvPr>
                <p:cNvSpPr>
                  <a:spLocks/>
                </p:cNvSpPr>
                <p:nvPr/>
              </p:nvSpPr>
              <p:spPr bwMode="auto">
                <a:xfrm>
                  <a:off x="4987658" y="4417980"/>
                  <a:ext cx="195510" cy="196695"/>
                </a:xfrm>
                <a:prstGeom prst="ellipse">
                  <a:avLst/>
                </a:prstGeom>
                <a:solidFill>
                  <a:schemeClr val="accent3"/>
                </a:solidFill>
                <a:ln>
                  <a:noFill/>
                </a:ln>
                <a:effectLst>
                  <a:outerShdw blurRad="50800" dist="38100" dir="2700000" algn="tl" rotWithShape="0">
                    <a:prstClr val="black">
                      <a:alpha val="25000"/>
                    </a:prst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19" name="íś1iḍè">
                  <a:extLst>
                    <a:ext uri="{FF2B5EF4-FFF2-40B4-BE49-F238E27FC236}">
                      <a16:creationId xmlns="" xmlns:a16="http://schemas.microsoft.com/office/drawing/2014/main" id="{8392B469-72A8-4FB2-95FF-D405D8BEBEB3}"/>
                    </a:ext>
                  </a:extLst>
                </p:cNvPr>
                <p:cNvSpPr>
                  <a:spLocks/>
                </p:cNvSpPr>
                <p:nvPr/>
              </p:nvSpPr>
              <p:spPr bwMode="auto">
                <a:xfrm>
                  <a:off x="4351362" y="4172704"/>
                  <a:ext cx="1492983" cy="696726"/>
                </a:xfrm>
                <a:custGeom>
                  <a:avLst/>
                  <a:gdLst>
                    <a:gd name="T0" fmla="*/ 160 w 312"/>
                    <a:gd name="T1" fmla="*/ 91 h 145"/>
                    <a:gd name="T2" fmla="*/ 153 w 312"/>
                    <a:gd name="T3" fmla="*/ 92 h 145"/>
                    <a:gd name="T4" fmla="*/ 147 w 312"/>
                    <a:gd name="T5" fmla="*/ 91 h 145"/>
                    <a:gd name="T6" fmla="*/ 147 w 312"/>
                    <a:gd name="T7" fmla="*/ 145 h 145"/>
                    <a:gd name="T8" fmla="*/ 160 w 312"/>
                    <a:gd name="T9" fmla="*/ 145 h 145"/>
                    <a:gd name="T10" fmla="*/ 160 w 312"/>
                    <a:gd name="T11" fmla="*/ 91 h 145"/>
                    <a:gd name="T12" fmla="*/ 9 w 312"/>
                    <a:gd name="T13" fmla="*/ 4 h 145"/>
                    <a:gd name="T14" fmla="*/ 0 w 312"/>
                    <a:gd name="T15" fmla="*/ 14 h 145"/>
                    <a:gd name="T16" fmla="*/ 133 w 312"/>
                    <a:gd name="T17" fmla="*/ 77 h 145"/>
                    <a:gd name="T18" fmla="*/ 133 w 312"/>
                    <a:gd name="T19" fmla="*/ 71 h 145"/>
                    <a:gd name="T20" fmla="*/ 134 w 312"/>
                    <a:gd name="T21" fmla="*/ 63 h 145"/>
                    <a:gd name="T22" fmla="*/ 9 w 312"/>
                    <a:gd name="T23" fmla="*/ 4 h 145"/>
                    <a:gd name="T24" fmla="*/ 302 w 312"/>
                    <a:gd name="T25" fmla="*/ 0 h 145"/>
                    <a:gd name="T26" fmla="*/ 172 w 312"/>
                    <a:gd name="T27" fmla="*/ 63 h 145"/>
                    <a:gd name="T28" fmla="*/ 174 w 312"/>
                    <a:gd name="T29" fmla="*/ 71 h 145"/>
                    <a:gd name="T30" fmla="*/ 173 w 312"/>
                    <a:gd name="T31" fmla="*/ 77 h 145"/>
                    <a:gd name="T32" fmla="*/ 312 w 312"/>
                    <a:gd name="T33" fmla="*/ 9 h 145"/>
                    <a:gd name="T34" fmla="*/ 302 w 312"/>
                    <a:gd name="T3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145">
                      <a:moveTo>
                        <a:pt x="160" y="91"/>
                      </a:moveTo>
                      <a:cubicBezTo>
                        <a:pt x="158" y="92"/>
                        <a:pt x="156" y="92"/>
                        <a:pt x="153" y="92"/>
                      </a:cubicBezTo>
                      <a:cubicBezTo>
                        <a:pt x="151" y="92"/>
                        <a:pt x="149" y="92"/>
                        <a:pt x="147" y="91"/>
                      </a:cubicBezTo>
                      <a:cubicBezTo>
                        <a:pt x="147" y="145"/>
                        <a:pt x="147" y="145"/>
                        <a:pt x="147" y="145"/>
                      </a:cubicBezTo>
                      <a:cubicBezTo>
                        <a:pt x="160" y="145"/>
                        <a:pt x="160" y="145"/>
                        <a:pt x="160" y="145"/>
                      </a:cubicBezTo>
                      <a:cubicBezTo>
                        <a:pt x="160" y="91"/>
                        <a:pt x="160" y="91"/>
                        <a:pt x="160" y="91"/>
                      </a:cubicBezTo>
                      <a:moveTo>
                        <a:pt x="9" y="4"/>
                      </a:moveTo>
                      <a:cubicBezTo>
                        <a:pt x="0" y="14"/>
                        <a:pt x="0" y="14"/>
                        <a:pt x="0" y="14"/>
                      </a:cubicBezTo>
                      <a:cubicBezTo>
                        <a:pt x="36" y="50"/>
                        <a:pt x="83" y="72"/>
                        <a:pt x="133" y="77"/>
                      </a:cubicBezTo>
                      <a:cubicBezTo>
                        <a:pt x="133" y="75"/>
                        <a:pt x="133" y="73"/>
                        <a:pt x="133" y="71"/>
                      </a:cubicBezTo>
                      <a:cubicBezTo>
                        <a:pt x="133" y="69"/>
                        <a:pt x="133" y="66"/>
                        <a:pt x="134" y="63"/>
                      </a:cubicBezTo>
                      <a:cubicBezTo>
                        <a:pt x="87" y="59"/>
                        <a:pt x="43" y="39"/>
                        <a:pt x="9" y="4"/>
                      </a:cubicBezTo>
                      <a:moveTo>
                        <a:pt x="302" y="0"/>
                      </a:moveTo>
                      <a:cubicBezTo>
                        <a:pt x="268" y="36"/>
                        <a:pt x="222" y="59"/>
                        <a:pt x="172" y="63"/>
                      </a:cubicBezTo>
                      <a:cubicBezTo>
                        <a:pt x="174" y="66"/>
                        <a:pt x="174" y="69"/>
                        <a:pt x="174" y="71"/>
                      </a:cubicBezTo>
                      <a:cubicBezTo>
                        <a:pt x="174" y="73"/>
                        <a:pt x="174" y="75"/>
                        <a:pt x="173" y="77"/>
                      </a:cubicBezTo>
                      <a:cubicBezTo>
                        <a:pt x="226" y="72"/>
                        <a:pt x="276" y="48"/>
                        <a:pt x="312" y="9"/>
                      </a:cubicBezTo>
                      <a:cubicBezTo>
                        <a:pt x="302" y="0"/>
                        <a:pt x="302" y="0"/>
                        <a:pt x="302" y="0"/>
                      </a:cubicBezTo>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20" name="îśļïďê">
                  <a:extLst>
                    <a:ext uri="{FF2B5EF4-FFF2-40B4-BE49-F238E27FC236}">
                      <a16:creationId xmlns="" xmlns:a16="http://schemas.microsoft.com/office/drawing/2014/main" id="{77D9FD8F-7677-4D0A-B35C-2C51CA7BD91A}"/>
                    </a:ext>
                  </a:extLst>
                </p:cNvPr>
                <p:cNvSpPr>
                  <a:spLocks/>
                </p:cNvSpPr>
                <p:nvPr/>
              </p:nvSpPr>
              <p:spPr bwMode="auto">
                <a:xfrm>
                  <a:off x="5781545" y="4149006"/>
                  <a:ext cx="81759" cy="86498"/>
                </a:xfrm>
                <a:prstGeom prst="ellipse">
                  <a:avLst/>
                </a:prstGeom>
                <a:solidFill>
                  <a:schemeClr val="accent3"/>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21" name="îš1ïḑé">
                  <a:extLst>
                    <a:ext uri="{FF2B5EF4-FFF2-40B4-BE49-F238E27FC236}">
                      <a16:creationId xmlns="" xmlns:a16="http://schemas.microsoft.com/office/drawing/2014/main" id="{E29A6682-8E1F-4676-BBBF-4E4FB0E6AEA6}"/>
                    </a:ext>
                  </a:extLst>
                </p:cNvPr>
                <p:cNvSpPr>
                  <a:spLocks/>
                </p:cNvSpPr>
                <p:nvPr/>
              </p:nvSpPr>
              <p:spPr bwMode="auto">
                <a:xfrm>
                  <a:off x="5044533" y="4825588"/>
                  <a:ext cx="81759" cy="86498"/>
                </a:xfrm>
                <a:prstGeom prst="ellipse">
                  <a:avLst/>
                </a:prstGeom>
                <a:solidFill>
                  <a:schemeClr val="accent3"/>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22" name="iŝḷiḍê">
                  <a:extLst>
                    <a:ext uri="{FF2B5EF4-FFF2-40B4-BE49-F238E27FC236}">
                      <a16:creationId xmlns="" xmlns:a16="http://schemas.microsoft.com/office/drawing/2014/main" id="{83056B6F-BCC4-4DBB-B043-C2ABD7C9EFD9}"/>
                    </a:ext>
                  </a:extLst>
                </p:cNvPr>
                <p:cNvSpPr>
                  <a:spLocks/>
                </p:cNvSpPr>
                <p:nvPr/>
              </p:nvSpPr>
              <p:spPr bwMode="auto">
                <a:xfrm>
                  <a:off x="4332404" y="4172704"/>
                  <a:ext cx="85314" cy="86498"/>
                </a:xfrm>
                <a:prstGeom prst="ellipse">
                  <a:avLst/>
                </a:prstGeom>
                <a:solidFill>
                  <a:schemeClr val="accent3"/>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23" name="íṧľíḑé">
                  <a:extLst>
                    <a:ext uri="{FF2B5EF4-FFF2-40B4-BE49-F238E27FC236}">
                      <a16:creationId xmlns="" xmlns:a16="http://schemas.microsoft.com/office/drawing/2014/main" id="{7E7CC378-470D-4415-B408-8C4626B4C9E8}"/>
                    </a:ext>
                  </a:extLst>
                </p:cNvPr>
                <p:cNvSpPr>
                  <a:spLocks/>
                </p:cNvSpPr>
                <p:nvPr/>
              </p:nvSpPr>
              <p:spPr bwMode="auto">
                <a:xfrm>
                  <a:off x="5039793" y="4470116"/>
                  <a:ext cx="91238" cy="91238"/>
                </a:xfrm>
                <a:prstGeom prst="ellipse">
                  <a:avLst/>
                </a:prstGeom>
                <a:solidFill>
                  <a:srgbClr val="E6EB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grpSp>
          <p:grpSp>
            <p:nvGrpSpPr>
              <p:cNvPr id="11" name="íṥľidê">
                <a:extLst>
                  <a:ext uri="{FF2B5EF4-FFF2-40B4-BE49-F238E27FC236}">
                    <a16:creationId xmlns="" xmlns:a16="http://schemas.microsoft.com/office/drawing/2014/main" id="{657E1D1E-6C6D-480B-96C1-DCD009F9D5AA}"/>
                  </a:ext>
                </a:extLst>
              </p:cNvPr>
              <p:cNvGrpSpPr/>
              <p:nvPr/>
            </p:nvGrpSpPr>
            <p:grpSpPr>
              <a:xfrm>
                <a:off x="6209776" y="2964464"/>
                <a:ext cx="1471983" cy="1471983"/>
                <a:chOff x="6507779" y="2708920"/>
                <a:chExt cx="1471983" cy="1471983"/>
              </a:xfrm>
            </p:grpSpPr>
            <p:sp>
              <p:nvSpPr>
                <p:cNvPr id="12" name="iṡḻíḍè">
                  <a:extLst>
                    <a:ext uri="{FF2B5EF4-FFF2-40B4-BE49-F238E27FC236}">
                      <a16:creationId xmlns="" xmlns:a16="http://schemas.microsoft.com/office/drawing/2014/main" id="{CB01A4D3-CDF2-471E-8ACF-BAD48E449642}"/>
                    </a:ext>
                  </a:extLst>
                </p:cNvPr>
                <p:cNvSpPr/>
                <p:nvPr/>
              </p:nvSpPr>
              <p:spPr>
                <a:xfrm>
                  <a:off x="6507779" y="2708920"/>
                  <a:ext cx="1471983" cy="1471983"/>
                </a:xfrm>
                <a:prstGeom prst="ellipse">
                  <a:avLst/>
                </a:prstGeom>
                <a:solidFill>
                  <a:schemeClr val="bg1">
                    <a:alpha val="7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latin typeface="微软雅黑" panose="020B0503020204020204" pitchFamily="34" charset="-122"/>
                    <a:ea typeface="微软雅黑" panose="020B0503020204020204" pitchFamily="34" charset="-122"/>
                  </a:endParaRPr>
                </a:p>
              </p:txBody>
            </p:sp>
            <p:sp>
              <p:nvSpPr>
                <p:cNvPr id="13" name="ïşlîďé">
                  <a:extLst>
                    <a:ext uri="{FF2B5EF4-FFF2-40B4-BE49-F238E27FC236}">
                      <a16:creationId xmlns="" xmlns:a16="http://schemas.microsoft.com/office/drawing/2014/main" id="{272564C8-D964-49E5-A157-92E2EEDF72BA}"/>
                    </a:ext>
                  </a:extLst>
                </p:cNvPr>
                <p:cNvSpPr>
                  <a:spLocks/>
                </p:cNvSpPr>
                <p:nvPr/>
              </p:nvSpPr>
              <p:spPr bwMode="auto">
                <a:xfrm>
                  <a:off x="6592176" y="2791104"/>
                  <a:ext cx="1302213" cy="1304582"/>
                </a:xfrm>
                <a:prstGeom prst="ellipse">
                  <a:avLst/>
                </a:prstGeom>
                <a:solidFill>
                  <a:srgbClr val="0526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15" name="ïSḷïḑé">
                  <a:extLst>
                    <a:ext uri="{FF2B5EF4-FFF2-40B4-BE49-F238E27FC236}">
                      <a16:creationId xmlns="" xmlns:a16="http://schemas.microsoft.com/office/drawing/2014/main" id="{BDC96C30-895F-4CDD-8053-5EF03D015EF7}"/>
                    </a:ext>
                  </a:extLst>
                </p:cNvPr>
                <p:cNvSpPr>
                  <a:spLocks/>
                </p:cNvSpPr>
                <p:nvPr/>
              </p:nvSpPr>
              <p:spPr bwMode="auto">
                <a:xfrm>
                  <a:off x="6721331" y="2915519"/>
                  <a:ext cx="689616" cy="575864"/>
                </a:xfrm>
                <a:custGeom>
                  <a:avLst/>
                  <a:gdLst>
                    <a:gd name="T0" fmla="*/ 0 w 144"/>
                    <a:gd name="T1" fmla="*/ 119 h 120"/>
                    <a:gd name="T2" fmla="*/ 0 w 144"/>
                    <a:gd name="T3" fmla="*/ 118 h 120"/>
                    <a:gd name="T4" fmla="*/ 0 w 144"/>
                    <a:gd name="T5" fmla="*/ 117 h 120"/>
                    <a:gd name="T6" fmla="*/ 0 w 144"/>
                    <a:gd name="T7" fmla="*/ 116 h 120"/>
                    <a:gd name="T8" fmla="*/ 0 w 144"/>
                    <a:gd name="T9" fmla="*/ 116 h 120"/>
                    <a:gd name="T10" fmla="*/ 0 w 144"/>
                    <a:gd name="T11" fmla="*/ 115 h 120"/>
                    <a:gd name="T12" fmla="*/ 0 w 144"/>
                    <a:gd name="T13" fmla="*/ 114 h 120"/>
                    <a:gd name="T14" fmla="*/ 0 w 144"/>
                    <a:gd name="T15" fmla="*/ 114 h 120"/>
                    <a:gd name="T16" fmla="*/ 0 w 144"/>
                    <a:gd name="T17" fmla="*/ 113 h 120"/>
                    <a:gd name="T18" fmla="*/ 0 w 144"/>
                    <a:gd name="T19" fmla="*/ 112 h 120"/>
                    <a:gd name="T20" fmla="*/ 0 w 144"/>
                    <a:gd name="T21" fmla="*/ 112 h 120"/>
                    <a:gd name="T22" fmla="*/ 0 w 144"/>
                    <a:gd name="T23" fmla="*/ 111 h 120"/>
                    <a:gd name="T24" fmla="*/ 0 w 144"/>
                    <a:gd name="T25" fmla="*/ 110 h 120"/>
                    <a:gd name="T26" fmla="*/ 144 w 144"/>
                    <a:gd name="T27" fmla="*/ 6 h 120"/>
                    <a:gd name="T28" fmla="*/ 142 w 144"/>
                    <a:gd name="T29" fmla="*/ 5 h 120"/>
                    <a:gd name="T30" fmla="*/ 142 w 144"/>
                    <a:gd name="T31" fmla="*/ 5 h 120"/>
                    <a:gd name="T32" fmla="*/ 141 w 144"/>
                    <a:gd name="T33" fmla="*/ 5 h 120"/>
                    <a:gd name="T34" fmla="*/ 140 w 144"/>
                    <a:gd name="T35" fmla="*/ 5 h 120"/>
                    <a:gd name="T36" fmla="*/ 140 w 144"/>
                    <a:gd name="T37" fmla="*/ 4 h 120"/>
                    <a:gd name="T38" fmla="*/ 139 w 144"/>
                    <a:gd name="T39" fmla="*/ 4 h 120"/>
                    <a:gd name="T40" fmla="*/ 139 w 144"/>
                    <a:gd name="T41" fmla="*/ 4 h 120"/>
                    <a:gd name="T42" fmla="*/ 138 w 144"/>
                    <a:gd name="T43" fmla="*/ 4 h 120"/>
                    <a:gd name="T44" fmla="*/ 138 w 144"/>
                    <a:gd name="T45" fmla="*/ 4 h 120"/>
                    <a:gd name="T46" fmla="*/ 137 w 144"/>
                    <a:gd name="T47" fmla="*/ 4 h 120"/>
                    <a:gd name="T48" fmla="*/ 136 w 144"/>
                    <a:gd name="T49" fmla="*/ 3 h 120"/>
                    <a:gd name="T50" fmla="*/ 136 w 144"/>
                    <a:gd name="T51" fmla="*/ 3 h 120"/>
                    <a:gd name="T52" fmla="*/ 135 w 144"/>
                    <a:gd name="T53" fmla="*/ 3 h 120"/>
                    <a:gd name="T54" fmla="*/ 134 w 144"/>
                    <a:gd name="T55" fmla="*/ 3 h 120"/>
                    <a:gd name="T56" fmla="*/ 133 w 144"/>
                    <a:gd name="T57" fmla="*/ 3 h 120"/>
                    <a:gd name="T58" fmla="*/ 132 w 144"/>
                    <a:gd name="T59" fmla="*/ 2 h 120"/>
                    <a:gd name="T60" fmla="*/ 132 w 144"/>
                    <a:gd name="T61" fmla="*/ 2 h 120"/>
                    <a:gd name="T62" fmla="*/ 131 w 144"/>
                    <a:gd name="T63" fmla="*/ 2 h 120"/>
                    <a:gd name="T64" fmla="*/ 130 w 144"/>
                    <a:gd name="T65" fmla="*/ 2 h 120"/>
                    <a:gd name="T66" fmla="*/ 129 w 144"/>
                    <a:gd name="T67" fmla="*/ 2 h 120"/>
                    <a:gd name="T68" fmla="*/ 128 w 144"/>
                    <a:gd name="T69" fmla="*/ 2 h 120"/>
                    <a:gd name="T70" fmla="*/ 127 w 144"/>
                    <a:gd name="T71" fmla="*/ 2 h 120"/>
                    <a:gd name="T72" fmla="*/ 126 w 144"/>
                    <a:gd name="T73" fmla="*/ 1 h 120"/>
                    <a:gd name="T74" fmla="*/ 126 w 144"/>
                    <a:gd name="T75" fmla="*/ 1 h 120"/>
                    <a:gd name="T76" fmla="*/ 125 w 144"/>
                    <a:gd name="T77" fmla="*/ 1 h 120"/>
                    <a:gd name="T78" fmla="*/ 124 w 144"/>
                    <a:gd name="T79" fmla="*/ 1 h 120"/>
                    <a:gd name="T80" fmla="*/ 123 w 144"/>
                    <a:gd name="T81" fmla="*/ 1 h 120"/>
                    <a:gd name="T82" fmla="*/ 122 w 144"/>
                    <a:gd name="T83" fmla="*/ 1 h 120"/>
                    <a:gd name="T84" fmla="*/ 122 w 144"/>
                    <a:gd name="T85" fmla="*/ 1 h 120"/>
                    <a:gd name="T86" fmla="*/ 121 w 144"/>
                    <a:gd name="T87" fmla="*/ 1 h 120"/>
                    <a:gd name="T88" fmla="*/ 121 w 144"/>
                    <a:gd name="T89" fmla="*/ 1 h 120"/>
                    <a:gd name="T90" fmla="*/ 120 w 144"/>
                    <a:gd name="T91" fmla="*/ 1 h 120"/>
                    <a:gd name="T92" fmla="*/ 119 w 144"/>
                    <a:gd name="T93" fmla="*/ 1 h 120"/>
                    <a:gd name="T94" fmla="*/ 119 w 144"/>
                    <a:gd name="T95" fmla="*/ 1 h 120"/>
                    <a:gd name="T96" fmla="*/ 118 w 144"/>
                    <a:gd name="T97" fmla="*/ 0 h 120"/>
                    <a:gd name="T98" fmla="*/ 118 w 144"/>
                    <a:gd name="T99" fmla="*/ 0 h 120"/>
                    <a:gd name="T100" fmla="*/ 117 w 144"/>
                    <a:gd name="T101" fmla="*/ 0 h 120"/>
                    <a:gd name="T102" fmla="*/ 116 w 144"/>
                    <a:gd name="T103" fmla="*/ 0 h 120"/>
                    <a:gd name="T104" fmla="*/ 116 w 144"/>
                    <a:gd name="T105" fmla="*/ 0 h 120"/>
                    <a:gd name="T106" fmla="*/ 115 w 144"/>
                    <a:gd name="T107" fmla="*/ 0 h 120"/>
                    <a:gd name="T108" fmla="*/ 114 w 144"/>
                    <a:gd name="T109" fmla="*/ 0 h 120"/>
                    <a:gd name="T110" fmla="*/ 114 w 144"/>
                    <a:gd name="T111" fmla="*/ 0 h 120"/>
                    <a:gd name="T112" fmla="*/ 113 w 144"/>
                    <a:gd name="T113" fmla="*/ 0 h 120"/>
                    <a:gd name="T114" fmla="*/ 113 w 144"/>
                    <a:gd name="T115" fmla="*/ 0 h 120"/>
                    <a:gd name="T116" fmla="*/ 112 w 144"/>
                    <a:gd name="T117" fmla="*/ 0 h 120"/>
                    <a:gd name="T118" fmla="*/ 111 w 144"/>
                    <a:gd name="T119" fmla="*/ 0 h 120"/>
                    <a:gd name="T120" fmla="*/ 111 w 144"/>
                    <a:gd name="T121" fmla="*/ 0 h 120"/>
                    <a:gd name="T122" fmla="*/ 110 w 144"/>
                    <a:gd name="T123"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120">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8"/>
                      </a:cubicBezTo>
                      <a:cubicBezTo>
                        <a:pt x="0" y="118"/>
                        <a:pt x="0" y="118"/>
                        <a:pt x="0" y="118"/>
                      </a:cubicBezTo>
                      <a:moveTo>
                        <a:pt x="0" y="118"/>
                      </a:moveTo>
                      <a:cubicBezTo>
                        <a:pt x="0" y="118"/>
                        <a:pt x="0" y="118"/>
                        <a:pt x="0" y="118"/>
                      </a:cubicBezTo>
                      <a:cubicBezTo>
                        <a:pt x="0" y="118"/>
                        <a:pt x="0" y="118"/>
                        <a:pt x="0" y="118"/>
                      </a:cubicBezTo>
                      <a:moveTo>
                        <a:pt x="0" y="118"/>
                      </a:moveTo>
                      <a:cubicBezTo>
                        <a:pt x="0" y="118"/>
                        <a:pt x="0" y="118"/>
                        <a:pt x="0" y="118"/>
                      </a:cubicBezTo>
                      <a:cubicBezTo>
                        <a:pt x="0" y="118"/>
                        <a:pt x="0" y="118"/>
                        <a:pt x="0" y="118"/>
                      </a:cubicBezTo>
                      <a:moveTo>
                        <a:pt x="0" y="117"/>
                      </a:moveTo>
                      <a:cubicBezTo>
                        <a:pt x="0" y="117"/>
                        <a:pt x="0" y="117"/>
                        <a:pt x="0" y="117"/>
                      </a:cubicBezTo>
                      <a:cubicBezTo>
                        <a:pt x="0" y="117"/>
                        <a:pt x="0" y="117"/>
                        <a:pt x="0" y="117"/>
                      </a:cubicBezTo>
                      <a:moveTo>
                        <a:pt x="0" y="117"/>
                      </a:moveTo>
                      <a:cubicBezTo>
                        <a:pt x="0" y="117"/>
                        <a:pt x="0" y="117"/>
                        <a:pt x="0" y="117"/>
                      </a:cubicBezTo>
                      <a:cubicBezTo>
                        <a:pt x="0" y="117"/>
                        <a:pt x="0" y="117"/>
                        <a:pt x="0" y="117"/>
                      </a:cubicBezTo>
                      <a:moveTo>
                        <a:pt x="0" y="117"/>
                      </a:moveTo>
                      <a:cubicBezTo>
                        <a:pt x="0" y="117"/>
                        <a:pt x="0" y="117"/>
                        <a:pt x="0" y="117"/>
                      </a:cubicBezTo>
                      <a:cubicBezTo>
                        <a:pt x="0" y="117"/>
                        <a:pt x="0" y="117"/>
                        <a:pt x="0" y="117"/>
                      </a:cubicBezTo>
                      <a:moveTo>
                        <a:pt x="0" y="116"/>
                      </a:moveTo>
                      <a:cubicBezTo>
                        <a:pt x="0" y="116"/>
                        <a:pt x="0" y="116"/>
                        <a:pt x="0" y="116"/>
                      </a:cubicBezTo>
                      <a:cubicBezTo>
                        <a:pt x="0" y="116"/>
                        <a:pt x="0" y="116"/>
                        <a:pt x="0" y="116"/>
                      </a:cubicBezTo>
                      <a:moveTo>
                        <a:pt x="0" y="116"/>
                      </a:moveTo>
                      <a:cubicBezTo>
                        <a:pt x="0" y="116"/>
                        <a:pt x="0" y="116"/>
                        <a:pt x="0" y="116"/>
                      </a:cubicBezTo>
                      <a:cubicBezTo>
                        <a:pt x="0" y="116"/>
                        <a:pt x="0" y="116"/>
                        <a:pt x="0" y="116"/>
                      </a:cubicBezTo>
                      <a:moveTo>
                        <a:pt x="0" y="116"/>
                      </a:moveTo>
                      <a:cubicBezTo>
                        <a:pt x="0" y="116"/>
                        <a:pt x="0" y="116"/>
                        <a:pt x="0" y="116"/>
                      </a:cubicBezTo>
                      <a:cubicBezTo>
                        <a:pt x="0" y="116"/>
                        <a:pt x="0" y="116"/>
                        <a:pt x="0" y="116"/>
                      </a:cubicBezTo>
                      <a:moveTo>
                        <a:pt x="0" y="116"/>
                      </a:moveTo>
                      <a:cubicBezTo>
                        <a:pt x="0" y="116"/>
                        <a:pt x="0" y="116"/>
                        <a:pt x="0" y="116"/>
                      </a:cubicBezTo>
                      <a:cubicBezTo>
                        <a:pt x="0" y="116"/>
                        <a:pt x="0" y="116"/>
                        <a:pt x="0" y="116"/>
                      </a:cubicBezTo>
                      <a:moveTo>
                        <a:pt x="0" y="115"/>
                      </a:moveTo>
                      <a:cubicBezTo>
                        <a:pt x="0" y="115"/>
                        <a:pt x="0" y="115"/>
                        <a:pt x="0" y="115"/>
                      </a:cubicBezTo>
                      <a:cubicBezTo>
                        <a:pt x="0" y="115"/>
                        <a:pt x="0" y="115"/>
                        <a:pt x="0" y="115"/>
                      </a:cubicBezTo>
                      <a:moveTo>
                        <a:pt x="0" y="115"/>
                      </a:moveTo>
                      <a:cubicBezTo>
                        <a:pt x="0" y="115"/>
                        <a:pt x="0" y="115"/>
                        <a:pt x="0" y="115"/>
                      </a:cubicBezTo>
                      <a:cubicBezTo>
                        <a:pt x="0" y="115"/>
                        <a:pt x="0" y="115"/>
                        <a:pt x="0" y="115"/>
                      </a:cubicBezTo>
                      <a:moveTo>
                        <a:pt x="0" y="115"/>
                      </a:moveTo>
                      <a:cubicBezTo>
                        <a:pt x="0" y="115"/>
                        <a:pt x="0" y="115"/>
                        <a:pt x="0" y="115"/>
                      </a:cubicBezTo>
                      <a:cubicBezTo>
                        <a:pt x="0" y="115"/>
                        <a:pt x="0" y="115"/>
                        <a:pt x="0" y="115"/>
                      </a:cubicBezTo>
                      <a:moveTo>
                        <a:pt x="0" y="115"/>
                      </a:moveTo>
                      <a:cubicBezTo>
                        <a:pt x="0" y="115"/>
                        <a:pt x="0" y="115"/>
                        <a:pt x="0" y="115"/>
                      </a:cubicBezTo>
                      <a:cubicBezTo>
                        <a:pt x="0" y="115"/>
                        <a:pt x="0" y="115"/>
                        <a:pt x="0" y="115"/>
                      </a:cubicBezTo>
                      <a:moveTo>
                        <a:pt x="0" y="114"/>
                      </a:moveTo>
                      <a:cubicBezTo>
                        <a:pt x="0" y="114"/>
                        <a:pt x="0" y="114"/>
                        <a:pt x="0" y="115"/>
                      </a:cubicBezTo>
                      <a:cubicBezTo>
                        <a:pt x="0" y="114"/>
                        <a:pt x="0" y="114"/>
                        <a:pt x="0" y="114"/>
                      </a:cubicBezTo>
                      <a:moveTo>
                        <a:pt x="0" y="114"/>
                      </a:moveTo>
                      <a:cubicBezTo>
                        <a:pt x="0" y="114"/>
                        <a:pt x="0" y="114"/>
                        <a:pt x="0" y="114"/>
                      </a:cubicBezTo>
                      <a:cubicBezTo>
                        <a:pt x="0" y="114"/>
                        <a:pt x="0" y="114"/>
                        <a:pt x="0" y="114"/>
                      </a:cubicBezTo>
                      <a:moveTo>
                        <a:pt x="0" y="114"/>
                      </a:moveTo>
                      <a:cubicBezTo>
                        <a:pt x="0" y="114"/>
                        <a:pt x="0" y="114"/>
                        <a:pt x="0" y="114"/>
                      </a:cubicBezTo>
                      <a:cubicBezTo>
                        <a:pt x="0" y="114"/>
                        <a:pt x="0" y="114"/>
                        <a:pt x="0" y="114"/>
                      </a:cubicBezTo>
                      <a:moveTo>
                        <a:pt x="0" y="114"/>
                      </a:moveTo>
                      <a:cubicBezTo>
                        <a:pt x="0" y="114"/>
                        <a:pt x="0" y="114"/>
                        <a:pt x="0" y="114"/>
                      </a:cubicBezTo>
                      <a:cubicBezTo>
                        <a:pt x="0" y="114"/>
                        <a:pt x="0" y="114"/>
                        <a:pt x="0" y="114"/>
                      </a:cubicBezTo>
                      <a:moveTo>
                        <a:pt x="0" y="114"/>
                      </a:moveTo>
                      <a:cubicBezTo>
                        <a:pt x="0" y="114"/>
                        <a:pt x="0" y="114"/>
                        <a:pt x="0" y="114"/>
                      </a:cubicBezTo>
                      <a:cubicBezTo>
                        <a:pt x="0" y="114"/>
                        <a:pt x="0" y="114"/>
                        <a:pt x="0" y="114"/>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0"/>
                      </a:moveTo>
                      <a:cubicBezTo>
                        <a:pt x="0" y="110"/>
                        <a:pt x="0" y="110"/>
                        <a:pt x="0" y="111"/>
                      </a:cubicBezTo>
                      <a:cubicBezTo>
                        <a:pt x="0" y="110"/>
                        <a:pt x="0" y="110"/>
                        <a:pt x="0" y="110"/>
                      </a:cubicBezTo>
                      <a:moveTo>
                        <a:pt x="0" y="110"/>
                      </a:moveTo>
                      <a:cubicBezTo>
                        <a:pt x="0" y="110"/>
                        <a:pt x="0" y="110"/>
                        <a:pt x="0" y="110"/>
                      </a:cubicBezTo>
                      <a:cubicBezTo>
                        <a:pt x="0" y="110"/>
                        <a:pt x="0" y="110"/>
                        <a:pt x="0" y="110"/>
                      </a:cubicBezTo>
                      <a:moveTo>
                        <a:pt x="0" y="110"/>
                      </a:moveTo>
                      <a:cubicBezTo>
                        <a:pt x="0" y="110"/>
                        <a:pt x="0" y="110"/>
                        <a:pt x="0" y="110"/>
                      </a:cubicBezTo>
                      <a:cubicBezTo>
                        <a:pt x="0" y="110"/>
                        <a:pt x="0" y="110"/>
                        <a:pt x="0" y="110"/>
                      </a:cubicBezTo>
                      <a:moveTo>
                        <a:pt x="0" y="110"/>
                      </a:moveTo>
                      <a:cubicBezTo>
                        <a:pt x="0" y="110"/>
                        <a:pt x="0" y="110"/>
                        <a:pt x="0" y="110"/>
                      </a:cubicBezTo>
                      <a:cubicBezTo>
                        <a:pt x="0" y="110"/>
                        <a:pt x="0" y="110"/>
                        <a:pt x="0" y="110"/>
                      </a:cubicBezTo>
                      <a:moveTo>
                        <a:pt x="144" y="6"/>
                      </a:moveTo>
                      <a:cubicBezTo>
                        <a:pt x="144" y="6"/>
                        <a:pt x="144" y="6"/>
                        <a:pt x="144" y="6"/>
                      </a:cubicBezTo>
                      <a:cubicBezTo>
                        <a:pt x="144" y="6"/>
                        <a:pt x="144" y="6"/>
                        <a:pt x="144" y="6"/>
                      </a:cubicBezTo>
                      <a:moveTo>
                        <a:pt x="143" y="5"/>
                      </a:moveTo>
                      <a:cubicBezTo>
                        <a:pt x="143" y="5"/>
                        <a:pt x="143" y="5"/>
                        <a:pt x="143" y="5"/>
                      </a:cubicBezTo>
                      <a:cubicBezTo>
                        <a:pt x="143" y="5"/>
                        <a:pt x="143" y="5"/>
                        <a:pt x="143" y="5"/>
                      </a:cubicBezTo>
                      <a:moveTo>
                        <a:pt x="143" y="5"/>
                      </a:moveTo>
                      <a:cubicBezTo>
                        <a:pt x="143" y="5"/>
                        <a:pt x="143" y="5"/>
                        <a:pt x="143" y="5"/>
                      </a:cubicBezTo>
                      <a:cubicBezTo>
                        <a:pt x="143" y="5"/>
                        <a:pt x="143" y="5"/>
                        <a:pt x="143" y="5"/>
                      </a:cubicBezTo>
                      <a:moveTo>
                        <a:pt x="142" y="5"/>
                      </a:moveTo>
                      <a:cubicBezTo>
                        <a:pt x="142" y="5"/>
                        <a:pt x="142" y="5"/>
                        <a:pt x="142" y="5"/>
                      </a:cubicBezTo>
                      <a:cubicBezTo>
                        <a:pt x="142" y="5"/>
                        <a:pt x="142" y="5"/>
                        <a:pt x="142" y="5"/>
                      </a:cubicBezTo>
                      <a:moveTo>
                        <a:pt x="142" y="5"/>
                      </a:moveTo>
                      <a:cubicBezTo>
                        <a:pt x="142" y="5"/>
                        <a:pt x="142" y="5"/>
                        <a:pt x="142" y="5"/>
                      </a:cubicBezTo>
                      <a:cubicBezTo>
                        <a:pt x="142" y="5"/>
                        <a:pt x="142" y="5"/>
                        <a:pt x="142" y="5"/>
                      </a:cubicBezTo>
                      <a:moveTo>
                        <a:pt x="142" y="5"/>
                      </a:moveTo>
                      <a:cubicBezTo>
                        <a:pt x="142" y="5"/>
                        <a:pt x="142" y="5"/>
                        <a:pt x="142" y="5"/>
                      </a:cubicBezTo>
                      <a:cubicBezTo>
                        <a:pt x="142" y="5"/>
                        <a:pt x="142" y="5"/>
                        <a:pt x="142" y="5"/>
                      </a:cubicBezTo>
                      <a:moveTo>
                        <a:pt x="142" y="5"/>
                      </a:moveTo>
                      <a:cubicBezTo>
                        <a:pt x="142" y="5"/>
                        <a:pt x="142" y="5"/>
                        <a:pt x="142" y="5"/>
                      </a:cubicBezTo>
                      <a:cubicBezTo>
                        <a:pt x="142" y="5"/>
                        <a:pt x="142" y="5"/>
                        <a:pt x="142" y="5"/>
                      </a:cubicBezTo>
                      <a:moveTo>
                        <a:pt x="142" y="5"/>
                      </a:moveTo>
                      <a:cubicBezTo>
                        <a:pt x="142" y="5"/>
                        <a:pt x="142" y="5"/>
                        <a:pt x="142" y="5"/>
                      </a:cubicBezTo>
                      <a:cubicBezTo>
                        <a:pt x="142" y="5"/>
                        <a:pt x="142" y="5"/>
                        <a:pt x="142" y="5"/>
                      </a:cubicBezTo>
                      <a:moveTo>
                        <a:pt x="141" y="5"/>
                      </a:moveTo>
                      <a:cubicBezTo>
                        <a:pt x="141" y="5"/>
                        <a:pt x="141" y="5"/>
                        <a:pt x="141" y="5"/>
                      </a:cubicBezTo>
                      <a:cubicBezTo>
                        <a:pt x="141" y="5"/>
                        <a:pt x="141" y="5"/>
                        <a:pt x="141" y="5"/>
                      </a:cubicBezTo>
                      <a:moveTo>
                        <a:pt x="141" y="5"/>
                      </a:moveTo>
                      <a:cubicBezTo>
                        <a:pt x="141" y="5"/>
                        <a:pt x="141" y="5"/>
                        <a:pt x="141" y="5"/>
                      </a:cubicBezTo>
                      <a:cubicBezTo>
                        <a:pt x="141" y="5"/>
                        <a:pt x="141" y="5"/>
                        <a:pt x="141" y="5"/>
                      </a:cubicBezTo>
                      <a:moveTo>
                        <a:pt x="141" y="5"/>
                      </a:moveTo>
                      <a:cubicBezTo>
                        <a:pt x="141" y="5"/>
                        <a:pt x="141" y="5"/>
                        <a:pt x="141" y="5"/>
                      </a:cubicBezTo>
                      <a:cubicBezTo>
                        <a:pt x="141" y="5"/>
                        <a:pt x="141" y="5"/>
                        <a:pt x="141" y="5"/>
                      </a:cubicBezTo>
                      <a:moveTo>
                        <a:pt x="141" y="5"/>
                      </a:moveTo>
                      <a:cubicBezTo>
                        <a:pt x="141" y="5"/>
                        <a:pt x="141" y="5"/>
                        <a:pt x="141" y="5"/>
                      </a:cubicBezTo>
                      <a:cubicBezTo>
                        <a:pt x="141" y="5"/>
                        <a:pt x="141" y="5"/>
                        <a:pt x="141" y="5"/>
                      </a:cubicBezTo>
                      <a:moveTo>
                        <a:pt x="140" y="5"/>
                      </a:moveTo>
                      <a:cubicBezTo>
                        <a:pt x="140" y="5"/>
                        <a:pt x="141" y="5"/>
                        <a:pt x="141" y="5"/>
                      </a:cubicBezTo>
                      <a:cubicBezTo>
                        <a:pt x="141" y="5"/>
                        <a:pt x="140" y="5"/>
                        <a:pt x="140" y="5"/>
                      </a:cubicBezTo>
                      <a:moveTo>
                        <a:pt x="140" y="5"/>
                      </a:moveTo>
                      <a:cubicBezTo>
                        <a:pt x="140" y="5"/>
                        <a:pt x="140" y="5"/>
                        <a:pt x="140" y="5"/>
                      </a:cubicBezTo>
                      <a:cubicBezTo>
                        <a:pt x="140" y="5"/>
                        <a:pt x="140" y="5"/>
                        <a:pt x="140" y="5"/>
                      </a:cubicBezTo>
                      <a:moveTo>
                        <a:pt x="140" y="4"/>
                      </a:moveTo>
                      <a:cubicBezTo>
                        <a:pt x="140" y="4"/>
                        <a:pt x="140" y="4"/>
                        <a:pt x="140" y="4"/>
                      </a:cubicBezTo>
                      <a:cubicBezTo>
                        <a:pt x="140" y="4"/>
                        <a:pt x="140" y="4"/>
                        <a:pt x="140" y="4"/>
                      </a:cubicBezTo>
                      <a:moveTo>
                        <a:pt x="140" y="4"/>
                      </a:moveTo>
                      <a:cubicBezTo>
                        <a:pt x="140" y="4"/>
                        <a:pt x="140" y="4"/>
                        <a:pt x="140" y="4"/>
                      </a:cubicBezTo>
                      <a:cubicBezTo>
                        <a:pt x="140" y="4"/>
                        <a:pt x="140" y="4"/>
                        <a:pt x="140" y="4"/>
                      </a:cubicBezTo>
                      <a:moveTo>
                        <a:pt x="140" y="4"/>
                      </a:moveTo>
                      <a:cubicBezTo>
                        <a:pt x="140" y="4"/>
                        <a:pt x="140" y="4"/>
                        <a:pt x="140" y="4"/>
                      </a:cubicBezTo>
                      <a:cubicBezTo>
                        <a:pt x="140" y="4"/>
                        <a:pt x="140" y="4"/>
                        <a:pt x="140" y="4"/>
                      </a:cubicBezTo>
                      <a:moveTo>
                        <a:pt x="140" y="4"/>
                      </a:moveTo>
                      <a:cubicBezTo>
                        <a:pt x="140" y="4"/>
                        <a:pt x="140" y="4"/>
                        <a:pt x="140" y="4"/>
                      </a:cubicBezTo>
                      <a:cubicBezTo>
                        <a:pt x="140" y="4"/>
                        <a:pt x="140" y="4"/>
                        <a:pt x="140" y="4"/>
                      </a:cubicBezTo>
                      <a:moveTo>
                        <a:pt x="139" y="4"/>
                      </a:moveTo>
                      <a:cubicBezTo>
                        <a:pt x="139" y="4"/>
                        <a:pt x="139" y="4"/>
                        <a:pt x="139" y="4"/>
                      </a:cubicBezTo>
                      <a:cubicBezTo>
                        <a:pt x="139" y="4"/>
                        <a:pt x="139" y="4"/>
                        <a:pt x="139" y="4"/>
                      </a:cubicBezTo>
                      <a:moveTo>
                        <a:pt x="139" y="4"/>
                      </a:moveTo>
                      <a:cubicBezTo>
                        <a:pt x="139" y="4"/>
                        <a:pt x="139" y="4"/>
                        <a:pt x="139" y="4"/>
                      </a:cubicBezTo>
                      <a:cubicBezTo>
                        <a:pt x="139" y="4"/>
                        <a:pt x="139" y="4"/>
                        <a:pt x="139" y="4"/>
                      </a:cubicBezTo>
                      <a:moveTo>
                        <a:pt x="139" y="4"/>
                      </a:moveTo>
                      <a:cubicBezTo>
                        <a:pt x="139" y="4"/>
                        <a:pt x="139" y="4"/>
                        <a:pt x="139" y="4"/>
                      </a:cubicBezTo>
                      <a:cubicBezTo>
                        <a:pt x="139" y="4"/>
                        <a:pt x="139" y="4"/>
                        <a:pt x="139" y="4"/>
                      </a:cubicBezTo>
                      <a:moveTo>
                        <a:pt x="139" y="4"/>
                      </a:moveTo>
                      <a:cubicBezTo>
                        <a:pt x="139" y="4"/>
                        <a:pt x="139" y="4"/>
                        <a:pt x="139" y="4"/>
                      </a:cubicBezTo>
                      <a:cubicBezTo>
                        <a:pt x="139" y="4"/>
                        <a:pt x="139" y="4"/>
                        <a:pt x="139" y="4"/>
                      </a:cubicBezTo>
                      <a:moveTo>
                        <a:pt x="138" y="4"/>
                      </a:moveTo>
                      <a:cubicBezTo>
                        <a:pt x="139" y="4"/>
                        <a:pt x="139" y="4"/>
                        <a:pt x="139" y="4"/>
                      </a:cubicBezTo>
                      <a:cubicBezTo>
                        <a:pt x="139" y="4"/>
                        <a:pt x="139" y="4"/>
                        <a:pt x="138" y="4"/>
                      </a:cubicBezTo>
                      <a:moveTo>
                        <a:pt x="138" y="4"/>
                      </a:moveTo>
                      <a:cubicBezTo>
                        <a:pt x="138" y="4"/>
                        <a:pt x="138" y="4"/>
                        <a:pt x="138" y="4"/>
                      </a:cubicBezTo>
                      <a:cubicBezTo>
                        <a:pt x="138" y="4"/>
                        <a:pt x="138" y="4"/>
                        <a:pt x="138" y="4"/>
                      </a:cubicBezTo>
                      <a:moveTo>
                        <a:pt x="138" y="4"/>
                      </a:moveTo>
                      <a:cubicBezTo>
                        <a:pt x="138" y="4"/>
                        <a:pt x="138" y="4"/>
                        <a:pt x="138" y="4"/>
                      </a:cubicBezTo>
                      <a:cubicBezTo>
                        <a:pt x="138" y="4"/>
                        <a:pt x="138" y="4"/>
                        <a:pt x="138" y="4"/>
                      </a:cubicBezTo>
                      <a:moveTo>
                        <a:pt x="138" y="4"/>
                      </a:moveTo>
                      <a:cubicBezTo>
                        <a:pt x="138" y="4"/>
                        <a:pt x="138" y="4"/>
                        <a:pt x="138" y="4"/>
                      </a:cubicBezTo>
                      <a:cubicBezTo>
                        <a:pt x="138" y="4"/>
                        <a:pt x="138" y="4"/>
                        <a:pt x="138" y="4"/>
                      </a:cubicBezTo>
                      <a:moveTo>
                        <a:pt x="138" y="4"/>
                      </a:moveTo>
                      <a:cubicBezTo>
                        <a:pt x="138" y="4"/>
                        <a:pt x="138" y="4"/>
                        <a:pt x="138" y="4"/>
                      </a:cubicBezTo>
                      <a:cubicBezTo>
                        <a:pt x="138" y="4"/>
                        <a:pt x="138" y="4"/>
                        <a:pt x="138" y="4"/>
                      </a:cubicBezTo>
                      <a:moveTo>
                        <a:pt x="138" y="4"/>
                      </a:moveTo>
                      <a:cubicBezTo>
                        <a:pt x="138" y="4"/>
                        <a:pt x="138" y="4"/>
                        <a:pt x="138" y="4"/>
                      </a:cubicBezTo>
                      <a:cubicBezTo>
                        <a:pt x="138" y="4"/>
                        <a:pt x="138" y="4"/>
                        <a:pt x="138" y="4"/>
                      </a:cubicBezTo>
                      <a:moveTo>
                        <a:pt x="137" y="4"/>
                      </a:moveTo>
                      <a:cubicBezTo>
                        <a:pt x="137" y="4"/>
                        <a:pt x="137" y="4"/>
                        <a:pt x="137" y="4"/>
                      </a:cubicBezTo>
                      <a:cubicBezTo>
                        <a:pt x="137" y="4"/>
                        <a:pt x="137" y="4"/>
                        <a:pt x="137" y="4"/>
                      </a:cubicBezTo>
                      <a:moveTo>
                        <a:pt x="137" y="4"/>
                      </a:moveTo>
                      <a:cubicBezTo>
                        <a:pt x="137" y="4"/>
                        <a:pt x="137" y="4"/>
                        <a:pt x="137" y="4"/>
                      </a:cubicBezTo>
                      <a:cubicBezTo>
                        <a:pt x="137" y="4"/>
                        <a:pt x="137" y="4"/>
                        <a:pt x="137" y="4"/>
                      </a:cubicBezTo>
                      <a:moveTo>
                        <a:pt x="137" y="4"/>
                      </a:moveTo>
                      <a:cubicBezTo>
                        <a:pt x="137" y="4"/>
                        <a:pt x="137" y="4"/>
                        <a:pt x="137" y="4"/>
                      </a:cubicBezTo>
                      <a:cubicBezTo>
                        <a:pt x="137" y="4"/>
                        <a:pt x="137" y="4"/>
                        <a:pt x="137" y="4"/>
                      </a:cubicBezTo>
                      <a:moveTo>
                        <a:pt x="137" y="4"/>
                      </a:moveTo>
                      <a:cubicBezTo>
                        <a:pt x="137" y="4"/>
                        <a:pt x="137" y="4"/>
                        <a:pt x="137" y="4"/>
                      </a:cubicBezTo>
                      <a:cubicBezTo>
                        <a:pt x="137" y="4"/>
                        <a:pt x="137" y="4"/>
                        <a:pt x="137" y="4"/>
                      </a:cubicBezTo>
                      <a:moveTo>
                        <a:pt x="136" y="3"/>
                      </a:moveTo>
                      <a:cubicBezTo>
                        <a:pt x="137" y="4"/>
                        <a:pt x="137" y="4"/>
                        <a:pt x="137" y="4"/>
                      </a:cubicBezTo>
                      <a:cubicBezTo>
                        <a:pt x="137" y="4"/>
                        <a:pt x="137" y="4"/>
                        <a:pt x="136" y="3"/>
                      </a:cubicBezTo>
                      <a:moveTo>
                        <a:pt x="136" y="3"/>
                      </a:moveTo>
                      <a:cubicBezTo>
                        <a:pt x="136" y="3"/>
                        <a:pt x="136" y="3"/>
                        <a:pt x="136" y="3"/>
                      </a:cubicBezTo>
                      <a:cubicBezTo>
                        <a:pt x="136" y="3"/>
                        <a:pt x="136" y="3"/>
                        <a:pt x="136" y="3"/>
                      </a:cubicBezTo>
                      <a:moveTo>
                        <a:pt x="136" y="3"/>
                      </a:moveTo>
                      <a:cubicBezTo>
                        <a:pt x="136" y="3"/>
                        <a:pt x="136" y="3"/>
                        <a:pt x="136" y="3"/>
                      </a:cubicBezTo>
                      <a:cubicBezTo>
                        <a:pt x="136" y="3"/>
                        <a:pt x="136" y="3"/>
                        <a:pt x="136" y="3"/>
                      </a:cubicBezTo>
                      <a:moveTo>
                        <a:pt x="136" y="3"/>
                      </a:moveTo>
                      <a:cubicBezTo>
                        <a:pt x="136" y="3"/>
                        <a:pt x="136" y="3"/>
                        <a:pt x="136" y="3"/>
                      </a:cubicBezTo>
                      <a:cubicBezTo>
                        <a:pt x="136" y="3"/>
                        <a:pt x="136" y="3"/>
                        <a:pt x="136" y="3"/>
                      </a:cubicBezTo>
                      <a:moveTo>
                        <a:pt x="136" y="3"/>
                      </a:moveTo>
                      <a:cubicBezTo>
                        <a:pt x="136" y="3"/>
                        <a:pt x="136" y="3"/>
                        <a:pt x="136" y="3"/>
                      </a:cubicBezTo>
                      <a:cubicBezTo>
                        <a:pt x="136" y="3"/>
                        <a:pt x="136" y="3"/>
                        <a:pt x="136" y="3"/>
                      </a:cubicBezTo>
                      <a:moveTo>
                        <a:pt x="135" y="3"/>
                      </a:moveTo>
                      <a:cubicBezTo>
                        <a:pt x="135" y="3"/>
                        <a:pt x="136" y="3"/>
                        <a:pt x="136" y="3"/>
                      </a:cubicBezTo>
                      <a:cubicBezTo>
                        <a:pt x="136" y="3"/>
                        <a:pt x="135" y="3"/>
                        <a:pt x="135" y="3"/>
                      </a:cubicBezTo>
                      <a:moveTo>
                        <a:pt x="135" y="3"/>
                      </a:moveTo>
                      <a:cubicBezTo>
                        <a:pt x="135" y="3"/>
                        <a:pt x="135" y="3"/>
                        <a:pt x="135" y="3"/>
                      </a:cubicBezTo>
                      <a:cubicBezTo>
                        <a:pt x="135" y="3"/>
                        <a:pt x="135" y="3"/>
                        <a:pt x="135" y="3"/>
                      </a:cubicBezTo>
                      <a:moveTo>
                        <a:pt x="135" y="3"/>
                      </a:moveTo>
                      <a:cubicBezTo>
                        <a:pt x="135" y="3"/>
                        <a:pt x="135" y="3"/>
                        <a:pt x="135" y="3"/>
                      </a:cubicBezTo>
                      <a:cubicBezTo>
                        <a:pt x="135" y="3"/>
                        <a:pt x="135" y="3"/>
                        <a:pt x="135" y="3"/>
                      </a:cubicBezTo>
                      <a:moveTo>
                        <a:pt x="134" y="3"/>
                      </a:moveTo>
                      <a:cubicBezTo>
                        <a:pt x="134" y="3"/>
                        <a:pt x="135" y="3"/>
                        <a:pt x="135" y="3"/>
                      </a:cubicBezTo>
                      <a:cubicBezTo>
                        <a:pt x="135" y="3"/>
                        <a:pt x="134" y="3"/>
                        <a:pt x="134" y="3"/>
                      </a:cubicBezTo>
                      <a:moveTo>
                        <a:pt x="134" y="3"/>
                      </a:moveTo>
                      <a:cubicBezTo>
                        <a:pt x="134" y="3"/>
                        <a:pt x="134" y="3"/>
                        <a:pt x="134" y="3"/>
                      </a:cubicBezTo>
                      <a:cubicBezTo>
                        <a:pt x="134" y="3"/>
                        <a:pt x="134" y="3"/>
                        <a:pt x="134" y="3"/>
                      </a:cubicBezTo>
                      <a:moveTo>
                        <a:pt x="134" y="3"/>
                      </a:moveTo>
                      <a:cubicBezTo>
                        <a:pt x="134" y="3"/>
                        <a:pt x="134" y="3"/>
                        <a:pt x="134" y="3"/>
                      </a:cubicBezTo>
                      <a:cubicBezTo>
                        <a:pt x="134" y="3"/>
                        <a:pt x="134" y="3"/>
                        <a:pt x="134" y="3"/>
                      </a:cubicBezTo>
                      <a:moveTo>
                        <a:pt x="134" y="3"/>
                      </a:moveTo>
                      <a:cubicBezTo>
                        <a:pt x="134" y="3"/>
                        <a:pt x="134" y="3"/>
                        <a:pt x="134" y="3"/>
                      </a:cubicBezTo>
                      <a:cubicBezTo>
                        <a:pt x="134" y="3"/>
                        <a:pt x="134" y="3"/>
                        <a:pt x="134" y="3"/>
                      </a:cubicBezTo>
                      <a:moveTo>
                        <a:pt x="133" y="3"/>
                      </a:moveTo>
                      <a:cubicBezTo>
                        <a:pt x="133" y="3"/>
                        <a:pt x="134" y="3"/>
                        <a:pt x="134" y="3"/>
                      </a:cubicBezTo>
                      <a:cubicBezTo>
                        <a:pt x="134" y="3"/>
                        <a:pt x="133" y="3"/>
                        <a:pt x="133" y="3"/>
                      </a:cubicBezTo>
                      <a:moveTo>
                        <a:pt x="133" y="3"/>
                      </a:moveTo>
                      <a:cubicBezTo>
                        <a:pt x="133" y="3"/>
                        <a:pt x="133" y="3"/>
                        <a:pt x="133" y="3"/>
                      </a:cubicBezTo>
                      <a:cubicBezTo>
                        <a:pt x="133" y="3"/>
                        <a:pt x="133" y="3"/>
                        <a:pt x="133" y="3"/>
                      </a:cubicBezTo>
                      <a:moveTo>
                        <a:pt x="133" y="3"/>
                      </a:moveTo>
                      <a:cubicBezTo>
                        <a:pt x="133" y="3"/>
                        <a:pt x="133" y="3"/>
                        <a:pt x="133" y="3"/>
                      </a:cubicBezTo>
                      <a:cubicBezTo>
                        <a:pt x="133" y="3"/>
                        <a:pt x="133" y="3"/>
                        <a:pt x="133" y="3"/>
                      </a:cubicBezTo>
                      <a:moveTo>
                        <a:pt x="133" y="3"/>
                      </a:moveTo>
                      <a:cubicBezTo>
                        <a:pt x="133" y="3"/>
                        <a:pt x="133" y="3"/>
                        <a:pt x="133" y="3"/>
                      </a:cubicBezTo>
                      <a:cubicBezTo>
                        <a:pt x="133" y="3"/>
                        <a:pt x="133" y="3"/>
                        <a:pt x="133" y="3"/>
                      </a:cubicBezTo>
                      <a:moveTo>
                        <a:pt x="132" y="2"/>
                      </a:moveTo>
                      <a:cubicBezTo>
                        <a:pt x="132" y="3"/>
                        <a:pt x="133" y="3"/>
                        <a:pt x="133" y="3"/>
                      </a:cubicBezTo>
                      <a:cubicBezTo>
                        <a:pt x="133" y="3"/>
                        <a:pt x="132" y="3"/>
                        <a:pt x="132" y="2"/>
                      </a:cubicBezTo>
                      <a:moveTo>
                        <a:pt x="132" y="2"/>
                      </a:moveTo>
                      <a:cubicBezTo>
                        <a:pt x="132" y="2"/>
                        <a:pt x="132" y="2"/>
                        <a:pt x="132" y="2"/>
                      </a:cubicBezTo>
                      <a:cubicBezTo>
                        <a:pt x="132" y="2"/>
                        <a:pt x="132" y="2"/>
                        <a:pt x="132" y="2"/>
                      </a:cubicBezTo>
                      <a:moveTo>
                        <a:pt x="132" y="2"/>
                      </a:moveTo>
                      <a:cubicBezTo>
                        <a:pt x="132" y="2"/>
                        <a:pt x="132" y="2"/>
                        <a:pt x="132" y="2"/>
                      </a:cubicBezTo>
                      <a:cubicBezTo>
                        <a:pt x="132" y="2"/>
                        <a:pt x="132" y="2"/>
                        <a:pt x="132" y="2"/>
                      </a:cubicBezTo>
                      <a:moveTo>
                        <a:pt x="132" y="2"/>
                      </a:moveTo>
                      <a:cubicBezTo>
                        <a:pt x="132" y="2"/>
                        <a:pt x="132" y="2"/>
                        <a:pt x="132" y="2"/>
                      </a:cubicBezTo>
                      <a:cubicBezTo>
                        <a:pt x="132" y="2"/>
                        <a:pt x="132" y="2"/>
                        <a:pt x="132" y="2"/>
                      </a:cubicBezTo>
                      <a:moveTo>
                        <a:pt x="132" y="2"/>
                      </a:moveTo>
                      <a:cubicBezTo>
                        <a:pt x="132" y="2"/>
                        <a:pt x="132" y="2"/>
                        <a:pt x="132" y="2"/>
                      </a:cubicBezTo>
                      <a:cubicBezTo>
                        <a:pt x="132" y="2"/>
                        <a:pt x="132" y="2"/>
                        <a:pt x="132" y="2"/>
                      </a:cubicBezTo>
                      <a:moveTo>
                        <a:pt x="131" y="2"/>
                      </a:moveTo>
                      <a:cubicBezTo>
                        <a:pt x="131" y="2"/>
                        <a:pt x="131" y="2"/>
                        <a:pt x="131" y="2"/>
                      </a:cubicBezTo>
                      <a:cubicBezTo>
                        <a:pt x="131" y="2"/>
                        <a:pt x="131" y="2"/>
                        <a:pt x="131" y="2"/>
                      </a:cubicBezTo>
                      <a:moveTo>
                        <a:pt x="131" y="2"/>
                      </a:moveTo>
                      <a:cubicBezTo>
                        <a:pt x="131" y="2"/>
                        <a:pt x="131" y="2"/>
                        <a:pt x="131" y="2"/>
                      </a:cubicBezTo>
                      <a:cubicBezTo>
                        <a:pt x="131" y="2"/>
                        <a:pt x="131" y="2"/>
                        <a:pt x="131" y="2"/>
                      </a:cubicBezTo>
                      <a:moveTo>
                        <a:pt x="131" y="2"/>
                      </a:moveTo>
                      <a:cubicBezTo>
                        <a:pt x="131" y="2"/>
                        <a:pt x="131" y="2"/>
                        <a:pt x="131" y="2"/>
                      </a:cubicBezTo>
                      <a:cubicBezTo>
                        <a:pt x="131" y="2"/>
                        <a:pt x="131" y="2"/>
                        <a:pt x="131" y="2"/>
                      </a:cubicBezTo>
                      <a:moveTo>
                        <a:pt x="131" y="2"/>
                      </a:moveTo>
                      <a:cubicBezTo>
                        <a:pt x="131" y="2"/>
                        <a:pt x="131" y="2"/>
                        <a:pt x="131" y="2"/>
                      </a:cubicBezTo>
                      <a:cubicBezTo>
                        <a:pt x="131" y="2"/>
                        <a:pt x="131" y="2"/>
                        <a:pt x="131" y="2"/>
                      </a:cubicBezTo>
                      <a:moveTo>
                        <a:pt x="130" y="2"/>
                      </a:moveTo>
                      <a:cubicBezTo>
                        <a:pt x="130" y="2"/>
                        <a:pt x="130" y="2"/>
                        <a:pt x="130" y="2"/>
                      </a:cubicBezTo>
                      <a:cubicBezTo>
                        <a:pt x="130" y="2"/>
                        <a:pt x="130" y="2"/>
                        <a:pt x="130" y="2"/>
                      </a:cubicBezTo>
                      <a:moveTo>
                        <a:pt x="130" y="2"/>
                      </a:moveTo>
                      <a:cubicBezTo>
                        <a:pt x="130" y="2"/>
                        <a:pt x="130" y="2"/>
                        <a:pt x="130" y="2"/>
                      </a:cubicBezTo>
                      <a:cubicBezTo>
                        <a:pt x="130" y="2"/>
                        <a:pt x="130" y="2"/>
                        <a:pt x="130" y="2"/>
                      </a:cubicBezTo>
                      <a:moveTo>
                        <a:pt x="130" y="2"/>
                      </a:moveTo>
                      <a:cubicBezTo>
                        <a:pt x="130" y="2"/>
                        <a:pt x="130" y="2"/>
                        <a:pt x="130" y="2"/>
                      </a:cubicBezTo>
                      <a:cubicBezTo>
                        <a:pt x="130" y="2"/>
                        <a:pt x="130" y="2"/>
                        <a:pt x="130" y="2"/>
                      </a:cubicBezTo>
                      <a:moveTo>
                        <a:pt x="129" y="2"/>
                      </a:moveTo>
                      <a:cubicBezTo>
                        <a:pt x="130" y="2"/>
                        <a:pt x="130" y="2"/>
                        <a:pt x="130" y="2"/>
                      </a:cubicBezTo>
                      <a:cubicBezTo>
                        <a:pt x="130" y="2"/>
                        <a:pt x="130" y="2"/>
                        <a:pt x="129" y="2"/>
                      </a:cubicBezTo>
                      <a:moveTo>
                        <a:pt x="129" y="2"/>
                      </a:moveTo>
                      <a:cubicBezTo>
                        <a:pt x="129" y="2"/>
                        <a:pt x="129" y="2"/>
                        <a:pt x="129" y="2"/>
                      </a:cubicBezTo>
                      <a:cubicBezTo>
                        <a:pt x="129" y="2"/>
                        <a:pt x="129" y="2"/>
                        <a:pt x="129" y="2"/>
                      </a:cubicBezTo>
                      <a:moveTo>
                        <a:pt x="129" y="2"/>
                      </a:moveTo>
                      <a:cubicBezTo>
                        <a:pt x="129" y="2"/>
                        <a:pt x="129" y="2"/>
                        <a:pt x="129" y="2"/>
                      </a:cubicBezTo>
                      <a:cubicBezTo>
                        <a:pt x="129" y="2"/>
                        <a:pt x="129" y="2"/>
                        <a:pt x="129" y="2"/>
                      </a:cubicBezTo>
                      <a:moveTo>
                        <a:pt x="128" y="2"/>
                      </a:moveTo>
                      <a:cubicBezTo>
                        <a:pt x="129" y="2"/>
                        <a:pt x="129" y="2"/>
                        <a:pt x="129" y="2"/>
                      </a:cubicBezTo>
                      <a:cubicBezTo>
                        <a:pt x="129" y="2"/>
                        <a:pt x="129" y="2"/>
                        <a:pt x="128" y="2"/>
                      </a:cubicBezTo>
                      <a:moveTo>
                        <a:pt x="128" y="2"/>
                      </a:moveTo>
                      <a:cubicBezTo>
                        <a:pt x="128" y="2"/>
                        <a:pt x="128" y="2"/>
                        <a:pt x="128" y="2"/>
                      </a:cubicBezTo>
                      <a:cubicBezTo>
                        <a:pt x="128" y="2"/>
                        <a:pt x="128" y="2"/>
                        <a:pt x="128" y="2"/>
                      </a:cubicBezTo>
                      <a:moveTo>
                        <a:pt x="128" y="2"/>
                      </a:moveTo>
                      <a:cubicBezTo>
                        <a:pt x="128" y="2"/>
                        <a:pt x="128" y="2"/>
                        <a:pt x="128" y="2"/>
                      </a:cubicBezTo>
                      <a:cubicBezTo>
                        <a:pt x="128" y="2"/>
                        <a:pt x="128" y="2"/>
                        <a:pt x="128" y="2"/>
                      </a:cubicBezTo>
                      <a:moveTo>
                        <a:pt x="127" y="2"/>
                      </a:moveTo>
                      <a:cubicBezTo>
                        <a:pt x="128" y="2"/>
                        <a:pt x="128" y="2"/>
                        <a:pt x="128" y="2"/>
                      </a:cubicBezTo>
                      <a:cubicBezTo>
                        <a:pt x="128" y="2"/>
                        <a:pt x="128" y="2"/>
                        <a:pt x="127" y="2"/>
                      </a:cubicBezTo>
                      <a:moveTo>
                        <a:pt x="127" y="1"/>
                      </a:moveTo>
                      <a:cubicBezTo>
                        <a:pt x="127" y="2"/>
                        <a:pt x="127" y="2"/>
                        <a:pt x="127" y="2"/>
                      </a:cubicBezTo>
                      <a:cubicBezTo>
                        <a:pt x="127" y="2"/>
                        <a:pt x="127" y="2"/>
                        <a:pt x="127" y="1"/>
                      </a:cubicBezTo>
                      <a:moveTo>
                        <a:pt x="127" y="1"/>
                      </a:moveTo>
                      <a:cubicBezTo>
                        <a:pt x="127" y="1"/>
                        <a:pt x="127" y="1"/>
                        <a:pt x="127" y="1"/>
                      </a:cubicBezTo>
                      <a:cubicBezTo>
                        <a:pt x="127" y="1"/>
                        <a:pt x="127" y="1"/>
                        <a:pt x="127" y="1"/>
                      </a:cubicBezTo>
                      <a:moveTo>
                        <a:pt x="126" y="1"/>
                      </a:moveTo>
                      <a:cubicBezTo>
                        <a:pt x="127" y="1"/>
                        <a:pt x="127" y="1"/>
                        <a:pt x="127" y="1"/>
                      </a:cubicBezTo>
                      <a:cubicBezTo>
                        <a:pt x="127" y="1"/>
                        <a:pt x="127" y="1"/>
                        <a:pt x="126" y="1"/>
                      </a:cubicBezTo>
                      <a:moveTo>
                        <a:pt x="126" y="1"/>
                      </a:moveTo>
                      <a:cubicBezTo>
                        <a:pt x="126" y="1"/>
                        <a:pt x="126" y="1"/>
                        <a:pt x="126" y="1"/>
                      </a:cubicBezTo>
                      <a:cubicBezTo>
                        <a:pt x="126" y="1"/>
                        <a:pt x="126" y="1"/>
                        <a:pt x="126" y="1"/>
                      </a:cubicBezTo>
                      <a:moveTo>
                        <a:pt x="126" y="1"/>
                      </a:moveTo>
                      <a:cubicBezTo>
                        <a:pt x="126" y="1"/>
                        <a:pt x="126" y="1"/>
                        <a:pt x="126" y="1"/>
                      </a:cubicBezTo>
                      <a:cubicBezTo>
                        <a:pt x="126" y="1"/>
                        <a:pt x="126" y="1"/>
                        <a:pt x="126" y="1"/>
                      </a:cubicBezTo>
                      <a:moveTo>
                        <a:pt x="126" y="1"/>
                      </a:moveTo>
                      <a:cubicBezTo>
                        <a:pt x="126" y="1"/>
                        <a:pt x="126" y="1"/>
                        <a:pt x="126" y="1"/>
                      </a:cubicBezTo>
                      <a:cubicBezTo>
                        <a:pt x="126" y="1"/>
                        <a:pt x="126" y="1"/>
                        <a:pt x="126" y="1"/>
                      </a:cubicBezTo>
                      <a:moveTo>
                        <a:pt x="125" y="1"/>
                      </a:moveTo>
                      <a:cubicBezTo>
                        <a:pt x="125" y="1"/>
                        <a:pt x="126" y="1"/>
                        <a:pt x="126" y="1"/>
                      </a:cubicBezTo>
                      <a:cubicBezTo>
                        <a:pt x="126" y="1"/>
                        <a:pt x="125" y="1"/>
                        <a:pt x="125" y="1"/>
                      </a:cubicBezTo>
                      <a:moveTo>
                        <a:pt x="125" y="1"/>
                      </a:moveTo>
                      <a:cubicBezTo>
                        <a:pt x="125" y="1"/>
                        <a:pt x="125" y="1"/>
                        <a:pt x="125" y="1"/>
                      </a:cubicBezTo>
                      <a:cubicBezTo>
                        <a:pt x="125" y="1"/>
                        <a:pt x="125" y="1"/>
                        <a:pt x="125" y="1"/>
                      </a:cubicBezTo>
                      <a:moveTo>
                        <a:pt x="125" y="1"/>
                      </a:moveTo>
                      <a:cubicBezTo>
                        <a:pt x="125" y="1"/>
                        <a:pt x="125" y="1"/>
                        <a:pt x="125" y="1"/>
                      </a:cubicBezTo>
                      <a:cubicBezTo>
                        <a:pt x="125" y="1"/>
                        <a:pt x="125" y="1"/>
                        <a:pt x="125" y="1"/>
                      </a:cubicBezTo>
                      <a:moveTo>
                        <a:pt x="125" y="1"/>
                      </a:moveTo>
                      <a:cubicBezTo>
                        <a:pt x="125" y="1"/>
                        <a:pt x="125" y="1"/>
                        <a:pt x="125" y="1"/>
                      </a:cubicBezTo>
                      <a:cubicBezTo>
                        <a:pt x="125" y="1"/>
                        <a:pt x="125" y="1"/>
                        <a:pt x="125" y="1"/>
                      </a:cubicBezTo>
                      <a:moveTo>
                        <a:pt x="124" y="1"/>
                      </a:moveTo>
                      <a:cubicBezTo>
                        <a:pt x="124" y="1"/>
                        <a:pt x="125" y="1"/>
                        <a:pt x="125" y="1"/>
                      </a:cubicBezTo>
                      <a:cubicBezTo>
                        <a:pt x="125" y="1"/>
                        <a:pt x="124" y="1"/>
                        <a:pt x="124" y="1"/>
                      </a:cubicBezTo>
                      <a:moveTo>
                        <a:pt x="124" y="1"/>
                      </a:moveTo>
                      <a:cubicBezTo>
                        <a:pt x="124" y="1"/>
                        <a:pt x="124" y="1"/>
                        <a:pt x="124" y="1"/>
                      </a:cubicBezTo>
                      <a:cubicBezTo>
                        <a:pt x="124" y="1"/>
                        <a:pt x="124" y="1"/>
                        <a:pt x="124" y="1"/>
                      </a:cubicBezTo>
                      <a:moveTo>
                        <a:pt x="124" y="1"/>
                      </a:moveTo>
                      <a:cubicBezTo>
                        <a:pt x="124" y="1"/>
                        <a:pt x="124" y="1"/>
                        <a:pt x="124" y="1"/>
                      </a:cubicBezTo>
                      <a:cubicBezTo>
                        <a:pt x="124" y="1"/>
                        <a:pt x="124" y="1"/>
                        <a:pt x="124" y="1"/>
                      </a:cubicBezTo>
                      <a:moveTo>
                        <a:pt x="124" y="1"/>
                      </a:moveTo>
                      <a:cubicBezTo>
                        <a:pt x="124" y="1"/>
                        <a:pt x="124" y="1"/>
                        <a:pt x="124" y="1"/>
                      </a:cubicBezTo>
                      <a:cubicBezTo>
                        <a:pt x="124" y="1"/>
                        <a:pt x="124" y="1"/>
                        <a:pt x="124" y="1"/>
                      </a:cubicBezTo>
                      <a:moveTo>
                        <a:pt x="123" y="1"/>
                      </a:moveTo>
                      <a:cubicBezTo>
                        <a:pt x="123" y="1"/>
                        <a:pt x="123" y="1"/>
                        <a:pt x="124" y="1"/>
                      </a:cubicBezTo>
                      <a:cubicBezTo>
                        <a:pt x="123" y="1"/>
                        <a:pt x="123" y="1"/>
                        <a:pt x="123" y="1"/>
                      </a:cubicBezTo>
                      <a:moveTo>
                        <a:pt x="123" y="1"/>
                      </a:moveTo>
                      <a:cubicBezTo>
                        <a:pt x="123" y="1"/>
                        <a:pt x="123" y="1"/>
                        <a:pt x="123" y="1"/>
                      </a:cubicBezTo>
                      <a:cubicBezTo>
                        <a:pt x="123" y="1"/>
                        <a:pt x="123" y="1"/>
                        <a:pt x="123" y="1"/>
                      </a:cubicBezTo>
                      <a:moveTo>
                        <a:pt x="123" y="1"/>
                      </a:moveTo>
                      <a:cubicBezTo>
                        <a:pt x="123" y="1"/>
                        <a:pt x="123" y="1"/>
                        <a:pt x="123" y="1"/>
                      </a:cubicBezTo>
                      <a:cubicBezTo>
                        <a:pt x="123" y="1"/>
                        <a:pt x="123" y="1"/>
                        <a:pt x="123" y="1"/>
                      </a:cubicBezTo>
                      <a:moveTo>
                        <a:pt x="122" y="1"/>
                      </a:moveTo>
                      <a:cubicBezTo>
                        <a:pt x="123" y="1"/>
                        <a:pt x="123" y="1"/>
                        <a:pt x="123" y="1"/>
                      </a:cubicBezTo>
                      <a:cubicBezTo>
                        <a:pt x="123" y="1"/>
                        <a:pt x="123" y="1"/>
                        <a:pt x="122"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19" y="1"/>
                      </a:moveTo>
                      <a:cubicBezTo>
                        <a:pt x="119" y="1"/>
                        <a:pt x="119" y="1"/>
                        <a:pt x="120" y="1"/>
                      </a:cubicBezTo>
                      <a:cubicBezTo>
                        <a:pt x="119" y="1"/>
                        <a:pt x="119" y="1"/>
                        <a:pt x="119" y="1"/>
                      </a:cubicBezTo>
                      <a:moveTo>
                        <a:pt x="119" y="1"/>
                      </a:moveTo>
                      <a:cubicBezTo>
                        <a:pt x="119" y="1"/>
                        <a:pt x="119" y="1"/>
                        <a:pt x="119" y="1"/>
                      </a:cubicBezTo>
                      <a:cubicBezTo>
                        <a:pt x="119" y="1"/>
                        <a:pt x="119" y="1"/>
                        <a:pt x="119" y="1"/>
                      </a:cubicBezTo>
                      <a:moveTo>
                        <a:pt x="119" y="1"/>
                      </a:moveTo>
                      <a:cubicBezTo>
                        <a:pt x="119" y="1"/>
                        <a:pt x="119" y="1"/>
                        <a:pt x="119" y="1"/>
                      </a:cubicBezTo>
                      <a:cubicBezTo>
                        <a:pt x="119" y="1"/>
                        <a:pt x="119" y="1"/>
                        <a:pt x="119" y="1"/>
                      </a:cubicBezTo>
                      <a:moveTo>
                        <a:pt x="119" y="1"/>
                      </a:moveTo>
                      <a:cubicBezTo>
                        <a:pt x="119" y="1"/>
                        <a:pt x="119" y="1"/>
                        <a:pt x="119" y="1"/>
                      </a:cubicBezTo>
                      <a:cubicBezTo>
                        <a:pt x="119" y="1"/>
                        <a:pt x="119" y="1"/>
                        <a:pt x="119" y="1"/>
                      </a:cubicBezTo>
                      <a:moveTo>
                        <a:pt x="119" y="0"/>
                      </a:moveTo>
                      <a:cubicBezTo>
                        <a:pt x="119" y="0"/>
                        <a:pt x="119" y="0"/>
                        <a:pt x="119" y="0"/>
                      </a:cubicBezTo>
                      <a:cubicBezTo>
                        <a:pt x="119" y="0"/>
                        <a:pt x="119" y="0"/>
                        <a:pt x="119"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6" y="0"/>
                      </a:moveTo>
                      <a:cubicBezTo>
                        <a:pt x="117" y="0"/>
                        <a:pt x="117" y="0"/>
                        <a:pt x="117" y="0"/>
                      </a:cubicBezTo>
                      <a:cubicBezTo>
                        <a:pt x="117" y="0"/>
                        <a:pt x="117"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5" y="0"/>
                      </a:moveTo>
                      <a:cubicBezTo>
                        <a:pt x="115" y="0"/>
                        <a:pt x="116" y="0"/>
                        <a:pt x="116" y="0"/>
                      </a:cubicBezTo>
                      <a:cubicBezTo>
                        <a:pt x="116" y="0"/>
                        <a:pt x="115" y="0"/>
                        <a:pt x="115"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1" y="0"/>
                      </a:moveTo>
                      <a:cubicBezTo>
                        <a:pt x="111" y="0"/>
                        <a:pt x="112" y="0"/>
                        <a:pt x="112" y="0"/>
                      </a:cubicBezTo>
                      <a:cubicBezTo>
                        <a:pt x="112"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path>
                  </a:pathLst>
                </a:custGeom>
                <a:solidFill>
                  <a:srgbClr val="B2BC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16" name="ïsḻiḓé">
                  <a:extLst>
                    <a:ext uri="{FF2B5EF4-FFF2-40B4-BE49-F238E27FC236}">
                      <a16:creationId xmlns="" xmlns:a16="http://schemas.microsoft.com/office/drawing/2014/main" id="{1576CB77-40B7-4F68-A621-C25C5699FB3A}"/>
                    </a:ext>
                  </a:extLst>
                </p:cNvPr>
                <p:cNvSpPr>
                  <a:spLocks/>
                </p:cNvSpPr>
                <p:nvPr/>
              </p:nvSpPr>
              <p:spPr bwMode="auto">
                <a:xfrm>
                  <a:off x="6721331" y="2915519"/>
                  <a:ext cx="943186" cy="945555"/>
                </a:xfrm>
                <a:custGeom>
                  <a:avLst/>
                  <a:gdLst>
                    <a:gd name="T0" fmla="*/ 0 w 197"/>
                    <a:gd name="T1" fmla="*/ 110 h 197"/>
                    <a:gd name="T2" fmla="*/ 0 w 197"/>
                    <a:gd name="T3" fmla="*/ 111 h 197"/>
                    <a:gd name="T4" fmla="*/ 0 w 197"/>
                    <a:gd name="T5" fmla="*/ 112 h 197"/>
                    <a:gd name="T6" fmla="*/ 0 w 197"/>
                    <a:gd name="T7" fmla="*/ 112 h 197"/>
                    <a:gd name="T8" fmla="*/ 0 w 197"/>
                    <a:gd name="T9" fmla="*/ 113 h 197"/>
                    <a:gd name="T10" fmla="*/ 0 w 197"/>
                    <a:gd name="T11" fmla="*/ 114 h 197"/>
                    <a:gd name="T12" fmla="*/ 0 w 197"/>
                    <a:gd name="T13" fmla="*/ 115 h 197"/>
                    <a:gd name="T14" fmla="*/ 0 w 197"/>
                    <a:gd name="T15" fmla="*/ 116 h 197"/>
                    <a:gd name="T16" fmla="*/ 0 w 197"/>
                    <a:gd name="T17" fmla="*/ 117 h 197"/>
                    <a:gd name="T18" fmla="*/ 0 w 197"/>
                    <a:gd name="T19" fmla="*/ 118 h 197"/>
                    <a:gd name="T20" fmla="*/ 0 w 197"/>
                    <a:gd name="T21" fmla="*/ 119 h 197"/>
                    <a:gd name="T22" fmla="*/ 0 w 197"/>
                    <a:gd name="T23" fmla="*/ 120 h 197"/>
                    <a:gd name="T24" fmla="*/ 143 w 197"/>
                    <a:gd name="T25" fmla="*/ 5 h 197"/>
                    <a:gd name="T26" fmla="*/ 142 w 197"/>
                    <a:gd name="T27" fmla="*/ 5 h 197"/>
                    <a:gd name="T28" fmla="*/ 141 w 197"/>
                    <a:gd name="T29" fmla="*/ 5 h 197"/>
                    <a:gd name="T30" fmla="*/ 141 w 197"/>
                    <a:gd name="T31" fmla="*/ 5 h 197"/>
                    <a:gd name="T32" fmla="*/ 140 w 197"/>
                    <a:gd name="T33" fmla="*/ 4 h 197"/>
                    <a:gd name="T34" fmla="*/ 139 w 197"/>
                    <a:gd name="T35" fmla="*/ 4 h 197"/>
                    <a:gd name="T36" fmla="*/ 139 w 197"/>
                    <a:gd name="T37" fmla="*/ 4 h 197"/>
                    <a:gd name="T38" fmla="*/ 138 w 197"/>
                    <a:gd name="T39" fmla="*/ 4 h 197"/>
                    <a:gd name="T40" fmla="*/ 137 w 197"/>
                    <a:gd name="T41" fmla="*/ 4 h 197"/>
                    <a:gd name="T42" fmla="*/ 136 w 197"/>
                    <a:gd name="T43" fmla="*/ 3 h 197"/>
                    <a:gd name="T44" fmla="*/ 136 w 197"/>
                    <a:gd name="T45" fmla="*/ 3 h 197"/>
                    <a:gd name="T46" fmla="*/ 135 w 197"/>
                    <a:gd name="T47" fmla="*/ 3 h 197"/>
                    <a:gd name="T48" fmla="*/ 134 w 197"/>
                    <a:gd name="T49" fmla="*/ 3 h 197"/>
                    <a:gd name="T50" fmla="*/ 133 w 197"/>
                    <a:gd name="T51" fmla="*/ 3 h 197"/>
                    <a:gd name="T52" fmla="*/ 132 w 197"/>
                    <a:gd name="T53" fmla="*/ 2 h 197"/>
                    <a:gd name="T54" fmla="*/ 131 w 197"/>
                    <a:gd name="T55" fmla="*/ 2 h 197"/>
                    <a:gd name="T56" fmla="*/ 130 w 197"/>
                    <a:gd name="T57" fmla="*/ 2 h 197"/>
                    <a:gd name="T58" fmla="*/ 129 w 197"/>
                    <a:gd name="T59" fmla="*/ 2 h 197"/>
                    <a:gd name="T60" fmla="*/ 128 w 197"/>
                    <a:gd name="T61" fmla="*/ 2 h 197"/>
                    <a:gd name="T62" fmla="*/ 127 w 197"/>
                    <a:gd name="T63" fmla="*/ 1 h 197"/>
                    <a:gd name="T64" fmla="*/ 126 w 197"/>
                    <a:gd name="T65" fmla="*/ 1 h 197"/>
                    <a:gd name="T66" fmla="*/ 125 w 197"/>
                    <a:gd name="T67" fmla="*/ 1 h 197"/>
                    <a:gd name="T68" fmla="*/ 124 w 197"/>
                    <a:gd name="T69" fmla="*/ 1 h 197"/>
                    <a:gd name="T70" fmla="*/ 123 w 197"/>
                    <a:gd name="T71" fmla="*/ 1 h 197"/>
                    <a:gd name="T72" fmla="*/ 122 w 197"/>
                    <a:gd name="T73" fmla="*/ 1 h 197"/>
                    <a:gd name="T74" fmla="*/ 122 w 197"/>
                    <a:gd name="T75" fmla="*/ 1 h 197"/>
                    <a:gd name="T76" fmla="*/ 121 w 197"/>
                    <a:gd name="T77" fmla="*/ 1 h 197"/>
                    <a:gd name="T78" fmla="*/ 120 w 197"/>
                    <a:gd name="T79" fmla="*/ 1 h 197"/>
                    <a:gd name="T80" fmla="*/ 120 w 197"/>
                    <a:gd name="T81" fmla="*/ 1 h 197"/>
                    <a:gd name="T82" fmla="*/ 119 w 197"/>
                    <a:gd name="T83" fmla="*/ 1 h 197"/>
                    <a:gd name="T84" fmla="*/ 118 w 197"/>
                    <a:gd name="T85" fmla="*/ 0 h 197"/>
                    <a:gd name="T86" fmla="*/ 117 w 197"/>
                    <a:gd name="T87" fmla="*/ 0 h 197"/>
                    <a:gd name="T88" fmla="*/ 117 w 197"/>
                    <a:gd name="T89" fmla="*/ 0 h 197"/>
                    <a:gd name="T90" fmla="*/ 116 w 197"/>
                    <a:gd name="T91" fmla="*/ 0 h 197"/>
                    <a:gd name="T92" fmla="*/ 115 w 197"/>
                    <a:gd name="T93" fmla="*/ 0 h 197"/>
                    <a:gd name="T94" fmla="*/ 114 w 197"/>
                    <a:gd name="T95" fmla="*/ 0 h 197"/>
                    <a:gd name="T96" fmla="*/ 114 w 197"/>
                    <a:gd name="T97" fmla="*/ 0 h 197"/>
                    <a:gd name="T98" fmla="*/ 113 w 197"/>
                    <a:gd name="T99" fmla="*/ 0 h 197"/>
                    <a:gd name="T100" fmla="*/ 112 w 197"/>
                    <a:gd name="T101" fmla="*/ 0 h 197"/>
                    <a:gd name="T102" fmla="*/ 111 w 197"/>
                    <a:gd name="T103" fmla="*/ 0 h 197"/>
                    <a:gd name="T104" fmla="*/ 111 w 197"/>
                    <a:gd name="T105" fmla="*/ 0 h 197"/>
                    <a:gd name="T106" fmla="*/ 110 w 197"/>
                    <a:gd name="T10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7" h="197">
                      <a:moveTo>
                        <a:pt x="109" y="0"/>
                      </a:moveTo>
                      <a:cubicBezTo>
                        <a:pt x="49" y="0"/>
                        <a:pt x="0" y="49"/>
                        <a:pt x="0" y="110"/>
                      </a:cubicBezTo>
                      <a:cubicBezTo>
                        <a:pt x="0" y="110"/>
                        <a:pt x="0" y="110"/>
                        <a:pt x="0" y="110"/>
                      </a:cubicBezTo>
                      <a:cubicBezTo>
                        <a:pt x="0" y="110"/>
                        <a:pt x="0" y="110"/>
                        <a:pt x="0" y="110"/>
                      </a:cubicBezTo>
                      <a:cubicBezTo>
                        <a:pt x="0" y="110"/>
                        <a:pt x="0" y="110"/>
                        <a:pt x="0" y="110"/>
                      </a:cubicBezTo>
                      <a:cubicBezTo>
                        <a:pt x="0" y="110"/>
                        <a:pt x="0" y="110"/>
                        <a:pt x="0" y="110"/>
                      </a:cubicBezTo>
                      <a:cubicBezTo>
                        <a:pt x="0" y="110"/>
                        <a:pt x="0" y="110"/>
                        <a:pt x="0" y="110"/>
                      </a:cubicBezTo>
                      <a:cubicBezTo>
                        <a:pt x="0" y="110"/>
                        <a:pt x="0" y="110"/>
                        <a:pt x="0" y="110"/>
                      </a:cubicBezTo>
                      <a:cubicBezTo>
                        <a:pt x="0" y="110"/>
                        <a:pt x="0" y="110"/>
                        <a:pt x="0" y="110"/>
                      </a:cubicBezTo>
                      <a:cubicBezTo>
                        <a:pt x="0" y="110"/>
                        <a:pt x="0" y="110"/>
                        <a:pt x="0" y="111"/>
                      </a:cubicBezTo>
                      <a:cubicBezTo>
                        <a:pt x="0" y="111"/>
                        <a:pt x="0" y="111"/>
                        <a:pt x="0" y="111"/>
                      </a:cubicBezTo>
                      <a:cubicBezTo>
                        <a:pt x="0" y="111"/>
                        <a:pt x="0" y="111"/>
                        <a:pt x="0" y="111"/>
                      </a:cubicBezTo>
                      <a:cubicBezTo>
                        <a:pt x="0" y="111"/>
                        <a:pt x="0" y="111"/>
                        <a:pt x="0" y="111"/>
                      </a:cubicBezTo>
                      <a:cubicBezTo>
                        <a:pt x="0" y="111"/>
                        <a:pt x="0" y="111"/>
                        <a:pt x="0" y="111"/>
                      </a:cubicBezTo>
                      <a:cubicBezTo>
                        <a:pt x="0" y="111"/>
                        <a:pt x="0" y="111"/>
                        <a:pt x="0" y="111"/>
                      </a:cubicBezTo>
                      <a:cubicBezTo>
                        <a:pt x="0" y="111"/>
                        <a:pt x="0" y="111"/>
                        <a:pt x="0" y="111"/>
                      </a:cubicBezTo>
                      <a:cubicBezTo>
                        <a:pt x="0" y="111"/>
                        <a:pt x="0" y="111"/>
                        <a:pt x="0" y="111"/>
                      </a:cubicBezTo>
                      <a:cubicBezTo>
                        <a:pt x="0" y="111"/>
                        <a:pt x="0" y="111"/>
                        <a:pt x="0" y="111"/>
                      </a:cubicBezTo>
                      <a:cubicBezTo>
                        <a:pt x="0" y="111"/>
                        <a:pt x="0" y="111"/>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2"/>
                        <a:pt x="0" y="112"/>
                      </a:cubicBezTo>
                      <a:cubicBezTo>
                        <a:pt x="0" y="112"/>
                        <a:pt x="0" y="113"/>
                        <a:pt x="0" y="113"/>
                      </a:cubicBezTo>
                      <a:cubicBezTo>
                        <a:pt x="0" y="113"/>
                        <a:pt x="0" y="113"/>
                        <a:pt x="0" y="113"/>
                      </a:cubicBezTo>
                      <a:cubicBezTo>
                        <a:pt x="0" y="113"/>
                        <a:pt x="0" y="113"/>
                        <a:pt x="0" y="113"/>
                      </a:cubicBezTo>
                      <a:cubicBezTo>
                        <a:pt x="0" y="113"/>
                        <a:pt x="0" y="113"/>
                        <a:pt x="0" y="113"/>
                      </a:cubicBezTo>
                      <a:cubicBezTo>
                        <a:pt x="0" y="113"/>
                        <a:pt x="0" y="113"/>
                        <a:pt x="0" y="113"/>
                      </a:cubicBezTo>
                      <a:cubicBezTo>
                        <a:pt x="0" y="113"/>
                        <a:pt x="0" y="113"/>
                        <a:pt x="0" y="113"/>
                      </a:cubicBezTo>
                      <a:cubicBezTo>
                        <a:pt x="0" y="113"/>
                        <a:pt x="0" y="113"/>
                        <a:pt x="0" y="113"/>
                      </a:cubicBezTo>
                      <a:cubicBezTo>
                        <a:pt x="0" y="113"/>
                        <a:pt x="0" y="113"/>
                        <a:pt x="0" y="113"/>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4"/>
                      </a:cubicBezTo>
                      <a:cubicBezTo>
                        <a:pt x="0" y="114"/>
                        <a:pt x="0" y="114"/>
                        <a:pt x="0" y="115"/>
                      </a:cubicBezTo>
                      <a:cubicBezTo>
                        <a:pt x="0" y="115"/>
                        <a:pt x="0" y="115"/>
                        <a:pt x="0" y="115"/>
                      </a:cubicBezTo>
                      <a:cubicBezTo>
                        <a:pt x="0" y="115"/>
                        <a:pt x="0" y="115"/>
                        <a:pt x="0" y="115"/>
                      </a:cubicBezTo>
                      <a:cubicBezTo>
                        <a:pt x="0" y="115"/>
                        <a:pt x="0" y="115"/>
                        <a:pt x="0" y="115"/>
                      </a:cubicBezTo>
                      <a:cubicBezTo>
                        <a:pt x="0" y="115"/>
                        <a:pt x="0" y="115"/>
                        <a:pt x="0" y="115"/>
                      </a:cubicBezTo>
                      <a:cubicBezTo>
                        <a:pt x="0" y="115"/>
                        <a:pt x="0" y="115"/>
                        <a:pt x="0" y="115"/>
                      </a:cubicBezTo>
                      <a:cubicBezTo>
                        <a:pt x="0" y="115"/>
                        <a:pt x="0" y="115"/>
                        <a:pt x="0" y="115"/>
                      </a:cubicBezTo>
                      <a:cubicBezTo>
                        <a:pt x="0" y="115"/>
                        <a:pt x="0" y="115"/>
                        <a:pt x="0" y="115"/>
                      </a:cubicBezTo>
                      <a:cubicBezTo>
                        <a:pt x="0" y="115"/>
                        <a:pt x="0" y="115"/>
                        <a:pt x="0" y="115"/>
                      </a:cubicBezTo>
                      <a:cubicBezTo>
                        <a:pt x="0" y="115"/>
                        <a:pt x="0" y="115"/>
                        <a:pt x="0" y="116"/>
                      </a:cubicBezTo>
                      <a:cubicBezTo>
                        <a:pt x="0" y="116"/>
                        <a:pt x="0" y="116"/>
                        <a:pt x="0" y="116"/>
                      </a:cubicBezTo>
                      <a:cubicBezTo>
                        <a:pt x="0" y="116"/>
                        <a:pt x="0" y="116"/>
                        <a:pt x="0" y="116"/>
                      </a:cubicBezTo>
                      <a:cubicBezTo>
                        <a:pt x="0" y="116"/>
                        <a:pt x="0" y="116"/>
                        <a:pt x="0" y="116"/>
                      </a:cubicBezTo>
                      <a:cubicBezTo>
                        <a:pt x="0" y="116"/>
                        <a:pt x="0" y="116"/>
                        <a:pt x="0" y="116"/>
                      </a:cubicBezTo>
                      <a:cubicBezTo>
                        <a:pt x="0" y="116"/>
                        <a:pt x="0" y="116"/>
                        <a:pt x="0" y="116"/>
                      </a:cubicBezTo>
                      <a:cubicBezTo>
                        <a:pt x="0" y="116"/>
                        <a:pt x="0" y="116"/>
                        <a:pt x="0" y="116"/>
                      </a:cubicBezTo>
                      <a:cubicBezTo>
                        <a:pt x="0" y="116"/>
                        <a:pt x="0" y="116"/>
                        <a:pt x="0" y="116"/>
                      </a:cubicBezTo>
                      <a:cubicBezTo>
                        <a:pt x="0" y="116"/>
                        <a:pt x="0" y="117"/>
                        <a:pt x="0" y="117"/>
                      </a:cubicBezTo>
                      <a:cubicBezTo>
                        <a:pt x="0" y="117"/>
                        <a:pt x="0" y="117"/>
                        <a:pt x="0" y="117"/>
                      </a:cubicBezTo>
                      <a:cubicBezTo>
                        <a:pt x="0" y="117"/>
                        <a:pt x="0" y="117"/>
                        <a:pt x="0" y="117"/>
                      </a:cubicBezTo>
                      <a:cubicBezTo>
                        <a:pt x="0" y="117"/>
                        <a:pt x="0" y="117"/>
                        <a:pt x="0" y="117"/>
                      </a:cubicBezTo>
                      <a:cubicBezTo>
                        <a:pt x="0" y="117"/>
                        <a:pt x="0" y="117"/>
                        <a:pt x="0" y="117"/>
                      </a:cubicBezTo>
                      <a:cubicBezTo>
                        <a:pt x="0" y="117"/>
                        <a:pt x="0" y="117"/>
                        <a:pt x="0" y="117"/>
                      </a:cubicBezTo>
                      <a:cubicBezTo>
                        <a:pt x="0" y="117"/>
                        <a:pt x="0" y="118"/>
                        <a:pt x="0" y="118"/>
                      </a:cubicBezTo>
                      <a:cubicBezTo>
                        <a:pt x="0" y="118"/>
                        <a:pt x="0" y="118"/>
                        <a:pt x="0" y="118"/>
                      </a:cubicBezTo>
                      <a:cubicBezTo>
                        <a:pt x="0" y="118"/>
                        <a:pt x="0" y="118"/>
                        <a:pt x="0" y="118"/>
                      </a:cubicBezTo>
                      <a:cubicBezTo>
                        <a:pt x="0" y="118"/>
                        <a:pt x="0" y="118"/>
                        <a:pt x="0" y="118"/>
                      </a:cubicBezTo>
                      <a:cubicBezTo>
                        <a:pt x="0" y="118"/>
                        <a:pt x="0" y="118"/>
                        <a:pt x="0" y="118"/>
                      </a:cubicBezTo>
                      <a:cubicBezTo>
                        <a:pt x="0" y="118"/>
                        <a:pt x="0" y="118"/>
                        <a:pt x="0" y="118"/>
                      </a:cubicBezTo>
                      <a:cubicBezTo>
                        <a:pt x="0" y="118"/>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3" y="152"/>
                        <a:pt x="20" y="179"/>
                        <a:pt x="44" y="197"/>
                      </a:cubicBezTo>
                      <a:cubicBezTo>
                        <a:pt x="30" y="179"/>
                        <a:pt x="22" y="156"/>
                        <a:pt x="22" y="132"/>
                      </a:cubicBezTo>
                      <a:cubicBezTo>
                        <a:pt x="22" y="71"/>
                        <a:pt x="71" y="22"/>
                        <a:pt x="132" y="22"/>
                      </a:cubicBezTo>
                      <a:cubicBezTo>
                        <a:pt x="156" y="22"/>
                        <a:pt x="179" y="30"/>
                        <a:pt x="197" y="44"/>
                      </a:cubicBezTo>
                      <a:cubicBezTo>
                        <a:pt x="184" y="26"/>
                        <a:pt x="166" y="13"/>
                        <a:pt x="144" y="6"/>
                      </a:cubicBezTo>
                      <a:cubicBezTo>
                        <a:pt x="144" y="6"/>
                        <a:pt x="144" y="6"/>
                        <a:pt x="144" y="6"/>
                      </a:cubicBezTo>
                      <a:cubicBezTo>
                        <a:pt x="144" y="6"/>
                        <a:pt x="144" y="6"/>
                        <a:pt x="143" y="5"/>
                      </a:cubicBezTo>
                      <a:cubicBezTo>
                        <a:pt x="143" y="5"/>
                        <a:pt x="143" y="5"/>
                        <a:pt x="143" y="5"/>
                      </a:cubicBezTo>
                      <a:cubicBezTo>
                        <a:pt x="143" y="5"/>
                        <a:pt x="143" y="5"/>
                        <a:pt x="143" y="5"/>
                      </a:cubicBezTo>
                      <a:cubicBezTo>
                        <a:pt x="143" y="5"/>
                        <a:pt x="143" y="5"/>
                        <a:pt x="143" y="5"/>
                      </a:cubicBezTo>
                      <a:cubicBezTo>
                        <a:pt x="143" y="5"/>
                        <a:pt x="143"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2" y="5"/>
                      </a:cubicBezTo>
                      <a:cubicBezTo>
                        <a:pt x="142" y="5"/>
                        <a:pt x="142" y="5"/>
                        <a:pt x="141" y="5"/>
                      </a:cubicBezTo>
                      <a:cubicBezTo>
                        <a:pt x="141" y="5"/>
                        <a:pt x="141" y="5"/>
                        <a:pt x="141" y="5"/>
                      </a:cubicBezTo>
                      <a:cubicBezTo>
                        <a:pt x="141" y="5"/>
                        <a:pt x="141" y="5"/>
                        <a:pt x="141" y="5"/>
                      </a:cubicBezTo>
                      <a:cubicBezTo>
                        <a:pt x="141" y="5"/>
                        <a:pt x="141" y="5"/>
                        <a:pt x="141" y="5"/>
                      </a:cubicBezTo>
                      <a:cubicBezTo>
                        <a:pt x="141" y="5"/>
                        <a:pt x="141" y="5"/>
                        <a:pt x="141" y="5"/>
                      </a:cubicBezTo>
                      <a:cubicBezTo>
                        <a:pt x="141" y="5"/>
                        <a:pt x="141" y="5"/>
                        <a:pt x="141" y="5"/>
                      </a:cubicBezTo>
                      <a:cubicBezTo>
                        <a:pt x="141" y="5"/>
                        <a:pt x="141" y="5"/>
                        <a:pt x="141" y="5"/>
                      </a:cubicBezTo>
                      <a:cubicBezTo>
                        <a:pt x="141" y="5"/>
                        <a:pt x="141" y="5"/>
                        <a:pt x="141" y="5"/>
                      </a:cubicBezTo>
                      <a:cubicBezTo>
                        <a:pt x="141" y="5"/>
                        <a:pt x="141" y="5"/>
                        <a:pt x="141" y="5"/>
                      </a:cubicBezTo>
                      <a:cubicBezTo>
                        <a:pt x="141" y="5"/>
                        <a:pt x="140" y="5"/>
                        <a:pt x="140" y="5"/>
                      </a:cubicBezTo>
                      <a:cubicBezTo>
                        <a:pt x="140" y="5"/>
                        <a:pt x="140" y="5"/>
                        <a:pt x="140" y="5"/>
                      </a:cubicBezTo>
                      <a:cubicBezTo>
                        <a:pt x="140" y="5"/>
                        <a:pt x="140" y="5"/>
                        <a:pt x="140" y="5"/>
                      </a:cubicBezTo>
                      <a:cubicBezTo>
                        <a:pt x="140" y="5"/>
                        <a:pt x="140" y="4"/>
                        <a:pt x="140" y="4"/>
                      </a:cubicBezTo>
                      <a:cubicBezTo>
                        <a:pt x="140" y="4"/>
                        <a:pt x="140" y="4"/>
                        <a:pt x="140" y="4"/>
                      </a:cubicBezTo>
                      <a:cubicBezTo>
                        <a:pt x="140" y="4"/>
                        <a:pt x="140" y="4"/>
                        <a:pt x="140" y="4"/>
                      </a:cubicBezTo>
                      <a:cubicBezTo>
                        <a:pt x="140" y="4"/>
                        <a:pt x="140" y="4"/>
                        <a:pt x="140" y="4"/>
                      </a:cubicBezTo>
                      <a:cubicBezTo>
                        <a:pt x="140" y="4"/>
                        <a:pt x="140" y="4"/>
                        <a:pt x="140" y="4"/>
                      </a:cubicBezTo>
                      <a:cubicBezTo>
                        <a:pt x="140" y="4"/>
                        <a:pt x="140" y="4"/>
                        <a:pt x="140" y="4"/>
                      </a:cubicBezTo>
                      <a:cubicBezTo>
                        <a:pt x="140" y="4"/>
                        <a:pt x="140" y="4"/>
                        <a:pt x="140" y="4"/>
                      </a:cubicBezTo>
                      <a:cubicBezTo>
                        <a:pt x="140" y="4"/>
                        <a:pt x="140" y="4"/>
                        <a:pt x="140"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9" y="4"/>
                      </a:cubicBezTo>
                      <a:cubicBezTo>
                        <a:pt x="139" y="4"/>
                        <a:pt x="139"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8" y="4"/>
                        <a:pt x="138" y="4"/>
                        <a:pt x="138"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7" y="4"/>
                      </a:cubicBezTo>
                      <a:cubicBezTo>
                        <a:pt x="137" y="4"/>
                        <a:pt x="137" y="4"/>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6" y="3"/>
                        <a:pt x="136" y="3"/>
                      </a:cubicBezTo>
                      <a:cubicBezTo>
                        <a:pt x="136" y="3"/>
                        <a:pt x="135" y="3"/>
                        <a:pt x="135" y="3"/>
                      </a:cubicBezTo>
                      <a:cubicBezTo>
                        <a:pt x="135" y="3"/>
                        <a:pt x="135" y="3"/>
                        <a:pt x="135" y="3"/>
                      </a:cubicBezTo>
                      <a:cubicBezTo>
                        <a:pt x="135" y="3"/>
                        <a:pt x="135" y="3"/>
                        <a:pt x="135" y="3"/>
                      </a:cubicBezTo>
                      <a:cubicBezTo>
                        <a:pt x="135" y="3"/>
                        <a:pt x="135" y="3"/>
                        <a:pt x="135" y="3"/>
                      </a:cubicBezTo>
                      <a:cubicBezTo>
                        <a:pt x="135" y="3"/>
                        <a:pt x="135" y="3"/>
                        <a:pt x="135" y="3"/>
                      </a:cubicBezTo>
                      <a:cubicBezTo>
                        <a:pt x="135" y="3"/>
                        <a:pt x="135" y="3"/>
                        <a:pt x="135" y="3"/>
                      </a:cubicBezTo>
                      <a:cubicBezTo>
                        <a:pt x="135" y="3"/>
                        <a:pt x="134" y="3"/>
                        <a:pt x="134" y="3"/>
                      </a:cubicBezTo>
                      <a:cubicBezTo>
                        <a:pt x="134" y="3"/>
                        <a:pt x="134" y="3"/>
                        <a:pt x="134" y="3"/>
                      </a:cubicBezTo>
                      <a:cubicBezTo>
                        <a:pt x="134" y="3"/>
                        <a:pt x="134" y="3"/>
                        <a:pt x="134" y="3"/>
                      </a:cubicBezTo>
                      <a:cubicBezTo>
                        <a:pt x="134" y="3"/>
                        <a:pt x="134" y="3"/>
                        <a:pt x="134" y="3"/>
                      </a:cubicBezTo>
                      <a:cubicBezTo>
                        <a:pt x="134" y="3"/>
                        <a:pt x="134" y="3"/>
                        <a:pt x="134" y="3"/>
                      </a:cubicBezTo>
                      <a:cubicBezTo>
                        <a:pt x="134" y="3"/>
                        <a:pt x="134" y="3"/>
                        <a:pt x="134" y="3"/>
                      </a:cubicBezTo>
                      <a:cubicBezTo>
                        <a:pt x="134" y="3"/>
                        <a:pt x="134" y="3"/>
                        <a:pt x="134" y="3"/>
                      </a:cubicBezTo>
                      <a:cubicBezTo>
                        <a:pt x="134" y="3"/>
                        <a:pt x="134" y="3"/>
                        <a:pt x="134" y="3"/>
                      </a:cubicBezTo>
                      <a:cubicBezTo>
                        <a:pt x="134" y="3"/>
                        <a:pt x="133" y="3"/>
                        <a:pt x="133" y="3"/>
                      </a:cubicBezTo>
                      <a:cubicBezTo>
                        <a:pt x="133" y="3"/>
                        <a:pt x="133" y="3"/>
                        <a:pt x="133" y="3"/>
                      </a:cubicBezTo>
                      <a:cubicBezTo>
                        <a:pt x="133" y="3"/>
                        <a:pt x="133" y="3"/>
                        <a:pt x="133" y="3"/>
                      </a:cubicBezTo>
                      <a:cubicBezTo>
                        <a:pt x="133" y="3"/>
                        <a:pt x="133" y="3"/>
                        <a:pt x="133" y="3"/>
                      </a:cubicBezTo>
                      <a:cubicBezTo>
                        <a:pt x="133" y="3"/>
                        <a:pt x="133" y="3"/>
                        <a:pt x="133" y="3"/>
                      </a:cubicBezTo>
                      <a:cubicBezTo>
                        <a:pt x="133" y="3"/>
                        <a:pt x="133" y="3"/>
                        <a:pt x="133" y="3"/>
                      </a:cubicBezTo>
                      <a:cubicBezTo>
                        <a:pt x="133" y="3"/>
                        <a:pt x="133" y="3"/>
                        <a:pt x="133" y="3"/>
                      </a:cubicBezTo>
                      <a:cubicBezTo>
                        <a:pt x="133" y="3"/>
                        <a:pt x="133" y="3"/>
                        <a:pt x="133" y="3"/>
                      </a:cubicBezTo>
                      <a:cubicBezTo>
                        <a:pt x="133" y="3"/>
                        <a:pt x="132" y="3"/>
                        <a:pt x="132" y="2"/>
                      </a:cubicBezTo>
                      <a:cubicBezTo>
                        <a:pt x="132" y="2"/>
                        <a:pt x="132" y="2"/>
                        <a:pt x="132" y="2"/>
                      </a:cubicBezTo>
                      <a:cubicBezTo>
                        <a:pt x="132" y="2"/>
                        <a:pt x="132" y="2"/>
                        <a:pt x="132" y="2"/>
                      </a:cubicBezTo>
                      <a:cubicBezTo>
                        <a:pt x="132" y="2"/>
                        <a:pt x="132" y="2"/>
                        <a:pt x="132" y="2"/>
                      </a:cubicBezTo>
                      <a:cubicBezTo>
                        <a:pt x="132" y="2"/>
                        <a:pt x="132" y="2"/>
                        <a:pt x="132" y="2"/>
                      </a:cubicBezTo>
                      <a:cubicBezTo>
                        <a:pt x="132" y="2"/>
                        <a:pt x="132" y="2"/>
                        <a:pt x="132" y="2"/>
                      </a:cubicBezTo>
                      <a:cubicBezTo>
                        <a:pt x="132" y="2"/>
                        <a:pt x="132" y="2"/>
                        <a:pt x="132" y="2"/>
                      </a:cubicBezTo>
                      <a:cubicBezTo>
                        <a:pt x="132" y="2"/>
                        <a:pt x="132" y="2"/>
                        <a:pt x="132" y="2"/>
                      </a:cubicBezTo>
                      <a:cubicBezTo>
                        <a:pt x="132" y="2"/>
                        <a:pt x="132" y="2"/>
                        <a:pt x="132" y="2"/>
                      </a:cubicBezTo>
                      <a:cubicBezTo>
                        <a:pt x="131" y="2"/>
                        <a:pt x="131" y="2"/>
                        <a:pt x="131" y="2"/>
                      </a:cubicBezTo>
                      <a:cubicBezTo>
                        <a:pt x="131" y="2"/>
                        <a:pt x="131" y="2"/>
                        <a:pt x="131" y="2"/>
                      </a:cubicBezTo>
                      <a:cubicBezTo>
                        <a:pt x="131" y="2"/>
                        <a:pt x="131" y="2"/>
                        <a:pt x="131" y="2"/>
                      </a:cubicBezTo>
                      <a:cubicBezTo>
                        <a:pt x="131" y="2"/>
                        <a:pt x="131" y="2"/>
                        <a:pt x="131" y="2"/>
                      </a:cubicBezTo>
                      <a:cubicBezTo>
                        <a:pt x="131" y="2"/>
                        <a:pt x="131" y="2"/>
                        <a:pt x="131" y="2"/>
                      </a:cubicBezTo>
                      <a:cubicBezTo>
                        <a:pt x="131" y="2"/>
                        <a:pt x="131" y="2"/>
                        <a:pt x="131" y="2"/>
                      </a:cubicBezTo>
                      <a:cubicBezTo>
                        <a:pt x="131" y="2"/>
                        <a:pt x="131" y="2"/>
                        <a:pt x="131" y="2"/>
                      </a:cubicBezTo>
                      <a:cubicBezTo>
                        <a:pt x="131" y="2"/>
                        <a:pt x="131" y="2"/>
                        <a:pt x="131" y="2"/>
                      </a:cubicBezTo>
                      <a:cubicBezTo>
                        <a:pt x="130" y="2"/>
                        <a:pt x="130" y="2"/>
                        <a:pt x="130" y="2"/>
                      </a:cubicBezTo>
                      <a:cubicBezTo>
                        <a:pt x="130" y="2"/>
                        <a:pt x="130" y="2"/>
                        <a:pt x="130" y="2"/>
                      </a:cubicBezTo>
                      <a:cubicBezTo>
                        <a:pt x="130" y="2"/>
                        <a:pt x="130" y="2"/>
                        <a:pt x="130" y="2"/>
                      </a:cubicBezTo>
                      <a:cubicBezTo>
                        <a:pt x="130" y="2"/>
                        <a:pt x="130" y="2"/>
                        <a:pt x="130" y="2"/>
                      </a:cubicBezTo>
                      <a:cubicBezTo>
                        <a:pt x="130" y="2"/>
                        <a:pt x="130" y="2"/>
                        <a:pt x="130" y="2"/>
                      </a:cubicBezTo>
                      <a:cubicBezTo>
                        <a:pt x="130" y="2"/>
                        <a:pt x="130" y="2"/>
                        <a:pt x="130" y="2"/>
                      </a:cubicBezTo>
                      <a:cubicBezTo>
                        <a:pt x="130" y="2"/>
                        <a:pt x="130" y="2"/>
                        <a:pt x="130" y="2"/>
                      </a:cubicBezTo>
                      <a:cubicBezTo>
                        <a:pt x="130" y="2"/>
                        <a:pt x="130" y="2"/>
                        <a:pt x="129" y="2"/>
                      </a:cubicBezTo>
                      <a:cubicBezTo>
                        <a:pt x="129" y="2"/>
                        <a:pt x="129" y="2"/>
                        <a:pt x="129" y="2"/>
                      </a:cubicBezTo>
                      <a:cubicBezTo>
                        <a:pt x="129" y="2"/>
                        <a:pt x="129" y="2"/>
                        <a:pt x="129" y="2"/>
                      </a:cubicBezTo>
                      <a:cubicBezTo>
                        <a:pt x="129" y="2"/>
                        <a:pt x="129" y="2"/>
                        <a:pt x="129" y="2"/>
                      </a:cubicBezTo>
                      <a:cubicBezTo>
                        <a:pt x="129" y="2"/>
                        <a:pt x="129" y="2"/>
                        <a:pt x="129" y="2"/>
                      </a:cubicBezTo>
                      <a:cubicBezTo>
                        <a:pt x="129" y="2"/>
                        <a:pt x="129" y="2"/>
                        <a:pt x="129" y="2"/>
                      </a:cubicBezTo>
                      <a:cubicBezTo>
                        <a:pt x="129" y="2"/>
                        <a:pt x="129" y="2"/>
                        <a:pt x="128" y="2"/>
                      </a:cubicBezTo>
                      <a:cubicBezTo>
                        <a:pt x="128" y="2"/>
                        <a:pt x="128" y="2"/>
                        <a:pt x="128" y="2"/>
                      </a:cubicBezTo>
                      <a:cubicBezTo>
                        <a:pt x="128" y="2"/>
                        <a:pt x="128" y="2"/>
                        <a:pt x="128" y="2"/>
                      </a:cubicBezTo>
                      <a:cubicBezTo>
                        <a:pt x="128" y="2"/>
                        <a:pt x="128" y="2"/>
                        <a:pt x="128" y="2"/>
                      </a:cubicBezTo>
                      <a:cubicBezTo>
                        <a:pt x="128" y="2"/>
                        <a:pt x="128" y="2"/>
                        <a:pt x="128" y="2"/>
                      </a:cubicBezTo>
                      <a:cubicBezTo>
                        <a:pt x="128" y="2"/>
                        <a:pt x="128" y="2"/>
                        <a:pt x="128" y="2"/>
                      </a:cubicBezTo>
                      <a:cubicBezTo>
                        <a:pt x="128" y="2"/>
                        <a:pt x="128" y="2"/>
                        <a:pt x="127" y="2"/>
                      </a:cubicBezTo>
                      <a:cubicBezTo>
                        <a:pt x="127" y="2"/>
                        <a:pt x="127" y="2"/>
                        <a:pt x="127" y="2"/>
                      </a:cubicBezTo>
                      <a:cubicBezTo>
                        <a:pt x="127" y="2"/>
                        <a:pt x="127" y="2"/>
                        <a:pt x="127" y="1"/>
                      </a:cubicBezTo>
                      <a:cubicBezTo>
                        <a:pt x="127" y="1"/>
                        <a:pt x="127" y="1"/>
                        <a:pt x="127" y="1"/>
                      </a:cubicBezTo>
                      <a:cubicBezTo>
                        <a:pt x="127" y="1"/>
                        <a:pt x="127" y="1"/>
                        <a:pt x="127" y="1"/>
                      </a:cubicBezTo>
                      <a:cubicBezTo>
                        <a:pt x="127" y="1"/>
                        <a:pt x="127" y="1"/>
                        <a:pt x="127" y="1"/>
                      </a:cubicBezTo>
                      <a:cubicBezTo>
                        <a:pt x="127" y="1"/>
                        <a:pt x="127" y="1"/>
                        <a:pt x="126" y="1"/>
                      </a:cubicBezTo>
                      <a:cubicBezTo>
                        <a:pt x="126" y="1"/>
                        <a:pt x="126" y="1"/>
                        <a:pt x="126" y="1"/>
                      </a:cubicBezTo>
                      <a:cubicBezTo>
                        <a:pt x="126" y="1"/>
                        <a:pt x="126" y="1"/>
                        <a:pt x="126" y="1"/>
                      </a:cubicBezTo>
                      <a:cubicBezTo>
                        <a:pt x="126" y="1"/>
                        <a:pt x="126" y="1"/>
                        <a:pt x="126" y="1"/>
                      </a:cubicBezTo>
                      <a:cubicBezTo>
                        <a:pt x="126" y="1"/>
                        <a:pt x="126" y="1"/>
                        <a:pt x="126" y="1"/>
                      </a:cubicBezTo>
                      <a:cubicBezTo>
                        <a:pt x="126" y="1"/>
                        <a:pt x="126" y="1"/>
                        <a:pt x="126" y="1"/>
                      </a:cubicBezTo>
                      <a:cubicBezTo>
                        <a:pt x="126" y="1"/>
                        <a:pt x="126" y="1"/>
                        <a:pt x="126" y="1"/>
                      </a:cubicBezTo>
                      <a:cubicBezTo>
                        <a:pt x="126" y="1"/>
                        <a:pt x="126" y="1"/>
                        <a:pt x="126" y="1"/>
                      </a:cubicBezTo>
                      <a:cubicBezTo>
                        <a:pt x="126"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4"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3" y="1"/>
                        <a:pt x="123" y="1"/>
                        <a:pt x="123" y="1"/>
                      </a:cubicBezTo>
                      <a:cubicBezTo>
                        <a:pt x="123" y="1"/>
                        <a:pt x="123" y="1"/>
                        <a:pt x="123" y="1"/>
                      </a:cubicBezTo>
                      <a:cubicBezTo>
                        <a:pt x="123" y="1"/>
                        <a:pt x="123" y="1"/>
                        <a:pt x="123" y="1"/>
                      </a:cubicBezTo>
                      <a:cubicBezTo>
                        <a:pt x="123" y="1"/>
                        <a:pt x="123" y="1"/>
                        <a:pt x="123" y="1"/>
                      </a:cubicBezTo>
                      <a:cubicBezTo>
                        <a:pt x="123" y="1"/>
                        <a:pt x="123" y="1"/>
                        <a:pt x="123" y="1"/>
                      </a:cubicBezTo>
                      <a:cubicBezTo>
                        <a:pt x="123" y="1"/>
                        <a:pt x="123" y="1"/>
                        <a:pt x="123" y="1"/>
                      </a:cubicBezTo>
                      <a:cubicBezTo>
                        <a:pt x="123" y="1"/>
                        <a:pt x="123" y="1"/>
                        <a:pt x="122" y="1"/>
                      </a:cubicBezTo>
                      <a:cubicBezTo>
                        <a:pt x="122" y="1"/>
                        <a:pt x="122" y="1"/>
                        <a:pt x="122" y="1"/>
                      </a:cubicBezTo>
                      <a:cubicBezTo>
                        <a:pt x="122" y="1"/>
                        <a:pt x="122" y="1"/>
                        <a:pt x="122" y="1"/>
                      </a:cubicBezTo>
                      <a:cubicBezTo>
                        <a:pt x="122" y="1"/>
                        <a:pt x="122" y="1"/>
                        <a:pt x="122" y="1"/>
                      </a:cubicBezTo>
                      <a:cubicBezTo>
                        <a:pt x="122" y="1"/>
                        <a:pt x="122" y="1"/>
                        <a:pt x="122" y="1"/>
                      </a:cubicBezTo>
                      <a:cubicBezTo>
                        <a:pt x="122" y="1"/>
                        <a:pt x="122" y="1"/>
                        <a:pt x="122" y="1"/>
                      </a:cubicBezTo>
                      <a:cubicBezTo>
                        <a:pt x="122" y="1"/>
                        <a:pt x="122" y="1"/>
                        <a:pt x="122" y="1"/>
                      </a:cubicBezTo>
                      <a:cubicBezTo>
                        <a:pt x="122" y="1"/>
                        <a:pt x="122" y="1"/>
                        <a:pt x="122" y="1"/>
                      </a:cubicBezTo>
                      <a:cubicBezTo>
                        <a:pt x="122" y="1"/>
                        <a:pt x="122" y="1"/>
                        <a:pt x="122" y="1"/>
                      </a:cubicBezTo>
                      <a:cubicBezTo>
                        <a:pt x="122" y="1"/>
                        <a:pt x="122"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1" y="1"/>
                      </a:cubicBezTo>
                      <a:cubicBezTo>
                        <a:pt x="121" y="1"/>
                        <a:pt x="121"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20" y="1"/>
                        <a:pt x="120" y="1"/>
                        <a:pt x="120"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9" y="0"/>
                        <a:pt x="119" y="0"/>
                        <a:pt x="119" y="0"/>
                      </a:cubicBezTo>
                      <a:cubicBezTo>
                        <a:pt x="119" y="0"/>
                        <a:pt x="119" y="0"/>
                        <a:pt x="119" y="0"/>
                      </a:cubicBezTo>
                      <a:cubicBezTo>
                        <a:pt x="119" y="0"/>
                        <a:pt x="119"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8" y="0"/>
                        <a:pt x="118" y="0"/>
                        <a:pt x="118"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7" y="0"/>
                      </a:cubicBezTo>
                      <a:cubicBezTo>
                        <a:pt x="117" y="0"/>
                        <a:pt x="117"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6" y="0"/>
                        <a:pt x="116" y="0"/>
                      </a:cubicBezTo>
                      <a:cubicBezTo>
                        <a:pt x="116" y="0"/>
                        <a:pt x="115"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5" y="0"/>
                        <a:pt x="115" y="0"/>
                        <a:pt x="115" y="0"/>
                      </a:cubicBezTo>
                      <a:cubicBezTo>
                        <a:pt x="115" y="0"/>
                        <a:pt x="115"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4" y="0"/>
                        <a:pt x="114" y="0"/>
                      </a:cubicBezTo>
                      <a:cubicBezTo>
                        <a:pt x="114"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3" y="0"/>
                        <a:pt x="113" y="0"/>
                        <a:pt x="113"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2" y="0"/>
                        <a:pt x="112" y="0"/>
                      </a:cubicBezTo>
                      <a:cubicBezTo>
                        <a:pt x="112" y="0"/>
                        <a:pt x="111" y="0"/>
                        <a:pt x="111" y="0"/>
                      </a:cubicBezTo>
                      <a:cubicBezTo>
                        <a:pt x="111" y="0"/>
                        <a:pt x="111" y="0"/>
                        <a:pt x="111" y="0"/>
                      </a:cubicBezTo>
                      <a:cubicBezTo>
                        <a:pt x="111" y="0"/>
                        <a:pt x="111" y="0"/>
                        <a:pt x="111" y="0"/>
                      </a:cubicBezTo>
                      <a:cubicBezTo>
                        <a:pt x="111" y="0"/>
                        <a:pt x="111" y="0"/>
                        <a:pt x="111" y="0"/>
                      </a:cubicBezTo>
                      <a:cubicBezTo>
                        <a:pt x="111" y="0"/>
                        <a:pt x="111" y="0"/>
                        <a:pt x="111" y="0"/>
                      </a:cubicBezTo>
                      <a:cubicBezTo>
                        <a:pt x="111" y="0"/>
                        <a:pt x="111" y="0"/>
                        <a:pt x="111" y="0"/>
                      </a:cubicBezTo>
                      <a:cubicBezTo>
                        <a:pt x="111" y="0"/>
                        <a:pt x="111" y="0"/>
                        <a:pt x="111" y="0"/>
                      </a:cubicBezTo>
                      <a:cubicBezTo>
                        <a:pt x="111" y="0"/>
                        <a:pt x="111" y="0"/>
                        <a:pt x="111" y="0"/>
                      </a:cubicBezTo>
                      <a:cubicBezTo>
                        <a:pt x="111" y="0"/>
                        <a:pt x="111" y="0"/>
                        <a:pt x="111" y="0"/>
                      </a:cubicBezTo>
                      <a:cubicBezTo>
                        <a:pt x="111" y="0"/>
                        <a:pt x="111"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10" y="0"/>
                        <a:pt x="110" y="0"/>
                      </a:cubicBezTo>
                      <a:cubicBezTo>
                        <a:pt x="110" y="0"/>
                        <a:pt x="109" y="0"/>
                        <a:pt x="109" y="0"/>
                      </a:cubicBezTo>
                      <a:cubicBezTo>
                        <a:pt x="109" y="0"/>
                        <a:pt x="109" y="0"/>
                        <a:pt x="109" y="0"/>
                      </a:cubicBezTo>
                    </a:path>
                  </a:pathLst>
                </a:custGeom>
                <a:solidFill>
                  <a:srgbClr val="05266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grpSp>
        </p:grpSp>
        <p:sp>
          <p:nvSpPr>
            <p:cNvPr id="9" name="PA_îṡḷídê">
              <a:extLst>
                <a:ext uri="{FF2B5EF4-FFF2-40B4-BE49-F238E27FC236}">
                  <a16:creationId xmlns="" xmlns:a16="http://schemas.microsoft.com/office/drawing/2014/main" id="{354D2991-DD46-4B79-BF28-86E8CBAB9C14}"/>
                </a:ext>
              </a:extLst>
            </p:cNvPr>
            <p:cNvSpPr txBox="1"/>
            <p:nvPr>
              <p:custDataLst>
                <p:tags r:id="rId4"/>
              </p:custDataLst>
            </p:nvPr>
          </p:nvSpPr>
          <p:spPr>
            <a:xfrm>
              <a:off x="6186213" y="2842102"/>
              <a:ext cx="914400" cy="521720"/>
            </a:xfrm>
            <a:prstGeom prst="rect">
              <a:avLst/>
            </a:prstGeom>
            <a:noFill/>
          </p:spPr>
          <p:txBody>
            <a:bodyPr wrap="none" lIns="90000" tIns="46800" rIns="90000" bIns="46800" anchor="ctr" anchorCtr="0">
              <a:normAutofit/>
            </a:bodyPr>
            <a:lstStyle/>
            <a:p>
              <a:pPr marL="0" marR="0" lvl="0" indent="0" algn="ctr" defTabSz="914377" rtl="0" eaLnBrk="1" fontAlgn="auto" latinLnBrk="0" hangingPunct="1">
                <a:spcBef>
                  <a:spcPts val="0"/>
                </a:spcBef>
                <a:spcAft>
                  <a:spcPts val="0"/>
                </a:spcAft>
                <a:buClrTx/>
                <a:buSzTx/>
                <a:buFontTx/>
                <a:buNone/>
                <a:tabLst/>
                <a:defRPr/>
              </a:pPr>
              <a:r>
                <a:rPr lang="zh-CN" altLang="en-US" b="1" dirty="0">
                  <a:solidFill>
                    <a:schemeClr val="bg1"/>
                  </a:solidFill>
                  <a:latin typeface="微软雅黑" panose="020B0503020204020204" pitchFamily="34" charset="-122"/>
                  <a:ea typeface="微软雅黑" panose="020B0503020204020204" pitchFamily="34" charset="-122"/>
                </a:rPr>
                <a:t>内因：关键</a:t>
              </a:r>
              <a:endPar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 name="PA_矩形 1">
              <a:extLst>
                <a:ext uri="{FF2B5EF4-FFF2-40B4-BE49-F238E27FC236}">
                  <a16:creationId xmlns="" xmlns:a16="http://schemas.microsoft.com/office/drawing/2014/main" id="{5AA8703A-44FE-4290-9D18-31622BEA36B3}"/>
                </a:ext>
              </a:extLst>
            </p:cNvPr>
            <p:cNvSpPr/>
            <p:nvPr>
              <p:custDataLst>
                <p:tags r:id="rId5"/>
              </p:custDataLst>
            </p:nvPr>
          </p:nvSpPr>
          <p:spPr>
            <a:xfrm>
              <a:off x="525520" y="2554838"/>
              <a:ext cx="2852063" cy="1002967"/>
            </a:xfrm>
            <a:prstGeom prst="rect">
              <a:avLst/>
            </a:prstGeom>
          </p:spPr>
          <p:txBody>
            <a:bodyPr wrap="none">
              <a:spAutoFit/>
            </a:bodyPr>
            <a:lstStyle/>
            <a:p>
              <a:pPr algn="r">
                <a:lnSpc>
                  <a:spcPct val="200000"/>
                </a:lnSpc>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外因</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是危险的网络环境，</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pPr algn="r">
                <a:lnSpc>
                  <a:spcPct val="20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病毒、木马，钓鱼，欺诈等。</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 name="PA_矩形 2">
              <a:extLst>
                <a:ext uri="{FF2B5EF4-FFF2-40B4-BE49-F238E27FC236}">
                  <a16:creationId xmlns="" xmlns:a16="http://schemas.microsoft.com/office/drawing/2014/main" id="{FCF90328-D9DC-43DD-81BA-EDAD6AA0820D}"/>
                </a:ext>
              </a:extLst>
            </p:cNvPr>
            <p:cNvSpPr/>
            <p:nvPr>
              <p:custDataLst>
                <p:tags r:id="rId6"/>
              </p:custDataLst>
            </p:nvPr>
          </p:nvSpPr>
          <p:spPr>
            <a:xfrm>
              <a:off x="8321335" y="2610843"/>
              <a:ext cx="2236510" cy="1077218"/>
            </a:xfrm>
            <a:prstGeom prst="rect">
              <a:avLst/>
            </a:prstGeom>
          </p:spPr>
          <p:txBody>
            <a:bodyPr wrap="none">
              <a:spAutoFit/>
            </a:bodyPr>
            <a:lstStyle/>
            <a:p>
              <a:pPr>
                <a:lnSpc>
                  <a:spcPct val="200000"/>
                </a:lnSpc>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内因</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是自己对信息安全</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pPr>
                <a:lnSpc>
                  <a:spcPct val="20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的意识和重视。</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6" name="PA_ïṥļíďe">
              <a:extLst>
                <a:ext uri="{FF2B5EF4-FFF2-40B4-BE49-F238E27FC236}">
                  <a16:creationId xmlns="" xmlns:a16="http://schemas.microsoft.com/office/drawing/2014/main" id="{A090C4B5-34B7-412C-83AA-16603481B5DA}"/>
                </a:ext>
              </a:extLst>
            </p:cNvPr>
            <p:cNvGrpSpPr/>
            <p:nvPr>
              <p:custDataLst>
                <p:tags r:id="rId7"/>
              </p:custDataLst>
            </p:nvPr>
          </p:nvGrpSpPr>
          <p:grpSpPr>
            <a:xfrm rot="20834396">
              <a:off x="3457404" y="2062751"/>
              <a:ext cx="2067516" cy="1767976"/>
              <a:chOff x="3904878" y="2139079"/>
              <a:chExt cx="2067516" cy="1767976"/>
            </a:xfrm>
          </p:grpSpPr>
          <p:grpSp>
            <p:nvGrpSpPr>
              <p:cNvPr id="24" name="ïṡ1íḋê">
                <a:extLst>
                  <a:ext uri="{FF2B5EF4-FFF2-40B4-BE49-F238E27FC236}">
                    <a16:creationId xmlns="" xmlns:a16="http://schemas.microsoft.com/office/drawing/2014/main" id="{028B7223-24B8-4029-96B8-1353195A3154}"/>
                  </a:ext>
                </a:extLst>
              </p:cNvPr>
              <p:cNvGrpSpPr/>
              <p:nvPr/>
            </p:nvGrpSpPr>
            <p:grpSpPr>
              <a:xfrm rot="17157673">
                <a:off x="3518599" y="2525358"/>
                <a:ext cx="1530900" cy="758341"/>
                <a:chOff x="2207568" y="2736434"/>
                <a:chExt cx="1530900" cy="758341"/>
              </a:xfrm>
            </p:grpSpPr>
            <p:sp>
              <p:nvSpPr>
                <p:cNvPr id="33" name="ïŝḻiḍe">
                  <a:extLst>
                    <a:ext uri="{FF2B5EF4-FFF2-40B4-BE49-F238E27FC236}">
                      <a16:creationId xmlns="" xmlns:a16="http://schemas.microsoft.com/office/drawing/2014/main" id="{5A0E0336-4919-46BB-827B-5B28F099C4FB}"/>
                    </a:ext>
                  </a:extLst>
                </p:cNvPr>
                <p:cNvSpPr>
                  <a:spLocks/>
                </p:cNvSpPr>
                <p:nvPr/>
              </p:nvSpPr>
              <p:spPr bwMode="auto">
                <a:xfrm>
                  <a:off x="2886520" y="3033846"/>
                  <a:ext cx="196695" cy="196695"/>
                </a:xfrm>
                <a:prstGeom prst="ellipse">
                  <a:avLst/>
                </a:prstGeom>
                <a:solidFill>
                  <a:schemeClr val="bg1"/>
                </a:solidFill>
                <a:ln>
                  <a:noFill/>
                </a:ln>
                <a:effectLst>
                  <a:outerShdw blurRad="50800" dist="38100" dir="2700000" algn="tl" rotWithShape="0">
                    <a:prstClr val="black">
                      <a:alpha val="21000"/>
                    </a:prst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4" name="íṩḷîḋé">
                  <a:extLst>
                    <a:ext uri="{FF2B5EF4-FFF2-40B4-BE49-F238E27FC236}">
                      <a16:creationId xmlns="" xmlns:a16="http://schemas.microsoft.com/office/drawing/2014/main" id="{13E1B145-86AC-4CE2-92E4-FBE7D07B0A63}"/>
                    </a:ext>
                  </a:extLst>
                </p:cNvPr>
                <p:cNvSpPr>
                  <a:spLocks/>
                </p:cNvSpPr>
                <p:nvPr/>
              </p:nvSpPr>
              <p:spPr bwMode="auto">
                <a:xfrm>
                  <a:off x="2226526" y="2779090"/>
                  <a:ext cx="1492983" cy="696726"/>
                </a:xfrm>
                <a:custGeom>
                  <a:avLst/>
                  <a:gdLst>
                    <a:gd name="T0" fmla="*/ 138 w 312"/>
                    <a:gd name="T1" fmla="*/ 68 h 145"/>
                    <a:gd name="T2" fmla="*/ 0 w 312"/>
                    <a:gd name="T3" fmla="*/ 136 h 145"/>
                    <a:gd name="T4" fmla="*/ 9 w 312"/>
                    <a:gd name="T5" fmla="*/ 145 h 145"/>
                    <a:gd name="T6" fmla="*/ 139 w 312"/>
                    <a:gd name="T7" fmla="*/ 81 h 145"/>
                    <a:gd name="T8" fmla="*/ 138 w 312"/>
                    <a:gd name="T9" fmla="*/ 73 h 145"/>
                    <a:gd name="T10" fmla="*/ 138 w 312"/>
                    <a:gd name="T11" fmla="*/ 68 h 145"/>
                    <a:gd name="T12" fmla="*/ 178 w 312"/>
                    <a:gd name="T13" fmla="*/ 68 h 145"/>
                    <a:gd name="T14" fmla="*/ 179 w 312"/>
                    <a:gd name="T15" fmla="*/ 73 h 145"/>
                    <a:gd name="T16" fmla="*/ 177 w 312"/>
                    <a:gd name="T17" fmla="*/ 81 h 145"/>
                    <a:gd name="T18" fmla="*/ 303 w 312"/>
                    <a:gd name="T19" fmla="*/ 140 h 145"/>
                    <a:gd name="T20" fmla="*/ 312 w 312"/>
                    <a:gd name="T21" fmla="*/ 131 h 145"/>
                    <a:gd name="T22" fmla="*/ 178 w 312"/>
                    <a:gd name="T23" fmla="*/ 68 h 145"/>
                    <a:gd name="T24" fmla="*/ 165 w 312"/>
                    <a:gd name="T25" fmla="*/ 0 h 145"/>
                    <a:gd name="T26" fmla="*/ 152 w 312"/>
                    <a:gd name="T27" fmla="*/ 0 h 145"/>
                    <a:gd name="T28" fmla="*/ 152 w 312"/>
                    <a:gd name="T29" fmla="*/ 54 h 145"/>
                    <a:gd name="T30" fmla="*/ 158 w 312"/>
                    <a:gd name="T31" fmla="*/ 53 h 145"/>
                    <a:gd name="T32" fmla="*/ 165 w 312"/>
                    <a:gd name="T33" fmla="*/ 54 h 145"/>
                    <a:gd name="T34" fmla="*/ 165 w 312"/>
                    <a:gd name="T3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145">
                      <a:moveTo>
                        <a:pt x="138" y="68"/>
                      </a:moveTo>
                      <a:cubicBezTo>
                        <a:pt x="86" y="73"/>
                        <a:pt x="36" y="97"/>
                        <a:pt x="0" y="136"/>
                      </a:cubicBezTo>
                      <a:cubicBezTo>
                        <a:pt x="9" y="145"/>
                        <a:pt x="9" y="145"/>
                        <a:pt x="9" y="145"/>
                      </a:cubicBezTo>
                      <a:cubicBezTo>
                        <a:pt x="43" y="109"/>
                        <a:pt x="90" y="86"/>
                        <a:pt x="139" y="81"/>
                      </a:cubicBezTo>
                      <a:cubicBezTo>
                        <a:pt x="138" y="79"/>
                        <a:pt x="138" y="76"/>
                        <a:pt x="138" y="73"/>
                      </a:cubicBezTo>
                      <a:cubicBezTo>
                        <a:pt x="138" y="72"/>
                        <a:pt x="138" y="70"/>
                        <a:pt x="138" y="68"/>
                      </a:cubicBezTo>
                      <a:moveTo>
                        <a:pt x="178" y="68"/>
                      </a:moveTo>
                      <a:cubicBezTo>
                        <a:pt x="179" y="70"/>
                        <a:pt x="179" y="72"/>
                        <a:pt x="179" y="73"/>
                      </a:cubicBezTo>
                      <a:cubicBezTo>
                        <a:pt x="179" y="76"/>
                        <a:pt x="178" y="79"/>
                        <a:pt x="177" y="81"/>
                      </a:cubicBezTo>
                      <a:cubicBezTo>
                        <a:pt x="225" y="86"/>
                        <a:pt x="269" y="106"/>
                        <a:pt x="303" y="140"/>
                      </a:cubicBezTo>
                      <a:cubicBezTo>
                        <a:pt x="312" y="131"/>
                        <a:pt x="312" y="131"/>
                        <a:pt x="312" y="131"/>
                      </a:cubicBezTo>
                      <a:cubicBezTo>
                        <a:pt x="276" y="95"/>
                        <a:pt x="229" y="73"/>
                        <a:pt x="178" y="68"/>
                      </a:cubicBezTo>
                      <a:moveTo>
                        <a:pt x="165" y="0"/>
                      </a:moveTo>
                      <a:cubicBezTo>
                        <a:pt x="152" y="0"/>
                        <a:pt x="152" y="0"/>
                        <a:pt x="152" y="0"/>
                      </a:cubicBezTo>
                      <a:cubicBezTo>
                        <a:pt x="152" y="54"/>
                        <a:pt x="152" y="54"/>
                        <a:pt x="152" y="54"/>
                      </a:cubicBezTo>
                      <a:cubicBezTo>
                        <a:pt x="154" y="53"/>
                        <a:pt x="156" y="53"/>
                        <a:pt x="158" y="53"/>
                      </a:cubicBezTo>
                      <a:cubicBezTo>
                        <a:pt x="161" y="53"/>
                        <a:pt x="163" y="53"/>
                        <a:pt x="165" y="54"/>
                      </a:cubicBezTo>
                      <a:cubicBezTo>
                        <a:pt x="165" y="0"/>
                        <a:pt x="165" y="0"/>
                        <a:pt x="165" y="0"/>
                      </a:cubicBezTo>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5" name="î$ļíḋé">
                  <a:extLst>
                    <a:ext uri="{FF2B5EF4-FFF2-40B4-BE49-F238E27FC236}">
                      <a16:creationId xmlns="" xmlns:a16="http://schemas.microsoft.com/office/drawing/2014/main" id="{5D72CD3D-A720-4789-A02E-DC9B7248F6D0}"/>
                    </a:ext>
                  </a:extLst>
                </p:cNvPr>
                <p:cNvSpPr>
                  <a:spLocks/>
                </p:cNvSpPr>
                <p:nvPr/>
              </p:nvSpPr>
              <p:spPr bwMode="auto">
                <a:xfrm>
                  <a:off x="2207568" y="3413016"/>
                  <a:ext cx="81759" cy="81759"/>
                </a:xfrm>
                <a:prstGeom prst="ellipse">
                  <a:avLst/>
                </a:prstGeom>
                <a:solidFill>
                  <a:schemeClr val="bg1"/>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6" name="íşliḑé">
                  <a:extLst>
                    <a:ext uri="{FF2B5EF4-FFF2-40B4-BE49-F238E27FC236}">
                      <a16:creationId xmlns="" xmlns:a16="http://schemas.microsoft.com/office/drawing/2014/main" id="{83B163F7-9A6F-4971-A427-42FA61D22667}"/>
                    </a:ext>
                  </a:extLst>
                </p:cNvPr>
                <p:cNvSpPr>
                  <a:spLocks/>
                </p:cNvSpPr>
                <p:nvPr/>
              </p:nvSpPr>
              <p:spPr bwMode="auto">
                <a:xfrm>
                  <a:off x="2939840" y="2736434"/>
                  <a:ext cx="85314" cy="86498"/>
                </a:xfrm>
                <a:prstGeom prst="ellipse">
                  <a:avLst/>
                </a:prstGeom>
                <a:solidFill>
                  <a:schemeClr val="bg1"/>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7" name="iš1ïḍe">
                  <a:extLst>
                    <a:ext uri="{FF2B5EF4-FFF2-40B4-BE49-F238E27FC236}">
                      <a16:creationId xmlns="" xmlns:a16="http://schemas.microsoft.com/office/drawing/2014/main" id="{25310723-5843-4544-91FC-2AE44B1E3C97}"/>
                    </a:ext>
                  </a:extLst>
                </p:cNvPr>
                <p:cNvSpPr>
                  <a:spLocks/>
                </p:cNvSpPr>
                <p:nvPr/>
              </p:nvSpPr>
              <p:spPr bwMode="auto">
                <a:xfrm>
                  <a:off x="3653154" y="3389318"/>
                  <a:ext cx="85314" cy="86498"/>
                </a:xfrm>
                <a:prstGeom prst="ellipse">
                  <a:avLst/>
                </a:prstGeom>
                <a:solidFill>
                  <a:schemeClr val="bg1"/>
                </a:solidFill>
                <a:ln>
                  <a:noFill/>
                </a:ln>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8" name="ïśľïḋê">
                  <a:extLst>
                    <a:ext uri="{FF2B5EF4-FFF2-40B4-BE49-F238E27FC236}">
                      <a16:creationId xmlns="" xmlns:a16="http://schemas.microsoft.com/office/drawing/2014/main" id="{10CD777A-2854-4C35-8A68-964D13D1AFFA}"/>
                    </a:ext>
                  </a:extLst>
                </p:cNvPr>
                <p:cNvSpPr>
                  <a:spLocks/>
                </p:cNvSpPr>
                <p:nvPr/>
              </p:nvSpPr>
              <p:spPr bwMode="auto">
                <a:xfrm>
                  <a:off x="2939840" y="3087166"/>
                  <a:ext cx="91238" cy="91238"/>
                </a:xfrm>
                <a:prstGeom prst="ellipse">
                  <a:avLst/>
                </a:prstGeom>
                <a:solidFill>
                  <a:srgbClr val="E6EBE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grpSp>
          <p:grpSp>
            <p:nvGrpSpPr>
              <p:cNvPr id="25" name="iš1iďê">
                <a:extLst>
                  <a:ext uri="{FF2B5EF4-FFF2-40B4-BE49-F238E27FC236}">
                    <a16:creationId xmlns="" xmlns:a16="http://schemas.microsoft.com/office/drawing/2014/main" id="{F760F5C9-DBE5-4B0A-932A-6A57ADC5E182}"/>
                  </a:ext>
                </a:extLst>
              </p:cNvPr>
              <p:cNvGrpSpPr/>
              <p:nvPr/>
            </p:nvGrpSpPr>
            <p:grpSpPr>
              <a:xfrm>
                <a:off x="4500411" y="2435072"/>
                <a:ext cx="1471983" cy="1471983"/>
                <a:chOff x="2262931" y="3412591"/>
                <a:chExt cx="1471983" cy="1471983"/>
              </a:xfrm>
            </p:grpSpPr>
            <p:sp>
              <p:nvSpPr>
                <p:cNvPr id="26" name="îŝľiḋê">
                  <a:extLst>
                    <a:ext uri="{FF2B5EF4-FFF2-40B4-BE49-F238E27FC236}">
                      <a16:creationId xmlns="" xmlns:a16="http://schemas.microsoft.com/office/drawing/2014/main" id="{150CD8DA-CE81-4396-A78A-F0A7B0636BC0}"/>
                    </a:ext>
                  </a:extLst>
                </p:cNvPr>
                <p:cNvSpPr/>
                <p:nvPr/>
              </p:nvSpPr>
              <p:spPr>
                <a:xfrm>
                  <a:off x="2262931" y="3412591"/>
                  <a:ext cx="1471983" cy="1471983"/>
                </a:xfrm>
                <a:prstGeom prst="ellipse">
                  <a:avLst/>
                </a:prstGeom>
                <a:solidFill>
                  <a:srgbClr val="FAFA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27" name="îŝḷîḍe">
                  <a:extLst>
                    <a:ext uri="{FF2B5EF4-FFF2-40B4-BE49-F238E27FC236}">
                      <a16:creationId xmlns="" xmlns:a16="http://schemas.microsoft.com/office/drawing/2014/main" id="{9371F714-0998-4831-86DA-BF76DCBEF215}"/>
                    </a:ext>
                  </a:extLst>
                </p:cNvPr>
                <p:cNvSpPr>
                  <a:spLocks/>
                </p:cNvSpPr>
                <p:nvPr/>
              </p:nvSpPr>
              <p:spPr bwMode="auto">
                <a:xfrm>
                  <a:off x="2348408" y="3496291"/>
                  <a:ext cx="1301027" cy="1304582"/>
                </a:xfrm>
                <a:prstGeom prst="ellipse">
                  <a:avLst/>
                </a:prstGeom>
                <a:solidFill>
                  <a:srgbClr val="052667"/>
                </a:solidFill>
                <a:ln>
                  <a:noFill/>
                </a:ln>
              </p:spPr>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29" name="íṧ1ídé">
                  <a:extLst>
                    <a:ext uri="{FF2B5EF4-FFF2-40B4-BE49-F238E27FC236}">
                      <a16:creationId xmlns="" xmlns:a16="http://schemas.microsoft.com/office/drawing/2014/main" id="{22DBF193-53EB-4886-8702-21DB4C31546D}"/>
                    </a:ext>
                  </a:extLst>
                </p:cNvPr>
                <p:cNvSpPr>
                  <a:spLocks/>
                </p:cNvSpPr>
                <p:nvPr/>
              </p:nvSpPr>
              <p:spPr bwMode="auto">
                <a:xfrm>
                  <a:off x="2461138" y="3619189"/>
                  <a:ext cx="607857" cy="566385"/>
                </a:xfrm>
                <a:custGeom>
                  <a:avLst/>
                  <a:gdLst>
                    <a:gd name="T0" fmla="*/ 0 w 127"/>
                    <a:gd name="T1" fmla="*/ 118 h 118"/>
                    <a:gd name="T2" fmla="*/ 0 w 127"/>
                    <a:gd name="T3" fmla="*/ 117 h 118"/>
                    <a:gd name="T4" fmla="*/ 0 w 127"/>
                    <a:gd name="T5" fmla="*/ 117 h 118"/>
                    <a:gd name="T6" fmla="*/ 0 w 127"/>
                    <a:gd name="T7" fmla="*/ 116 h 118"/>
                    <a:gd name="T8" fmla="*/ 0 w 127"/>
                    <a:gd name="T9" fmla="*/ 115 h 118"/>
                    <a:gd name="T10" fmla="*/ 0 w 127"/>
                    <a:gd name="T11" fmla="*/ 115 h 118"/>
                    <a:gd name="T12" fmla="*/ 0 w 127"/>
                    <a:gd name="T13" fmla="*/ 114 h 118"/>
                    <a:gd name="T14" fmla="*/ 0 w 127"/>
                    <a:gd name="T15" fmla="*/ 113 h 118"/>
                    <a:gd name="T16" fmla="*/ 0 w 127"/>
                    <a:gd name="T17" fmla="*/ 113 h 118"/>
                    <a:gd name="T18" fmla="*/ 0 w 127"/>
                    <a:gd name="T19" fmla="*/ 113 h 118"/>
                    <a:gd name="T20" fmla="*/ 0 w 127"/>
                    <a:gd name="T21" fmla="*/ 112 h 118"/>
                    <a:gd name="T22" fmla="*/ 0 w 127"/>
                    <a:gd name="T23" fmla="*/ 112 h 118"/>
                    <a:gd name="T24" fmla="*/ 0 w 127"/>
                    <a:gd name="T25" fmla="*/ 111 h 118"/>
                    <a:gd name="T26" fmla="*/ 0 w 127"/>
                    <a:gd name="T27" fmla="*/ 111 h 118"/>
                    <a:gd name="T28" fmla="*/ 0 w 127"/>
                    <a:gd name="T29" fmla="*/ 111 h 118"/>
                    <a:gd name="T30" fmla="*/ 0 w 127"/>
                    <a:gd name="T31" fmla="*/ 110 h 118"/>
                    <a:gd name="T32" fmla="*/ 0 w 127"/>
                    <a:gd name="T33" fmla="*/ 110 h 118"/>
                    <a:gd name="T34" fmla="*/ 127 w 127"/>
                    <a:gd name="T35" fmla="*/ 2 h 118"/>
                    <a:gd name="T36" fmla="*/ 126 w 127"/>
                    <a:gd name="T37" fmla="*/ 1 h 118"/>
                    <a:gd name="T38" fmla="*/ 125 w 127"/>
                    <a:gd name="T39" fmla="*/ 1 h 118"/>
                    <a:gd name="T40" fmla="*/ 125 w 127"/>
                    <a:gd name="T41" fmla="*/ 1 h 118"/>
                    <a:gd name="T42" fmla="*/ 124 w 127"/>
                    <a:gd name="T43" fmla="*/ 1 h 118"/>
                    <a:gd name="T44" fmla="*/ 124 w 127"/>
                    <a:gd name="T45" fmla="*/ 1 h 118"/>
                    <a:gd name="T46" fmla="*/ 123 w 127"/>
                    <a:gd name="T47" fmla="*/ 1 h 118"/>
                    <a:gd name="T48" fmla="*/ 123 w 127"/>
                    <a:gd name="T49" fmla="*/ 1 h 118"/>
                    <a:gd name="T50" fmla="*/ 123 w 127"/>
                    <a:gd name="T51" fmla="*/ 1 h 118"/>
                    <a:gd name="T52" fmla="*/ 122 w 127"/>
                    <a:gd name="T53" fmla="*/ 1 h 118"/>
                    <a:gd name="T54" fmla="*/ 122 w 127"/>
                    <a:gd name="T55" fmla="*/ 1 h 118"/>
                    <a:gd name="T56" fmla="*/ 121 w 127"/>
                    <a:gd name="T57" fmla="*/ 1 h 118"/>
                    <a:gd name="T58" fmla="*/ 121 w 127"/>
                    <a:gd name="T59" fmla="*/ 1 h 118"/>
                    <a:gd name="T60" fmla="*/ 121 w 127"/>
                    <a:gd name="T61" fmla="*/ 1 h 118"/>
                    <a:gd name="T62" fmla="*/ 120 w 127"/>
                    <a:gd name="T63" fmla="*/ 1 h 118"/>
                    <a:gd name="T64" fmla="*/ 120 w 127"/>
                    <a:gd name="T65" fmla="*/ 1 h 118"/>
                    <a:gd name="T66" fmla="*/ 120 w 127"/>
                    <a:gd name="T67" fmla="*/ 1 h 118"/>
                    <a:gd name="T68" fmla="*/ 119 w 127"/>
                    <a:gd name="T69" fmla="*/ 1 h 118"/>
                    <a:gd name="T70" fmla="*/ 119 w 127"/>
                    <a:gd name="T71" fmla="*/ 1 h 118"/>
                    <a:gd name="T72" fmla="*/ 119 w 127"/>
                    <a:gd name="T73" fmla="*/ 0 h 118"/>
                    <a:gd name="T74" fmla="*/ 118 w 127"/>
                    <a:gd name="T75" fmla="*/ 0 h 118"/>
                    <a:gd name="T76" fmla="*/ 118 w 127"/>
                    <a:gd name="T77" fmla="*/ 0 h 118"/>
                    <a:gd name="T78" fmla="*/ 118 w 127"/>
                    <a:gd name="T79" fmla="*/ 0 h 118"/>
                    <a:gd name="T80" fmla="*/ 117 w 127"/>
                    <a:gd name="T81" fmla="*/ 0 h 118"/>
                    <a:gd name="T82" fmla="*/ 117 w 127"/>
                    <a:gd name="T83" fmla="*/ 0 h 118"/>
                    <a:gd name="T84" fmla="*/ 116 w 127"/>
                    <a:gd name="T85" fmla="*/ 0 h 118"/>
                    <a:gd name="T86" fmla="*/ 116 w 127"/>
                    <a:gd name="T87" fmla="*/ 0 h 118"/>
                    <a:gd name="T88" fmla="*/ 116 w 127"/>
                    <a:gd name="T89" fmla="*/ 0 h 118"/>
                    <a:gd name="T90" fmla="*/ 115 w 127"/>
                    <a:gd name="T91" fmla="*/ 0 h 118"/>
                    <a:gd name="T92" fmla="*/ 115 w 127"/>
                    <a:gd name="T93" fmla="*/ 0 h 118"/>
                    <a:gd name="T94" fmla="*/ 115 w 127"/>
                    <a:gd name="T95" fmla="*/ 0 h 118"/>
                    <a:gd name="T96" fmla="*/ 114 w 127"/>
                    <a:gd name="T97" fmla="*/ 0 h 118"/>
                    <a:gd name="T98" fmla="*/ 114 w 127"/>
                    <a:gd name="T99" fmla="*/ 0 h 118"/>
                    <a:gd name="T100" fmla="*/ 113 w 127"/>
                    <a:gd name="T101" fmla="*/ 0 h 118"/>
                    <a:gd name="T102" fmla="*/ 113 w 127"/>
                    <a:gd name="T103" fmla="*/ 0 h 118"/>
                    <a:gd name="T104" fmla="*/ 113 w 127"/>
                    <a:gd name="T105" fmla="*/ 0 h 118"/>
                    <a:gd name="T106" fmla="*/ 112 w 127"/>
                    <a:gd name="T107" fmla="*/ 0 h 118"/>
                    <a:gd name="T108" fmla="*/ 112 w 127"/>
                    <a:gd name="T109" fmla="*/ 0 h 118"/>
                    <a:gd name="T110" fmla="*/ 112 w 127"/>
                    <a:gd name="T111" fmla="*/ 0 h 118"/>
                    <a:gd name="T112" fmla="*/ 111 w 127"/>
                    <a:gd name="T113" fmla="*/ 0 h 118"/>
                    <a:gd name="T114" fmla="*/ 111 w 127"/>
                    <a:gd name="T115" fmla="*/ 0 h 118"/>
                    <a:gd name="T116" fmla="*/ 111 w 127"/>
                    <a:gd name="T117" fmla="*/ 0 h 118"/>
                    <a:gd name="T118" fmla="*/ 110 w 127"/>
                    <a:gd name="T119" fmla="*/ 0 h 118"/>
                    <a:gd name="T120" fmla="*/ 110 w 127"/>
                    <a:gd name="T121" fmla="*/ 0 h 118"/>
                    <a:gd name="T122" fmla="*/ 110 w 127"/>
                    <a:gd name="T1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8">
                      <a:moveTo>
                        <a:pt x="0" y="118"/>
                      </a:moveTo>
                      <a:cubicBezTo>
                        <a:pt x="0" y="118"/>
                        <a:pt x="0" y="118"/>
                        <a:pt x="0" y="118"/>
                      </a:cubicBezTo>
                      <a:cubicBezTo>
                        <a:pt x="0" y="118"/>
                        <a:pt x="0" y="118"/>
                        <a:pt x="0" y="118"/>
                      </a:cubicBezTo>
                      <a:moveTo>
                        <a:pt x="0" y="118"/>
                      </a:moveTo>
                      <a:cubicBezTo>
                        <a:pt x="0" y="118"/>
                        <a:pt x="0" y="118"/>
                        <a:pt x="0" y="118"/>
                      </a:cubicBezTo>
                      <a:cubicBezTo>
                        <a:pt x="0" y="118"/>
                        <a:pt x="0" y="118"/>
                        <a:pt x="0" y="118"/>
                      </a:cubicBezTo>
                      <a:moveTo>
                        <a:pt x="0" y="118"/>
                      </a:moveTo>
                      <a:cubicBezTo>
                        <a:pt x="0" y="118"/>
                        <a:pt x="0" y="118"/>
                        <a:pt x="0" y="118"/>
                      </a:cubicBezTo>
                      <a:cubicBezTo>
                        <a:pt x="0" y="118"/>
                        <a:pt x="0" y="118"/>
                        <a:pt x="0" y="118"/>
                      </a:cubicBezTo>
                      <a:moveTo>
                        <a:pt x="0" y="117"/>
                      </a:moveTo>
                      <a:cubicBezTo>
                        <a:pt x="0" y="117"/>
                        <a:pt x="0" y="117"/>
                        <a:pt x="0" y="117"/>
                      </a:cubicBezTo>
                      <a:cubicBezTo>
                        <a:pt x="0" y="117"/>
                        <a:pt x="0" y="117"/>
                        <a:pt x="0" y="117"/>
                      </a:cubicBezTo>
                      <a:moveTo>
                        <a:pt x="0" y="117"/>
                      </a:moveTo>
                      <a:cubicBezTo>
                        <a:pt x="0" y="117"/>
                        <a:pt x="0" y="117"/>
                        <a:pt x="0" y="117"/>
                      </a:cubicBezTo>
                      <a:cubicBezTo>
                        <a:pt x="0" y="117"/>
                        <a:pt x="0" y="117"/>
                        <a:pt x="0" y="117"/>
                      </a:cubicBezTo>
                      <a:moveTo>
                        <a:pt x="0" y="116"/>
                      </a:moveTo>
                      <a:cubicBezTo>
                        <a:pt x="0" y="116"/>
                        <a:pt x="0" y="116"/>
                        <a:pt x="0" y="116"/>
                      </a:cubicBezTo>
                      <a:cubicBezTo>
                        <a:pt x="0" y="116"/>
                        <a:pt x="0" y="116"/>
                        <a:pt x="0" y="116"/>
                      </a:cubicBezTo>
                      <a:moveTo>
                        <a:pt x="0" y="116"/>
                      </a:moveTo>
                      <a:cubicBezTo>
                        <a:pt x="0" y="116"/>
                        <a:pt x="0" y="116"/>
                        <a:pt x="0" y="116"/>
                      </a:cubicBezTo>
                      <a:cubicBezTo>
                        <a:pt x="0" y="116"/>
                        <a:pt x="0" y="116"/>
                        <a:pt x="0" y="116"/>
                      </a:cubicBezTo>
                      <a:moveTo>
                        <a:pt x="0" y="116"/>
                      </a:moveTo>
                      <a:cubicBezTo>
                        <a:pt x="0" y="116"/>
                        <a:pt x="0" y="116"/>
                        <a:pt x="0" y="116"/>
                      </a:cubicBezTo>
                      <a:cubicBezTo>
                        <a:pt x="0" y="116"/>
                        <a:pt x="0" y="116"/>
                        <a:pt x="0" y="116"/>
                      </a:cubicBezTo>
                      <a:moveTo>
                        <a:pt x="0" y="115"/>
                      </a:moveTo>
                      <a:cubicBezTo>
                        <a:pt x="0" y="115"/>
                        <a:pt x="0" y="115"/>
                        <a:pt x="0" y="115"/>
                      </a:cubicBezTo>
                      <a:cubicBezTo>
                        <a:pt x="0" y="115"/>
                        <a:pt x="0" y="115"/>
                        <a:pt x="0" y="115"/>
                      </a:cubicBezTo>
                      <a:moveTo>
                        <a:pt x="0" y="115"/>
                      </a:moveTo>
                      <a:cubicBezTo>
                        <a:pt x="0" y="115"/>
                        <a:pt x="0" y="115"/>
                        <a:pt x="0" y="115"/>
                      </a:cubicBezTo>
                      <a:cubicBezTo>
                        <a:pt x="0" y="115"/>
                        <a:pt x="0" y="115"/>
                        <a:pt x="0" y="115"/>
                      </a:cubicBezTo>
                      <a:moveTo>
                        <a:pt x="0" y="114"/>
                      </a:moveTo>
                      <a:cubicBezTo>
                        <a:pt x="0" y="114"/>
                        <a:pt x="0" y="114"/>
                        <a:pt x="0" y="114"/>
                      </a:cubicBezTo>
                      <a:cubicBezTo>
                        <a:pt x="0" y="114"/>
                        <a:pt x="0" y="114"/>
                        <a:pt x="0" y="114"/>
                      </a:cubicBezTo>
                      <a:moveTo>
                        <a:pt x="0" y="114"/>
                      </a:moveTo>
                      <a:cubicBezTo>
                        <a:pt x="0" y="114"/>
                        <a:pt x="0" y="114"/>
                        <a:pt x="0" y="114"/>
                      </a:cubicBezTo>
                      <a:cubicBezTo>
                        <a:pt x="0" y="114"/>
                        <a:pt x="0" y="114"/>
                        <a:pt x="0" y="114"/>
                      </a:cubicBezTo>
                      <a:moveTo>
                        <a:pt x="0" y="114"/>
                      </a:moveTo>
                      <a:cubicBezTo>
                        <a:pt x="0" y="114"/>
                        <a:pt x="0" y="114"/>
                        <a:pt x="0" y="114"/>
                      </a:cubicBezTo>
                      <a:cubicBezTo>
                        <a:pt x="0" y="114"/>
                        <a:pt x="0" y="114"/>
                        <a:pt x="0" y="114"/>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3"/>
                      </a:moveTo>
                      <a:cubicBezTo>
                        <a:pt x="0" y="113"/>
                        <a:pt x="0" y="113"/>
                        <a:pt x="0" y="113"/>
                      </a:cubicBezTo>
                      <a:cubicBezTo>
                        <a:pt x="0" y="113"/>
                        <a:pt x="0" y="113"/>
                        <a:pt x="0" y="113"/>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2"/>
                      </a:moveTo>
                      <a:cubicBezTo>
                        <a:pt x="0" y="112"/>
                        <a:pt x="0" y="112"/>
                        <a:pt x="0" y="112"/>
                      </a:cubicBezTo>
                      <a:cubicBezTo>
                        <a:pt x="0" y="112"/>
                        <a:pt x="0" y="112"/>
                        <a:pt x="0" y="112"/>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1"/>
                      </a:moveTo>
                      <a:cubicBezTo>
                        <a:pt x="0" y="111"/>
                        <a:pt x="0" y="111"/>
                        <a:pt x="0" y="111"/>
                      </a:cubicBezTo>
                      <a:cubicBezTo>
                        <a:pt x="0" y="111"/>
                        <a:pt x="0" y="111"/>
                        <a:pt x="0" y="111"/>
                      </a:cubicBezTo>
                      <a:moveTo>
                        <a:pt x="0" y="110"/>
                      </a:moveTo>
                      <a:cubicBezTo>
                        <a:pt x="0" y="110"/>
                        <a:pt x="0" y="110"/>
                        <a:pt x="0" y="111"/>
                      </a:cubicBezTo>
                      <a:cubicBezTo>
                        <a:pt x="0" y="110"/>
                        <a:pt x="0" y="110"/>
                        <a:pt x="0" y="110"/>
                      </a:cubicBezTo>
                      <a:moveTo>
                        <a:pt x="0" y="110"/>
                      </a:moveTo>
                      <a:cubicBezTo>
                        <a:pt x="0" y="110"/>
                        <a:pt x="0" y="110"/>
                        <a:pt x="0" y="110"/>
                      </a:cubicBezTo>
                      <a:cubicBezTo>
                        <a:pt x="0" y="110"/>
                        <a:pt x="0" y="110"/>
                        <a:pt x="0" y="110"/>
                      </a:cubicBezTo>
                      <a:moveTo>
                        <a:pt x="0" y="110"/>
                      </a:moveTo>
                      <a:cubicBezTo>
                        <a:pt x="0" y="110"/>
                        <a:pt x="0" y="110"/>
                        <a:pt x="0" y="110"/>
                      </a:cubicBezTo>
                      <a:cubicBezTo>
                        <a:pt x="0" y="110"/>
                        <a:pt x="0" y="110"/>
                        <a:pt x="0" y="110"/>
                      </a:cubicBezTo>
                      <a:moveTo>
                        <a:pt x="0" y="110"/>
                      </a:moveTo>
                      <a:cubicBezTo>
                        <a:pt x="0" y="110"/>
                        <a:pt x="0" y="110"/>
                        <a:pt x="0" y="110"/>
                      </a:cubicBezTo>
                      <a:cubicBezTo>
                        <a:pt x="0" y="110"/>
                        <a:pt x="0" y="110"/>
                        <a:pt x="0" y="110"/>
                      </a:cubicBezTo>
                      <a:moveTo>
                        <a:pt x="127" y="2"/>
                      </a:moveTo>
                      <a:cubicBezTo>
                        <a:pt x="127" y="2"/>
                        <a:pt x="127" y="2"/>
                        <a:pt x="127" y="2"/>
                      </a:cubicBezTo>
                      <a:cubicBezTo>
                        <a:pt x="127" y="2"/>
                        <a:pt x="127" y="2"/>
                        <a:pt x="127" y="2"/>
                      </a:cubicBezTo>
                      <a:moveTo>
                        <a:pt x="127" y="1"/>
                      </a:moveTo>
                      <a:cubicBezTo>
                        <a:pt x="127" y="1"/>
                        <a:pt x="127" y="1"/>
                        <a:pt x="127" y="1"/>
                      </a:cubicBezTo>
                      <a:cubicBezTo>
                        <a:pt x="127" y="1"/>
                        <a:pt x="127" y="1"/>
                        <a:pt x="127" y="1"/>
                      </a:cubicBezTo>
                      <a:moveTo>
                        <a:pt x="126" y="1"/>
                      </a:moveTo>
                      <a:cubicBezTo>
                        <a:pt x="126" y="1"/>
                        <a:pt x="126" y="1"/>
                        <a:pt x="126" y="1"/>
                      </a:cubicBezTo>
                      <a:cubicBezTo>
                        <a:pt x="126" y="1"/>
                        <a:pt x="126" y="1"/>
                        <a:pt x="126" y="1"/>
                      </a:cubicBezTo>
                      <a:moveTo>
                        <a:pt x="126" y="1"/>
                      </a:moveTo>
                      <a:cubicBezTo>
                        <a:pt x="126" y="1"/>
                        <a:pt x="126" y="1"/>
                        <a:pt x="126" y="1"/>
                      </a:cubicBezTo>
                      <a:cubicBezTo>
                        <a:pt x="126" y="1"/>
                        <a:pt x="126" y="1"/>
                        <a:pt x="126" y="1"/>
                      </a:cubicBezTo>
                      <a:moveTo>
                        <a:pt x="125" y="1"/>
                      </a:moveTo>
                      <a:cubicBezTo>
                        <a:pt x="125" y="1"/>
                        <a:pt x="125" y="1"/>
                        <a:pt x="125" y="1"/>
                      </a:cubicBezTo>
                      <a:cubicBezTo>
                        <a:pt x="125" y="1"/>
                        <a:pt x="125" y="1"/>
                        <a:pt x="125" y="1"/>
                      </a:cubicBezTo>
                      <a:moveTo>
                        <a:pt x="125" y="1"/>
                      </a:moveTo>
                      <a:cubicBezTo>
                        <a:pt x="125" y="1"/>
                        <a:pt x="125" y="1"/>
                        <a:pt x="125" y="1"/>
                      </a:cubicBezTo>
                      <a:cubicBezTo>
                        <a:pt x="125" y="1"/>
                        <a:pt x="125" y="1"/>
                        <a:pt x="125" y="1"/>
                      </a:cubicBezTo>
                      <a:moveTo>
                        <a:pt x="125" y="1"/>
                      </a:moveTo>
                      <a:cubicBezTo>
                        <a:pt x="125" y="1"/>
                        <a:pt x="125" y="1"/>
                        <a:pt x="125" y="1"/>
                      </a:cubicBezTo>
                      <a:cubicBezTo>
                        <a:pt x="125" y="1"/>
                        <a:pt x="125" y="1"/>
                        <a:pt x="125" y="1"/>
                      </a:cubicBezTo>
                      <a:moveTo>
                        <a:pt x="124" y="1"/>
                      </a:moveTo>
                      <a:cubicBezTo>
                        <a:pt x="124" y="1"/>
                        <a:pt x="124" y="1"/>
                        <a:pt x="124" y="1"/>
                      </a:cubicBezTo>
                      <a:cubicBezTo>
                        <a:pt x="124" y="1"/>
                        <a:pt x="124" y="1"/>
                        <a:pt x="124" y="1"/>
                      </a:cubicBezTo>
                      <a:moveTo>
                        <a:pt x="124" y="1"/>
                      </a:moveTo>
                      <a:cubicBezTo>
                        <a:pt x="124" y="1"/>
                        <a:pt x="124" y="1"/>
                        <a:pt x="124" y="1"/>
                      </a:cubicBezTo>
                      <a:cubicBezTo>
                        <a:pt x="124" y="1"/>
                        <a:pt x="124" y="1"/>
                        <a:pt x="124" y="1"/>
                      </a:cubicBezTo>
                      <a:moveTo>
                        <a:pt x="124" y="1"/>
                      </a:moveTo>
                      <a:cubicBezTo>
                        <a:pt x="124" y="1"/>
                        <a:pt x="124" y="1"/>
                        <a:pt x="124" y="1"/>
                      </a:cubicBezTo>
                      <a:cubicBezTo>
                        <a:pt x="124" y="1"/>
                        <a:pt x="124" y="1"/>
                        <a:pt x="124" y="1"/>
                      </a:cubicBezTo>
                      <a:moveTo>
                        <a:pt x="123" y="1"/>
                      </a:moveTo>
                      <a:cubicBezTo>
                        <a:pt x="123" y="1"/>
                        <a:pt x="123" y="1"/>
                        <a:pt x="123" y="1"/>
                      </a:cubicBezTo>
                      <a:cubicBezTo>
                        <a:pt x="123" y="1"/>
                        <a:pt x="123" y="1"/>
                        <a:pt x="123" y="1"/>
                      </a:cubicBezTo>
                      <a:moveTo>
                        <a:pt x="123" y="1"/>
                      </a:moveTo>
                      <a:cubicBezTo>
                        <a:pt x="123" y="1"/>
                        <a:pt x="123" y="1"/>
                        <a:pt x="123" y="1"/>
                      </a:cubicBezTo>
                      <a:cubicBezTo>
                        <a:pt x="123" y="1"/>
                        <a:pt x="123" y="1"/>
                        <a:pt x="123" y="1"/>
                      </a:cubicBezTo>
                      <a:moveTo>
                        <a:pt x="123" y="1"/>
                      </a:moveTo>
                      <a:cubicBezTo>
                        <a:pt x="123" y="1"/>
                        <a:pt x="123" y="1"/>
                        <a:pt x="123" y="1"/>
                      </a:cubicBezTo>
                      <a:cubicBezTo>
                        <a:pt x="123" y="1"/>
                        <a:pt x="123" y="1"/>
                        <a:pt x="123" y="1"/>
                      </a:cubicBezTo>
                      <a:moveTo>
                        <a:pt x="123" y="1"/>
                      </a:moveTo>
                      <a:cubicBezTo>
                        <a:pt x="123" y="1"/>
                        <a:pt x="123" y="1"/>
                        <a:pt x="123" y="1"/>
                      </a:cubicBezTo>
                      <a:cubicBezTo>
                        <a:pt x="123" y="1"/>
                        <a:pt x="123" y="1"/>
                        <a:pt x="123" y="1"/>
                      </a:cubicBezTo>
                      <a:moveTo>
                        <a:pt x="123" y="1"/>
                      </a:moveTo>
                      <a:cubicBezTo>
                        <a:pt x="123" y="1"/>
                        <a:pt x="123" y="1"/>
                        <a:pt x="123" y="1"/>
                      </a:cubicBezTo>
                      <a:cubicBezTo>
                        <a:pt x="123" y="1"/>
                        <a:pt x="123" y="1"/>
                        <a:pt x="123"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2" y="1"/>
                      </a:moveTo>
                      <a:cubicBezTo>
                        <a:pt x="122" y="1"/>
                        <a:pt x="122" y="1"/>
                        <a:pt x="122" y="1"/>
                      </a:cubicBezTo>
                      <a:cubicBezTo>
                        <a:pt x="122" y="1"/>
                        <a:pt x="122" y="1"/>
                        <a:pt x="122"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1" y="1"/>
                      </a:moveTo>
                      <a:cubicBezTo>
                        <a:pt x="121" y="1"/>
                        <a:pt x="121" y="1"/>
                        <a:pt x="121" y="1"/>
                      </a:cubicBezTo>
                      <a:cubicBezTo>
                        <a:pt x="121" y="1"/>
                        <a:pt x="121" y="1"/>
                        <a:pt x="121"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20" y="1"/>
                      </a:moveTo>
                      <a:cubicBezTo>
                        <a:pt x="120" y="1"/>
                        <a:pt x="120" y="1"/>
                        <a:pt x="120" y="1"/>
                      </a:cubicBezTo>
                      <a:cubicBezTo>
                        <a:pt x="120" y="1"/>
                        <a:pt x="120" y="1"/>
                        <a:pt x="120" y="1"/>
                      </a:cubicBezTo>
                      <a:moveTo>
                        <a:pt x="119" y="1"/>
                      </a:moveTo>
                      <a:cubicBezTo>
                        <a:pt x="119" y="1"/>
                        <a:pt x="119" y="1"/>
                        <a:pt x="119" y="1"/>
                      </a:cubicBezTo>
                      <a:cubicBezTo>
                        <a:pt x="119" y="1"/>
                        <a:pt x="119" y="1"/>
                        <a:pt x="119" y="1"/>
                      </a:cubicBezTo>
                      <a:moveTo>
                        <a:pt x="119" y="1"/>
                      </a:moveTo>
                      <a:cubicBezTo>
                        <a:pt x="119" y="1"/>
                        <a:pt x="119" y="1"/>
                        <a:pt x="119" y="1"/>
                      </a:cubicBezTo>
                      <a:cubicBezTo>
                        <a:pt x="119" y="1"/>
                        <a:pt x="119" y="1"/>
                        <a:pt x="119" y="1"/>
                      </a:cubicBezTo>
                      <a:moveTo>
                        <a:pt x="119" y="1"/>
                      </a:moveTo>
                      <a:cubicBezTo>
                        <a:pt x="119" y="1"/>
                        <a:pt x="119" y="1"/>
                        <a:pt x="119" y="1"/>
                      </a:cubicBezTo>
                      <a:cubicBezTo>
                        <a:pt x="119" y="1"/>
                        <a:pt x="119" y="1"/>
                        <a:pt x="119" y="1"/>
                      </a:cubicBezTo>
                      <a:moveTo>
                        <a:pt x="119" y="1"/>
                      </a:moveTo>
                      <a:cubicBezTo>
                        <a:pt x="119" y="1"/>
                        <a:pt x="119" y="1"/>
                        <a:pt x="119" y="1"/>
                      </a:cubicBezTo>
                      <a:cubicBezTo>
                        <a:pt x="119" y="1"/>
                        <a:pt x="119" y="1"/>
                        <a:pt x="119" y="1"/>
                      </a:cubicBezTo>
                      <a:moveTo>
                        <a:pt x="118" y="0"/>
                      </a:moveTo>
                      <a:cubicBezTo>
                        <a:pt x="118" y="0"/>
                        <a:pt x="119" y="0"/>
                        <a:pt x="119" y="0"/>
                      </a:cubicBezTo>
                      <a:cubicBezTo>
                        <a:pt x="119"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8" y="0"/>
                      </a:moveTo>
                      <a:cubicBezTo>
                        <a:pt x="118" y="0"/>
                        <a:pt x="118" y="0"/>
                        <a:pt x="118" y="0"/>
                      </a:cubicBezTo>
                      <a:cubicBezTo>
                        <a:pt x="118" y="0"/>
                        <a:pt x="118" y="0"/>
                        <a:pt x="118" y="0"/>
                      </a:cubicBezTo>
                      <a:moveTo>
                        <a:pt x="117" y="0"/>
                      </a:moveTo>
                      <a:cubicBezTo>
                        <a:pt x="117" y="0"/>
                        <a:pt x="117" y="0"/>
                        <a:pt x="118" y="0"/>
                      </a:cubicBezTo>
                      <a:cubicBezTo>
                        <a:pt x="117" y="0"/>
                        <a:pt x="117" y="0"/>
                        <a:pt x="117"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7" y="0"/>
                      </a:moveTo>
                      <a:cubicBezTo>
                        <a:pt x="117" y="0"/>
                        <a:pt x="117" y="0"/>
                        <a:pt x="117" y="0"/>
                      </a:cubicBezTo>
                      <a:cubicBezTo>
                        <a:pt x="117" y="0"/>
                        <a:pt x="117" y="0"/>
                        <a:pt x="117"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6" y="0"/>
                      </a:moveTo>
                      <a:cubicBezTo>
                        <a:pt x="116" y="0"/>
                        <a:pt x="116" y="0"/>
                        <a:pt x="116" y="0"/>
                      </a:cubicBezTo>
                      <a:cubicBezTo>
                        <a:pt x="116" y="0"/>
                        <a:pt x="116" y="0"/>
                        <a:pt x="116"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5" y="0"/>
                      </a:moveTo>
                      <a:cubicBezTo>
                        <a:pt x="115" y="0"/>
                        <a:pt x="115" y="0"/>
                        <a:pt x="115" y="0"/>
                      </a:cubicBezTo>
                      <a:cubicBezTo>
                        <a:pt x="115" y="0"/>
                        <a:pt x="115" y="0"/>
                        <a:pt x="115"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4" y="0"/>
                      </a:moveTo>
                      <a:cubicBezTo>
                        <a:pt x="114" y="0"/>
                        <a:pt x="114" y="0"/>
                        <a:pt x="114" y="0"/>
                      </a:cubicBezTo>
                      <a:cubicBezTo>
                        <a:pt x="114" y="0"/>
                        <a:pt x="114" y="0"/>
                        <a:pt x="114" y="0"/>
                      </a:cubicBezTo>
                      <a:moveTo>
                        <a:pt x="113" y="0"/>
                      </a:moveTo>
                      <a:cubicBezTo>
                        <a:pt x="113" y="0"/>
                        <a:pt x="114" y="0"/>
                        <a:pt x="114" y="0"/>
                      </a:cubicBezTo>
                      <a:cubicBezTo>
                        <a:pt x="114"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3" y="0"/>
                      </a:moveTo>
                      <a:cubicBezTo>
                        <a:pt x="113" y="0"/>
                        <a:pt x="113" y="0"/>
                        <a:pt x="113" y="0"/>
                      </a:cubicBezTo>
                      <a:cubicBezTo>
                        <a:pt x="113" y="0"/>
                        <a:pt x="113" y="0"/>
                        <a:pt x="113"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2" y="0"/>
                      </a:moveTo>
                      <a:cubicBezTo>
                        <a:pt x="112" y="0"/>
                        <a:pt x="112" y="0"/>
                        <a:pt x="112" y="0"/>
                      </a:cubicBezTo>
                      <a:cubicBezTo>
                        <a:pt x="112" y="0"/>
                        <a:pt x="112" y="0"/>
                        <a:pt x="112"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1" y="0"/>
                      </a:moveTo>
                      <a:cubicBezTo>
                        <a:pt x="111" y="0"/>
                        <a:pt x="111" y="0"/>
                        <a:pt x="111" y="0"/>
                      </a:cubicBezTo>
                      <a:cubicBezTo>
                        <a:pt x="111" y="0"/>
                        <a:pt x="111" y="0"/>
                        <a:pt x="111"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moveTo>
                        <a:pt x="110" y="0"/>
                      </a:moveTo>
                      <a:cubicBezTo>
                        <a:pt x="110" y="0"/>
                        <a:pt x="110" y="0"/>
                        <a:pt x="110" y="0"/>
                      </a:cubicBezTo>
                      <a:cubicBezTo>
                        <a:pt x="110" y="0"/>
                        <a:pt x="110" y="0"/>
                        <a:pt x="110" y="0"/>
                      </a:cubicBezTo>
                    </a:path>
                  </a:pathLst>
                </a:custGeom>
                <a:solidFill>
                  <a:srgbClr val="B2BC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sp>
              <p:nvSpPr>
                <p:cNvPr id="31" name="iṧḻîḓé">
                  <a:extLst>
                    <a:ext uri="{FF2B5EF4-FFF2-40B4-BE49-F238E27FC236}">
                      <a16:creationId xmlns="" xmlns:a16="http://schemas.microsoft.com/office/drawing/2014/main" id="{1A10C255-25A6-4DB2-AE72-E64884D5B5B0}"/>
                    </a:ext>
                  </a:extLst>
                </p:cNvPr>
                <p:cNvSpPr>
                  <a:spLocks/>
                </p:cNvSpPr>
                <p:nvPr/>
              </p:nvSpPr>
              <p:spPr bwMode="auto">
                <a:xfrm>
                  <a:off x="3590355" y="3647627"/>
                  <a:ext cx="133894" cy="177736"/>
                </a:xfrm>
                <a:custGeom>
                  <a:avLst/>
                  <a:gdLst>
                    <a:gd name="T0" fmla="*/ 23 w 28"/>
                    <a:gd name="T1" fmla="*/ 37 h 37"/>
                    <a:gd name="T2" fmla="*/ 23 w 28"/>
                    <a:gd name="T3" fmla="*/ 37 h 37"/>
                    <a:gd name="T4" fmla="*/ 23 w 28"/>
                    <a:gd name="T5" fmla="*/ 37 h 37"/>
                    <a:gd name="T6" fmla="*/ 23 w 28"/>
                    <a:gd name="T7" fmla="*/ 37 h 37"/>
                    <a:gd name="T8" fmla="*/ 23 w 28"/>
                    <a:gd name="T9" fmla="*/ 37 h 37"/>
                    <a:gd name="T10" fmla="*/ 23 w 28"/>
                    <a:gd name="T11" fmla="*/ 37 h 37"/>
                    <a:gd name="T12" fmla="*/ 23 w 28"/>
                    <a:gd name="T13" fmla="*/ 36 h 37"/>
                    <a:gd name="T14" fmla="*/ 23 w 28"/>
                    <a:gd name="T15" fmla="*/ 37 h 37"/>
                    <a:gd name="T16" fmla="*/ 23 w 28"/>
                    <a:gd name="T17" fmla="*/ 36 h 37"/>
                    <a:gd name="T18" fmla="*/ 23 w 28"/>
                    <a:gd name="T19" fmla="*/ 36 h 37"/>
                    <a:gd name="T20" fmla="*/ 23 w 28"/>
                    <a:gd name="T21" fmla="*/ 36 h 37"/>
                    <a:gd name="T22" fmla="*/ 23 w 28"/>
                    <a:gd name="T23" fmla="*/ 36 h 37"/>
                    <a:gd name="T24" fmla="*/ 23 w 28"/>
                    <a:gd name="T25" fmla="*/ 36 h 37"/>
                    <a:gd name="T26" fmla="*/ 23 w 28"/>
                    <a:gd name="T27" fmla="*/ 36 h 37"/>
                    <a:gd name="T28" fmla="*/ 23 w 28"/>
                    <a:gd name="T29" fmla="*/ 36 h 37"/>
                    <a:gd name="T30" fmla="*/ 23 w 28"/>
                    <a:gd name="T31" fmla="*/ 35 h 37"/>
                    <a:gd name="T32" fmla="*/ 23 w 28"/>
                    <a:gd name="T33" fmla="*/ 36 h 37"/>
                    <a:gd name="T34" fmla="*/ 23 w 28"/>
                    <a:gd name="T35" fmla="*/ 35 h 37"/>
                    <a:gd name="T36" fmla="*/ 28 w 28"/>
                    <a:gd name="T37" fmla="*/ 28 h 37"/>
                    <a:gd name="T38" fmla="*/ 23 w 28"/>
                    <a:gd name="T39" fmla="*/ 37 h 37"/>
                    <a:gd name="T40" fmla="*/ 28 w 28"/>
                    <a:gd name="T41" fmla="*/ 28 h 37"/>
                    <a:gd name="T42" fmla="*/ 28 w 28"/>
                    <a:gd name="T43" fmla="*/ 28 h 37"/>
                    <a:gd name="T44" fmla="*/ 0 w 28"/>
                    <a:gd name="T45" fmla="*/ 0 h 37"/>
                    <a:gd name="T46" fmla="*/ 23 w 28"/>
                    <a:gd name="T47" fmla="*/ 35 h 37"/>
                    <a:gd name="T48" fmla="*/ 0 w 28"/>
                    <a:gd name="T49" fmla="*/ 0 h 37"/>
                    <a:gd name="T50" fmla="*/ 0 w 28"/>
                    <a:gd name="T5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7">
                      <a:moveTo>
                        <a:pt x="23" y="37"/>
                      </a:moveTo>
                      <a:cubicBezTo>
                        <a:pt x="23" y="37"/>
                        <a:pt x="23" y="37"/>
                        <a:pt x="23" y="37"/>
                      </a:cubicBezTo>
                      <a:cubicBezTo>
                        <a:pt x="23" y="37"/>
                        <a:pt x="23" y="37"/>
                        <a:pt x="23" y="37"/>
                      </a:cubicBezTo>
                      <a:moveTo>
                        <a:pt x="23" y="37"/>
                      </a:moveTo>
                      <a:cubicBezTo>
                        <a:pt x="23" y="37"/>
                        <a:pt x="23" y="37"/>
                        <a:pt x="23" y="37"/>
                      </a:cubicBezTo>
                      <a:cubicBezTo>
                        <a:pt x="23" y="37"/>
                        <a:pt x="23" y="37"/>
                        <a:pt x="23" y="37"/>
                      </a:cubicBezTo>
                      <a:moveTo>
                        <a:pt x="23" y="36"/>
                      </a:moveTo>
                      <a:cubicBezTo>
                        <a:pt x="23" y="36"/>
                        <a:pt x="23" y="37"/>
                        <a:pt x="23" y="37"/>
                      </a:cubicBezTo>
                      <a:cubicBezTo>
                        <a:pt x="23" y="37"/>
                        <a:pt x="23" y="36"/>
                        <a:pt x="23" y="36"/>
                      </a:cubicBezTo>
                      <a:moveTo>
                        <a:pt x="23" y="36"/>
                      </a:moveTo>
                      <a:cubicBezTo>
                        <a:pt x="23" y="36"/>
                        <a:pt x="23" y="36"/>
                        <a:pt x="23" y="36"/>
                      </a:cubicBezTo>
                      <a:cubicBezTo>
                        <a:pt x="23" y="36"/>
                        <a:pt x="23" y="36"/>
                        <a:pt x="23" y="36"/>
                      </a:cubicBezTo>
                      <a:moveTo>
                        <a:pt x="23" y="36"/>
                      </a:moveTo>
                      <a:cubicBezTo>
                        <a:pt x="23" y="36"/>
                        <a:pt x="23" y="36"/>
                        <a:pt x="23" y="36"/>
                      </a:cubicBezTo>
                      <a:cubicBezTo>
                        <a:pt x="23" y="36"/>
                        <a:pt x="23" y="36"/>
                        <a:pt x="23" y="36"/>
                      </a:cubicBezTo>
                      <a:moveTo>
                        <a:pt x="23" y="35"/>
                      </a:moveTo>
                      <a:cubicBezTo>
                        <a:pt x="23" y="35"/>
                        <a:pt x="23" y="36"/>
                        <a:pt x="23" y="36"/>
                      </a:cubicBezTo>
                      <a:cubicBezTo>
                        <a:pt x="23" y="36"/>
                        <a:pt x="23" y="35"/>
                        <a:pt x="23" y="35"/>
                      </a:cubicBezTo>
                      <a:moveTo>
                        <a:pt x="28" y="28"/>
                      </a:moveTo>
                      <a:cubicBezTo>
                        <a:pt x="26" y="31"/>
                        <a:pt x="25" y="34"/>
                        <a:pt x="23" y="37"/>
                      </a:cubicBezTo>
                      <a:cubicBezTo>
                        <a:pt x="25" y="34"/>
                        <a:pt x="26" y="31"/>
                        <a:pt x="28" y="28"/>
                      </a:cubicBezTo>
                      <a:cubicBezTo>
                        <a:pt x="28" y="28"/>
                        <a:pt x="28" y="28"/>
                        <a:pt x="28" y="28"/>
                      </a:cubicBezTo>
                      <a:moveTo>
                        <a:pt x="0" y="0"/>
                      </a:moveTo>
                      <a:cubicBezTo>
                        <a:pt x="9" y="11"/>
                        <a:pt x="17" y="23"/>
                        <a:pt x="23" y="35"/>
                      </a:cubicBezTo>
                      <a:cubicBezTo>
                        <a:pt x="17" y="23"/>
                        <a:pt x="9" y="11"/>
                        <a:pt x="0" y="0"/>
                      </a:cubicBezTo>
                      <a:cubicBezTo>
                        <a:pt x="0" y="0"/>
                        <a:pt x="0" y="0"/>
                        <a:pt x="0" y="0"/>
                      </a:cubicBezTo>
                    </a:path>
                  </a:pathLst>
                </a:custGeom>
                <a:solidFill>
                  <a:srgbClr val="C6CEC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600">
                    <a:latin typeface="微软雅黑" panose="020B0503020204020204" pitchFamily="34" charset="-122"/>
                    <a:ea typeface="微软雅黑" panose="020B0503020204020204" pitchFamily="34" charset="-122"/>
                  </a:endParaRPr>
                </a:p>
              </p:txBody>
            </p:sp>
          </p:grpSp>
        </p:grpSp>
        <p:sp>
          <p:nvSpPr>
            <p:cNvPr id="73" name="PA_îṧlîďe">
              <a:extLst>
                <a:ext uri="{FF2B5EF4-FFF2-40B4-BE49-F238E27FC236}">
                  <a16:creationId xmlns="" xmlns:a16="http://schemas.microsoft.com/office/drawing/2014/main" id="{2D0DBE7B-3D6D-4154-8F96-1250D8DE8182}"/>
                </a:ext>
              </a:extLst>
            </p:cNvPr>
            <p:cNvSpPr txBox="1"/>
            <p:nvPr>
              <p:custDataLst>
                <p:tags r:id="rId8"/>
              </p:custDataLst>
            </p:nvPr>
          </p:nvSpPr>
          <p:spPr>
            <a:xfrm>
              <a:off x="4008375" y="2842102"/>
              <a:ext cx="1538258" cy="521720"/>
            </a:xfrm>
            <a:prstGeom prst="rect">
              <a:avLst/>
            </a:prstGeom>
            <a:noFill/>
          </p:spPr>
          <p:txBody>
            <a:bodyPr wrap="none" lIns="90000" tIns="46800" rIns="90000" bIns="46800" anchor="ctr" anchorCtr="0">
              <a:noAutofit/>
            </a:bodyPr>
            <a:lstStyle/>
            <a:p>
              <a:pPr marL="0" marR="0" lvl="0" indent="0" algn="ctr" defTabSz="914377" rtl="0" eaLnBrk="1" fontAlgn="auto" latinLnBrk="0" hangingPunct="1">
                <a:spcBef>
                  <a:spcPts val="0"/>
                </a:spcBef>
                <a:spcAft>
                  <a:spcPts val="0"/>
                </a:spcAft>
                <a:buClrTx/>
                <a:buSzTx/>
                <a:buFontTx/>
                <a:buNone/>
                <a:tabLst/>
                <a:defRPr/>
              </a:pPr>
              <a:r>
                <a:rPr kumimoji="0" lang="zh-CN" altLang="en-US"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外因：条件</a:t>
              </a:r>
            </a:p>
          </p:txBody>
        </p:sp>
      </p:grpSp>
      <p:sp>
        <p:nvSpPr>
          <p:cNvPr id="948224" name="矩形 948223">
            <a:extLst>
              <a:ext uri="{FF2B5EF4-FFF2-40B4-BE49-F238E27FC236}">
                <a16:creationId xmlns="" xmlns:a16="http://schemas.microsoft.com/office/drawing/2014/main" id="{AC8DED8C-DAE1-4884-887A-687F4473965D}"/>
              </a:ext>
            </a:extLst>
          </p:cNvPr>
          <p:cNvSpPr/>
          <p:nvPr/>
        </p:nvSpPr>
        <p:spPr>
          <a:xfrm>
            <a:off x="1460641" y="4758085"/>
            <a:ext cx="9097204" cy="1200329"/>
          </a:xfrm>
          <a:prstGeom prst="rect">
            <a:avLst/>
          </a:prstGeom>
        </p:spPr>
        <p:txBody>
          <a:bodyPr wrap="square">
            <a:spAutoFit/>
          </a:bodyPr>
          <a:lstStyle/>
          <a:p>
            <a:pPr marL="285750" indent="-285750">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rPr>
              <a:t>由习惯、原因，以及信息安全事件频繁出现，给出外因是条件，内因是关键的结论。</a:t>
            </a:r>
            <a:endParaRPr lang="en-US" altLang="zh-CN"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en-US" altLang="zh-CN"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dirty="0">
                <a:latin typeface="微软雅黑" panose="020B0503020204020204" pitchFamily="34" charset="-122"/>
                <a:ea typeface="微软雅黑" panose="020B0503020204020204" pitchFamily="34" charset="-122"/>
              </a:rPr>
              <a:t>无论部署了什么设备，思想上不重视，就可能出问题。因此，首先要从思想上重视，提高信息安全的意识。</a:t>
            </a:r>
          </a:p>
        </p:txBody>
      </p:sp>
    </p:spTree>
    <p:custDataLst>
      <p:tags r:id="rId1"/>
    </p:custDataLst>
  </p:cSld>
  <p:clrMapOvr>
    <a:masterClrMapping/>
  </p:clrMapOvr>
  <p:transition spd="slow" advTm="8507">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48225"/>
                                        </p:tgtEl>
                                        <p:attrNameLst>
                                          <p:attrName>style.visibility</p:attrName>
                                        </p:attrNameLst>
                                      </p:cBhvr>
                                      <p:to>
                                        <p:strVal val="visible"/>
                                      </p:to>
                                    </p:set>
                                    <p:animEffect transition="in" filter="fade">
                                      <p:cBhvr>
                                        <p:cTn id="13" dur="1000"/>
                                        <p:tgtEl>
                                          <p:spTgt spid="948225"/>
                                        </p:tgtEl>
                                      </p:cBhvr>
                                    </p:animEffect>
                                    <p:anim calcmode="lin" valueType="num">
                                      <p:cBhvr>
                                        <p:cTn id="14" dur="1000" fill="hold"/>
                                        <p:tgtEl>
                                          <p:spTgt spid="948225"/>
                                        </p:tgtEl>
                                        <p:attrNameLst>
                                          <p:attrName>ppt_x</p:attrName>
                                        </p:attrNameLst>
                                      </p:cBhvr>
                                      <p:tavLst>
                                        <p:tav tm="0">
                                          <p:val>
                                            <p:strVal val="#ppt_x"/>
                                          </p:val>
                                        </p:tav>
                                        <p:tav tm="100000">
                                          <p:val>
                                            <p:strVal val="#ppt_x"/>
                                          </p:val>
                                        </p:tav>
                                      </p:tavLst>
                                    </p:anim>
                                    <p:anim calcmode="lin" valueType="num">
                                      <p:cBhvr>
                                        <p:cTn id="15" dur="1000" fill="hold"/>
                                        <p:tgtEl>
                                          <p:spTgt spid="94822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48224"/>
                                        </p:tgtEl>
                                        <p:attrNameLst>
                                          <p:attrName>style.visibility</p:attrName>
                                        </p:attrNameLst>
                                      </p:cBhvr>
                                      <p:to>
                                        <p:strVal val="visible"/>
                                      </p:to>
                                    </p:set>
                                    <p:animEffect transition="in" filter="fade">
                                      <p:cBhvr>
                                        <p:cTn id="19" dur="1000"/>
                                        <p:tgtEl>
                                          <p:spTgt spid="948224"/>
                                        </p:tgtEl>
                                      </p:cBhvr>
                                    </p:animEffect>
                                    <p:anim calcmode="lin" valueType="num">
                                      <p:cBhvr>
                                        <p:cTn id="20" dur="1000" fill="hold"/>
                                        <p:tgtEl>
                                          <p:spTgt spid="948224"/>
                                        </p:tgtEl>
                                        <p:attrNameLst>
                                          <p:attrName>ppt_x</p:attrName>
                                        </p:attrNameLst>
                                      </p:cBhvr>
                                      <p:tavLst>
                                        <p:tav tm="0">
                                          <p:val>
                                            <p:strVal val="#ppt_x"/>
                                          </p:val>
                                        </p:tav>
                                        <p:tav tm="100000">
                                          <p:val>
                                            <p:strVal val="#ppt_x"/>
                                          </p:val>
                                        </p:tav>
                                      </p:tavLst>
                                    </p:anim>
                                    <p:anim calcmode="lin" valueType="num">
                                      <p:cBhvr>
                                        <p:cTn id="21" dur="1000" fill="hold"/>
                                        <p:tgtEl>
                                          <p:spTgt spid="9482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6" presetClass="emph" presetSubtype="0" fill="hold" grpId="1" nodeType="afterEffect">
                                  <p:stCondLst>
                                    <p:cond delay="0"/>
                                  </p:stCondLst>
                                  <p:childTnLst>
                                    <p:animEffect transition="out" filter="fade">
                                      <p:cBhvr>
                                        <p:cTn id="24" dur="750" tmFilter="0, 0; .2, .5; .8, .5; 1, 0"/>
                                        <p:tgtEl>
                                          <p:spTgt spid="948224"/>
                                        </p:tgtEl>
                                      </p:cBhvr>
                                    </p:animEffect>
                                    <p:animScale>
                                      <p:cBhvr>
                                        <p:cTn id="25" dur="375" autoRev="1" fill="hold"/>
                                        <p:tgtEl>
                                          <p:spTgt spid="948224"/>
                                        </p:tgtEl>
                                      </p:cBhvr>
                                      <p:by x="105000" y="105000"/>
                                    </p:animScale>
                                  </p:childTnLst>
                                </p:cTn>
                              </p:par>
                            </p:childTnLst>
                          </p:cTn>
                        </p:par>
                        <p:par>
                          <p:cTn id="26" fill="hold">
                            <p:stCondLst>
                              <p:cond delay="3750"/>
                            </p:stCondLst>
                            <p:childTnLst>
                              <p:par>
                                <p:cTn id="27" presetID="3" presetClass="emph" presetSubtype="2" fill="hold" grpId="2" nodeType="afterEffect">
                                  <p:stCondLst>
                                    <p:cond delay="0"/>
                                  </p:stCondLst>
                                  <p:childTnLst>
                                    <p:animClr clrSpc="rgb" dir="cw">
                                      <p:cBhvr override="childStyle">
                                        <p:cTn id="28" dur="750" fill="hold"/>
                                        <p:tgtEl>
                                          <p:spTgt spid="94822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48224" grpId="0"/>
      <p:bldP spid="948224" grpId="1"/>
      <p:bldP spid="948224"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D106FDB6-A5DA-4E64-BC40-2F5BB66F558A}"/>
              </a:ext>
            </a:extLst>
          </p:cNvPr>
          <p:cNvGrpSpPr/>
          <p:nvPr/>
        </p:nvGrpSpPr>
        <p:grpSpPr>
          <a:xfrm>
            <a:off x="1415479" y="2737569"/>
            <a:ext cx="4960458" cy="3334437"/>
            <a:chOff x="1415479" y="2737569"/>
            <a:chExt cx="4960458" cy="3334437"/>
          </a:xfrm>
        </p:grpSpPr>
        <p:sp>
          <p:nvSpPr>
            <p:cNvPr id="3" name="矩形 2">
              <a:extLst>
                <a:ext uri="{FF2B5EF4-FFF2-40B4-BE49-F238E27FC236}">
                  <a16:creationId xmlns="" xmlns:a16="http://schemas.microsoft.com/office/drawing/2014/main" id="{DC2A4D40-37D6-47EF-A44C-0CBE37D30151}"/>
                </a:ext>
              </a:extLst>
            </p:cNvPr>
            <p:cNvSpPr/>
            <p:nvPr/>
          </p:nvSpPr>
          <p:spPr bwMode="auto">
            <a:xfrm>
              <a:off x="1415479" y="2737569"/>
              <a:ext cx="4960458" cy="3334437"/>
            </a:xfrm>
            <a:prstGeom prst="rect">
              <a:avLst/>
            </a:prstGeom>
            <a:solidFill>
              <a:schemeClr val="bg1">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952331" name="TextBox 21"/>
            <p:cNvSpPr txBox="1">
              <a:spLocks noChangeArrowheads="1"/>
            </p:cNvSpPr>
            <p:nvPr/>
          </p:nvSpPr>
          <p:spPr bwMode="auto">
            <a:xfrm>
              <a:off x="1489828" y="2975699"/>
              <a:ext cx="4422699" cy="2858176"/>
            </a:xfrm>
            <a:prstGeom prst="rect">
              <a:avLst/>
            </a:prstGeom>
            <a:noFill/>
            <a:ln w="9525">
              <a:noFill/>
              <a:miter lim="800000"/>
              <a:headEnd/>
              <a:tailEnd/>
            </a:ln>
          </p:spPr>
          <p:txBody>
            <a:bodyPr wrap="square" lIns="87335" tIns="43667" rIns="87335" bIns="43667">
              <a:spAutoFit/>
            </a:bodyPr>
            <a:lstStyle/>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操作系统通过帐户来识别用户，并根据帐户的权限为用户的操作授权，不同级别的帐户拥有不同的权限，加入域后，在服务器就可以记录下你的登陆信息，这样可以起到一个</a:t>
              </a:r>
              <a:r>
                <a:rPr lang="zh-CN" altLang="en-US" sz="1600" b="1" dirty="0">
                  <a:latin typeface="微软雅黑" panose="020B0503020204020204" pitchFamily="34" charset="-122"/>
                  <a:ea typeface="微软雅黑" panose="020B0503020204020204" pitchFamily="34" charset="-122"/>
                  <a:cs typeface="+mn-ea"/>
                  <a:sym typeface="+mn-lt"/>
                </a:rPr>
                <a:t>追朔性</a:t>
              </a:r>
              <a:r>
                <a:rPr lang="zh-CN" altLang="en-US" sz="1400" dirty="0">
                  <a:latin typeface="微软雅黑" panose="020B0503020204020204" pitchFamily="34" charset="-122"/>
                  <a:ea typeface="微软雅黑" panose="020B0503020204020204" pitchFamily="34" charset="-122"/>
                  <a:cs typeface="+mn-ea"/>
                  <a:sym typeface="+mn-lt"/>
                </a:rPr>
                <a:t>。</a:t>
              </a:r>
              <a:endParaRPr lang="en-US" altLang="zh-CN" sz="1400" dirty="0">
                <a:latin typeface="微软雅黑" panose="020B0503020204020204" pitchFamily="34" charset="-122"/>
                <a:ea typeface="微软雅黑" panose="020B0503020204020204" pitchFamily="34" charset="-122"/>
                <a:cs typeface="+mn-ea"/>
                <a:sym typeface="+mn-lt"/>
              </a:endParaRPr>
            </a:p>
            <a:p>
              <a:pPr marL="342900" indent="-342900" defTabSz="429369" hangingPunct="0">
                <a:lnSpc>
                  <a:spcPct val="200000"/>
                </a:lnSpc>
                <a:buClr>
                  <a:schemeClr val="bg1"/>
                </a:buClr>
                <a:buSzPct val="120000"/>
                <a:buFont typeface="Wingdings" panose="05000000000000000000" pitchFamily="2" charset="2"/>
                <a:buChar char="u"/>
              </a:pPr>
              <a:r>
                <a:rPr lang="zh-CN" altLang="en-US" sz="1600" b="1" dirty="0">
                  <a:latin typeface="微软雅黑" panose="020B0503020204020204" pitchFamily="34" charset="-122"/>
                  <a:ea typeface="微软雅黑" panose="020B0503020204020204" pitchFamily="34" charset="-122"/>
                  <a:cs typeface="+mn-ea"/>
                  <a:sym typeface="+mn-lt"/>
                </a:rPr>
                <a:t>避免</a:t>
              </a:r>
              <a:r>
                <a:rPr lang="zh-CN" altLang="en-US" sz="1400" dirty="0">
                  <a:latin typeface="微软雅黑" panose="020B0503020204020204" pitchFamily="34" charset="-122"/>
                  <a:ea typeface="微软雅黑" panose="020B0503020204020204" pitchFamily="34" charset="-122"/>
                  <a:cs typeface="+mn-ea"/>
                  <a:sym typeface="+mn-lt"/>
                </a:rPr>
                <a:t>计算机被非授权用户访问，造成公司资料</a:t>
              </a:r>
              <a:r>
                <a:rPr lang="zh-CN" altLang="en-US" sz="1600" b="1" dirty="0">
                  <a:latin typeface="微软雅黑" panose="020B0503020204020204" pitchFamily="34" charset="-122"/>
                  <a:ea typeface="微软雅黑" panose="020B0503020204020204" pitchFamily="34" charset="-122"/>
                  <a:cs typeface="+mn-ea"/>
                  <a:sym typeface="+mn-lt"/>
                </a:rPr>
                <a:t>外泄</a:t>
              </a:r>
              <a:r>
                <a:rPr lang="zh-CN" altLang="en-US" sz="1400" dirty="0">
                  <a:latin typeface="微软雅黑" panose="020B0503020204020204" pitchFamily="34" charset="-122"/>
                  <a:ea typeface="微软雅黑" panose="020B0503020204020204" pitchFamily="34" charset="-122"/>
                  <a:cs typeface="+mn-ea"/>
                  <a:sym typeface="+mn-lt"/>
                </a:rPr>
                <a:t>，给公司带来损失。</a:t>
              </a:r>
            </a:p>
          </p:txBody>
        </p:sp>
      </p:grpSp>
      <p:sp>
        <p:nvSpPr>
          <p:cNvPr id="12" name="Rectangle 2">
            <a:extLst>
              <a:ext uri="{FF2B5EF4-FFF2-40B4-BE49-F238E27FC236}">
                <a16:creationId xmlns="" xmlns:a16="http://schemas.microsoft.com/office/drawing/2014/main" id="{5F9CC237-3690-4C89-AD5A-E26249580EE4}"/>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en-US" altLang="zh-CN" sz="3200" dirty="0">
                <a:solidFill>
                  <a:schemeClr val="bg1"/>
                </a:solidFill>
                <a:latin typeface="造字工房力黑（非商用）常规体" pitchFamily="50" charset="-122"/>
                <a:ea typeface="造字工房力黑（非商用）常规体" pitchFamily="50" charset="-122"/>
                <a:cs typeface="+mn-ea"/>
                <a:sym typeface="+mn-lt"/>
              </a:rPr>
              <a:t>IT</a:t>
            </a:r>
            <a:r>
              <a:rPr lang="zh-CN" altLang="en-US" sz="3200" dirty="0">
                <a:solidFill>
                  <a:schemeClr val="bg1"/>
                </a:solidFill>
                <a:latin typeface="造字工房力黑（非商用）常规体" pitchFamily="50" charset="-122"/>
                <a:ea typeface="造字工房力黑（非商用）常规体" pitchFamily="50" charset="-122"/>
                <a:cs typeface="+mn-ea"/>
                <a:sym typeface="+mn-lt"/>
              </a:rPr>
              <a:t>部门告诉你的需要注意事项</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4" name="PA_组合 3">
            <a:extLst>
              <a:ext uri="{FF2B5EF4-FFF2-40B4-BE49-F238E27FC236}">
                <a16:creationId xmlns="" xmlns:a16="http://schemas.microsoft.com/office/drawing/2014/main" id="{259B26E5-A90B-45B1-86A8-A8D1063F8348}"/>
              </a:ext>
            </a:extLst>
          </p:cNvPr>
          <p:cNvGrpSpPr/>
          <p:nvPr>
            <p:custDataLst>
              <p:tags r:id="rId1"/>
            </p:custDataLst>
          </p:nvPr>
        </p:nvGrpSpPr>
        <p:grpSpPr>
          <a:xfrm>
            <a:off x="1415480" y="2053548"/>
            <a:ext cx="4960457" cy="610508"/>
            <a:chOff x="1415480" y="2053548"/>
            <a:chExt cx="4960457" cy="610508"/>
          </a:xfrm>
        </p:grpSpPr>
        <p:sp>
          <p:nvSpPr>
            <p:cNvPr id="13" name="PA_圆角矩形 1">
              <a:extLst>
                <a:ext uri="{FF2B5EF4-FFF2-40B4-BE49-F238E27FC236}">
                  <a16:creationId xmlns="" xmlns:a16="http://schemas.microsoft.com/office/drawing/2014/main" id="{25E08578-3291-4202-8043-15B7A51B0157}"/>
                </a:ext>
              </a:extLst>
            </p:cNvPr>
            <p:cNvSpPr/>
            <p:nvPr>
              <p:custDataLst>
                <p:tags r:id="rId3"/>
              </p:custDataLst>
            </p:nvPr>
          </p:nvSpPr>
          <p:spPr bwMode="auto">
            <a:xfrm>
              <a:off x="1415480" y="2053548"/>
              <a:ext cx="4960457" cy="610508"/>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 name="PA_矩形 1">
              <a:extLst>
                <a:ext uri="{FF2B5EF4-FFF2-40B4-BE49-F238E27FC236}">
                  <a16:creationId xmlns="" xmlns:a16="http://schemas.microsoft.com/office/drawing/2014/main" id="{C3364B4E-5A26-4719-BE22-BD665E05602B}"/>
                </a:ext>
              </a:extLst>
            </p:cNvPr>
            <p:cNvSpPr/>
            <p:nvPr>
              <p:custDataLst>
                <p:tags r:id="rId4"/>
              </p:custDataLst>
            </p:nvPr>
          </p:nvSpPr>
          <p:spPr>
            <a:xfrm>
              <a:off x="1773171" y="2212271"/>
              <a:ext cx="3393878" cy="366575"/>
            </a:xfrm>
            <a:prstGeom prst="rect">
              <a:avLst/>
            </a:prstGeom>
          </p:spPr>
          <p:txBody>
            <a:bodyPr wrap="none">
              <a:spAutoFit/>
            </a:bodyPr>
            <a:lstStyle/>
            <a:p>
              <a:pPr defTabSz="429369" hangingPunct="0">
                <a:lnSpc>
                  <a:spcPct val="99000"/>
                </a:lnSpc>
                <a:buClr>
                  <a:srgbClr val="000000"/>
                </a:buClr>
                <a:buSzPct val="45000"/>
              </a:pPr>
              <a:r>
                <a:rPr lang="en-US" altLang="zh-CN" b="1" dirty="0">
                  <a:solidFill>
                    <a:srgbClr val="FFFFFF"/>
                  </a:solidFill>
                  <a:latin typeface="微软雅黑" panose="020B0503020204020204" pitchFamily="34" charset="-122"/>
                  <a:ea typeface="微软雅黑" panose="020B0503020204020204" pitchFamily="34" charset="-122"/>
                  <a:cs typeface="+mn-ea"/>
                  <a:sym typeface="+mn-lt"/>
                </a:rPr>
                <a:t>1.</a:t>
              </a:r>
              <a:r>
                <a:rPr lang="zh-CN" altLang="en-US" b="1" dirty="0">
                  <a:solidFill>
                    <a:srgbClr val="FFFFFF"/>
                  </a:solidFill>
                  <a:latin typeface="微软雅黑" panose="020B0503020204020204" pitchFamily="34" charset="-122"/>
                  <a:ea typeface="微软雅黑" panose="020B0503020204020204" pitchFamily="34" charset="-122"/>
                  <a:cs typeface="+mn-ea"/>
                  <a:sym typeface="+mn-lt"/>
                </a:rPr>
                <a:t>公司为什么要让电脑加入域？</a:t>
              </a:r>
            </a:p>
          </p:txBody>
        </p:sp>
      </p:grpSp>
      <p:grpSp>
        <p:nvGrpSpPr>
          <p:cNvPr id="6" name="组合 5">
            <a:extLst>
              <a:ext uri="{FF2B5EF4-FFF2-40B4-BE49-F238E27FC236}">
                <a16:creationId xmlns="" xmlns:a16="http://schemas.microsoft.com/office/drawing/2014/main" id="{E29D3A03-FFDD-420C-9055-5EFFA95F61BE}"/>
              </a:ext>
            </a:extLst>
          </p:cNvPr>
          <p:cNvGrpSpPr/>
          <p:nvPr/>
        </p:nvGrpSpPr>
        <p:grpSpPr>
          <a:xfrm>
            <a:off x="6583684" y="2053548"/>
            <a:ext cx="4960457" cy="612000"/>
            <a:chOff x="6583684" y="2053548"/>
            <a:chExt cx="4960457" cy="612000"/>
          </a:xfrm>
        </p:grpSpPr>
        <p:sp>
          <p:nvSpPr>
            <p:cNvPr id="17" name="PA_圆角矩形 1">
              <a:extLst>
                <a:ext uri="{FF2B5EF4-FFF2-40B4-BE49-F238E27FC236}">
                  <a16:creationId xmlns="" xmlns:a16="http://schemas.microsoft.com/office/drawing/2014/main" id="{4F1FFBF1-50CE-4101-BCC1-13A44EB213A5}"/>
                </a:ext>
              </a:extLst>
            </p:cNvPr>
            <p:cNvSpPr/>
            <p:nvPr>
              <p:custDataLst>
                <p:tags r:id="rId2"/>
              </p:custDataLst>
            </p:nvPr>
          </p:nvSpPr>
          <p:spPr bwMode="auto">
            <a:xfrm>
              <a:off x="6583684" y="2053548"/>
              <a:ext cx="4960457" cy="612000"/>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8" name="矩形 17">
              <a:extLst>
                <a:ext uri="{FF2B5EF4-FFF2-40B4-BE49-F238E27FC236}">
                  <a16:creationId xmlns="" xmlns:a16="http://schemas.microsoft.com/office/drawing/2014/main" id="{168005E1-D0D9-427B-8035-7EE9F712F701}"/>
                </a:ext>
              </a:extLst>
            </p:cNvPr>
            <p:cNvSpPr/>
            <p:nvPr/>
          </p:nvSpPr>
          <p:spPr>
            <a:xfrm>
              <a:off x="7752184" y="2176260"/>
              <a:ext cx="2932213" cy="366575"/>
            </a:xfrm>
            <a:prstGeom prst="rect">
              <a:avLst/>
            </a:prstGeom>
          </p:spPr>
          <p:txBody>
            <a:bodyPr wrap="none">
              <a:spAutoFit/>
            </a:bodyPr>
            <a:lstStyle/>
            <a:p>
              <a:pPr defTabSz="429369" hangingPunct="0">
                <a:lnSpc>
                  <a:spcPct val="99000"/>
                </a:lnSpc>
                <a:buClr>
                  <a:srgbClr val="000000"/>
                </a:buClr>
                <a:buSzPct val="45000"/>
              </a:pPr>
              <a:r>
                <a:rPr lang="en-US" altLang="zh-CN" b="1" dirty="0">
                  <a:solidFill>
                    <a:srgbClr val="FFFFFF"/>
                  </a:solidFill>
                  <a:latin typeface="微软雅黑" panose="020B0503020204020204" pitchFamily="34" charset="-122"/>
                  <a:ea typeface="微软雅黑" panose="020B0503020204020204" pitchFamily="34" charset="-122"/>
                  <a:cs typeface="+mn-ea"/>
                  <a:sym typeface="+mn-lt"/>
                </a:rPr>
                <a:t>2.</a:t>
              </a:r>
              <a:r>
                <a:rPr lang="zh-CN" altLang="en-US" b="1" dirty="0">
                  <a:solidFill>
                    <a:srgbClr val="FFFFFF"/>
                  </a:solidFill>
                  <a:latin typeface="微软雅黑" panose="020B0503020204020204" pitchFamily="34" charset="-122"/>
                  <a:ea typeface="微软雅黑" panose="020B0503020204020204" pitchFamily="34" charset="-122"/>
                  <a:cs typeface="+mn-ea"/>
                  <a:sym typeface="+mn-lt"/>
                </a:rPr>
                <a:t>哪些是你需要注意的事？</a:t>
              </a:r>
            </a:p>
          </p:txBody>
        </p:sp>
      </p:grpSp>
      <p:grpSp>
        <p:nvGrpSpPr>
          <p:cNvPr id="7" name="组合 6">
            <a:extLst>
              <a:ext uri="{FF2B5EF4-FFF2-40B4-BE49-F238E27FC236}">
                <a16:creationId xmlns="" xmlns:a16="http://schemas.microsoft.com/office/drawing/2014/main" id="{47BD770F-FC6A-42BB-B67A-0817A6CAD6E8}"/>
              </a:ext>
            </a:extLst>
          </p:cNvPr>
          <p:cNvGrpSpPr/>
          <p:nvPr/>
        </p:nvGrpSpPr>
        <p:grpSpPr>
          <a:xfrm>
            <a:off x="6583684" y="2735187"/>
            <a:ext cx="4960458" cy="3334437"/>
            <a:chOff x="6583684" y="2735187"/>
            <a:chExt cx="4960458" cy="3334437"/>
          </a:xfrm>
        </p:grpSpPr>
        <p:sp>
          <p:nvSpPr>
            <p:cNvPr id="20" name="矩形 19">
              <a:extLst>
                <a:ext uri="{FF2B5EF4-FFF2-40B4-BE49-F238E27FC236}">
                  <a16:creationId xmlns="" xmlns:a16="http://schemas.microsoft.com/office/drawing/2014/main" id="{20D2A1DB-2397-47FB-9EA4-42BF97F95881}"/>
                </a:ext>
              </a:extLst>
            </p:cNvPr>
            <p:cNvSpPr/>
            <p:nvPr/>
          </p:nvSpPr>
          <p:spPr bwMode="auto">
            <a:xfrm>
              <a:off x="6583684" y="2735187"/>
              <a:ext cx="4960458" cy="3334437"/>
            </a:xfrm>
            <a:prstGeom prst="rect">
              <a:avLst/>
            </a:prstGeom>
            <a:solidFill>
              <a:schemeClr val="bg1">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9" name="TextBox 44">
              <a:extLst>
                <a:ext uri="{FF2B5EF4-FFF2-40B4-BE49-F238E27FC236}">
                  <a16:creationId xmlns="" xmlns:a16="http://schemas.microsoft.com/office/drawing/2014/main" id="{E19C94B5-8F66-4703-9A3C-6F41D447DD65}"/>
                </a:ext>
              </a:extLst>
            </p:cNvPr>
            <p:cNvSpPr txBox="1">
              <a:spLocks noChangeArrowheads="1"/>
            </p:cNvSpPr>
            <p:nvPr/>
          </p:nvSpPr>
          <p:spPr bwMode="auto">
            <a:xfrm>
              <a:off x="6605636" y="2979598"/>
              <a:ext cx="4776399" cy="2027179"/>
            </a:xfrm>
            <a:prstGeom prst="rect">
              <a:avLst/>
            </a:prstGeom>
            <a:noFill/>
            <a:ln w="9525">
              <a:noFill/>
              <a:miter lim="800000"/>
              <a:headEnd/>
              <a:tailEnd/>
            </a:ln>
          </p:spPr>
          <p:txBody>
            <a:bodyPr wrap="square" lIns="87335" tIns="43667" rIns="87335" bIns="43667">
              <a:spAutoFit/>
            </a:bodyPr>
            <a:lstStyle/>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latin typeface="+mn-lt"/>
                  <a:ea typeface="微软雅黑" panose="020B0503020204020204" pitchFamily="34" charset="-122"/>
                  <a:cs typeface="+mn-ea"/>
                  <a:sym typeface="+mn-lt"/>
                </a:rPr>
                <a:t>回到电脑前检查下用户名是否存在异常，是否跟离开前的状态一样。</a:t>
              </a:r>
              <a:endParaRPr lang="en-US" altLang="zh-CN" sz="1400" dirty="0">
                <a:latin typeface="+mn-lt"/>
                <a:ea typeface="微软雅黑" panose="020B0503020204020204" pitchFamily="34" charset="-122"/>
                <a:cs typeface="+mn-ea"/>
                <a:sym typeface="+mn-lt"/>
              </a:endParaRPr>
            </a:p>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latin typeface="+mn-lt"/>
                  <a:ea typeface="微软雅黑" panose="020B0503020204020204" pitchFamily="34" charset="-122"/>
                  <a:cs typeface="+mn-ea"/>
                  <a:sym typeface="+mn-lt"/>
                </a:rPr>
                <a:t>禁止和他人共用一个账户</a:t>
              </a:r>
              <a:endParaRPr lang="en-US" altLang="zh-CN" sz="1400" dirty="0">
                <a:latin typeface="+mn-lt"/>
                <a:ea typeface="微软雅黑" panose="020B0503020204020204" pitchFamily="34" charset="-122"/>
                <a:cs typeface="+mn-ea"/>
                <a:sym typeface="+mn-lt"/>
              </a:endParaRPr>
            </a:p>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latin typeface="+mn-lt"/>
                  <a:ea typeface="微软雅黑" panose="020B0503020204020204" pitchFamily="34" charset="-122"/>
                  <a:cs typeface="+mn-ea"/>
                  <a:sym typeface="+mn-lt"/>
                </a:rPr>
                <a:t>禁止将自己账户密码告诉他人</a:t>
              </a:r>
              <a:endParaRPr lang="en-US" altLang="zh-CN" sz="1400" dirty="0">
                <a:latin typeface="+mn-lt"/>
                <a:ea typeface="微软雅黑" panose="020B0503020204020204" pitchFamily="34" charset="-122"/>
                <a:cs typeface="+mn-ea"/>
                <a:sym typeface="+mn-lt"/>
              </a:endParaRPr>
            </a:p>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latin typeface="+mn-lt"/>
                  <a:ea typeface="微软雅黑" panose="020B0503020204020204" pitchFamily="34" charset="-122"/>
                  <a:cs typeface="+mn-ea"/>
                  <a:sym typeface="+mn-lt"/>
                </a:rPr>
                <a:t>在确认电脑长时间不使用后，请对电脑关机。</a:t>
              </a:r>
              <a:endParaRPr lang="en-US" altLang="zh-CN" sz="1400" dirty="0">
                <a:latin typeface="+mn-lt"/>
                <a:ea typeface="微软雅黑" panose="020B0503020204020204" pitchFamily="34" charset="-122"/>
                <a:cs typeface="+mn-ea"/>
                <a:sym typeface="+mn-lt"/>
              </a:endParaRPr>
            </a:p>
            <a:p>
              <a:pPr marL="285750" indent="-285750" defTabSz="429369" hangingPunct="0">
                <a:lnSpc>
                  <a:spcPct val="150000"/>
                </a:lnSpc>
                <a:buClr>
                  <a:srgbClr val="000000"/>
                </a:buClr>
                <a:buSzPct val="45000"/>
                <a:buFont typeface="Wingdings" panose="05000000000000000000" pitchFamily="2" charset="2"/>
                <a:buChar char="u"/>
              </a:pPr>
              <a:endParaRPr lang="zh-CN" altLang="en-US" sz="1400" dirty="0">
                <a:latin typeface="+mn-lt"/>
                <a:ea typeface="微软雅黑" panose="020B0503020204020204" pitchFamily="34" charset="-122"/>
                <a:cs typeface="+mn-ea"/>
                <a:sym typeface="+mn-lt"/>
              </a:endParaRPr>
            </a:p>
          </p:txBody>
        </p:sp>
      </p:grpSp>
    </p:spTree>
  </p:cSld>
  <p:clrMapOvr>
    <a:masterClrMapping/>
  </p:clrMapOvr>
  <p:transition spd="slow" advTm="5696">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 xmlns:a16="http://schemas.microsoft.com/office/drawing/2014/main" id="{5F9CC237-3690-4C89-AD5A-E26249580EE4}"/>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en-US" altLang="zh-CN" sz="3200" dirty="0">
                <a:solidFill>
                  <a:schemeClr val="bg1"/>
                </a:solidFill>
                <a:latin typeface="造字工房力黑（非商用）常规体" pitchFamily="50" charset="-122"/>
                <a:ea typeface="造字工房力黑（非商用）常规体" pitchFamily="50" charset="-122"/>
                <a:cs typeface="+mn-ea"/>
                <a:sym typeface="+mn-lt"/>
              </a:rPr>
              <a:t>IT</a:t>
            </a:r>
            <a:r>
              <a:rPr lang="zh-CN" altLang="en-US" sz="3200" dirty="0">
                <a:solidFill>
                  <a:schemeClr val="bg1"/>
                </a:solidFill>
                <a:latin typeface="造字工房力黑（非商用）常规体" pitchFamily="50" charset="-122"/>
                <a:ea typeface="造字工房力黑（非商用）常规体" pitchFamily="50" charset="-122"/>
                <a:cs typeface="+mn-ea"/>
                <a:sym typeface="+mn-lt"/>
              </a:rPr>
              <a:t>部门告诉你的需要注意事项</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5" name="组合 4">
            <a:extLst>
              <a:ext uri="{FF2B5EF4-FFF2-40B4-BE49-F238E27FC236}">
                <a16:creationId xmlns="" xmlns:a16="http://schemas.microsoft.com/office/drawing/2014/main" id="{11E59EE0-A0DE-41C6-ACAC-EC9706496EFC}"/>
              </a:ext>
            </a:extLst>
          </p:cNvPr>
          <p:cNvGrpSpPr/>
          <p:nvPr/>
        </p:nvGrpSpPr>
        <p:grpSpPr>
          <a:xfrm>
            <a:off x="1415480" y="2053548"/>
            <a:ext cx="4960457" cy="799539"/>
            <a:chOff x="1415480" y="2053548"/>
            <a:chExt cx="4960457" cy="799539"/>
          </a:xfrm>
        </p:grpSpPr>
        <p:sp>
          <p:nvSpPr>
            <p:cNvPr id="13" name="PA_圆角矩形 1">
              <a:extLst>
                <a:ext uri="{FF2B5EF4-FFF2-40B4-BE49-F238E27FC236}">
                  <a16:creationId xmlns="" xmlns:a16="http://schemas.microsoft.com/office/drawing/2014/main" id="{25E08578-3291-4202-8043-15B7A51B0157}"/>
                </a:ext>
              </a:extLst>
            </p:cNvPr>
            <p:cNvSpPr/>
            <p:nvPr>
              <p:custDataLst>
                <p:tags r:id="rId2"/>
              </p:custDataLst>
            </p:nvPr>
          </p:nvSpPr>
          <p:spPr bwMode="auto">
            <a:xfrm>
              <a:off x="1415480" y="2053548"/>
              <a:ext cx="4960457" cy="610508"/>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 name="矩形 1">
              <a:extLst>
                <a:ext uri="{FF2B5EF4-FFF2-40B4-BE49-F238E27FC236}">
                  <a16:creationId xmlns="" xmlns:a16="http://schemas.microsoft.com/office/drawing/2014/main" id="{C3364B4E-5A26-4719-BE22-BD665E05602B}"/>
                </a:ext>
              </a:extLst>
            </p:cNvPr>
            <p:cNvSpPr/>
            <p:nvPr/>
          </p:nvSpPr>
          <p:spPr>
            <a:xfrm>
              <a:off x="1773171" y="2212271"/>
              <a:ext cx="3393878" cy="640816"/>
            </a:xfrm>
            <a:prstGeom prst="rect">
              <a:avLst/>
            </a:prstGeom>
          </p:spPr>
          <p:txBody>
            <a:bodyPr wrap="none">
              <a:spAutoFit/>
            </a:bodyPr>
            <a:lstStyle/>
            <a:p>
              <a:pPr defTabSz="429369" hangingPunct="0">
                <a:lnSpc>
                  <a:spcPct val="99000"/>
                </a:lnSpc>
                <a:buClr>
                  <a:srgbClr val="000000"/>
                </a:buClr>
                <a:buSzPct val="45000"/>
              </a:pPr>
              <a:r>
                <a:rPr lang="en-US" altLang="zh-CN" b="1" dirty="0">
                  <a:solidFill>
                    <a:srgbClr val="FFFFFF"/>
                  </a:solidFill>
                  <a:latin typeface="微软雅黑" panose="020B0503020204020204" pitchFamily="34" charset="-122"/>
                  <a:ea typeface="微软雅黑" panose="020B0503020204020204" pitchFamily="34" charset="-122"/>
                  <a:cs typeface="+mn-ea"/>
                  <a:sym typeface="+mn-lt"/>
                </a:rPr>
                <a:t>1.</a:t>
              </a:r>
              <a:r>
                <a:rPr lang="zh-CN" altLang="en-US" b="1" dirty="0">
                  <a:solidFill>
                    <a:srgbClr val="FFFFFF"/>
                  </a:solidFill>
                  <a:ea typeface="微软雅黑" panose="020B0503020204020204" pitchFamily="34" charset="-122"/>
                  <a:cs typeface="+mn-ea"/>
                  <a:sym typeface="+mn-lt"/>
                </a:rPr>
                <a:t>公司电脑为什么必须输入口令</a:t>
              </a:r>
            </a:p>
            <a:p>
              <a:pPr defTabSz="429369" hangingPunct="0">
                <a:lnSpc>
                  <a:spcPct val="99000"/>
                </a:lnSpc>
                <a:buClr>
                  <a:srgbClr val="000000"/>
                </a:buClr>
                <a:buSzPct val="45000"/>
              </a:pPr>
              <a:endParaRPr lang="zh-CN" altLang="en-US" b="1"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a:extLst>
              <a:ext uri="{FF2B5EF4-FFF2-40B4-BE49-F238E27FC236}">
                <a16:creationId xmlns="" xmlns:a16="http://schemas.microsoft.com/office/drawing/2014/main" id="{14E7FBF0-730E-4348-B109-9DAD5695B698}"/>
              </a:ext>
            </a:extLst>
          </p:cNvPr>
          <p:cNvGrpSpPr/>
          <p:nvPr/>
        </p:nvGrpSpPr>
        <p:grpSpPr>
          <a:xfrm>
            <a:off x="6583684" y="2053548"/>
            <a:ext cx="4960457" cy="612000"/>
            <a:chOff x="6583684" y="2053548"/>
            <a:chExt cx="4960457" cy="612000"/>
          </a:xfrm>
        </p:grpSpPr>
        <p:sp>
          <p:nvSpPr>
            <p:cNvPr id="17" name="PA_圆角矩形 1">
              <a:extLst>
                <a:ext uri="{FF2B5EF4-FFF2-40B4-BE49-F238E27FC236}">
                  <a16:creationId xmlns="" xmlns:a16="http://schemas.microsoft.com/office/drawing/2014/main" id="{4F1FFBF1-50CE-4101-BCC1-13A44EB213A5}"/>
                </a:ext>
              </a:extLst>
            </p:cNvPr>
            <p:cNvSpPr/>
            <p:nvPr>
              <p:custDataLst>
                <p:tags r:id="rId1"/>
              </p:custDataLst>
            </p:nvPr>
          </p:nvSpPr>
          <p:spPr bwMode="auto">
            <a:xfrm>
              <a:off x="6583684" y="2053548"/>
              <a:ext cx="4960457" cy="612000"/>
            </a:xfrm>
            <a:prstGeom prst="roundRect">
              <a:avLst/>
            </a:prstGeom>
            <a:solidFill>
              <a:srgbClr val="0665C6">
                <a:alpha val="70000"/>
              </a:srgbClr>
            </a:solidFill>
            <a:ln w="3175" cap="flat" cmpd="sng" algn="ctr">
              <a:gradFill>
                <a:gsLst>
                  <a:gs pos="0">
                    <a:schemeClr val="accent1">
                      <a:lumMod val="5000"/>
                      <a:lumOff val="95000"/>
                    </a:schemeClr>
                  </a:gs>
                  <a:gs pos="74000">
                    <a:srgbClr val="0665C6"/>
                  </a:gs>
                </a:gsLst>
                <a:lin ang="5400000" scaled="1"/>
              </a:gra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8" name="矩形 17">
              <a:extLst>
                <a:ext uri="{FF2B5EF4-FFF2-40B4-BE49-F238E27FC236}">
                  <a16:creationId xmlns="" xmlns:a16="http://schemas.microsoft.com/office/drawing/2014/main" id="{168005E1-D0D9-427B-8035-7EE9F712F701}"/>
                </a:ext>
              </a:extLst>
            </p:cNvPr>
            <p:cNvSpPr/>
            <p:nvPr/>
          </p:nvSpPr>
          <p:spPr>
            <a:xfrm>
              <a:off x="7032104" y="2212271"/>
              <a:ext cx="3624710" cy="366575"/>
            </a:xfrm>
            <a:prstGeom prst="rect">
              <a:avLst/>
            </a:prstGeom>
          </p:spPr>
          <p:txBody>
            <a:bodyPr wrap="none">
              <a:spAutoFit/>
            </a:bodyPr>
            <a:lstStyle/>
            <a:p>
              <a:pPr defTabSz="429369" hangingPunct="0">
                <a:lnSpc>
                  <a:spcPct val="99000"/>
                </a:lnSpc>
                <a:buClr>
                  <a:srgbClr val="000000"/>
                </a:buClr>
                <a:buSzPct val="45000"/>
              </a:pPr>
              <a:r>
                <a:rPr lang="en-US" altLang="zh-CN" b="1" dirty="0">
                  <a:solidFill>
                    <a:srgbClr val="FFFFFF"/>
                  </a:solidFill>
                  <a:latin typeface="微软雅黑" panose="020B0503020204020204" pitchFamily="34" charset="-122"/>
                  <a:ea typeface="微软雅黑" panose="020B0503020204020204" pitchFamily="34" charset="-122"/>
                  <a:cs typeface="+mn-ea"/>
                  <a:sym typeface="+mn-lt"/>
                </a:rPr>
                <a:t>2.</a:t>
              </a:r>
              <a:r>
                <a:rPr lang="zh-CN" altLang="en-US" b="1" dirty="0">
                  <a:solidFill>
                    <a:srgbClr val="FFFFFF"/>
                  </a:solidFill>
                  <a:ea typeface="微软雅黑" panose="020B0503020204020204" pitchFamily="34" charset="-122"/>
                  <a:cs typeface="+mn-ea"/>
                  <a:sym typeface="+mn-lt"/>
                </a:rPr>
                <a:t>公司电脑设置口令要注意什么？</a:t>
              </a:r>
              <a:endParaRPr lang="zh-CN" altLang="en-US" b="1" dirty="0">
                <a:solidFill>
                  <a:srgbClr val="FFFFFF"/>
                </a:solidFill>
                <a:latin typeface="微软雅黑" panose="020B0503020204020204" pitchFamily="34" charset="-122"/>
                <a:ea typeface="微软雅黑" panose="020B0503020204020204" pitchFamily="34" charset="-122"/>
                <a:cs typeface="+mn-ea"/>
                <a:sym typeface="+mn-lt"/>
              </a:endParaRPr>
            </a:p>
          </p:txBody>
        </p:sp>
      </p:grpSp>
      <p:grpSp>
        <p:nvGrpSpPr>
          <p:cNvPr id="8" name="组合 7">
            <a:extLst>
              <a:ext uri="{FF2B5EF4-FFF2-40B4-BE49-F238E27FC236}">
                <a16:creationId xmlns="" xmlns:a16="http://schemas.microsoft.com/office/drawing/2014/main" id="{666607F9-3919-4974-AF02-0892B5055E83}"/>
              </a:ext>
            </a:extLst>
          </p:cNvPr>
          <p:cNvGrpSpPr/>
          <p:nvPr/>
        </p:nvGrpSpPr>
        <p:grpSpPr>
          <a:xfrm>
            <a:off x="6583684" y="2735187"/>
            <a:ext cx="4960458" cy="3334437"/>
            <a:chOff x="6583684" y="2735187"/>
            <a:chExt cx="4960458" cy="3334437"/>
          </a:xfrm>
        </p:grpSpPr>
        <p:sp>
          <p:nvSpPr>
            <p:cNvPr id="20" name="矩形 19">
              <a:extLst>
                <a:ext uri="{FF2B5EF4-FFF2-40B4-BE49-F238E27FC236}">
                  <a16:creationId xmlns="" xmlns:a16="http://schemas.microsoft.com/office/drawing/2014/main" id="{20D2A1DB-2397-47FB-9EA4-42BF97F95881}"/>
                </a:ext>
              </a:extLst>
            </p:cNvPr>
            <p:cNvSpPr/>
            <p:nvPr/>
          </p:nvSpPr>
          <p:spPr bwMode="auto">
            <a:xfrm>
              <a:off x="6583684" y="2735187"/>
              <a:ext cx="4960458" cy="3334437"/>
            </a:xfrm>
            <a:prstGeom prst="rect">
              <a:avLst/>
            </a:prstGeom>
            <a:solidFill>
              <a:schemeClr val="bg1">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9" name="TextBox 44">
              <a:extLst>
                <a:ext uri="{FF2B5EF4-FFF2-40B4-BE49-F238E27FC236}">
                  <a16:creationId xmlns="" xmlns:a16="http://schemas.microsoft.com/office/drawing/2014/main" id="{E19C94B5-8F66-4703-9A3C-6F41D447DD65}"/>
                </a:ext>
              </a:extLst>
            </p:cNvPr>
            <p:cNvSpPr txBox="1">
              <a:spLocks noChangeArrowheads="1"/>
            </p:cNvSpPr>
            <p:nvPr/>
          </p:nvSpPr>
          <p:spPr bwMode="auto">
            <a:xfrm>
              <a:off x="6906462" y="2996400"/>
              <a:ext cx="4314900" cy="2812009"/>
            </a:xfrm>
            <a:prstGeom prst="rect">
              <a:avLst/>
            </a:prstGeom>
            <a:noFill/>
            <a:ln w="9525">
              <a:noFill/>
              <a:miter lim="800000"/>
              <a:headEnd/>
              <a:tailEnd/>
            </a:ln>
          </p:spPr>
          <p:txBody>
            <a:bodyPr wrap="square" lIns="87335" tIns="43667" rIns="87335" bIns="43667">
              <a:spAutoFit/>
            </a:bodyPr>
            <a:lstStyle/>
            <a:p>
              <a:pPr marL="342900" indent="-34290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不能设置过于简单的弱口令</a:t>
              </a:r>
              <a:endParaRPr lang="en-US" altLang="zh-CN" sz="1400" dirty="0">
                <a:ea typeface="微软雅黑" panose="020B0503020204020204" pitchFamily="34" charset="-122"/>
                <a:cs typeface="+mn-ea"/>
                <a:sym typeface="+mn-lt"/>
              </a:endParaRPr>
            </a:p>
            <a:p>
              <a:pPr marL="342900" indent="-34290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公司电脑的密码规则要求是设置不能小于</a:t>
              </a:r>
              <a:r>
                <a:rPr lang="en-US" altLang="zh-CN" sz="1400" dirty="0">
                  <a:ea typeface="微软雅黑" panose="020B0503020204020204" pitchFamily="34" charset="-122"/>
                  <a:cs typeface="+mn-ea"/>
                  <a:sym typeface="+mn-lt"/>
                </a:rPr>
                <a:t>8</a:t>
              </a:r>
              <a:r>
                <a:rPr lang="zh-CN" altLang="en-US" sz="1400" dirty="0">
                  <a:ea typeface="微软雅黑" panose="020B0503020204020204" pitchFamily="34" charset="-122"/>
                  <a:cs typeface="+mn-ea"/>
                  <a:sym typeface="+mn-lt"/>
                </a:rPr>
                <a:t>位的复杂密码</a:t>
              </a:r>
              <a:endParaRPr lang="en-US" altLang="zh-CN" sz="1400" dirty="0">
                <a:ea typeface="微软雅黑" panose="020B0503020204020204" pitchFamily="34" charset="-122"/>
                <a:cs typeface="+mn-ea"/>
                <a:sym typeface="+mn-lt"/>
              </a:endParaRPr>
            </a:p>
            <a:p>
              <a:pPr marL="342900" indent="-34290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公司电脑根据策略要求</a:t>
              </a:r>
              <a:r>
                <a:rPr lang="en-US" altLang="zh-CN" sz="2000" b="1" dirty="0">
                  <a:solidFill>
                    <a:schemeClr val="bg1"/>
                  </a:solidFill>
                  <a:ea typeface="微软雅黑" panose="020B0503020204020204" pitchFamily="34" charset="-122"/>
                  <a:cs typeface="+mn-ea"/>
                  <a:sym typeface="+mn-lt"/>
                </a:rPr>
                <a:t>90</a:t>
              </a:r>
              <a:r>
                <a:rPr lang="zh-CN" altLang="en-US" sz="2000" b="1" dirty="0">
                  <a:solidFill>
                    <a:schemeClr val="bg1"/>
                  </a:solidFill>
                  <a:ea typeface="微软雅黑" panose="020B0503020204020204" pitchFamily="34" charset="-122"/>
                  <a:cs typeface="+mn-ea"/>
                  <a:sym typeface="+mn-lt"/>
                </a:rPr>
                <a:t>天</a:t>
              </a:r>
              <a:r>
                <a:rPr lang="zh-CN" altLang="en-US" sz="1400" dirty="0">
                  <a:ea typeface="微软雅黑" panose="020B0503020204020204" pitchFamily="34" charset="-122"/>
                  <a:cs typeface="+mn-ea"/>
                  <a:sym typeface="+mn-lt"/>
                </a:rPr>
                <a:t>更改一次密码，而且不能跟</a:t>
              </a:r>
              <a:r>
                <a:rPr lang="en-US" altLang="zh-CN" sz="1400" dirty="0">
                  <a:ea typeface="微软雅黑" panose="020B0503020204020204" pitchFamily="34" charset="-122"/>
                  <a:cs typeface="+mn-ea"/>
                  <a:sym typeface="+mn-lt"/>
                </a:rPr>
                <a:t>90</a:t>
              </a:r>
              <a:r>
                <a:rPr lang="zh-CN" altLang="en-US" sz="1400" dirty="0">
                  <a:ea typeface="微软雅黑" panose="020B0503020204020204" pitchFamily="34" charset="-122"/>
                  <a:cs typeface="+mn-ea"/>
                  <a:sym typeface="+mn-lt"/>
                </a:rPr>
                <a:t>内所设置过的密码相重复，当电脑提示您还有多少天密码过期的时候，请您立即更改您的密码，保障您的电脑安全。</a:t>
              </a:r>
              <a:endParaRPr lang="en-US" altLang="zh-CN" sz="1400" dirty="0">
                <a:ea typeface="微软雅黑" panose="020B0503020204020204" pitchFamily="34" charset="-122"/>
                <a:cs typeface="+mn-ea"/>
                <a:sym typeface="+mn-lt"/>
              </a:endParaRPr>
            </a:p>
            <a:p>
              <a:pPr marL="342900" indent="-342900" defTabSz="429369" hangingPunct="0">
                <a:lnSpc>
                  <a:spcPct val="150000"/>
                </a:lnSpc>
                <a:buClr>
                  <a:schemeClr val="bg1"/>
                </a:buClr>
                <a:buSzPct val="45000"/>
                <a:buFont typeface="Wingdings" panose="05000000000000000000" pitchFamily="2" charset="2"/>
                <a:buChar char="u"/>
              </a:pPr>
              <a:endParaRPr lang="zh-CN" altLang="en-US" sz="1400" dirty="0">
                <a:latin typeface="+mn-lt"/>
                <a:ea typeface="微软雅黑" panose="020B0503020204020204" pitchFamily="34" charset="-122"/>
                <a:cs typeface="+mn-ea"/>
                <a:sym typeface="+mn-lt"/>
              </a:endParaRPr>
            </a:p>
          </p:txBody>
        </p:sp>
      </p:grpSp>
      <p:grpSp>
        <p:nvGrpSpPr>
          <p:cNvPr id="6" name="组合 5">
            <a:extLst>
              <a:ext uri="{FF2B5EF4-FFF2-40B4-BE49-F238E27FC236}">
                <a16:creationId xmlns="" xmlns:a16="http://schemas.microsoft.com/office/drawing/2014/main" id="{5249A62A-19C3-4B70-8021-F642367AB119}"/>
              </a:ext>
            </a:extLst>
          </p:cNvPr>
          <p:cNvGrpSpPr/>
          <p:nvPr/>
        </p:nvGrpSpPr>
        <p:grpSpPr>
          <a:xfrm>
            <a:off x="1415479" y="2737569"/>
            <a:ext cx="4960458" cy="3334437"/>
            <a:chOff x="1415479" y="2737569"/>
            <a:chExt cx="4960458" cy="3334437"/>
          </a:xfrm>
        </p:grpSpPr>
        <p:sp>
          <p:nvSpPr>
            <p:cNvPr id="3" name="矩形 2">
              <a:extLst>
                <a:ext uri="{FF2B5EF4-FFF2-40B4-BE49-F238E27FC236}">
                  <a16:creationId xmlns="" xmlns:a16="http://schemas.microsoft.com/office/drawing/2014/main" id="{DC2A4D40-37D6-47EF-A44C-0CBE37D30151}"/>
                </a:ext>
              </a:extLst>
            </p:cNvPr>
            <p:cNvSpPr/>
            <p:nvPr/>
          </p:nvSpPr>
          <p:spPr bwMode="auto">
            <a:xfrm>
              <a:off x="1415479" y="2737569"/>
              <a:ext cx="4960458" cy="3334437"/>
            </a:xfrm>
            <a:prstGeom prst="rect">
              <a:avLst/>
            </a:prstGeom>
            <a:solidFill>
              <a:schemeClr val="bg1">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bg1"/>
                </a:solidFill>
                <a:effectLst/>
                <a:latin typeface="Tahoma" panose="020B0604030504040204" pitchFamily="34" charset="0"/>
              </a:endParaRPr>
            </a:p>
          </p:txBody>
        </p:sp>
        <p:sp>
          <p:nvSpPr>
            <p:cNvPr id="952331" name="TextBox 21"/>
            <p:cNvSpPr txBox="1">
              <a:spLocks noChangeArrowheads="1"/>
            </p:cNvSpPr>
            <p:nvPr/>
          </p:nvSpPr>
          <p:spPr bwMode="auto">
            <a:xfrm>
              <a:off x="1684358" y="3062857"/>
              <a:ext cx="4422699" cy="1057683"/>
            </a:xfrm>
            <a:prstGeom prst="rect">
              <a:avLst/>
            </a:prstGeom>
            <a:noFill/>
            <a:ln w="9525">
              <a:noFill/>
              <a:miter lim="800000"/>
              <a:headEnd/>
              <a:tailEnd/>
            </a:ln>
          </p:spPr>
          <p:txBody>
            <a:bodyPr wrap="square" lIns="87335" tIns="43667" rIns="87335" bIns="43667">
              <a:spAutoFit/>
            </a:bodyPr>
            <a:lstStyle/>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向系统表明自己的身份，登录系统，获取权限</a:t>
              </a:r>
              <a:endParaRPr lang="en-US" altLang="zh-CN" sz="1400" dirty="0">
                <a:ea typeface="微软雅黑" panose="020B0503020204020204" pitchFamily="34" charset="-122"/>
                <a:cs typeface="+mn-ea"/>
                <a:sym typeface="+mn-lt"/>
              </a:endParaRPr>
            </a:p>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阻止其他人以自己的身份登录系统</a:t>
              </a:r>
              <a:endParaRPr lang="en-US" altLang="zh-CN" sz="1400" dirty="0">
                <a:ea typeface="微软雅黑" panose="020B0503020204020204" pitchFamily="34" charset="-122"/>
                <a:cs typeface="+mn-ea"/>
                <a:sym typeface="+mn-lt"/>
              </a:endParaRPr>
            </a:p>
            <a:p>
              <a:pPr marL="285750" indent="-285750" defTabSz="429369" hangingPunct="0">
                <a:lnSpc>
                  <a:spcPct val="150000"/>
                </a:lnSpc>
                <a:buClr>
                  <a:schemeClr val="bg1"/>
                </a:buClr>
                <a:buSzPct val="120000"/>
                <a:buFont typeface="Wingdings" panose="05000000000000000000" pitchFamily="2" charset="2"/>
                <a:buChar char="u"/>
              </a:pPr>
              <a:r>
                <a:rPr lang="zh-CN" altLang="en-US" sz="1400" dirty="0">
                  <a:ea typeface="微软雅黑" panose="020B0503020204020204" pitchFamily="34" charset="-122"/>
                  <a:cs typeface="+mn-ea"/>
                  <a:sym typeface="+mn-lt"/>
                </a:rPr>
                <a:t>阻止未授权用户登录系统</a:t>
              </a:r>
            </a:p>
          </p:txBody>
        </p:sp>
        <p:sp>
          <p:nvSpPr>
            <p:cNvPr id="4" name="矩形 3">
              <a:extLst>
                <a:ext uri="{FF2B5EF4-FFF2-40B4-BE49-F238E27FC236}">
                  <a16:creationId xmlns="" xmlns:a16="http://schemas.microsoft.com/office/drawing/2014/main" id="{B92F95D1-97DA-4D75-AB02-14AA6A58866A}"/>
                </a:ext>
              </a:extLst>
            </p:cNvPr>
            <p:cNvSpPr/>
            <p:nvPr/>
          </p:nvSpPr>
          <p:spPr>
            <a:xfrm>
              <a:off x="1684359" y="4653136"/>
              <a:ext cx="3979594" cy="1246495"/>
            </a:xfrm>
            <a:prstGeom prst="rect">
              <a:avLst/>
            </a:prstGeom>
          </p:spPr>
          <p:txBody>
            <a:bodyPr wrap="square">
              <a:spAutoFit/>
            </a:bodyPr>
            <a:lstStyle/>
            <a:p>
              <a:pPr defTabSz="411784" eaLnBrk="0" hangingPunct="0">
                <a:lnSpc>
                  <a:spcPct val="150000"/>
                </a:lnSpc>
              </a:pPr>
              <a:r>
                <a:rPr lang="zh-CN" altLang="en-US" b="1" dirty="0">
                  <a:solidFill>
                    <a:schemeClr val="bg1"/>
                  </a:solidFill>
                  <a:ea typeface="微软雅黑" panose="020B0503020204020204" pitchFamily="34" charset="-122"/>
                  <a:cs typeface="+mn-ea"/>
                  <a:sym typeface="+mn-lt"/>
                </a:rPr>
                <a:t>良好的习惯：</a:t>
              </a:r>
              <a:r>
                <a:rPr lang="zh-CN" altLang="en-US" sz="1600" dirty="0">
                  <a:solidFill>
                    <a:schemeClr val="bg1"/>
                  </a:solidFill>
                  <a:ea typeface="微软雅黑" panose="020B0503020204020204" pitchFamily="34" charset="-122"/>
                  <a:cs typeface="+mn-ea"/>
                  <a:sym typeface="+mn-lt"/>
                </a:rPr>
                <a:t>请各位同事在离开计算机时随手按下</a:t>
              </a:r>
              <a:r>
                <a:rPr lang="en-US" altLang="zh-CN" sz="1600" dirty="0">
                  <a:solidFill>
                    <a:schemeClr val="bg1"/>
                  </a:solidFill>
                  <a:ea typeface="微软雅黑" panose="020B0503020204020204" pitchFamily="34" charset="-122"/>
                  <a:cs typeface="+mn-ea"/>
                  <a:sym typeface="+mn-lt"/>
                </a:rPr>
                <a:t>CTRL+ALT+DELETE</a:t>
              </a:r>
              <a:r>
                <a:rPr lang="zh-CN" altLang="en-US" sz="1600" dirty="0">
                  <a:solidFill>
                    <a:schemeClr val="bg1"/>
                  </a:solidFill>
                  <a:ea typeface="微软雅黑" panose="020B0503020204020204" pitchFamily="34" charset="-122"/>
                  <a:cs typeface="+mn-ea"/>
                  <a:sym typeface="+mn-lt"/>
                </a:rPr>
                <a:t>三个按键，锁定计算机。</a:t>
              </a:r>
              <a:endParaRPr lang="zh-CN" altLang="en-US" dirty="0">
                <a:solidFill>
                  <a:schemeClr val="bg1"/>
                </a:solidFill>
                <a:ea typeface="微软雅黑" panose="020B0503020204020204" pitchFamily="34" charset="-122"/>
                <a:cs typeface="+mn-ea"/>
                <a:sym typeface="+mn-lt"/>
              </a:endParaRPr>
            </a:p>
          </p:txBody>
        </p:sp>
      </p:grpSp>
    </p:spTree>
    <p:extLst>
      <p:ext uri="{BB962C8B-B14F-4D97-AF65-F5344CB8AC3E}">
        <p14:creationId xmlns:p14="http://schemas.microsoft.com/office/powerpoint/2010/main" val="2168965184"/>
      </p:ext>
    </p:extLst>
  </p:cSld>
  <p:clrMapOvr>
    <a:masterClrMapping/>
  </p:clrMapOvr>
  <p:transition spd="slow" advTm="5574">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 xmlns:a16="http://schemas.microsoft.com/office/drawing/2014/main" id="{0D9545E1-B4A2-4E77-8C2E-B5E234258476}"/>
              </a:ext>
            </a:extLst>
          </p:cNvPr>
          <p:cNvSpPr/>
          <p:nvPr/>
        </p:nvSpPr>
        <p:spPr bwMode="auto">
          <a:xfrm>
            <a:off x="1415480" y="1412776"/>
            <a:ext cx="9001000" cy="5040559"/>
          </a:xfrm>
          <a:prstGeom prst="roundRect">
            <a:avLst/>
          </a:prstGeom>
          <a:solidFill>
            <a:schemeClr val="bg1">
              <a:alpha val="3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hangingPunct="0"/>
            <a:endParaRPr lang="zh-CN" altLang="en-US">
              <a:solidFill>
                <a:schemeClr val="bg1"/>
              </a:solidFill>
              <a:latin typeface="Tahoma" panose="020B0604030504040204" pitchFamily="34" charset="0"/>
            </a:endParaRPr>
          </a:p>
        </p:txBody>
      </p:sp>
      <p:graphicFrame>
        <p:nvGraphicFramePr>
          <p:cNvPr id="4" name="PA_内容占位符 3"/>
          <p:cNvGraphicFramePr>
            <a:graphicFrameLocks noGrp="1"/>
          </p:cNvGraphicFramePr>
          <p:nvPr>
            <p:ph idx="4294967295"/>
            <p:custDataLst>
              <p:tags r:id="rId1"/>
            </p:custDataLst>
            <p:extLst>
              <p:ext uri="{D42A27DB-BD31-4B8C-83A1-F6EECF244321}">
                <p14:modId xmlns:p14="http://schemas.microsoft.com/office/powerpoint/2010/main" val="2165228852"/>
              </p:ext>
            </p:extLst>
          </p:nvPr>
        </p:nvGraphicFramePr>
        <p:xfrm>
          <a:off x="2279576" y="1556792"/>
          <a:ext cx="6898805" cy="4896543"/>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2">
            <a:extLst>
              <a:ext uri="{FF2B5EF4-FFF2-40B4-BE49-F238E27FC236}">
                <a16:creationId xmlns="" xmlns:a16="http://schemas.microsoft.com/office/drawing/2014/main" id="{52813EF6-7E84-4729-AC2B-3CCE460043D3}"/>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暴力破解密码时间</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Sld>
  <p:clrMapOvr>
    <a:masterClrMapping/>
  </p:clrMapOvr>
  <p:transition spd="slow" advTm="2435">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3400355-9011-4DDB-BAFF-A2ADB4E9A9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9871" y="2564904"/>
            <a:ext cx="6538241" cy="4293096"/>
          </a:xfrm>
          <a:prstGeom prst="rect">
            <a:avLst/>
          </a:prstGeom>
        </p:spPr>
      </p:pic>
      <p:sp>
        <p:nvSpPr>
          <p:cNvPr id="967683" name="矩形 4"/>
          <p:cNvSpPr>
            <a:spLocks noChangeArrowheads="1"/>
          </p:cNvSpPr>
          <p:nvPr/>
        </p:nvSpPr>
        <p:spPr bwMode="auto">
          <a:xfrm>
            <a:off x="1631504" y="2060848"/>
            <a:ext cx="7128792" cy="3223020"/>
          </a:xfrm>
          <a:prstGeom prst="rect">
            <a:avLst/>
          </a:prstGeom>
          <a:noFill/>
          <a:ln w="9525">
            <a:noFill/>
            <a:miter lim="800000"/>
            <a:headEnd/>
            <a:tailEnd/>
          </a:ln>
        </p:spPr>
        <p:txBody>
          <a:bodyPr wrap="square" lIns="82889" tIns="41445" rIns="82889" bIns="41445">
            <a:spAutoFit/>
          </a:bodyPr>
          <a:lstStyle/>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使用大写字母、小写字母、数字、特殊符号组成的密码</a:t>
            </a:r>
            <a:endParaRPr lang="en-US" altLang="zh-CN" sz="1400" dirty="0">
              <a:latin typeface="微软雅黑" panose="020B0503020204020204" pitchFamily="34" charset="-122"/>
              <a:ea typeface="微软雅黑" panose="020B0503020204020204" pitchFamily="34" charset="-122"/>
              <a:cs typeface="+mn-ea"/>
              <a:sym typeface="+mn-lt"/>
            </a:endParaRPr>
          </a:p>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妥善保管，不要把自己的密码随手写在容易看到的地方（增加暴力破解难度）</a:t>
            </a:r>
          </a:p>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公司电脑密码长度不能少于</a:t>
            </a:r>
            <a:r>
              <a:rPr lang="en-US" altLang="zh-CN" sz="1400" dirty="0">
                <a:latin typeface="微软雅黑" panose="020B0503020204020204" pitchFamily="34" charset="-122"/>
                <a:ea typeface="微软雅黑" panose="020B0503020204020204" pitchFamily="34" charset="-122"/>
                <a:cs typeface="+mn-ea"/>
                <a:sym typeface="+mn-lt"/>
              </a:rPr>
              <a:t>8</a:t>
            </a:r>
            <a:r>
              <a:rPr lang="zh-CN" altLang="en-US" sz="1400" dirty="0">
                <a:latin typeface="微软雅黑" panose="020B0503020204020204" pitchFamily="34" charset="-122"/>
                <a:ea typeface="微软雅黑" panose="020B0503020204020204" pitchFamily="34" charset="-122"/>
                <a:cs typeface="+mn-ea"/>
                <a:sym typeface="+mn-lt"/>
              </a:rPr>
              <a:t>位（增加暴力破解难度）</a:t>
            </a:r>
          </a:p>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需要定期更换，在自己感觉不安全时随时更改（防止暴力破解）</a:t>
            </a:r>
          </a:p>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不同的账号使用不同的密码，如开机密码不要和网银密码相同（避免连锁反应）</a:t>
            </a:r>
          </a:p>
          <a:p>
            <a:pPr marL="285750" indent="-285750" defTabSz="429369" hangingPunct="0">
              <a:lnSpc>
                <a:spcPct val="20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不使用敏感字符串，如生日、姓名关联（防止密码猜测）</a:t>
            </a: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solidFill>
                  <a:srgbClr val="FF0000"/>
                </a:solidFill>
                <a:latin typeface="微软雅黑" panose="020B0503020204020204" pitchFamily="34" charset="-122"/>
                <a:ea typeface="微软雅黑" panose="020B0503020204020204" pitchFamily="34" charset="-122"/>
                <a:cs typeface="+mn-ea"/>
                <a:sym typeface="+mn-lt"/>
              </a:rPr>
              <a:t>离开时请锁定计算机</a:t>
            </a:r>
            <a:r>
              <a:rPr lang="zh-CN" altLang="en-US" sz="1400" dirty="0">
                <a:latin typeface="微软雅黑" panose="020B0503020204020204" pitchFamily="34" charset="-122"/>
                <a:ea typeface="微软雅黑" panose="020B0503020204020204" pitchFamily="34" charset="-122"/>
                <a:cs typeface="+mn-ea"/>
                <a:sym typeface="+mn-lt"/>
              </a:rPr>
              <a:t>（防止未授权访问计算机）</a:t>
            </a:r>
          </a:p>
        </p:txBody>
      </p:sp>
      <p:sp>
        <p:nvSpPr>
          <p:cNvPr id="4" name="Rectangle 2">
            <a:extLst>
              <a:ext uri="{FF2B5EF4-FFF2-40B4-BE49-F238E27FC236}">
                <a16:creationId xmlns="" xmlns:a16="http://schemas.microsoft.com/office/drawing/2014/main" id="{B1B35C3C-5E93-4FB7-B0B3-2C4EFB4043EE}"/>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设置口令的注意事项</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cSld>
  <p:clrMapOvr>
    <a:masterClrMapping/>
  </p:clrMapOvr>
  <p:transition spd="slow" advTm="7053">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67683">
                                            <p:txEl>
                                              <p:pRg st="0" end="0"/>
                                            </p:txEl>
                                          </p:spTgt>
                                        </p:tgtEl>
                                        <p:attrNameLst>
                                          <p:attrName>style.visibility</p:attrName>
                                        </p:attrNameLst>
                                      </p:cBhvr>
                                      <p:to>
                                        <p:strVal val="visible"/>
                                      </p:to>
                                    </p:set>
                                    <p:animEffect transition="in" filter="wipe(down)">
                                      <p:cBhvr>
                                        <p:cTn id="14" dur="500"/>
                                        <p:tgtEl>
                                          <p:spTgt spid="96768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967683">
                                            <p:txEl>
                                              <p:pRg st="1" end="1"/>
                                            </p:txEl>
                                          </p:spTgt>
                                        </p:tgtEl>
                                        <p:attrNameLst>
                                          <p:attrName>style.visibility</p:attrName>
                                        </p:attrNameLst>
                                      </p:cBhvr>
                                      <p:to>
                                        <p:strVal val="visible"/>
                                      </p:to>
                                    </p:set>
                                    <p:animEffect transition="in" filter="wipe(down)">
                                      <p:cBhvr>
                                        <p:cTn id="19" dur="500"/>
                                        <p:tgtEl>
                                          <p:spTgt spid="96768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67683">
                                            <p:txEl>
                                              <p:pRg st="2" end="2"/>
                                            </p:txEl>
                                          </p:spTgt>
                                        </p:tgtEl>
                                        <p:attrNameLst>
                                          <p:attrName>style.visibility</p:attrName>
                                        </p:attrNameLst>
                                      </p:cBhvr>
                                      <p:to>
                                        <p:strVal val="visible"/>
                                      </p:to>
                                    </p:set>
                                    <p:animEffect transition="in" filter="wipe(down)">
                                      <p:cBhvr>
                                        <p:cTn id="24" dur="500"/>
                                        <p:tgtEl>
                                          <p:spTgt spid="96768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967683">
                                            <p:txEl>
                                              <p:pRg st="3" end="3"/>
                                            </p:txEl>
                                          </p:spTgt>
                                        </p:tgtEl>
                                        <p:attrNameLst>
                                          <p:attrName>style.visibility</p:attrName>
                                        </p:attrNameLst>
                                      </p:cBhvr>
                                      <p:to>
                                        <p:strVal val="visible"/>
                                      </p:to>
                                    </p:set>
                                    <p:animEffect transition="in" filter="wipe(down)">
                                      <p:cBhvr>
                                        <p:cTn id="29" dur="500"/>
                                        <p:tgtEl>
                                          <p:spTgt spid="96768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967683">
                                            <p:txEl>
                                              <p:pRg st="4" end="4"/>
                                            </p:txEl>
                                          </p:spTgt>
                                        </p:tgtEl>
                                        <p:attrNameLst>
                                          <p:attrName>style.visibility</p:attrName>
                                        </p:attrNameLst>
                                      </p:cBhvr>
                                      <p:to>
                                        <p:strVal val="visible"/>
                                      </p:to>
                                    </p:set>
                                    <p:animEffect transition="in" filter="wipe(down)">
                                      <p:cBhvr>
                                        <p:cTn id="34" dur="500"/>
                                        <p:tgtEl>
                                          <p:spTgt spid="96768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967683">
                                            <p:txEl>
                                              <p:pRg st="5" end="5"/>
                                            </p:txEl>
                                          </p:spTgt>
                                        </p:tgtEl>
                                        <p:attrNameLst>
                                          <p:attrName>style.visibility</p:attrName>
                                        </p:attrNameLst>
                                      </p:cBhvr>
                                      <p:to>
                                        <p:strVal val="visible"/>
                                      </p:to>
                                    </p:set>
                                    <p:animEffect transition="in" filter="wipe(down)">
                                      <p:cBhvr>
                                        <p:cTn id="39" dur="500"/>
                                        <p:tgtEl>
                                          <p:spTgt spid="96768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67683">
                                            <p:txEl>
                                              <p:pRg st="6" end="6"/>
                                            </p:txEl>
                                          </p:spTgt>
                                        </p:tgtEl>
                                        <p:attrNameLst>
                                          <p:attrName>style.visibility</p:attrName>
                                        </p:attrNameLst>
                                      </p:cBhvr>
                                      <p:to>
                                        <p:strVal val="visible"/>
                                      </p:to>
                                    </p:set>
                                    <p:animEffect transition="in" filter="wipe(down)">
                                      <p:cBhvr>
                                        <p:cTn id="44" dur="500"/>
                                        <p:tgtEl>
                                          <p:spTgt spid="9676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768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 xmlns:a16="http://schemas.microsoft.com/office/drawing/2014/main" id="{5F0DEB85-C923-4CC9-A3AD-848BF5197F54}"/>
              </a:ext>
            </a:extLst>
          </p:cNvPr>
          <p:cNvSpPr txBox="1">
            <a:spLocks noChangeArrowheads="1"/>
          </p:cNvSpPr>
          <p:nvPr/>
        </p:nvSpPr>
        <p:spPr>
          <a:xfrm>
            <a:off x="1917402" y="589003"/>
            <a:ext cx="7490966"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如何防止可移动存储设备被病毒感染</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5" name="PA_组合 20">
            <a:extLst>
              <a:ext uri="{FF2B5EF4-FFF2-40B4-BE49-F238E27FC236}">
                <a16:creationId xmlns="" xmlns:a16="http://schemas.microsoft.com/office/drawing/2014/main" id="{900F7099-DCE3-4273-B691-7D3060F582C1}"/>
              </a:ext>
            </a:extLst>
          </p:cNvPr>
          <p:cNvGrpSpPr/>
          <p:nvPr>
            <p:custDataLst>
              <p:tags r:id="rId2"/>
            </p:custDataLst>
          </p:nvPr>
        </p:nvGrpSpPr>
        <p:grpSpPr>
          <a:xfrm>
            <a:off x="4943872" y="1153215"/>
            <a:ext cx="2340000" cy="2340000"/>
            <a:chOff x="1897649" y="1840108"/>
            <a:chExt cx="2340000" cy="2340000"/>
          </a:xfrm>
        </p:grpSpPr>
        <p:sp>
          <p:nvSpPr>
            <p:cNvPr id="6" name="PA_椭圆 17">
              <a:extLst>
                <a:ext uri="{FF2B5EF4-FFF2-40B4-BE49-F238E27FC236}">
                  <a16:creationId xmlns="" xmlns:a16="http://schemas.microsoft.com/office/drawing/2014/main" id="{221320B7-D3DD-4ACA-A04F-D7501BD914B8}"/>
                </a:ext>
              </a:extLst>
            </p:cNvPr>
            <p:cNvSpPr/>
            <p:nvPr>
              <p:custDataLst>
                <p:tags r:id="rId3"/>
              </p:custDataLst>
            </p:nvPr>
          </p:nvSpPr>
          <p:spPr bwMode="auto">
            <a:xfrm>
              <a:off x="1897649" y="1840108"/>
              <a:ext cx="2340000" cy="2340000"/>
            </a:xfrm>
            <a:prstGeom prst="ellipse">
              <a:avLst/>
            </a:prstGeom>
            <a:solidFill>
              <a:srgbClr val="0665C6">
                <a:alpha val="25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7" name="PA_椭圆 22">
              <a:extLst>
                <a:ext uri="{FF2B5EF4-FFF2-40B4-BE49-F238E27FC236}">
                  <a16:creationId xmlns="" xmlns:a16="http://schemas.microsoft.com/office/drawing/2014/main" id="{9286DC45-0CD0-4DE6-AD7F-58C10A449FCE}"/>
                </a:ext>
              </a:extLst>
            </p:cNvPr>
            <p:cNvSpPr/>
            <p:nvPr>
              <p:custDataLst>
                <p:tags r:id="rId4"/>
              </p:custDataLst>
            </p:nvPr>
          </p:nvSpPr>
          <p:spPr bwMode="auto">
            <a:xfrm>
              <a:off x="2113648" y="2056108"/>
              <a:ext cx="1908000" cy="1908000"/>
            </a:xfrm>
            <a:prstGeom prst="ellipse">
              <a:avLst/>
            </a:prstGeom>
            <a:solidFill>
              <a:srgbClr val="0665C6">
                <a:alpha val="70000"/>
              </a:srgbClr>
            </a:solidFill>
            <a:ln w="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8" name="PA_矩形 14">
              <a:extLst>
                <a:ext uri="{FF2B5EF4-FFF2-40B4-BE49-F238E27FC236}">
                  <a16:creationId xmlns="" xmlns:a16="http://schemas.microsoft.com/office/drawing/2014/main" id="{B14C8C13-BB63-48BC-82DD-E3E7749AF9B8}"/>
                </a:ext>
              </a:extLst>
            </p:cNvPr>
            <p:cNvSpPr/>
            <p:nvPr>
              <p:custDataLst>
                <p:tags r:id="rId5"/>
              </p:custDataLst>
            </p:nvPr>
          </p:nvSpPr>
          <p:spPr>
            <a:xfrm>
              <a:off x="2557764" y="2377716"/>
              <a:ext cx="1107996" cy="1200329"/>
            </a:xfrm>
            <a:prstGeom prst="rect">
              <a:avLst/>
            </a:prstGeom>
          </p:spPr>
          <p:txBody>
            <a:bodyPr wrap="none">
              <a:spAutoFit/>
            </a:bodyPr>
            <a:lstStyle/>
            <a:p>
              <a:r>
                <a:rPr lang="zh-CN" altLang="en-US" sz="3600" b="1" dirty="0">
                  <a:ea typeface="微软雅黑" panose="020B0503020204020204" pitchFamily="34" charset="-122"/>
                </a:rPr>
                <a:t>两个</a:t>
              </a:r>
              <a:endParaRPr lang="en-US" altLang="zh-CN" sz="3600" b="1" dirty="0">
                <a:ea typeface="微软雅黑" panose="020B0503020204020204" pitchFamily="34" charset="-122"/>
              </a:endParaRPr>
            </a:p>
            <a:p>
              <a:r>
                <a:rPr lang="zh-CN" altLang="en-US" sz="3600" b="1" dirty="0">
                  <a:ea typeface="微软雅黑" panose="020B0503020204020204" pitchFamily="34" charset="-122"/>
                </a:rPr>
                <a:t>不要</a:t>
              </a:r>
            </a:p>
          </p:txBody>
        </p:sp>
      </p:grpSp>
      <p:sp>
        <p:nvSpPr>
          <p:cNvPr id="2" name="矩形 1">
            <a:extLst>
              <a:ext uri="{FF2B5EF4-FFF2-40B4-BE49-F238E27FC236}">
                <a16:creationId xmlns="" xmlns:a16="http://schemas.microsoft.com/office/drawing/2014/main" id="{CF35A73D-48C4-42C0-8240-1C60898FDA37}"/>
              </a:ext>
            </a:extLst>
          </p:cNvPr>
          <p:cNvSpPr/>
          <p:nvPr/>
        </p:nvSpPr>
        <p:spPr>
          <a:xfrm>
            <a:off x="6711983" y="4233667"/>
            <a:ext cx="4219855" cy="1846659"/>
          </a:xfrm>
          <a:prstGeom prst="rect">
            <a:avLst/>
          </a:prstGeom>
        </p:spPr>
        <p:txBody>
          <a:bodyPr wrap="square">
            <a:spAutoFit/>
          </a:bodyPr>
          <a:lstStyle/>
          <a:p>
            <a:pPr eaLnBrk="1" hangingPunct="1">
              <a:lnSpc>
                <a:spcPct val="150000"/>
              </a:lnSpc>
              <a:buClr>
                <a:schemeClr val="bg1"/>
              </a:buClr>
              <a:buSzPct val="120000"/>
            </a:pPr>
            <a:r>
              <a:rPr lang="zh-CN" altLang="en-US" sz="2000" b="1" dirty="0">
                <a:latin typeface="微软雅黑" panose="020B0503020204020204" pitchFamily="34" charset="-122"/>
                <a:ea typeface="微软雅黑" panose="020B0503020204020204" pitchFamily="34" charset="-122"/>
                <a:cs typeface="+mn-ea"/>
                <a:sym typeface="+mn-lt"/>
              </a:rPr>
              <a:t>不要</a:t>
            </a:r>
            <a:r>
              <a:rPr lang="zh-CN" altLang="en-US" sz="1400" b="1" dirty="0">
                <a:latin typeface="微软雅黑" panose="020B0503020204020204" pitchFamily="34" charset="-122"/>
                <a:ea typeface="微软雅黑" panose="020B0503020204020204" pitchFamily="34" charset="-122"/>
                <a:cs typeface="+mn-ea"/>
                <a:sym typeface="+mn-lt"/>
              </a:rPr>
              <a:t>让移动存储设备中的病毒感染你的计算机</a:t>
            </a:r>
            <a:endParaRPr lang="en-US" altLang="zh-CN" sz="1400" b="1" dirty="0">
              <a:latin typeface="微软雅黑" panose="020B0503020204020204" pitchFamily="34" charset="-122"/>
              <a:ea typeface="微软雅黑" panose="020B0503020204020204" pitchFamily="34" charset="-122"/>
              <a:cs typeface="+mn-ea"/>
              <a:sym typeface="+mn-lt"/>
            </a:endParaRPr>
          </a:p>
          <a:p>
            <a:pPr marL="285750" indent="-285750" eaLnBrk="1" hangingPunct="1">
              <a:lnSpc>
                <a:spcPct val="15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安全的可移动存储设备打开方法</a:t>
            </a:r>
            <a:endParaRPr lang="en-US" altLang="zh-CN" sz="1400" dirty="0">
              <a:latin typeface="微软雅黑" panose="020B0503020204020204" pitchFamily="34" charset="-122"/>
              <a:ea typeface="微软雅黑" panose="020B0503020204020204" pitchFamily="34" charset="-122"/>
              <a:cs typeface="+mn-ea"/>
              <a:sym typeface="+mn-lt"/>
            </a:endParaRPr>
          </a:p>
          <a:p>
            <a:pPr marL="285750" indent="-285750" eaLnBrk="1" hangingPunct="1">
              <a:lnSpc>
                <a:spcPct val="15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安装杀毒软件</a:t>
            </a:r>
            <a:r>
              <a:rPr lang="en-US" altLang="zh-CN" sz="1400" dirty="0">
                <a:latin typeface="微软雅黑" panose="020B0503020204020204" pitchFamily="34" charset="-122"/>
                <a:ea typeface="微软雅黑" panose="020B0503020204020204" pitchFamily="34" charset="-122"/>
                <a:cs typeface="+mn-ea"/>
                <a:sym typeface="+mn-lt"/>
              </a:rPr>
              <a:t>+</a:t>
            </a:r>
            <a:r>
              <a:rPr lang="zh-CN" altLang="en-US" sz="1400" dirty="0">
                <a:latin typeface="微软雅黑" panose="020B0503020204020204" pitchFamily="34" charset="-122"/>
                <a:ea typeface="微软雅黑" panose="020B0503020204020204" pitchFamily="34" charset="-122"/>
                <a:cs typeface="+mn-ea"/>
                <a:sym typeface="+mn-lt"/>
              </a:rPr>
              <a:t>及时更新病毒库</a:t>
            </a:r>
            <a:endParaRPr lang="en-US" altLang="zh-CN" sz="1400" dirty="0">
              <a:latin typeface="微软雅黑" panose="020B0503020204020204" pitchFamily="34" charset="-122"/>
              <a:ea typeface="微软雅黑" panose="020B0503020204020204" pitchFamily="34" charset="-122"/>
              <a:cs typeface="+mn-ea"/>
              <a:sym typeface="+mn-lt"/>
            </a:endParaRPr>
          </a:p>
          <a:p>
            <a:pPr marL="285750" indent="-285750" eaLnBrk="1" hangingPunct="1">
              <a:lnSpc>
                <a:spcPct val="150000"/>
              </a:lnSpc>
              <a:buClr>
                <a:schemeClr val="bg1"/>
              </a:buClr>
              <a:buSzPct val="120000"/>
              <a:buFont typeface="Wingdings" panose="05000000000000000000" pitchFamily="2" charset="2"/>
              <a:buChar char="u"/>
            </a:pP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禁止把感染病毒的移动设备接入公司电脑，请各位同事相互监督，避免给公司造成不必要的损失</a:t>
            </a:r>
          </a:p>
        </p:txBody>
      </p:sp>
      <p:sp>
        <p:nvSpPr>
          <p:cNvPr id="3" name="矩形 2">
            <a:extLst>
              <a:ext uri="{FF2B5EF4-FFF2-40B4-BE49-F238E27FC236}">
                <a16:creationId xmlns="" xmlns:a16="http://schemas.microsoft.com/office/drawing/2014/main" id="{DC22FF6D-3994-4788-AE08-EA9D17287AC2}"/>
              </a:ext>
            </a:extLst>
          </p:cNvPr>
          <p:cNvSpPr/>
          <p:nvPr/>
        </p:nvSpPr>
        <p:spPr>
          <a:xfrm>
            <a:off x="2421173" y="4204883"/>
            <a:ext cx="3840088" cy="1523494"/>
          </a:xfrm>
          <a:prstGeom prst="rect">
            <a:avLst/>
          </a:prstGeom>
        </p:spPr>
        <p:txBody>
          <a:bodyPr wrap="square">
            <a:spAutoFit/>
          </a:bodyPr>
          <a:lstStyle/>
          <a:p>
            <a:pPr eaLnBrk="1" hangingPunct="1">
              <a:lnSpc>
                <a:spcPct val="150000"/>
              </a:lnSpc>
              <a:buClr>
                <a:schemeClr val="bg1"/>
              </a:buClr>
              <a:buSzPct val="120000"/>
            </a:pPr>
            <a:r>
              <a:rPr lang="zh-CN" altLang="en-US" sz="2000" b="1" dirty="0">
                <a:latin typeface="微软雅黑" panose="020B0503020204020204" pitchFamily="34" charset="-122"/>
                <a:ea typeface="微软雅黑" panose="020B0503020204020204" pitchFamily="34" charset="-122"/>
                <a:cs typeface="+mn-ea"/>
                <a:sym typeface="+mn-lt"/>
              </a:rPr>
              <a:t>不要</a:t>
            </a:r>
            <a:r>
              <a:rPr lang="zh-CN" altLang="en-US" sz="1400" b="1" dirty="0">
                <a:latin typeface="微软雅黑" panose="020B0503020204020204" pitchFamily="34" charset="-122"/>
                <a:ea typeface="微软雅黑" panose="020B0503020204020204" pitchFamily="34" charset="-122"/>
                <a:cs typeface="+mn-ea"/>
                <a:sym typeface="+mn-lt"/>
              </a:rPr>
              <a:t>让你的移动存储设备成为病毒的传染源</a:t>
            </a:r>
            <a:endParaRPr lang="en-US" altLang="zh-CN" sz="1400" b="1" dirty="0">
              <a:latin typeface="微软雅黑" panose="020B0503020204020204" pitchFamily="34" charset="-122"/>
              <a:ea typeface="微软雅黑" panose="020B0503020204020204" pitchFamily="34" charset="-122"/>
              <a:cs typeface="+mn-ea"/>
              <a:sym typeface="+mn-lt"/>
            </a:endParaRPr>
          </a:p>
          <a:p>
            <a:pPr marL="285750" indent="-285750" eaLnBrk="1" hangingPunct="1">
              <a:lnSpc>
                <a:spcPct val="15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在不需要写数据的时候，使用设备上的锁定功能来锁定写操作</a:t>
            </a:r>
            <a:endParaRPr lang="en-US" altLang="zh-CN" sz="1400" dirty="0">
              <a:latin typeface="微软雅黑" panose="020B0503020204020204" pitchFamily="34" charset="-122"/>
              <a:ea typeface="微软雅黑" panose="020B0503020204020204" pitchFamily="34" charset="-122"/>
              <a:cs typeface="+mn-ea"/>
              <a:sym typeface="+mn-lt"/>
            </a:endParaRPr>
          </a:p>
          <a:p>
            <a:pPr marL="285750" indent="-285750" eaLnBrk="1" hangingPunct="1">
              <a:lnSpc>
                <a:spcPct val="150000"/>
              </a:lnSpc>
              <a:buClr>
                <a:schemeClr val="bg1"/>
              </a:buClr>
              <a:buSzPct val="120000"/>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cs typeface="+mn-ea"/>
                <a:sym typeface="+mn-lt"/>
              </a:rPr>
              <a:t>在移动设备创建</a:t>
            </a:r>
            <a:r>
              <a:rPr lang="en-US" altLang="zh-CN" sz="1400" dirty="0">
                <a:latin typeface="微软雅黑" panose="020B0503020204020204" pitchFamily="34" charset="-122"/>
                <a:ea typeface="微软雅黑" panose="020B0503020204020204" pitchFamily="34" charset="-122"/>
                <a:cs typeface="+mn-ea"/>
                <a:sym typeface="+mn-lt"/>
              </a:rPr>
              <a:t>autorun.inf</a:t>
            </a:r>
            <a:r>
              <a:rPr lang="zh-CN" altLang="en-US" sz="1400" dirty="0">
                <a:latin typeface="微软雅黑" panose="020B0503020204020204" pitchFamily="34" charset="-122"/>
                <a:ea typeface="微软雅黑" panose="020B0503020204020204" pitchFamily="34" charset="-122"/>
                <a:cs typeface="+mn-ea"/>
                <a:sym typeface="+mn-lt"/>
              </a:rPr>
              <a:t>文件夹。</a:t>
            </a:r>
          </a:p>
        </p:txBody>
      </p:sp>
      <p:grpSp>
        <p:nvGrpSpPr>
          <p:cNvPr id="20" name="组合 19">
            <a:extLst>
              <a:ext uri="{FF2B5EF4-FFF2-40B4-BE49-F238E27FC236}">
                <a16:creationId xmlns="" xmlns:a16="http://schemas.microsoft.com/office/drawing/2014/main" id="{B5B31FC0-89B4-4A73-B493-AB3A2A9255BE}"/>
              </a:ext>
            </a:extLst>
          </p:cNvPr>
          <p:cNvGrpSpPr/>
          <p:nvPr/>
        </p:nvGrpSpPr>
        <p:grpSpPr>
          <a:xfrm>
            <a:off x="3503712" y="3525431"/>
            <a:ext cx="5494804" cy="669745"/>
            <a:chOff x="3591970" y="3525384"/>
            <a:chExt cx="5494804" cy="669745"/>
          </a:xfrm>
        </p:grpSpPr>
        <p:sp>
          <p:nvSpPr>
            <p:cNvPr id="19" name="箭头: 虚尾 18">
              <a:extLst>
                <a:ext uri="{FF2B5EF4-FFF2-40B4-BE49-F238E27FC236}">
                  <a16:creationId xmlns="" xmlns:a16="http://schemas.microsoft.com/office/drawing/2014/main" id="{A920C36C-B145-4BD8-8D5D-716E7CF48369}"/>
                </a:ext>
              </a:extLst>
            </p:cNvPr>
            <p:cNvSpPr/>
            <p:nvPr/>
          </p:nvSpPr>
          <p:spPr bwMode="auto">
            <a:xfrm rot="5400000">
              <a:off x="8425515" y="3533871"/>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21" name="箭头: 虚尾 20">
              <a:extLst>
                <a:ext uri="{FF2B5EF4-FFF2-40B4-BE49-F238E27FC236}">
                  <a16:creationId xmlns="" xmlns:a16="http://schemas.microsoft.com/office/drawing/2014/main" id="{505783C3-9923-4496-8B8A-52D6C3D653C2}"/>
                </a:ext>
              </a:extLst>
            </p:cNvPr>
            <p:cNvSpPr/>
            <p:nvPr/>
          </p:nvSpPr>
          <p:spPr bwMode="auto">
            <a:xfrm rot="5400000">
              <a:off x="3689237" y="3533871"/>
              <a:ext cx="563991" cy="758526"/>
            </a:xfrm>
            <a:prstGeom prst="stripedRightArrow">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8" name="矩形 17">
              <a:extLst>
                <a:ext uri="{FF2B5EF4-FFF2-40B4-BE49-F238E27FC236}">
                  <a16:creationId xmlns="" xmlns:a16="http://schemas.microsoft.com/office/drawing/2014/main" id="{B9A29973-D42A-4BF3-BFF9-E6F037C743F2}"/>
                </a:ext>
              </a:extLst>
            </p:cNvPr>
            <p:cNvSpPr/>
            <p:nvPr/>
          </p:nvSpPr>
          <p:spPr bwMode="auto">
            <a:xfrm>
              <a:off x="3791305" y="3525384"/>
              <a:ext cx="5105560" cy="45719"/>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grpSp>
    </p:spTree>
    <p:custDataLst>
      <p:tags r:id="rId1"/>
    </p:custDataLst>
  </p:cSld>
  <p:clrMapOvr>
    <a:masterClrMapping/>
  </p:clrMapOvr>
  <p:transition spd="slow" advTm="4081">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3"/>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2260" name="Picture 4"/>
          <p:cNvPicPr>
            <a:picLocks noChangeAspect="1" noChangeArrowheads="1"/>
          </p:cNvPicPr>
          <p:nvPr/>
        </p:nvPicPr>
        <p:blipFill>
          <a:blip r:embed="rId3" cstate="print"/>
          <a:srcRect/>
          <a:stretch>
            <a:fillRect/>
          </a:stretch>
        </p:blipFill>
        <p:spPr bwMode="auto">
          <a:xfrm>
            <a:off x="1917403" y="1461494"/>
            <a:ext cx="7418958" cy="49963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2">
            <a:extLst>
              <a:ext uri="{FF2B5EF4-FFF2-40B4-BE49-F238E27FC236}">
                <a16:creationId xmlns="" xmlns:a16="http://schemas.microsoft.com/office/drawing/2014/main" id="{131C72AD-3C49-491E-885D-2B5D089BB213}"/>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制作病毒用来做什么？</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Sld>
  <p:clrMapOvr>
    <a:masterClrMapping/>
  </p:clrMapOvr>
  <p:transition spd="slow" advTm="2085">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92260"/>
                                        </p:tgtEl>
                                        <p:attrNameLst>
                                          <p:attrName>style.visibility</p:attrName>
                                        </p:attrNameLst>
                                      </p:cBhvr>
                                      <p:to>
                                        <p:strVal val="visible"/>
                                      </p:to>
                                    </p:set>
                                    <p:animEffect transition="in" filter="fade">
                                      <p:cBhvr>
                                        <p:cTn id="13" dur="1000"/>
                                        <p:tgtEl>
                                          <p:spTgt spid="992260"/>
                                        </p:tgtEl>
                                      </p:cBhvr>
                                    </p:animEffect>
                                    <p:anim calcmode="lin" valueType="num">
                                      <p:cBhvr>
                                        <p:cTn id="14" dur="1000" fill="hold"/>
                                        <p:tgtEl>
                                          <p:spTgt spid="992260"/>
                                        </p:tgtEl>
                                        <p:attrNameLst>
                                          <p:attrName>ppt_x</p:attrName>
                                        </p:attrNameLst>
                                      </p:cBhvr>
                                      <p:tavLst>
                                        <p:tav tm="0">
                                          <p:val>
                                            <p:strVal val="#ppt_x"/>
                                          </p:val>
                                        </p:tav>
                                        <p:tav tm="100000">
                                          <p:val>
                                            <p:strVal val="#ppt_x"/>
                                          </p:val>
                                        </p:tav>
                                      </p:tavLst>
                                    </p:anim>
                                    <p:anim calcmode="lin" valueType="num">
                                      <p:cBhvr>
                                        <p:cTn id="15" dur="1000" fill="hold"/>
                                        <p:tgtEl>
                                          <p:spTgt spid="9922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83" name="Picture 1" descr="D:\PPT素材\8aab1edf6d88ab1a5882dde1副本.png"/>
          <p:cNvPicPr>
            <a:picLocks noChangeAspect="1" noChangeArrowheads="1"/>
          </p:cNvPicPr>
          <p:nvPr/>
        </p:nvPicPr>
        <p:blipFill>
          <a:blip r:embed="rId4" cstate="print"/>
          <a:srcRect/>
          <a:stretch>
            <a:fillRect/>
          </a:stretch>
        </p:blipFill>
        <p:spPr bwMode="auto">
          <a:xfrm>
            <a:off x="2089892" y="1958899"/>
            <a:ext cx="2309447" cy="1737947"/>
          </a:xfrm>
          <a:prstGeom prst="rect">
            <a:avLst/>
          </a:prstGeom>
          <a:noFill/>
          <a:ln w="9525">
            <a:noFill/>
            <a:miter lim="800000"/>
            <a:headEnd/>
            <a:tailEnd/>
          </a:ln>
        </p:spPr>
      </p:pic>
      <p:sp>
        <p:nvSpPr>
          <p:cNvPr id="993284" name="TextBox 3"/>
          <p:cNvSpPr txBox="1">
            <a:spLocks noChangeArrowheads="1"/>
          </p:cNvSpPr>
          <p:nvPr/>
        </p:nvSpPr>
        <p:spPr bwMode="auto">
          <a:xfrm>
            <a:off x="1917402" y="4834013"/>
            <a:ext cx="2923537" cy="1376361"/>
          </a:xfrm>
          <a:prstGeom prst="rect">
            <a:avLst/>
          </a:prstGeom>
          <a:noFill/>
          <a:ln w="9525">
            <a:noFill/>
            <a:miter lim="800000"/>
            <a:headEnd/>
            <a:tailEnd/>
          </a:ln>
        </p:spPr>
        <p:txBody>
          <a:bodyPr wrap="square" lIns="82889" tIns="41445" rIns="82889" bIns="41445">
            <a:spAutoFit/>
          </a:bodyPr>
          <a:lstStyle/>
          <a:p>
            <a:pPr defTabSz="429369" hangingPunct="0">
              <a:lnSpc>
                <a:spcPct val="150000"/>
              </a:lnSpc>
              <a:buClr>
                <a:srgbClr val="000000"/>
              </a:buClr>
              <a:buSzPct val="45000"/>
            </a:pPr>
            <a:r>
              <a:rPr lang="zh-CN" altLang="en-US" sz="1400" b="1" dirty="0">
                <a:latin typeface="微软雅黑" panose="020B0503020204020204" pitchFamily="34" charset="-122"/>
                <a:ea typeface="微软雅黑" panose="020B0503020204020204" pitchFamily="34" charset="-122"/>
                <a:cs typeface="+mn-ea"/>
                <a:sym typeface="+mn-lt"/>
              </a:rPr>
              <a:t>编制或者在计算机中插入的</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破坏</a:t>
            </a:r>
            <a:r>
              <a:rPr lang="zh-CN" altLang="en-US" sz="1400" b="1" dirty="0">
                <a:latin typeface="微软雅黑" panose="020B0503020204020204" pitchFamily="34" charset="-122"/>
                <a:ea typeface="微软雅黑" panose="020B0503020204020204" pitchFamily="34" charset="-122"/>
                <a:cs typeface="+mn-ea"/>
                <a:sym typeface="+mn-lt"/>
              </a:rPr>
              <a:t>计算机</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功能</a:t>
            </a:r>
            <a:r>
              <a:rPr lang="zh-CN" altLang="en-US" sz="1400" b="1" dirty="0">
                <a:latin typeface="微软雅黑" panose="020B0503020204020204" pitchFamily="34" charset="-122"/>
                <a:ea typeface="微软雅黑" panose="020B0503020204020204" pitchFamily="34" charset="-122"/>
                <a:cs typeface="+mn-ea"/>
                <a:sym typeface="+mn-lt"/>
              </a:rPr>
              <a:t>或者</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破坏数据</a:t>
            </a:r>
            <a:r>
              <a:rPr lang="zh-CN" altLang="en-US" sz="1400" b="1" dirty="0">
                <a:latin typeface="微软雅黑" panose="020B0503020204020204" pitchFamily="34" charset="-122"/>
                <a:ea typeface="微软雅黑" panose="020B0503020204020204" pitchFamily="34" charset="-122"/>
                <a:cs typeface="+mn-ea"/>
                <a:sym typeface="+mn-lt"/>
              </a:rPr>
              <a:t>，影响计算机使用并且能够</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自我复制</a:t>
            </a:r>
            <a:r>
              <a:rPr lang="zh-CN" altLang="en-US" sz="1400" b="1" dirty="0">
                <a:latin typeface="微软雅黑" panose="020B0503020204020204" pitchFamily="34" charset="-122"/>
                <a:ea typeface="微软雅黑" panose="020B0503020204020204" pitchFamily="34" charset="-122"/>
                <a:cs typeface="+mn-ea"/>
                <a:sym typeface="+mn-lt"/>
              </a:rPr>
              <a:t>的一组计算机</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指令</a:t>
            </a:r>
            <a:r>
              <a:rPr lang="zh-CN" altLang="en-US" sz="1400" b="1" dirty="0">
                <a:latin typeface="微软雅黑" panose="020B0503020204020204" pitchFamily="34" charset="-122"/>
                <a:ea typeface="微软雅黑" panose="020B0503020204020204" pitchFamily="34" charset="-122"/>
                <a:cs typeface="+mn-ea"/>
                <a:sym typeface="+mn-lt"/>
              </a:rPr>
              <a:t>或者</a:t>
            </a:r>
            <a:r>
              <a:rPr lang="zh-CN" altLang="en-US" sz="1400" b="1" dirty="0">
                <a:solidFill>
                  <a:srgbClr val="FF0000"/>
                </a:solidFill>
                <a:latin typeface="微软雅黑" panose="020B0503020204020204" pitchFamily="34" charset="-122"/>
                <a:ea typeface="微软雅黑" panose="020B0503020204020204" pitchFamily="34" charset="-122"/>
                <a:cs typeface="+mn-ea"/>
                <a:sym typeface="+mn-lt"/>
              </a:rPr>
              <a:t>程序代码</a:t>
            </a:r>
            <a:r>
              <a:rPr lang="zh-CN" altLang="en-US" sz="1400" b="1" dirty="0">
                <a:latin typeface="微软雅黑" panose="020B0503020204020204" pitchFamily="34" charset="-122"/>
                <a:ea typeface="微软雅黑" panose="020B0503020204020204" pitchFamily="34" charset="-122"/>
                <a:cs typeface="+mn-ea"/>
                <a:sym typeface="+mn-lt"/>
              </a:rPr>
              <a:t>。</a:t>
            </a:r>
          </a:p>
        </p:txBody>
      </p:sp>
      <p:sp>
        <p:nvSpPr>
          <p:cNvPr id="993285" name="TextBox 4"/>
          <p:cNvSpPr txBox="1">
            <a:spLocks noChangeArrowheads="1"/>
          </p:cNvSpPr>
          <p:nvPr/>
        </p:nvSpPr>
        <p:spPr bwMode="auto">
          <a:xfrm>
            <a:off x="2567608" y="4059625"/>
            <a:ext cx="1354016" cy="411609"/>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微软雅黑" panose="020B0503020204020204" pitchFamily="34" charset="-122"/>
                <a:ea typeface="微软雅黑" panose="020B0503020204020204" pitchFamily="34" charset="-122"/>
                <a:cs typeface="+mn-ea"/>
                <a:sym typeface="+mn-lt"/>
              </a:rPr>
              <a:t>熊猫烧香</a:t>
            </a:r>
          </a:p>
        </p:txBody>
      </p:sp>
      <p:sp>
        <p:nvSpPr>
          <p:cNvPr id="6" name="Rectangle 2">
            <a:extLst>
              <a:ext uri="{FF2B5EF4-FFF2-40B4-BE49-F238E27FC236}">
                <a16:creationId xmlns="" xmlns:a16="http://schemas.microsoft.com/office/drawing/2014/main" id="{7A9CB28D-5D62-4128-A2B8-12109376BEE0}"/>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计算机病毒</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pic>
        <p:nvPicPr>
          <p:cNvPr id="7" name="Picture 2" descr="E:\文档资料\2508个水晶图\[78]水晶系列2\57.jpg">
            <a:extLst>
              <a:ext uri="{FF2B5EF4-FFF2-40B4-BE49-F238E27FC236}">
                <a16:creationId xmlns="" xmlns:a16="http://schemas.microsoft.com/office/drawing/2014/main" id="{1BD16935-76C7-4898-9785-43562DF12593}"/>
              </a:ext>
            </a:extLst>
          </p:cNvPr>
          <p:cNvPicPr>
            <a:picLocks noChangeAspect="1" noChangeArrowheads="1"/>
          </p:cNvPicPr>
          <p:nvPr/>
        </p:nvPicPr>
        <p:blipFill>
          <a:blip r:embed="rId5" cstate="print"/>
          <a:srcRect/>
          <a:stretch>
            <a:fillRect/>
          </a:stretch>
        </p:blipFill>
        <p:spPr bwMode="auto">
          <a:xfrm>
            <a:off x="7248128" y="1971475"/>
            <a:ext cx="1978269" cy="18229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3">
            <a:extLst>
              <a:ext uri="{FF2B5EF4-FFF2-40B4-BE49-F238E27FC236}">
                <a16:creationId xmlns="" xmlns:a16="http://schemas.microsoft.com/office/drawing/2014/main" id="{BE6BA4C7-DFEE-40E5-B516-90ABAEB4BD6B}"/>
              </a:ext>
            </a:extLst>
          </p:cNvPr>
          <p:cNvSpPr txBox="1">
            <a:spLocks noChangeArrowheads="1"/>
          </p:cNvSpPr>
          <p:nvPr/>
        </p:nvSpPr>
        <p:spPr bwMode="auto">
          <a:xfrm>
            <a:off x="6473066" y="4834012"/>
            <a:ext cx="3528392" cy="1376361"/>
          </a:xfrm>
          <a:prstGeom prst="rect">
            <a:avLst/>
          </a:prstGeom>
          <a:noFill/>
          <a:ln w="9525">
            <a:noFill/>
            <a:miter lim="800000"/>
            <a:headEnd/>
            <a:tailEnd/>
          </a:ln>
        </p:spPr>
        <p:txBody>
          <a:bodyPr wrap="square" lIns="82889" tIns="41445" rIns="82889" bIns="41445">
            <a:spAutoFit/>
          </a:bodyPr>
          <a:lstStyle/>
          <a:p>
            <a:pPr defTabSz="429369" hangingPunct="0">
              <a:lnSpc>
                <a:spcPct val="150000"/>
              </a:lnSpc>
              <a:buClr>
                <a:srgbClr val="000000"/>
              </a:buClr>
              <a:buSzPct val="45000"/>
            </a:pPr>
            <a:r>
              <a:rPr lang="zh-CN" altLang="en-US" sz="1400" b="1" dirty="0">
                <a:latin typeface="微软雅黑" panose="020B0503020204020204" pitchFamily="34" charset="-122"/>
                <a:ea typeface="微软雅黑" panose="020B0503020204020204" pitchFamily="34" charset="-122"/>
                <a:cs typeface="+mn-ea"/>
                <a:sym typeface="+mn-lt"/>
              </a:rPr>
              <a:t>蠕虫也是病毒，不同的是通过复制自身在互联网环境下进行传播，与病毒的传染能力主要针对计算机内文件系统不同，蠕虫传染目标是互联网内的所有计算机。</a:t>
            </a:r>
          </a:p>
        </p:txBody>
      </p:sp>
      <p:sp>
        <p:nvSpPr>
          <p:cNvPr id="9" name="TextBox 4">
            <a:extLst>
              <a:ext uri="{FF2B5EF4-FFF2-40B4-BE49-F238E27FC236}">
                <a16:creationId xmlns="" xmlns:a16="http://schemas.microsoft.com/office/drawing/2014/main" id="{8FEFBB10-66F5-4A24-8810-46BFCEEB7326}"/>
              </a:ext>
            </a:extLst>
          </p:cNvPr>
          <p:cNvSpPr txBox="1">
            <a:spLocks noChangeArrowheads="1"/>
          </p:cNvSpPr>
          <p:nvPr/>
        </p:nvSpPr>
        <p:spPr bwMode="auto">
          <a:xfrm>
            <a:off x="7872381" y="4069426"/>
            <a:ext cx="1354016" cy="411609"/>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微软雅黑" panose="020B0503020204020204" pitchFamily="34" charset="-122"/>
                <a:ea typeface="微软雅黑" panose="020B0503020204020204" pitchFamily="34" charset="-122"/>
                <a:cs typeface="+mn-ea"/>
                <a:sym typeface="+mn-lt"/>
              </a:rPr>
              <a:t>蠕虫</a:t>
            </a:r>
          </a:p>
        </p:txBody>
      </p:sp>
    </p:spTree>
    <p:custDataLst>
      <p:tags r:id="rId1"/>
    </p:custDataLst>
  </p:cSld>
  <p:clrMapOvr>
    <a:masterClrMapping/>
  </p:clrMapOvr>
  <p:transition spd="slow" advTm="6192">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93283"/>
                                        </p:tgtEl>
                                        <p:attrNameLst>
                                          <p:attrName>style.visibility</p:attrName>
                                        </p:attrNameLst>
                                      </p:cBhvr>
                                      <p:to>
                                        <p:strVal val="visible"/>
                                      </p:to>
                                    </p:set>
                                    <p:anim calcmode="lin" valueType="num">
                                      <p:cBhvr>
                                        <p:cTn id="14" dur="500" fill="hold"/>
                                        <p:tgtEl>
                                          <p:spTgt spid="993283"/>
                                        </p:tgtEl>
                                        <p:attrNameLst>
                                          <p:attrName>ppt_w</p:attrName>
                                        </p:attrNameLst>
                                      </p:cBhvr>
                                      <p:tavLst>
                                        <p:tav tm="0">
                                          <p:val>
                                            <p:fltVal val="0"/>
                                          </p:val>
                                        </p:tav>
                                        <p:tav tm="100000">
                                          <p:val>
                                            <p:strVal val="#ppt_w"/>
                                          </p:val>
                                        </p:tav>
                                      </p:tavLst>
                                    </p:anim>
                                    <p:anim calcmode="lin" valueType="num">
                                      <p:cBhvr>
                                        <p:cTn id="15" dur="500" fill="hold"/>
                                        <p:tgtEl>
                                          <p:spTgt spid="993283"/>
                                        </p:tgtEl>
                                        <p:attrNameLst>
                                          <p:attrName>ppt_h</p:attrName>
                                        </p:attrNameLst>
                                      </p:cBhvr>
                                      <p:tavLst>
                                        <p:tav tm="0">
                                          <p:val>
                                            <p:fltVal val="0"/>
                                          </p:val>
                                        </p:tav>
                                        <p:tav tm="100000">
                                          <p:val>
                                            <p:strVal val="#ppt_h"/>
                                          </p:val>
                                        </p:tav>
                                      </p:tavLst>
                                    </p:anim>
                                    <p:animEffect transition="in" filter="fade">
                                      <p:cBhvr>
                                        <p:cTn id="16" dur="500"/>
                                        <p:tgtEl>
                                          <p:spTgt spid="993283"/>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993285"/>
                                        </p:tgtEl>
                                        <p:attrNameLst>
                                          <p:attrName>style.visibility</p:attrName>
                                        </p:attrNameLst>
                                      </p:cBhvr>
                                      <p:to>
                                        <p:strVal val="visible"/>
                                      </p:to>
                                    </p:set>
                                    <p:anim calcmode="lin" valueType="num">
                                      <p:cBhvr>
                                        <p:cTn id="21" dur="1000" fill="hold"/>
                                        <p:tgtEl>
                                          <p:spTgt spid="993285"/>
                                        </p:tgtEl>
                                        <p:attrNameLst>
                                          <p:attrName>ppt_w</p:attrName>
                                        </p:attrNameLst>
                                      </p:cBhvr>
                                      <p:tavLst>
                                        <p:tav tm="0">
                                          <p:val>
                                            <p:strVal val="#ppt_w+.3"/>
                                          </p:val>
                                        </p:tav>
                                        <p:tav tm="100000">
                                          <p:val>
                                            <p:strVal val="#ppt_w"/>
                                          </p:val>
                                        </p:tav>
                                      </p:tavLst>
                                    </p:anim>
                                    <p:anim calcmode="lin" valueType="num">
                                      <p:cBhvr>
                                        <p:cTn id="22" dur="1000" fill="hold"/>
                                        <p:tgtEl>
                                          <p:spTgt spid="993285"/>
                                        </p:tgtEl>
                                        <p:attrNameLst>
                                          <p:attrName>ppt_h</p:attrName>
                                        </p:attrNameLst>
                                      </p:cBhvr>
                                      <p:tavLst>
                                        <p:tav tm="0">
                                          <p:val>
                                            <p:strVal val="#ppt_h"/>
                                          </p:val>
                                        </p:tav>
                                        <p:tav tm="100000">
                                          <p:val>
                                            <p:strVal val="#ppt_h"/>
                                          </p:val>
                                        </p:tav>
                                      </p:tavLst>
                                    </p:anim>
                                    <p:animEffect transition="in" filter="fade">
                                      <p:cBhvr>
                                        <p:cTn id="23" dur="1000"/>
                                        <p:tgtEl>
                                          <p:spTgt spid="993285"/>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993284"/>
                                        </p:tgtEl>
                                        <p:attrNameLst>
                                          <p:attrName>style.visibility</p:attrName>
                                        </p:attrNameLst>
                                      </p:cBhvr>
                                      <p:to>
                                        <p:strVal val="visible"/>
                                      </p:to>
                                    </p:set>
                                    <p:animEffect transition="in" filter="fade">
                                      <p:cBhvr>
                                        <p:cTn id="27" dur="1000"/>
                                        <p:tgtEl>
                                          <p:spTgt spid="993284"/>
                                        </p:tgtEl>
                                      </p:cBhvr>
                                    </p:animEffect>
                                    <p:anim calcmode="lin" valueType="num">
                                      <p:cBhvr>
                                        <p:cTn id="28" dur="1000" fill="hold"/>
                                        <p:tgtEl>
                                          <p:spTgt spid="993284"/>
                                        </p:tgtEl>
                                        <p:attrNameLst>
                                          <p:attrName>ppt_x</p:attrName>
                                        </p:attrNameLst>
                                      </p:cBhvr>
                                      <p:tavLst>
                                        <p:tav tm="0">
                                          <p:val>
                                            <p:strVal val="#ppt_x"/>
                                          </p:val>
                                        </p:tav>
                                        <p:tav tm="100000">
                                          <p:val>
                                            <p:strVal val="#ppt_x"/>
                                          </p:val>
                                        </p:tav>
                                      </p:tavLst>
                                    </p:anim>
                                    <p:anim calcmode="lin" valueType="num">
                                      <p:cBhvr>
                                        <p:cTn id="29" dur="1000" fill="hold"/>
                                        <p:tgtEl>
                                          <p:spTgt spid="993284"/>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6" presetClass="emph" presetSubtype="0" fill="hold" grpId="1" nodeType="afterEffect">
                                  <p:stCondLst>
                                    <p:cond delay="0"/>
                                  </p:stCondLst>
                                  <p:childTnLst>
                                    <p:animEffect transition="out" filter="fade">
                                      <p:cBhvr>
                                        <p:cTn id="32" dur="750" tmFilter="0, 0; .2, .5; .8, .5; 1, 0"/>
                                        <p:tgtEl>
                                          <p:spTgt spid="993284"/>
                                        </p:tgtEl>
                                      </p:cBhvr>
                                    </p:animEffect>
                                    <p:animScale>
                                      <p:cBhvr>
                                        <p:cTn id="33" dur="375" autoRev="1" fill="hold"/>
                                        <p:tgtEl>
                                          <p:spTgt spid="993284"/>
                                        </p:tgtEl>
                                      </p:cBhvr>
                                      <p:by x="105000" y="105000"/>
                                    </p:animScale>
                                  </p:childTnLst>
                                </p:cTn>
                              </p:par>
                            </p:childTnLst>
                          </p:cTn>
                        </p:par>
                        <p:par>
                          <p:cTn id="34" fill="hold">
                            <p:stCondLst>
                              <p:cond delay="2750"/>
                            </p:stCondLst>
                            <p:childTnLst>
                              <p:par>
                                <p:cTn id="35" presetID="3" presetClass="emph" presetSubtype="2" fill="hold" grpId="2" nodeType="afterEffect">
                                  <p:stCondLst>
                                    <p:cond delay="0"/>
                                  </p:stCondLst>
                                  <p:childTnLst>
                                    <p:animClr clrSpc="rgb" dir="cw">
                                      <p:cBhvr override="childStyle">
                                        <p:cTn id="36" dur="750" fill="hold"/>
                                        <p:tgtEl>
                                          <p:spTgt spid="993284"/>
                                        </p:tgtEl>
                                        <p:attrNameLst>
                                          <p:attrName>style.color</p:attrName>
                                        </p:attrNameLst>
                                      </p:cBhvr>
                                      <p:to>
                                        <a:schemeClr val="accent2"/>
                                      </p:to>
                                    </p:animClr>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0" presetClass="entr" presetSubtype="0" decel="10000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0" fill="hold"/>
                                        <p:tgtEl>
                                          <p:spTgt spid="9"/>
                                        </p:tgtEl>
                                        <p:attrNameLst>
                                          <p:attrName>ppt_w</p:attrName>
                                        </p:attrNameLst>
                                      </p:cBhvr>
                                      <p:tavLst>
                                        <p:tav tm="0">
                                          <p:val>
                                            <p:strVal val="#ppt_w+.3"/>
                                          </p:val>
                                        </p:tav>
                                        <p:tav tm="100000">
                                          <p:val>
                                            <p:strVal val="#ppt_w"/>
                                          </p:val>
                                        </p:tav>
                                      </p:tavLst>
                                    </p:anim>
                                    <p:anim calcmode="lin" valueType="num">
                                      <p:cBhvr>
                                        <p:cTn id="49" dur="1000" fill="hold"/>
                                        <p:tgtEl>
                                          <p:spTgt spid="9"/>
                                        </p:tgtEl>
                                        <p:attrNameLst>
                                          <p:attrName>ppt_h</p:attrName>
                                        </p:attrNameLst>
                                      </p:cBhvr>
                                      <p:tavLst>
                                        <p:tav tm="0">
                                          <p:val>
                                            <p:strVal val="#ppt_h"/>
                                          </p:val>
                                        </p:tav>
                                        <p:tav tm="100000">
                                          <p:val>
                                            <p:strVal val="#ppt_h"/>
                                          </p:val>
                                        </p:tav>
                                      </p:tavLst>
                                    </p:anim>
                                    <p:animEffect transition="in" filter="fade">
                                      <p:cBhvr>
                                        <p:cTn id="50" dur="1000"/>
                                        <p:tgtEl>
                                          <p:spTgt spid="9"/>
                                        </p:tgtEl>
                                      </p:cBhvr>
                                    </p:animEffect>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par>
                          <p:cTn id="57" fill="hold">
                            <p:stCondLst>
                              <p:cond delay="2000"/>
                            </p:stCondLst>
                            <p:childTnLst>
                              <p:par>
                                <p:cTn id="58" presetID="26" presetClass="emph" presetSubtype="0" fill="hold" grpId="1" nodeType="afterEffect">
                                  <p:stCondLst>
                                    <p:cond delay="0"/>
                                  </p:stCondLst>
                                  <p:childTnLst>
                                    <p:animEffect transition="out" filter="fade">
                                      <p:cBhvr>
                                        <p:cTn id="59" dur="750" tmFilter="0, 0; .2, .5; .8, .5; 1, 0"/>
                                        <p:tgtEl>
                                          <p:spTgt spid="8"/>
                                        </p:tgtEl>
                                      </p:cBhvr>
                                    </p:animEffect>
                                    <p:animScale>
                                      <p:cBhvr>
                                        <p:cTn id="60" dur="375" autoRev="1" fill="hold"/>
                                        <p:tgtEl>
                                          <p:spTgt spid="8"/>
                                        </p:tgtEl>
                                      </p:cBhvr>
                                      <p:by x="105000" y="105000"/>
                                    </p:animScale>
                                  </p:childTnLst>
                                </p:cTn>
                              </p:par>
                            </p:childTnLst>
                          </p:cTn>
                        </p:par>
                        <p:par>
                          <p:cTn id="61" fill="hold">
                            <p:stCondLst>
                              <p:cond delay="2750"/>
                            </p:stCondLst>
                            <p:childTnLst>
                              <p:par>
                                <p:cTn id="62" presetID="3" presetClass="emph" presetSubtype="2" fill="hold" grpId="2" nodeType="afterEffect">
                                  <p:stCondLst>
                                    <p:cond delay="0"/>
                                  </p:stCondLst>
                                  <p:childTnLst>
                                    <p:animClr clrSpc="rgb" dir="cw">
                                      <p:cBhvr override="childStyle">
                                        <p:cTn id="63" dur="750" fill="hold"/>
                                        <p:tgtEl>
                                          <p:spTgt spid="8"/>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284" grpId="0"/>
      <p:bldP spid="993284" grpId="1"/>
      <p:bldP spid="993284" grpId="2"/>
      <p:bldP spid="993285" grpId="0"/>
      <p:bldP spid="6" grpId="0"/>
      <p:bldP spid="8" grpId="0"/>
      <p:bldP spid="8" grpId="1"/>
      <p:bldP spid="8" grpId="2"/>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80" name="TextBox 3"/>
          <p:cNvSpPr txBox="1">
            <a:spLocks noChangeArrowheads="1"/>
          </p:cNvSpPr>
          <p:nvPr/>
        </p:nvSpPr>
        <p:spPr bwMode="auto">
          <a:xfrm>
            <a:off x="1271464" y="4997484"/>
            <a:ext cx="4248472" cy="1237862"/>
          </a:xfrm>
          <a:prstGeom prst="rect">
            <a:avLst/>
          </a:prstGeom>
          <a:noFill/>
          <a:ln w="9525">
            <a:noFill/>
            <a:miter lim="800000"/>
            <a:headEnd/>
            <a:tailEnd/>
          </a:ln>
        </p:spPr>
        <p:txBody>
          <a:bodyPr wrap="square" lIns="82889" tIns="41445" rIns="82889" bIns="41445">
            <a:spAutoFit/>
          </a:bodyPr>
          <a:lstStyle/>
          <a:p>
            <a:pPr defTabSz="429369" hangingPunct="0">
              <a:lnSpc>
                <a:spcPct val="150000"/>
              </a:lnSpc>
              <a:buClr>
                <a:srgbClr val="000000"/>
              </a:buClr>
              <a:buSzPct val="45000"/>
            </a:pPr>
            <a:r>
              <a:rPr lang="zh-CN" altLang="en-US" b="1" dirty="0">
                <a:solidFill>
                  <a:schemeClr val="bg1"/>
                </a:solidFill>
                <a:latin typeface="微软雅黑" panose="020B0503020204020204" pitchFamily="34" charset="-122"/>
                <a:ea typeface="微软雅黑" panose="020B0503020204020204" pitchFamily="34" charset="-122"/>
                <a:cs typeface="+mn-ea"/>
                <a:sym typeface="+mn-lt"/>
              </a:rPr>
              <a:t>隐藏</a:t>
            </a:r>
            <a:r>
              <a:rPr lang="zh-CN" altLang="en-US" sz="1400" dirty="0">
                <a:latin typeface="微软雅黑" panose="020B0503020204020204" pitchFamily="34" charset="-122"/>
                <a:ea typeface="微软雅黑" panose="020B0503020204020204" pitchFamily="34" charset="-122"/>
                <a:cs typeface="+mn-ea"/>
                <a:sym typeface="+mn-lt"/>
              </a:rPr>
              <a:t>在正常程序中的一段具有特殊功能的恶意代码，具备</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破坏和删除文件、发送密码、记录键盘和攻击</a:t>
            </a:r>
            <a:r>
              <a:rPr lang="zh-CN" altLang="en-US" sz="1400" dirty="0">
                <a:latin typeface="微软雅黑" panose="020B0503020204020204" pitchFamily="34" charset="-122"/>
                <a:ea typeface="微软雅黑" panose="020B0503020204020204" pitchFamily="34" charset="-122"/>
                <a:cs typeface="+mn-ea"/>
                <a:sym typeface="+mn-lt"/>
              </a:rPr>
              <a:t>等功能，会使用户系统被破坏甚至瘫痪。</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997381" name="TextBox 4"/>
          <p:cNvSpPr txBox="1">
            <a:spLocks noChangeArrowheads="1"/>
          </p:cNvSpPr>
          <p:nvPr/>
        </p:nvSpPr>
        <p:spPr bwMode="auto">
          <a:xfrm>
            <a:off x="2465644" y="4274788"/>
            <a:ext cx="1355481" cy="411609"/>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木马</a:t>
            </a:r>
          </a:p>
        </p:txBody>
      </p:sp>
      <p:sp>
        <p:nvSpPr>
          <p:cNvPr id="6" name="Rectangle 2">
            <a:extLst>
              <a:ext uri="{FF2B5EF4-FFF2-40B4-BE49-F238E27FC236}">
                <a16:creationId xmlns="" xmlns:a16="http://schemas.microsoft.com/office/drawing/2014/main" id="{F3BB8A6F-9390-4EF5-B451-0CFB8B90D991}"/>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计算机病毒</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pic>
        <p:nvPicPr>
          <p:cNvPr id="7" name="Picture 2" descr="D:\PPT素材\PNG\[208]系统图标\18.png">
            <a:extLst>
              <a:ext uri="{FF2B5EF4-FFF2-40B4-BE49-F238E27FC236}">
                <a16:creationId xmlns="" xmlns:a16="http://schemas.microsoft.com/office/drawing/2014/main" id="{B70A769D-3D90-4F75-AD2F-927A8BF5B830}"/>
              </a:ext>
            </a:extLst>
          </p:cNvPr>
          <p:cNvPicPr>
            <a:picLocks noChangeAspect="1" noChangeArrowheads="1"/>
          </p:cNvPicPr>
          <p:nvPr/>
        </p:nvPicPr>
        <p:blipFill>
          <a:blip r:embed="rId4" cstate="print"/>
          <a:srcRect/>
          <a:stretch>
            <a:fillRect/>
          </a:stretch>
        </p:blipFill>
        <p:spPr bwMode="auto">
          <a:xfrm>
            <a:off x="5879976" y="1745257"/>
            <a:ext cx="1799606" cy="1661977"/>
          </a:xfrm>
          <a:prstGeom prst="rect">
            <a:avLst/>
          </a:prstGeom>
          <a:noFill/>
          <a:ln w="9525">
            <a:noFill/>
            <a:miter lim="800000"/>
            <a:headEnd/>
            <a:tailEnd/>
          </a:ln>
        </p:spPr>
      </p:pic>
      <p:sp>
        <p:nvSpPr>
          <p:cNvPr id="8" name="TextBox 3">
            <a:extLst>
              <a:ext uri="{FF2B5EF4-FFF2-40B4-BE49-F238E27FC236}">
                <a16:creationId xmlns="" xmlns:a16="http://schemas.microsoft.com/office/drawing/2014/main" id="{68A5CDE4-3C9A-49F9-B9EE-A1F278AFFFAC}"/>
              </a:ext>
            </a:extLst>
          </p:cNvPr>
          <p:cNvSpPr txBox="1">
            <a:spLocks noChangeArrowheads="1"/>
          </p:cNvSpPr>
          <p:nvPr/>
        </p:nvSpPr>
        <p:spPr bwMode="auto">
          <a:xfrm>
            <a:off x="6749278" y="5066734"/>
            <a:ext cx="4752529" cy="1099362"/>
          </a:xfrm>
          <a:prstGeom prst="rect">
            <a:avLst/>
          </a:prstGeom>
          <a:noFill/>
          <a:ln w="9525">
            <a:noFill/>
            <a:miter lim="800000"/>
            <a:headEnd/>
            <a:tailEnd/>
          </a:ln>
        </p:spPr>
        <p:txBody>
          <a:bodyPr wrap="square" lIns="82889" tIns="41445" rIns="82889" bIns="41445">
            <a:spAutoFit/>
          </a:bodyPr>
          <a:lstStyle/>
          <a:p>
            <a:pPr defTabSz="429369" hangingPunct="0">
              <a:lnSpc>
                <a:spcPct val="150000"/>
              </a:lnSpc>
              <a:buClr>
                <a:srgbClr val="000000"/>
              </a:buClr>
              <a:buSzPct val="45000"/>
            </a:pPr>
            <a:r>
              <a:rPr lang="zh-CN" altLang="en-US" sz="1400" dirty="0">
                <a:latin typeface="+mn-lt"/>
                <a:ea typeface="微软雅黑" panose="020B0503020204020204" pitchFamily="34" charset="-122"/>
                <a:cs typeface="+mn-ea"/>
                <a:sym typeface="+mn-lt"/>
              </a:rPr>
              <a:t>将恶意的破坏性代码内嵌在网页中，一旦有用户浏览带毒网页，病毒就会立即发作。</a:t>
            </a:r>
            <a:endParaRPr lang="en-US" altLang="zh-CN" sz="1400" dirty="0">
              <a:latin typeface="+mn-lt"/>
              <a:ea typeface="微软雅黑" panose="020B0503020204020204" pitchFamily="34" charset="-122"/>
              <a:cs typeface="+mn-ea"/>
              <a:sym typeface="+mn-lt"/>
            </a:endParaRPr>
          </a:p>
          <a:p>
            <a:pPr defTabSz="429369" hangingPunct="0">
              <a:lnSpc>
                <a:spcPct val="150000"/>
              </a:lnSpc>
              <a:buClr>
                <a:srgbClr val="000000"/>
              </a:buClr>
              <a:buSzPct val="45000"/>
            </a:pPr>
            <a:r>
              <a:rPr lang="zh-CN" altLang="en-US" sz="1600" b="1" dirty="0">
                <a:solidFill>
                  <a:srgbClr val="FF0000"/>
                </a:solidFill>
                <a:latin typeface="+mn-lt"/>
                <a:ea typeface="微软雅黑" panose="020B0503020204020204" pitchFamily="34" charset="-122"/>
                <a:cs typeface="+mn-ea"/>
                <a:sym typeface="+mn-lt"/>
              </a:rPr>
              <a:t>请谨慎操作，不懂的，不明白的，不要随便点！</a:t>
            </a:r>
          </a:p>
        </p:txBody>
      </p:sp>
      <p:grpSp>
        <p:nvGrpSpPr>
          <p:cNvPr id="9" name="组合 6">
            <a:extLst>
              <a:ext uri="{FF2B5EF4-FFF2-40B4-BE49-F238E27FC236}">
                <a16:creationId xmlns="" xmlns:a16="http://schemas.microsoft.com/office/drawing/2014/main" id="{324F314A-9CCA-418F-B681-09CB9803B644}"/>
              </a:ext>
            </a:extLst>
          </p:cNvPr>
          <p:cNvGrpSpPr>
            <a:grpSpLocks/>
          </p:cNvGrpSpPr>
          <p:nvPr/>
        </p:nvGrpSpPr>
        <p:grpSpPr bwMode="auto">
          <a:xfrm>
            <a:off x="7794217" y="1612613"/>
            <a:ext cx="3888432" cy="1729057"/>
            <a:chOff x="0" y="5372112"/>
            <a:chExt cx="9591675" cy="1647835"/>
          </a:xfrm>
        </p:grpSpPr>
        <p:pic>
          <p:nvPicPr>
            <p:cNvPr id="10" name="Picture 1">
              <a:extLst>
                <a:ext uri="{FF2B5EF4-FFF2-40B4-BE49-F238E27FC236}">
                  <a16:creationId xmlns="" xmlns:a16="http://schemas.microsoft.com/office/drawing/2014/main" id="{D0A20A78-2763-46A8-AD2B-845CC8FB7417}"/>
                </a:ext>
              </a:extLst>
            </p:cNvPr>
            <p:cNvPicPr>
              <a:picLocks noChangeAspect="1" noChangeArrowheads="1"/>
            </p:cNvPicPr>
            <p:nvPr/>
          </p:nvPicPr>
          <p:blipFill>
            <a:blip r:embed="rId5" cstate="print"/>
            <a:srcRect r="50000"/>
            <a:stretch>
              <a:fillRect/>
            </a:stretch>
          </p:blipFill>
          <p:spPr bwMode="auto">
            <a:xfrm>
              <a:off x="0" y="5372112"/>
              <a:ext cx="9591675" cy="625660"/>
            </a:xfrm>
            <a:prstGeom prst="rect">
              <a:avLst/>
            </a:prstGeom>
            <a:noFill/>
            <a:ln w="9525">
              <a:noFill/>
              <a:miter lim="800000"/>
              <a:headEnd/>
              <a:tailEnd/>
            </a:ln>
          </p:spPr>
        </p:pic>
        <p:pic>
          <p:nvPicPr>
            <p:cNvPr id="11" name="Picture 2">
              <a:extLst>
                <a:ext uri="{FF2B5EF4-FFF2-40B4-BE49-F238E27FC236}">
                  <a16:creationId xmlns="" xmlns:a16="http://schemas.microsoft.com/office/drawing/2014/main" id="{85E56D45-3729-4C5D-95AE-EBC9D125E0DD}"/>
                </a:ext>
              </a:extLst>
            </p:cNvPr>
            <p:cNvPicPr>
              <a:picLocks noChangeAspect="1" noChangeArrowheads="1"/>
            </p:cNvPicPr>
            <p:nvPr/>
          </p:nvPicPr>
          <p:blipFill>
            <a:blip r:embed="rId6" cstate="print"/>
            <a:srcRect/>
            <a:stretch>
              <a:fillRect/>
            </a:stretch>
          </p:blipFill>
          <p:spPr bwMode="auto">
            <a:xfrm>
              <a:off x="168691" y="6229368"/>
              <a:ext cx="8976897" cy="790579"/>
            </a:xfrm>
            <a:prstGeom prst="rect">
              <a:avLst/>
            </a:prstGeom>
            <a:noFill/>
            <a:ln w="9525">
              <a:noFill/>
              <a:miter lim="800000"/>
              <a:headEnd/>
              <a:tailEnd/>
            </a:ln>
          </p:spPr>
        </p:pic>
      </p:grpSp>
      <p:sp>
        <p:nvSpPr>
          <p:cNvPr id="12" name="TextBox 7">
            <a:extLst>
              <a:ext uri="{FF2B5EF4-FFF2-40B4-BE49-F238E27FC236}">
                <a16:creationId xmlns="" xmlns:a16="http://schemas.microsoft.com/office/drawing/2014/main" id="{E81B26DD-D3E3-45E5-B634-C41119140531}"/>
              </a:ext>
            </a:extLst>
          </p:cNvPr>
          <p:cNvSpPr txBox="1">
            <a:spLocks noChangeArrowheads="1"/>
          </p:cNvSpPr>
          <p:nvPr/>
        </p:nvSpPr>
        <p:spPr bwMode="auto">
          <a:xfrm>
            <a:off x="8040216" y="4274787"/>
            <a:ext cx="2624091" cy="411609"/>
          </a:xfrm>
          <a:prstGeom prst="rect">
            <a:avLst/>
          </a:prstGeom>
          <a:noFill/>
          <a:ln w="9525">
            <a:noFill/>
            <a:miter lim="800000"/>
            <a:headEnd/>
            <a:tailEnd/>
          </a:ln>
        </p:spPr>
        <p:txBody>
          <a:bodyPr wrap="square"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网页脚本病毒</a:t>
            </a:r>
          </a:p>
        </p:txBody>
      </p:sp>
      <p:pic>
        <p:nvPicPr>
          <p:cNvPr id="3" name="图片 2">
            <a:extLst>
              <a:ext uri="{FF2B5EF4-FFF2-40B4-BE49-F238E27FC236}">
                <a16:creationId xmlns="" xmlns:a16="http://schemas.microsoft.com/office/drawing/2014/main" id="{E6A61A17-AEE2-43B8-8BD9-6625B1A399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51263" y="1686747"/>
            <a:ext cx="1569862" cy="2310289"/>
          </a:xfrm>
          <a:prstGeom prst="rect">
            <a:avLst/>
          </a:prstGeom>
        </p:spPr>
      </p:pic>
    </p:spTree>
    <p:custDataLst>
      <p:tags r:id="rId1"/>
    </p:custDataLst>
  </p:cSld>
  <p:clrMapOvr>
    <a:masterClrMapping/>
  </p:clrMapOvr>
  <p:transition spd="slow" advTm="575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50" presetClass="entr" presetSubtype="0" decel="100000" fill="hold" grpId="0" nodeType="afterEffect">
                                  <p:stCondLst>
                                    <p:cond delay="0"/>
                                  </p:stCondLst>
                                  <p:childTnLst>
                                    <p:set>
                                      <p:cBhvr>
                                        <p:cTn id="18" dur="1" fill="hold">
                                          <p:stCondLst>
                                            <p:cond delay="0"/>
                                          </p:stCondLst>
                                        </p:cTn>
                                        <p:tgtEl>
                                          <p:spTgt spid="997381"/>
                                        </p:tgtEl>
                                        <p:attrNameLst>
                                          <p:attrName>style.visibility</p:attrName>
                                        </p:attrNameLst>
                                      </p:cBhvr>
                                      <p:to>
                                        <p:strVal val="visible"/>
                                      </p:to>
                                    </p:set>
                                    <p:anim calcmode="lin" valueType="num">
                                      <p:cBhvr>
                                        <p:cTn id="19" dur="1000" fill="hold"/>
                                        <p:tgtEl>
                                          <p:spTgt spid="997381"/>
                                        </p:tgtEl>
                                        <p:attrNameLst>
                                          <p:attrName>ppt_w</p:attrName>
                                        </p:attrNameLst>
                                      </p:cBhvr>
                                      <p:tavLst>
                                        <p:tav tm="0">
                                          <p:val>
                                            <p:strVal val="#ppt_w+.3"/>
                                          </p:val>
                                        </p:tav>
                                        <p:tav tm="100000">
                                          <p:val>
                                            <p:strVal val="#ppt_w"/>
                                          </p:val>
                                        </p:tav>
                                      </p:tavLst>
                                    </p:anim>
                                    <p:anim calcmode="lin" valueType="num">
                                      <p:cBhvr>
                                        <p:cTn id="20" dur="1000" fill="hold"/>
                                        <p:tgtEl>
                                          <p:spTgt spid="997381"/>
                                        </p:tgtEl>
                                        <p:attrNameLst>
                                          <p:attrName>ppt_h</p:attrName>
                                        </p:attrNameLst>
                                      </p:cBhvr>
                                      <p:tavLst>
                                        <p:tav tm="0">
                                          <p:val>
                                            <p:strVal val="#ppt_h"/>
                                          </p:val>
                                        </p:tav>
                                        <p:tav tm="100000">
                                          <p:val>
                                            <p:strVal val="#ppt_h"/>
                                          </p:val>
                                        </p:tav>
                                      </p:tavLst>
                                    </p:anim>
                                    <p:animEffect transition="in" filter="fade">
                                      <p:cBhvr>
                                        <p:cTn id="21" dur="1000"/>
                                        <p:tgtEl>
                                          <p:spTgt spid="997381"/>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997380"/>
                                        </p:tgtEl>
                                        <p:attrNameLst>
                                          <p:attrName>style.visibility</p:attrName>
                                        </p:attrNameLst>
                                      </p:cBhvr>
                                      <p:to>
                                        <p:strVal val="visible"/>
                                      </p:to>
                                    </p:set>
                                    <p:animEffect transition="in" filter="fade">
                                      <p:cBhvr>
                                        <p:cTn id="25" dur="1000"/>
                                        <p:tgtEl>
                                          <p:spTgt spid="997380"/>
                                        </p:tgtEl>
                                      </p:cBhvr>
                                    </p:animEffect>
                                    <p:anim calcmode="lin" valueType="num">
                                      <p:cBhvr>
                                        <p:cTn id="26" dur="1000" fill="hold"/>
                                        <p:tgtEl>
                                          <p:spTgt spid="997380"/>
                                        </p:tgtEl>
                                        <p:attrNameLst>
                                          <p:attrName>ppt_x</p:attrName>
                                        </p:attrNameLst>
                                      </p:cBhvr>
                                      <p:tavLst>
                                        <p:tav tm="0">
                                          <p:val>
                                            <p:strVal val="#ppt_x"/>
                                          </p:val>
                                        </p:tav>
                                        <p:tav tm="100000">
                                          <p:val>
                                            <p:strVal val="#ppt_x"/>
                                          </p:val>
                                        </p:tav>
                                      </p:tavLst>
                                    </p:anim>
                                    <p:anim calcmode="lin" valueType="num">
                                      <p:cBhvr>
                                        <p:cTn id="27" dur="1000" fill="hold"/>
                                        <p:tgtEl>
                                          <p:spTgt spid="997380"/>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6" presetClass="emph" presetSubtype="0" fill="hold" grpId="1" nodeType="afterEffect">
                                  <p:stCondLst>
                                    <p:cond delay="0"/>
                                  </p:stCondLst>
                                  <p:childTnLst>
                                    <p:animEffect transition="out" filter="fade">
                                      <p:cBhvr>
                                        <p:cTn id="30" dur="750" tmFilter="0, 0; .2, .5; .8, .5; 1, 0"/>
                                        <p:tgtEl>
                                          <p:spTgt spid="997380"/>
                                        </p:tgtEl>
                                      </p:cBhvr>
                                    </p:animEffect>
                                    <p:animScale>
                                      <p:cBhvr>
                                        <p:cTn id="31" dur="375" autoRev="1" fill="hold"/>
                                        <p:tgtEl>
                                          <p:spTgt spid="997380"/>
                                        </p:tgtEl>
                                      </p:cBhvr>
                                      <p:by x="105000" y="105000"/>
                                    </p:animScale>
                                  </p:childTnLst>
                                </p:cTn>
                              </p:par>
                            </p:childTnLst>
                          </p:cTn>
                        </p:par>
                        <p:par>
                          <p:cTn id="32" fill="hold">
                            <p:stCondLst>
                              <p:cond delay="4250"/>
                            </p:stCondLst>
                            <p:childTnLst>
                              <p:par>
                                <p:cTn id="33" presetID="3" presetClass="emph" presetSubtype="2" fill="hold" grpId="2" nodeType="afterEffect">
                                  <p:stCondLst>
                                    <p:cond delay="0"/>
                                  </p:stCondLst>
                                  <p:childTnLst>
                                    <p:animClr clrSpc="rgb" dir="cw">
                                      <p:cBhvr override="childStyle">
                                        <p:cTn id="34" dur="750" fill="hold"/>
                                        <p:tgtEl>
                                          <p:spTgt spid="997380"/>
                                        </p:tgtEl>
                                        <p:attrNameLst>
                                          <p:attrName>style.color</p:attrName>
                                        </p:attrNameLst>
                                      </p:cBhvr>
                                      <p:to>
                                        <a:schemeClr val="accent2"/>
                                      </p:to>
                                    </p:animClr>
                                  </p:childTnLst>
                                </p:cTn>
                              </p:par>
                            </p:childTnLst>
                          </p:cTn>
                        </p:par>
                        <p:par>
                          <p:cTn id="35" fill="hold">
                            <p:stCondLst>
                              <p:cond delay="5000"/>
                            </p:stCondLst>
                            <p:childTnLst>
                              <p:par>
                                <p:cTn id="36" presetID="53" presetClass="entr" presetSubtype="16"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5500"/>
                            </p:stCondLst>
                            <p:childTnLst>
                              <p:par>
                                <p:cTn id="47" presetID="50" presetClass="entr" presetSubtype="0" decel="10000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strVal val="#ppt_w+.3"/>
                                          </p:val>
                                        </p:tav>
                                        <p:tav tm="100000">
                                          <p:val>
                                            <p:strVal val="#ppt_w"/>
                                          </p:val>
                                        </p:tav>
                                      </p:tavLst>
                                    </p:anim>
                                    <p:anim calcmode="lin" valueType="num">
                                      <p:cBhvr>
                                        <p:cTn id="50" dur="1000" fill="hold"/>
                                        <p:tgtEl>
                                          <p:spTgt spid="12"/>
                                        </p:tgtEl>
                                        <p:attrNameLst>
                                          <p:attrName>ppt_h</p:attrName>
                                        </p:attrNameLst>
                                      </p:cBhvr>
                                      <p:tavLst>
                                        <p:tav tm="0">
                                          <p:val>
                                            <p:strVal val="#ppt_h"/>
                                          </p:val>
                                        </p:tav>
                                        <p:tav tm="100000">
                                          <p:val>
                                            <p:strVal val="#ppt_h"/>
                                          </p:val>
                                        </p:tav>
                                      </p:tavLst>
                                    </p:anim>
                                    <p:animEffect transition="in" filter="fade">
                                      <p:cBhvr>
                                        <p:cTn id="51" dur="1000"/>
                                        <p:tgtEl>
                                          <p:spTgt spid="12"/>
                                        </p:tgtEl>
                                      </p:cBhvr>
                                    </p:animEffect>
                                  </p:childTnLst>
                                </p:cTn>
                              </p:par>
                            </p:childTnLst>
                          </p:cTn>
                        </p:par>
                        <p:par>
                          <p:cTn id="52" fill="hold">
                            <p:stCondLst>
                              <p:cond delay="6500"/>
                            </p:stCondLst>
                            <p:childTnLst>
                              <p:par>
                                <p:cTn id="53" presetID="42"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1000" fill="hold"/>
                                        <p:tgtEl>
                                          <p:spTgt spid="8"/>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26" presetClass="emph" presetSubtype="0" fill="hold" grpId="1" nodeType="afterEffect">
                                  <p:stCondLst>
                                    <p:cond delay="0"/>
                                  </p:stCondLst>
                                  <p:childTnLst>
                                    <p:animEffect transition="out" filter="fade">
                                      <p:cBhvr>
                                        <p:cTn id="60" dur="750" tmFilter="0, 0; .2, .5; .8, .5; 1, 0"/>
                                        <p:tgtEl>
                                          <p:spTgt spid="8"/>
                                        </p:tgtEl>
                                      </p:cBhvr>
                                    </p:animEffect>
                                    <p:animScale>
                                      <p:cBhvr>
                                        <p:cTn id="61" dur="375" autoRev="1" fill="hold"/>
                                        <p:tgtEl>
                                          <p:spTgt spid="8"/>
                                        </p:tgtEl>
                                      </p:cBhvr>
                                      <p:by x="105000" y="105000"/>
                                    </p:animScale>
                                  </p:childTnLst>
                                </p:cTn>
                              </p:par>
                            </p:childTnLst>
                          </p:cTn>
                        </p:par>
                        <p:par>
                          <p:cTn id="62" fill="hold">
                            <p:stCondLst>
                              <p:cond delay="8250"/>
                            </p:stCondLst>
                            <p:childTnLst>
                              <p:par>
                                <p:cTn id="63" presetID="3" presetClass="emph" presetSubtype="2" fill="hold" grpId="2" nodeType="afterEffect">
                                  <p:stCondLst>
                                    <p:cond delay="0"/>
                                  </p:stCondLst>
                                  <p:childTnLst>
                                    <p:animClr clrSpc="rgb" dir="cw">
                                      <p:cBhvr override="childStyle">
                                        <p:cTn id="64" dur="750" fill="hold"/>
                                        <p:tgtEl>
                                          <p:spTgt spid="8"/>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7380" grpId="0"/>
      <p:bldP spid="997380" grpId="1"/>
      <p:bldP spid="997380" grpId="2"/>
      <p:bldP spid="997381" grpId="0"/>
      <p:bldP spid="6" grpId="0"/>
      <p:bldP spid="8" grpId="0"/>
      <p:bldP spid="8" grpId="1"/>
      <p:bldP spid="8" grpId="2"/>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1475" name="组合 16"/>
          <p:cNvGrpSpPr>
            <a:grpSpLocks/>
          </p:cNvGrpSpPr>
          <p:nvPr/>
        </p:nvGrpSpPr>
        <p:grpSpPr bwMode="auto">
          <a:xfrm>
            <a:off x="2388984" y="1762632"/>
            <a:ext cx="1599864" cy="1806787"/>
            <a:chOff x="807109" y="1397447"/>
            <a:chExt cx="1441450" cy="2048192"/>
          </a:xfrm>
        </p:grpSpPr>
        <p:pic>
          <p:nvPicPr>
            <p:cNvPr id="1001476" name="图片 10" descr="IE.png"/>
            <p:cNvPicPr>
              <a:picLocks noChangeAspect="1"/>
            </p:cNvPicPr>
            <p:nvPr/>
          </p:nvPicPr>
          <p:blipFill>
            <a:blip r:embed="rId3" cstate="print"/>
            <a:srcRect/>
            <a:stretch>
              <a:fillRect/>
            </a:stretch>
          </p:blipFill>
          <p:spPr bwMode="auto">
            <a:xfrm>
              <a:off x="849126" y="1397447"/>
              <a:ext cx="1278846" cy="1222316"/>
            </a:xfrm>
            <a:prstGeom prst="rect">
              <a:avLst/>
            </a:prstGeom>
            <a:noFill/>
            <a:ln w="9525">
              <a:noFill/>
              <a:miter lim="800000"/>
              <a:headEnd/>
              <a:tailEnd/>
            </a:ln>
          </p:spPr>
        </p:pic>
        <p:sp>
          <p:nvSpPr>
            <p:cNvPr id="1001477" name="TextBox 8"/>
            <p:cNvSpPr txBox="1">
              <a:spLocks noChangeArrowheads="1"/>
            </p:cNvSpPr>
            <p:nvPr/>
          </p:nvSpPr>
          <p:spPr bwMode="auto">
            <a:xfrm>
              <a:off x="807109" y="3024259"/>
              <a:ext cx="1441450" cy="421380"/>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网页浏览</a:t>
              </a:r>
            </a:p>
          </p:txBody>
        </p:sp>
      </p:grpSp>
      <p:grpSp>
        <p:nvGrpSpPr>
          <p:cNvPr id="1001478" name="组合 17"/>
          <p:cNvGrpSpPr>
            <a:grpSpLocks/>
          </p:cNvGrpSpPr>
          <p:nvPr/>
        </p:nvGrpSpPr>
        <p:grpSpPr bwMode="auto">
          <a:xfrm>
            <a:off x="4896143" y="1556792"/>
            <a:ext cx="1677025" cy="2012627"/>
            <a:chOff x="3583934" y="1324025"/>
            <a:chExt cx="1783044" cy="2059374"/>
          </a:xfrm>
        </p:grpSpPr>
        <p:pic>
          <p:nvPicPr>
            <p:cNvPr id="1001479" name="图片 7" descr="20084915104038794.png"/>
            <p:cNvPicPr>
              <a:picLocks noChangeAspect="1"/>
            </p:cNvPicPr>
            <p:nvPr/>
          </p:nvPicPr>
          <p:blipFill>
            <a:blip r:embed="rId4" cstate="print"/>
            <a:srcRect/>
            <a:stretch>
              <a:fillRect/>
            </a:stretch>
          </p:blipFill>
          <p:spPr bwMode="auto">
            <a:xfrm>
              <a:off x="3583934" y="1324025"/>
              <a:ext cx="1783044" cy="1399930"/>
            </a:xfrm>
            <a:prstGeom prst="rect">
              <a:avLst/>
            </a:prstGeom>
            <a:noFill/>
            <a:ln w="9525">
              <a:noFill/>
              <a:miter lim="800000"/>
              <a:headEnd/>
              <a:tailEnd/>
            </a:ln>
          </p:spPr>
        </p:pic>
        <p:sp>
          <p:nvSpPr>
            <p:cNvPr id="1001480" name="TextBox 11"/>
            <p:cNvSpPr txBox="1">
              <a:spLocks noChangeArrowheads="1"/>
            </p:cNvSpPr>
            <p:nvPr/>
          </p:nvSpPr>
          <p:spPr bwMode="auto">
            <a:xfrm>
              <a:off x="3863226" y="2962230"/>
              <a:ext cx="1439862" cy="421169"/>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文件下载</a:t>
              </a:r>
            </a:p>
          </p:txBody>
        </p:sp>
      </p:grpSp>
      <p:grpSp>
        <p:nvGrpSpPr>
          <p:cNvPr id="1001481" name="组合 18"/>
          <p:cNvGrpSpPr>
            <a:grpSpLocks/>
          </p:cNvGrpSpPr>
          <p:nvPr/>
        </p:nvGrpSpPr>
        <p:grpSpPr bwMode="auto">
          <a:xfrm>
            <a:off x="7234606" y="1203083"/>
            <a:ext cx="2410557" cy="2426973"/>
            <a:chOff x="6070600" y="962025"/>
            <a:chExt cx="2562225" cy="2483655"/>
          </a:xfrm>
        </p:grpSpPr>
        <p:pic>
          <p:nvPicPr>
            <p:cNvPr id="1001482" name="图片 9" descr="PP19.png"/>
            <p:cNvPicPr>
              <a:picLocks noChangeAspect="1"/>
            </p:cNvPicPr>
            <p:nvPr/>
          </p:nvPicPr>
          <p:blipFill>
            <a:blip r:embed="rId5" cstate="print"/>
            <a:srcRect/>
            <a:stretch>
              <a:fillRect/>
            </a:stretch>
          </p:blipFill>
          <p:spPr bwMode="auto">
            <a:xfrm>
              <a:off x="6070600" y="962025"/>
              <a:ext cx="2562225" cy="2278063"/>
            </a:xfrm>
            <a:prstGeom prst="rect">
              <a:avLst/>
            </a:prstGeom>
            <a:noFill/>
            <a:ln w="9525">
              <a:noFill/>
              <a:miter lim="800000"/>
              <a:headEnd/>
              <a:tailEnd/>
            </a:ln>
          </p:spPr>
        </p:pic>
        <p:sp>
          <p:nvSpPr>
            <p:cNvPr id="1001483" name="TextBox 12"/>
            <p:cNvSpPr txBox="1">
              <a:spLocks noChangeArrowheads="1"/>
            </p:cNvSpPr>
            <p:nvPr/>
          </p:nvSpPr>
          <p:spPr bwMode="auto">
            <a:xfrm>
              <a:off x="6804025" y="3024458"/>
              <a:ext cx="1439863" cy="421222"/>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文件共享</a:t>
              </a:r>
            </a:p>
          </p:txBody>
        </p:sp>
      </p:grpSp>
      <p:grpSp>
        <p:nvGrpSpPr>
          <p:cNvPr id="1001487" name="组合 20"/>
          <p:cNvGrpSpPr>
            <a:grpSpLocks/>
          </p:cNvGrpSpPr>
          <p:nvPr/>
        </p:nvGrpSpPr>
        <p:grpSpPr bwMode="auto">
          <a:xfrm>
            <a:off x="4908013" y="3926240"/>
            <a:ext cx="1680913" cy="2200041"/>
            <a:chOff x="3613529" y="3727747"/>
            <a:chExt cx="1787759" cy="2252909"/>
          </a:xfrm>
        </p:grpSpPr>
        <p:pic>
          <p:nvPicPr>
            <p:cNvPr id="1001488" name="Picture 3" descr="E:\文档资料\2508个水晶图\[208]系统图标\63.png"/>
            <p:cNvPicPr>
              <a:picLocks noChangeAspect="1" noChangeArrowheads="1"/>
            </p:cNvPicPr>
            <p:nvPr/>
          </p:nvPicPr>
          <p:blipFill>
            <a:blip r:embed="rId6" cstate="print"/>
            <a:srcRect/>
            <a:stretch>
              <a:fillRect/>
            </a:stretch>
          </p:blipFill>
          <p:spPr bwMode="auto">
            <a:xfrm>
              <a:off x="3613529" y="3727747"/>
              <a:ext cx="1787759" cy="1589710"/>
            </a:xfrm>
            <a:prstGeom prst="rect">
              <a:avLst/>
            </a:prstGeom>
            <a:noFill/>
            <a:ln w="9525">
              <a:noFill/>
              <a:miter lim="800000"/>
              <a:headEnd/>
              <a:tailEnd/>
            </a:ln>
          </p:spPr>
        </p:pic>
        <p:sp>
          <p:nvSpPr>
            <p:cNvPr id="1001489" name="TextBox 14"/>
            <p:cNvSpPr txBox="1">
              <a:spLocks noChangeArrowheads="1"/>
            </p:cNvSpPr>
            <p:nvPr/>
          </p:nvSpPr>
          <p:spPr bwMode="auto">
            <a:xfrm>
              <a:off x="3895543" y="5559156"/>
              <a:ext cx="1439862" cy="421500"/>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邮件收发</a:t>
              </a:r>
            </a:p>
          </p:txBody>
        </p:sp>
      </p:grpSp>
      <p:grpSp>
        <p:nvGrpSpPr>
          <p:cNvPr id="1001490" name="组合 21"/>
          <p:cNvGrpSpPr>
            <a:grpSpLocks/>
          </p:cNvGrpSpPr>
          <p:nvPr/>
        </p:nvGrpSpPr>
        <p:grpSpPr bwMode="auto">
          <a:xfrm>
            <a:off x="7636120" y="4108941"/>
            <a:ext cx="1647208" cy="2039308"/>
            <a:chOff x="6497638" y="3935414"/>
            <a:chExt cx="1750634" cy="2088005"/>
          </a:xfrm>
        </p:grpSpPr>
        <p:pic>
          <p:nvPicPr>
            <p:cNvPr id="1001491" name="Picture 4" descr="E:\文档资料\2508个水晶图\[208]系统图标\79.png"/>
            <p:cNvPicPr>
              <a:picLocks noChangeAspect="1" noChangeArrowheads="1"/>
            </p:cNvPicPr>
            <p:nvPr/>
          </p:nvPicPr>
          <p:blipFill>
            <a:blip r:embed="rId7" cstate="print"/>
            <a:srcRect/>
            <a:stretch>
              <a:fillRect/>
            </a:stretch>
          </p:blipFill>
          <p:spPr bwMode="auto">
            <a:xfrm>
              <a:off x="6497638" y="3935414"/>
              <a:ext cx="1750634" cy="1556698"/>
            </a:xfrm>
            <a:prstGeom prst="rect">
              <a:avLst/>
            </a:prstGeom>
            <a:noFill/>
            <a:ln w="9525">
              <a:noFill/>
              <a:miter lim="800000"/>
              <a:headEnd/>
              <a:tailEnd/>
            </a:ln>
          </p:spPr>
        </p:pic>
        <p:sp>
          <p:nvSpPr>
            <p:cNvPr id="1001492" name="TextBox 15"/>
            <p:cNvSpPr txBox="1">
              <a:spLocks noChangeArrowheads="1"/>
            </p:cNvSpPr>
            <p:nvPr/>
          </p:nvSpPr>
          <p:spPr bwMode="auto">
            <a:xfrm>
              <a:off x="6653024" y="5601981"/>
              <a:ext cx="1439862" cy="421438"/>
            </a:xfrm>
            <a:prstGeom prst="rect">
              <a:avLst/>
            </a:prstGeom>
            <a:noFill/>
            <a:ln w="9525">
              <a:noFill/>
              <a:miter lim="800000"/>
              <a:headEnd/>
              <a:tailEnd/>
            </a:ln>
          </p:spPr>
          <p:txBody>
            <a:bodyPr lIns="87335" tIns="43667" rIns="87335" bIns="43667">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即时聊天</a:t>
              </a:r>
            </a:p>
          </p:txBody>
        </p:sp>
      </p:grpSp>
      <p:sp>
        <p:nvSpPr>
          <p:cNvPr id="21" name="Rectangle 2">
            <a:extLst>
              <a:ext uri="{FF2B5EF4-FFF2-40B4-BE49-F238E27FC236}">
                <a16:creationId xmlns="" xmlns:a16="http://schemas.microsoft.com/office/drawing/2014/main" id="{8EE938C2-0D4F-4D05-8B72-933530F019A5}"/>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病毒的传播途径</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6" name="组合 5">
            <a:extLst>
              <a:ext uri="{FF2B5EF4-FFF2-40B4-BE49-F238E27FC236}">
                <a16:creationId xmlns="" xmlns:a16="http://schemas.microsoft.com/office/drawing/2014/main" id="{618F2748-8CF0-466B-B662-B0506EEC8A4E}"/>
              </a:ext>
            </a:extLst>
          </p:cNvPr>
          <p:cNvGrpSpPr/>
          <p:nvPr/>
        </p:nvGrpSpPr>
        <p:grpSpPr>
          <a:xfrm>
            <a:off x="2207885" y="3926240"/>
            <a:ext cx="1810868" cy="2114702"/>
            <a:chOff x="2207885" y="3926240"/>
            <a:chExt cx="1810868" cy="2114702"/>
          </a:xfrm>
        </p:grpSpPr>
        <p:sp>
          <p:nvSpPr>
            <p:cNvPr id="1001486" name="TextBox 13"/>
            <p:cNvSpPr txBox="1">
              <a:spLocks noChangeArrowheads="1"/>
            </p:cNvSpPr>
            <p:nvPr/>
          </p:nvSpPr>
          <p:spPr bwMode="auto">
            <a:xfrm>
              <a:off x="2435618" y="5629333"/>
              <a:ext cx="1583135" cy="411609"/>
            </a:xfrm>
            <a:prstGeom prst="rect">
              <a:avLst/>
            </a:prstGeom>
            <a:noFill/>
            <a:ln w="9525">
              <a:noFill/>
              <a:miter lim="800000"/>
              <a:headEnd/>
              <a:tailEnd/>
            </a:ln>
          </p:spPr>
          <p:txBody>
            <a:bodyPr wrap="square" lIns="87335" tIns="43667" rIns="87335" bIns="43667">
              <a:spAutoFit/>
            </a:bodyPr>
            <a:lstStyle/>
            <a:p>
              <a:pPr defTabSz="429369" hangingPunct="0">
                <a:lnSpc>
                  <a:spcPct val="99000"/>
                </a:lnSpc>
                <a:buClr>
                  <a:srgbClr val="000000"/>
                </a:buClr>
                <a:buSzPct val="45000"/>
              </a:pPr>
              <a:r>
                <a:rPr lang="en-US" altLang="zh-CN" sz="2123" b="1" dirty="0">
                  <a:latin typeface="+mn-lt"/>
                  <a:ea typeface="微软雅黑" panose="020B0503020204020204" pitchFamily="34" charset="-122"/>
                  <a:cs typeface="+mn-ea"/>
                  <a:sym typeface="+mn-lt"/>
                </a:rPr>
                <a:t>U</a:t>
              </a:r>
              <a:r>
                <a:rPr lang="zh-CN" altLang="en-US" sz="2123" b="1" dirty="0">
                  <a:latin typeface="+mn-lt"/>
                  <a:ea typeface="微软雅黑" panose="020B0503020204020204" pitchFamily="34" charset="-122"/>
                  <a:cs typeface="+mn-ea"/>
                  <a:sym typeface="+mn-lt"/>
                </a:rPr>
                <a:t>盘滥用</a:t>
              </a:r>
            </a:p>
          </p:txBody>
        </p:sp>
        <p:pic>
          <p:nvPicPr>
            <p:cNvPr id="5" name="图片 4">
              <a:extLst>
                <a:ext uri="{FF2B5EF4-FFF2-40B4-BE49-F238E27FC236}">
                  <a16:creationId xmlns="" xmlns:a16="http://schemas.microsoft.com/office/drawing/2014/main" id="{EA395655-72CE-4626-B0DA-3FA507CECC2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07885" y="3926240"/>
              <a:ext cx="1652934" cy="1652934"/>
            </a:xfrm>
            <a:prstGeom prst="rect">
              <a:avLst/>
            </a:prstGeom>
          </p:spPr>
        </p:pic>
      </p:grpSp>
    </p:spTree>
  </p:cSld>
  <p:clrMapOvr>
    <a:masterClrMapping/>
  </p:clrMapOvr>
  <p:transition spd="slow" advTm="723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3"/>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1475"/>
                                        </p:tgtEl>
                                        <p:attrNameLst>
                                          <p:attrName>style.visibility</p:attrName>
                                        </p:attrNameLst>
                                      </p:cBhvr>
                                      <p:to>
                                        <p:strVal val="visible"/>
                                      </p:to>
                                    </p:set>
                                    <p:anim calcmode="lin" valueType="num">
                                      <p:cBhvr>
                                        <p:cTn id="13" dur="500" fill="hold"/>
                                        <p:tgtEl>
                                          <p:spTgt spid="1001475"/>
                                        </p:tgtEl>
                                        <p:attrNameLst>
                                          <p:attrName>ppt_w</p:attrName>
                                        </p:attrNameLst>
                                      </p:cBhvr>
                                      <p:tavLst>
                                        <p:tav tm="0">
                                          <p:val>
                                            <p:fltVal val="0"/>
                                          </p:val>
                                        </p:tav>
                                        <p:tav tm="100000">
                                          <p:val>
                                            <p:strVal val="#ppt_w"/>
                                          </p:val>
                                        </p:tav>
                                      </p:tavLst>
                                    </p:anim>
                                    <p:anim calcmode="lin" valueType="num">
                                      <p:cBhvr>
                                        <p:cTn id="14" dur="500" fill="hold"/>
                                        <p:tgtEl>
                                          <p:spTgt spid="1001475"/>
                                        </p:tgtEl>
                                        <p:attrNameLst>
                                          <p:attrName>ppt_h</p:attrName>
                                        </p:attrNameLst>
                                      </p:cBhvr>
                                      <p:tavLst>
                                        <p:tav tm="0">
                                          <p:val>
                                            <p:fltVal val="0"/>
                                          </p:val>
                                        </p:tav>
                                        <p:tav tm="100000">
                                          <p:val>
                                            <p:strVal val="#ppt_h"/>
                                          </p:val>
                                        </p:tav>
                                      </p:tavLst>
                                    </p:anim>
                                    <p:animEffect transition="in" filter="fade">
                                      <p:cBhvr>
                                        <p:cTn id="15" dur="500"/>
                                        <p:tgtEl>
                                          <p:spTgt spid="1001475"/>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1001475"/>
                                        </p:tgtEl>
                                      </p:cBhvr>
                                    </p:animEffect>
                                    <p:animScale>
                                      <p:cBhvr>
                                        <p:cTn id="19" dur="250" autoRev="1" fill="hold"/>
                                        <p:tgtEl>
                                          <p:spTgt spid="1001475"/>
                                        </p:tgtEl>
                                      </p:cBhvr>
                                      <p:by x="105000" y="105000"/>
                                    </p:animScale>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01478"/>
                                        </p:tgtEl>
                                        <p:attrNameLst>
                                          <p:attrName>style.visibility</p:attrName>
                                        </p:attrNameLst>
                                      </p:cBhvr>
                                      <p:to>
                                        <p:strVal val="visible"/>
                                      </p:to>
                                    </p:set>
                                    <p:anim calcmode="lin" valueType="num">
                                      <p:cBhvr>
                                        <p:cTn id="23" dur="500" fill="hold"/>
                                        <p:tgtEl>
                                          <p:spTgt spid="1001478"/>
                                        </p:tgtEl>
                                        <p:attrNameLst>
                                          <p:attrName>ppt_w</p:attrName>
                                        </p:attrNameLst>
                                      </p:cBhvr>
                                      <p:tavLst>
                                        <p:tav tm="0">
                                          <p:val>
                                            <p:fltVal val="0"/>
                                          </p:val>
                                        </p:tav>
                                        <p:tav tm="100000">
                                          <p:val>
                                            <p:strVal val="#ppt_w"/>
                                          </p:val>
                                        </p:tav>
                                      </p:tavLst>
                                    </p:anim>
                                    <p:anim calcmode="lin" valueType="num">
                                      <p:cBhvr>
                                        <p:cTn id="24" dur="500" fill="hold"/>
                                        <p:tgtEl>
                                          <p:spTgt spid="1001478"/>
                                        </p:tgtEl>
                                        <p:attrNameLst>
                                          <p:attrName>ppt_h</p:attrName>
                                        </p:attrNameLst>
                                      </p:cBhvr>
                                      <p:tavLst>
                                        <p:tav tm="0">
                                          <p:val>
                                            <p:fltVal val="0"/>
                                          </p:val>
                                        </p:tav>
                                        <p:tav tm="100000">
                                          <p:val>
                                            <p:strVal val="#ppt_h"/>
                                          </p:val>
                                        </p:tav>
                                      </p:tavLst>
                                    </p:anim>
                                    <p:animEffect transition="in" filter="fade">
                                      <p:cBhvr>
                                        <p:cTn id="25" dur="500"/>
                                        <p:tgtEl>
                                          <p:spTgt spid="1001478"/>
                                        </p:tgtEl>
                                      </p:cBhvr>
                                    </p:animEffect>
                                  </p:childTnLst>
                                </p:cTn>
                              </p:par>
                            </p:childTnLst>
                          </p:cTn>
                        </p:par>
                        <p:par>
                          <p:cTn id="26" fill="hold">
                            <p:stCondLst>
                              <p:cond delay="2500"/>
                            </p:stCondLst>
                            <p:childTnLst>
                              <p:par>
                                <p:cTn id="27" presetID="26" presetClass="emph" presetSubtype="0" fill="hold" nodeType="afterEffect">
                                  <p:stCondLst>
                                    <p:cond delay="0"/>
                                  </p:stCondLst>
                                  <p:childTnLst>
                                    <p:animEffect transition="out" filter="fade">
                                      <p:cBhvr>
                                        <p:cTn id="28" dur="500" tmFilter="0, 0; .2, .5; .8, .5; 1, 0"/>
                                        <p:tgtEl>
                                          <p:spTgt spid="1001478"/>
                                        </p:tgtEl>
                                      </p:cBhvr>
                                    </p:animEffect>
                                    <p:animScale>
                                      <p:cBhvr>
                                        <p:cTn id="29" dur="250" autoRev="1" fill="hold"/>
                                        <p:tgtEl>
                                          <p:spTgt spid="1001478"/>
                                        </p:tgtEl>
                                      </p:cBhvr>
                                      <p:by x="105000" y="105000"/>
                                    </p:animScale>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01481"/>
                                        </p:tgtEl>
                                        <p:attrNameLst>
                                          <p:attrName>style.visibility</p:attrName>
                                        </p:attrNameLst>
                                      </p:cBhvr>
                                      <p:to>
                                        <p:strVal val="visible"/>
                                      </p:to>
                                    </p:set>
                                    <p:anim calcmode="lin" valueType="num">
                                      <p:cBhvr>
                                        <p:cTn id="33" dur="500" fill="hold"/>
                                        <p:tgtEl>
                                          <p:spTgt spid="1001481"/>
                                        </p:tgtEl>
                                        <p:attrNameLst>
                                          <p:attrName>ppt_w</p:attrName>
                                        </p:attrNameLst>
                                      </p:cBhvr>
                                      <p:tavLst>
                                        <p:tav tm="0">
                                          <p:val>
                                            <p:fltVal val="0"/>
                                          </p:val>
                                        </p:tav>
                                        <p:tav tm="100000">
                                          <p:val>
                                            <p:strVal val="#ppt_w"/>
                                          </p:val>
                                        </p:tav>
                                      </p:tavLst>
                                    </p:anim>
                                    <p:anim calcmode="lin" valueType="num">
                                      <p:cBhvr>
                                        <p:cTn id="34" dur="500" fill="hold"/>
                                        <p:tgtEl>
                                          <p:spTgt spid="1001481"/>
                                        </p:tgtEl>
                                        <p:attrNameLst>
                                          <p:attrName>ppt_h</p:attrName>
                                        </p:attrNameLst>
                                      </p:cBhvr>
                                      <p:tavLst>
                                        <p:tav tm="0">
                                          <p:val>
                                            <p:fltVal val="0"/>
                                          </p:val>
                                        </p:tav>
                                        <p:tav tm="100000">
                                          <p:val>
                                            <p:strVal val="#ppt_h"/>
                                          </p:val>
                                        </p:tav>
                                      </p:tavLst>
                                    </p:anim>
                                    <p:animEffect transition="in" filter="fade">
                                      <p:cBhvr>
                                        <p:cTn id="35" dur="500"/>
                                        <p:tgtEl>
                                          <p:spTgt spid="1001481"/>
                                        </p:tgtEl>
                                      </p:cBhvr>
                                    </p:animEffect>
                                  </p:childTnLst>
                                </p:cTn>
                              </p:par>
                            </p:childTnLst>
                          </p:cTn>
                        </p:par>
                        <p:par>
                          <p:cTn id="36" fill="hold">
                            <p:stCondLst>
                              <p:cond delay="3500"/>
                            </p:stCondLst>
                            <p:childTnLst>
                              <p:par>
                                <p:cTn id="37" presetID="26" presetClass="emph" presetSubtype="0" fill="hold" nodeType="afterEffect">
                                  <p:stCondLst>
                                    <p:cond delay="0"/>
                                  </p:stCondLst>
                                  <p:childTnLst>
                                    <p:animEffect transition="out" filter="fade">
                                      <p:cBhvr>
                                        <p:cTn id="38" dur="500" tmFilter="0, 0; .2, .5; .8, .5; 1, 0"/>
                                        <p:tgtEl>
                                          <p:spTgt spid="1001481"/>
                                        </p:tgtEl>
                                      </p:cBhvr>
                                    </p:animEffect>
                                    <p:animScale>
                                      <p:cBhvr>
                                        <p:cTn id="39" dur="250" autoRev="1" fill="hold"/>
                                        <p:tgtEl>
                                          <p:spTgt spid="1001481"/>
                                        </p:tgtEl>
                                      </p:cBhvr>
                                      <p:by x="105000" y="105000"/>
                                    </p:animScale>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childTnLst>
                          </p:cTn>
                        </p:par>
                        <p:par>
                          <p:cTn id="46" fill="hold">
                            <p:stCondLst>
                              <p:cond delay="4500"/>
                            </p:stCondLst>
                            <p:childTnLst>
                              <p:par>
                                <p:cTn id="47" presetID="26" presetClass="emph" presetSubtype="0" fill="hold" nodeType="afterEffect">
                                  <p:stCondLst>
                                    <p:cond delay="0"/>
                                  </p:stCondLst>
                                  <p:childTnLst>
                                    <p:animEffect transition="out" filter="fade">
                                      <p:cBhvr>
                                        <p:cTn id="48" dur="500" tmFilter="0, 0; .2, .5; .8, .5; 1, 0"/>
                                        <p:tgtEl>
                                          <p:spTgt spid="6"/>
                                        </p:tgtEl>
                                      </p:cBhvr>
                                    </p:animEffect>
                                    <p:animScale>
                                      <p:cBhvr>
                                        <p:cTn id="49" dur="250" autoRev="1" fill="hold"/>
                                        <p:tgtEl>
                                          <p:spTgt spid="6"/>
                                        </p:tgtEl>
                                      </p:cBhvr>
                                      <p:by x="105000" y="105000"/>
                                    </p:animScale>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001487"/>
                                        </p:tgtEl>
                                        <p:attrNameLst>
                                          <p:attrName>style.visibility</p:attrName>
                                        </p:attrNameLst>
                                      </p:cBhvr>
                                      <p:to>
                                        <p:strVal val="visible"/>
                                      </p:to>
                                    </p:set>
                                    <p:anim calcmode="lin" valueType="num">
                                      <p:cBhvr>
                                        <p:cTn id="53" dur="500" fill="hold"/>
                                        <p:tgtEl>
                                          <p:spTgt spid="1001487"/>
                                        </p:tgtEl>
                                        <p:attrNameLst>
                                          <p:attrName>ppt_w</p:attrName>
                                        </p:attrNameLst>
                                      </p:cBhvr>
                                      <p:tavLst>
                                        <p:tav tm="0">
                                          <p:val>
                                            <p:fltVal val="0"/>
                                          </p:val>
                                        </p:tav>
                                        <p:tav tm="100000">
                                          <p:val>
                                            <p:strVal val="#ppt_w"/>
                                          </p:val>
                                        </p:tav>
                                      </p:tavLst>
                                    </p:anim>
                                    <p:anim calcmode="lin" valueType="num">
                                      <p:cBhvr>
                                        <p:cTn id="54" dur="500" fill="hold"/>
                                        <p:tgtEl>
                                          <p:spTgt spid="1001487"/>
                                        </p:tgtEl>
                                        <p:attrNameLst>
                                          <p:attrName>ppt_h</p:attrName>
                                        </p:attrNameLst>
                                      </p:cBhvr>
                                      <p:tavLst>
                                        <p:tav tm="0">
                                          <p:val>
                                            <p:fltVal val="0"/>
                                          </p:val>
                                        </p:tav>
                                        <p:tav tm="100000">
                                          <p:val>
                                            <p:strVal val="#ppt_h"/>
                                          </p:val>
                                        </p:tav>
                                      </p:tavLst>
                                    </p:anim>
                                    <p:animEffect transition="in" filter="fade">
                                      <p:cBhvr>
                                        <p:cTn id="55" dur="500"/>
                                        <p:tgtEl>
                                          <p:spTgt spid="1001487"/>
                                        </p:tgtEl>
                                      </p:cBhvr>
                                    </p:animEffect>
                                  </p:childTnLst>
                                </p:cTn>
                              </p:par>
                            </p:childTnLst>
                          </p:cTn>
                        </p:par>
                        <p:par>
                          <p:cTn id="56" fill="hold">
                            <p:stCondLst>
                              <p:cond delay="5500"/>
                            </p:stCondLst>
                            <p:childTnLst>
                              <p:par>
                                <p:cTn id="57" presetID="26" presetClass="emph" presetSubtype="0" fill="hold" nodeType="afterEffect">
                                  <p:stCondLst>
                                    <p:cond delay="0"/>
                                  </p:stCondLst>
                                  <p:childTnLst>
                                    <p:animEffect transition="out" filter="fade">
                                      <p:cBhvr>
                                        <p:cTn id="58" dur="500" tmFilter="0, 0; .2, .5; .8, .5; 1, 0"/>
                                        <p:tgtEl>
                                          <p:spTgt spid="1001487"/>
                                        </p:tgtEl>
                                      </p:cBhvr>
                                    </p:animEffect>
                                    <p:animScale>
                                      <p:cBhvr>
                                        <p:cTn id="59" dur="250" autoRev="1" fill="hold"/>
                                        <p:tgtEl>
                                          <p:spTgt spid="1001487"/>
                                        </p:tgtEl>
                                      </p:cBhvr>
                                      <p:by x="105000" y="105000"/>
                                    </p:animScale>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1001490"/>
                                        </p:tgtEl>
                                        <p:attrNameLst>
                                          <p:attrName>style.visibility</p:attrName>
                                        </p:attrNameLst>
                                      </p:cBhvr>
                                      <p:to>
                                        <p:strVal val="visible"/>
                                      </p:to>
                                    </p:set>
                                    <p:anim calcmode="lin" valueType="num">
                                      <p:cBhvr>
                                        <p:cTn id="63" dur="500" fill="hold"/>
                                        <p:tgtEl>
                                          <p:spTgt spid="1001490"/>
                                        </p:tgtEl>
                                        <p:attrNameLst>
                                          <p:attrName>ppt_w</p:attrName>
                                        </p:attrNameLst>
                                      </p:cBhvr>
                                      <p:tavLst>
                                        <p:tav tm="0">
                                          <p:val>
                                            <p:fltVal val="0"/>
                                          </p:val>
                                        </p:tav>
                                        <p:tav tm="100000">
                                          <p:val>
                                            <p:strVal val="#ppt_w"/>
                                          </p:val>
                                        </p:tav>
                                      </p:tavLst>
                                    </p:anim>
                                    <p:anim calcmode="lin" valueType="num">
                                      <p:cBhvr>
                                        <p:cTn id="64" dur="500" fill="hold"/>
                                        <p:tgtEl>
                                          <p:spTgt spid="1001490"/>
                                        </p:tgtEl>
                                        <p:attrNameLst>
                                          <p:attrName>ppt_h</p:attrName>
                                        </p:attrNameLst>
                                      </p:cBhvr>
                                      <p:tavLst>
                                        <p:tav tm="0">
                                          <p:val>
                                            <p:fltVal val="0"/>
                                          </p:val>
                                        </p:tav>
                                        <p:tav tm="100000">
                                          <p:val>
                                            <p:strVal val="#ppt_h"/>
                                          </p:val>
                                        </p:tav>
                                      </p:tavLst>
                                    </p:anim>
                                    <p:animEffect transition="in" filter="fade">
                                      <p:cBhvr>
                                        <p:cTn id="65" dur="500"/>
                                        <p:tgtEl>
                                          <p:spTgt spid="1001490"/>
                                        </p:tgtEl>
                                      </p:cBhvr>
                                    </p:animEffect>
                                  </p:childTnLst>
                                </p:cTn>
                              </p:par>
                            </p:childTnLst>
                          </p:cTn>
                        </p:par>
                        <p:par>
                          <p:cTn id="66" fill="hold">
                            <p:stCondLst>
                              <p:cond delay="6500"/>
                            </p:stCondLst>
                            <p:childTnLst>
                              <p:par>
                                <p:cTn id="67" presetID="26" presetClass="emph" presetSubtype="0" fill="hold" nodeType="afterEffect">
                                  <p:stCondLst>
                                    <p:cond delay="0"/>
                                  </p:stCondLst>
                                  <p:childTnLst>
                                    <p:animEffect transition="out" filter="fade">
                                      <p:cBhvr>
                                        <p:cTn id="68" dur="500" tmFilter="0, 0; .2, .5; .8, .5; 1, 0"/>
                                        <p:tgtEl>
                                          <p:spTgt spid="1001490"/>
                                        </p:tgtEl>
                                      </p:cBhvr>
                                    </p:animEffect>
                                    <p:animScale>
                                      <p:cBhvr>
                                        <p:cTn id="69" dur="250" autoRev="1" fill="hold"/>
                                        <p:tgtEl>
                                          <p:spTgt spid="100149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DA796A52-8539-45D5-B9F3-2E7D9110B0AB}"/>
              </a:ext>
            </a:extLst>
          </p:cNvPr>
          <p:cNvGrpSpPr/>
          <p:nvPr/>
        </p:nvGrpSpPr>
        <p:grpSpPr>
          <a:xfrm>
            <a:off x="2801371" y="4514449"/>
            <a:ext cx="2076449" cy="1945870"/>
            <a:chOff x="2801371" y="4514449"/>
            <a:chExt cx="2076449" cy="1945870"/>
          </a:xfrm>
        </p:grpSpPr>
        <p:pic>
          <p:nvPicPr>
            <p:cNvPr id="1003525" name="Picture 2" descr="D:\常用PNG\Security%20-%20Error.png"/>
            <p:cNvPicPr>
              <a:picLocks noChangeAspect="1" noChangeArrowheads="1"/>
            </p:cNvPicPr>
            <p:nvPr/>
          </p:nvPicPr>
          <p:blipFill>
            <a:blip r:embed="rId3" cstate="print"/>
            <a:srcRect/>
            <a:stretch>
              <a:fillRect/>
            </a:stretch>
          </p:blipFill>
          <p:spPr bwMode="auto">
            <a:xfrm>
              <a:off x="2962930" y="4514449"/>
              <a:ext cx="1474177" cy="1359877"/>
            </a:xfrm>
            <a:prstGeom prst="rect">
              <a:avLst/>
            </a:prstGeom>
            <a:noFill/>
            <a:ln w="9525">
              <a:noFill/>
              <a:miter lim="800000"/>
              <a:headEnd/>
              <a:tailEnd/>
            </a:ln>
          </p:spPr>
        </p:pic>
        <p:sp>
          <p:nvSpPr>
            <p:cNvPr id="1003527" name="TextBox 7"/>
            <p:cNvSpPr txBox="1">
              <a:spLocks noChangeArrowheads="1"/>
            </p:cNvSpPr>
            <p:nvPr/>
          </p:nvSpPr>
          <p:spPr bwMode="auto">
            <a:xfrm>
              <a:off x="2801371" y="5982794"/>
              <a:ext cx="2076449" cy="477525"/>
            </a:xfrm>
            <a:prstGeom prst="rect">
              <a:avLst/>
            </a:prstGeom>
            <a:noFill/>
            <a:ln w="9525">
              <a:noFill/>
              <a:miter lim="800000"/>
              <a:headEnd/>
              <a:tailEnd/>
            </a:ln>
          </p:spPr>
          <p:txBody>
            <a:bodyPr lIns="82889" tIns="41445" rIns="82889" bIns="41445">
              <a:spAutoFit/>
            </a:bodyPr>
            <a:lstStyle/>
            <a:p>
              <a:pPr defTabSz="429369" hangingPunct="0">
                <a:lnSpc>
                  <a:spcPct val="99000"/>
                </a:lnSpc>
                <a:buClr>
                  <a:srgbClr val="000000"/>
                </a:buClr>
                <a:buSzPct val="45000"/>
              </a:pPr>
              <a:r>
                <a:rPr lang="zh-CN" altLang="en-US" sz="2585" b="1" dirty="0">
                  <a:latin typeface="+mn-lt"/>
                  <a:ea typeface="微软雅黑" panose="020B0503020204020204" pitchFamily="34" charset="-122"/>
                  <a:cs typeface="+mn-ea"/>
                  <a:sym typeface="+mn-lt"/>
                </a:rPr>
                <a:t>防病毒软件</a:t>
              </a:r>
            </a:p>
          </p:txBody>
        </p:sp>
      </p:grpSp>
      <p:grpSp>
        <p:nvGrpSpPr>
          <p:cNvPr id="9" name="组合 8">
            <a:extLst>
              <a:ext uri="{FF2B5EF4-FFF2-40B4-BE49-F238E27FC236}">
                <a16:creationId xmlns="" xmlns:a16="http://schemas.microsoft.com/office/drawing/2014/main" id="{3FD44BD6-01D2-42FE-AE67-0D63D6A835BF}"/>
              </a:ext>
            </a:extLst>
          </p:cNvPr>
          <p:cNvGrpSpPr/>
          <p:nvPr/>
        </p:nvGrpSpPr>
        <p:grpSpPr>
          <a:xfrm>
            <a:off x="7099791" y="4104545"/>
            <a:ext cx="2512818" cy="2285233"/>
            <a:chOff x="7099791" y="4104545"/>
            <a:chExt cx="2512818" cy="2285233"/>
          </a:xfrm>
        </p:grpSpPr>
        <p:sp>
          <p:nvSpPr>
            <p:cNvPr id="1003528" name="TextBox 8"/>
            <p:cNvSpPr txBox="1">
              <a:spLocks noChangeArrowheads="1"/>
            </p:cNvSpPr>
            <p:nvPr/>
          </p:nvSpPr>
          <p:spPr bwMode="auto">
            <a:xfrm>
              <a:off x="7536160" y="5912253"/>
              <a:ext cx="2076449" cy="477525"/>
            </a:xfrm>
            <a:prstGeom prst="rect">
              <a:avLst/>
            </a:prstGeom>
            <a:noFill/>
            <a:ln w="9525">
              <a:noFill/>
              <a:miter lim="800000"/>
              <a:headEnd/>
              <a:tailEnd/>
            </a:ln>
          </p:spPr>
          <p:txBody>
            <a:bodyPr lIns="82889" tIns="41445" rIns="82889" bIns="41445">
              <a:spAutoFit/>
            </a:bodyPr>
            <a:lstStyle/>
            <a:p>
              <a:pPr defTabSz="429369" hangingPunct="0">
                <a:lnSpc>
                  <a:spcPct val="99000"/>
                </a:lnSpc>
                <a:buClr>
                  <a:srgbClr val="000000"/>
                </a:buClr>
                <a:buSzPct val="45000"/>
              </a:pPr>
              <a:r>
                <a:rPr lang="zh-CN" altLang="en-US" sz="2585" b="1" dirty="0">
                  <a:latin typeface="+mn-lt"/>
                  <a:ea typeface="微软雅黑" panose="020B0503020204020204" pitchFamily="34" charset="-122"/>
                  <a:cs typeface="+mn-ea"/>
                  <a:sym typeface="+mn-lt"/>
                </a:rPr>
                <a:t>其他不正常</a:t>
              </a:r>
            </a:p>
          </p:txBody>
        </p:sp>
        <p:pic>
          <p:nvPicPr>
            <p:cNvPr id="1003529" name="Picture 1" descr="D:\PPT素材\8aab1edf6d88ab1a5882dde1副本.png"/>
            <p:cNvPicPr>
              <a:picLocks noChangeAspect="1" noChangeArrowheads="1"/>
            </p:cNvPicPr>
            <p:nvPr/>
          </p:nvPicPr>
          <p:blipFill>
            <a:blip r:embed="rId4" cstate="print"/>
            <a:srcRect/>
            <a:stretch>
              <a:fillRect/>
            </a:stretch>
          </p:blipFill>
          <p:spPr bwMode="auto">
            <a:xfrm>
              <a:off x="7099791" y="4104545"/>
              <a:ext cx="2310911" cy="1736480"/>
            </a:xfrm>
            <a:prstGeom prst="rect">
              <a:avLst/>
            </a:prstGeom>
            <a:noFill/>
            <a:ln w="9525">
              <a:noFill/>
              <a:miter lim="800000"/>
              <a:headEnd/>
              <a:tailEnd/>
            </a:ln>
          </p:spPr>
        </p:pic>
      </p:grpSp>
      <p:sp>
        <p:nvSpPr>
          <p:cNvPr id="11" name="Rectangle 2">
            <a:extLst>
              <a:ext uri="{FF2B5EF4-FFF2-40B4-BE49-F238E27FC236}">
                <a16:creationId xmlns="" xmlns:a16="http://schemas.microsoft.com/office/drawing/2014/main" id="{7CE7F89E-A60D-4F7A-BA90-8473ACB3A335}"/>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如何判断计算机是否感染病毒</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6" name="组合 5">
            <a:extLst>
              <a:ext uri="{FF2B5EF4-FFF2-40B4-BE49-F238E27FC236}">
                <a16:creationId xmlns="" xmlns:a16="http://schemas.microsoft.com/office/drawing/2014/main" id="{EEEBA7A9-974E-4C42-96CE-59AD64429C4B}"/>
              </a:ext>
            </a:extLst>
          </p:cNvPr>
          <p:cNvGrpSpPr/>
          <p:nvPr/>
        </p:nvGrpSpPr>
        <p:grpSpPr>
          <a:xfrm>
            <a:off x="2533204" y="1788243"/>
            <a:ext cx="3773365" cy="2188824"/>
            <a:chOff x="2533204" y="1788243"/>
            <a:chExt cx="3773365" cy="2188824"/>
          </a:xfrm>
        </p:grpSpPr>
        <p:sp>
          <p:nvSpPr>
            <p:cNvPr id="1003530" name="TextBox 10"/>
            <p:cNvSpPr txBox="1">
              <a:spLocks noChangeArrowheads="1"/>
            </p:cNvSpPr>
            <p:nvPr/>
          </p:nvSpPr>
          <p:spPr bwMode="auto">
            <a:xfrm>
              <a:off x="2533204" y="3499542"/>
              <a:ext cx="3773365" cy="477525"/>
            </a:xfrm>
            <a:prstGeom prst="rect">
              <a:avLst/>
            </a:prstGeom>
            <a:noFill/>
            <a:ln w="9525">
              <a:noFill/>
              <a:miter lim="800000"/>
              <a:headEnd/>
              <a:tailEnd/>
            </a:ln>
          </p:spPr>
          <p:txBody>
            <a:bodyPr lIns="82889" tIns="41445" rIns="82889" bIns="41445">
              <a:spAutoFit/>
            </a:bodyPr>
            <a:lstStyle/>
            <a:p>
              <a:pPr defTabSz="429369" hangingPunct="0">
                <a:lnSpc>
                  <a:spcPct val="99000"/>
                </a:lnSpc>
                <a:buClr>
                  <a:srgbClr val="000000"/>
                </a:buClr>
                <a:buSzPct val="45000"/>
              </a:pPr>
              <a:r>
                <a:rPr lang="zh-CN" altLang="en-US" sz="2585" b="1" dirty="0">
                  <a:latin typeface="+mn-lt"/>
                  <a:ea typeface="微软雅黑" panose="020B0503020204020204" pitchFamily="34" charset="-122"/>
                  <a:cs typeface="+mn-ea"/>
                  <a:sym typeface="+mn-lt"/>
                </a:rPr>
                <a:t>计算机或网络速度变慢</a:t>
              </a:r>
            </a:p>
          </p:txBody>
        </p:sp>
        <p:pic>
          <p:nvPicPr>
            <p:cNvPr id="3" name="图片 2">
              <a:extLst>
                <a:ext uri="{FF2B5EF4-FFF2-40B4-BE49-F238E27FC236}">
                  <a16:creationId xmlns="" xmlns:a16="http://schemas.microsoft.com/office/drawing/2014/main" id="{C3EFF282-EB4C-4E5F-A880-E1974F6E25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711624" y="1788243"/>
              <a:ext cx="3450967" cy="1400418"/>
            </a:xfrm>
            <a:prstGeom prst="rect">
              <a:avLst/>
            </a:prstGeom>
          </p:spPr>
        </p:pic>
      </p:grpSp>
      <p:grpSp>
        <p:nvGrpSpPr>
          <p:cNvPr id="7" name="组合 6">
            <a:extLst>
              <a:ext uri="{FF2B5EF4-FFF2-40B4-BE49-F238E27FC236}">
                <a16:creationId xmlns="" xmlns:a16="http://schemas.microsoft.com/office/drawing/2014/main" id="{7F99CF47-4B8D-415E-B9F5-7266751D1F84}"/>
              </a:ext>
            </a:extLst>
          </p:cNvPr>
          <p:cNvGrpSpPr/>
          <p:nvPr/>
        </p:nvGrpSpPr>
        <p:grpSpPr>
          <a:xfrm>
            <a:off x="6563460" y="1720031"/>
            <a:ext cx="3282461" cy="2186495"/>
            <a:chOff x="6563460" y="1720031"/>
            <a:chExt cx="3282461" cy="2186495"/>
          </a:xfrm>
        </p:grpSpPr>
        <p:sp>
          <p:nvSpPr>
            <p:cNvPr id="1003526" name="TextBox 6"/>
            <p:cNvSpPr txBox="1">
              <a:spLocks noChangeArrowheads="1"/>
            </p:cNvSpPr>
            <p:nvPr/>
          </p:nvSpPr>
          <p:spPr bwMode="auto">
            <a:xfrm>
              <a:off x="6563460" y="3429001"/>
              <a:ext cx="3282461" cy="477525"/>
            </a:xfrm>
            <a:prstGeom prst="rect">
              <a:avLst/>
            </a:prstGeom>
            <a:noFill/>
            <a:ln w="9525">
              <a:noFill/>
              <a:miter lim="800000"/>
              <a:headEnd/>
              <a:tailEnd/>
            </a:ln>
          </p:spPr>
          <p:txBody>
            <a:bodyPr lIns="82889" tIns="41445" rIns="82889" bIns="41445">
              <a:spAutoFit/>
            </a:bodyPr>
            <a:lstStyle/>
            <a:p>
              <a:pPr defTabSz="429369" hangingPunct="0">
                <a:lnSpc>
                  <a:spcPct val="99000"/>
                </a:lnSpc>
                <a:buClr>
                  <a:srgbClr val="000000"/>
                </a:buClr>
                <a:buSzPct val="45000"/>
              </a:pPr>
              <a:r>
                <a:rPr lang="zh-CN" altLang="en-US" sz="2585" b="1" dirty="0">
                  <a:latin typeface="+mn-lt"/>
                  <a:ea typeface="微软雅黑" panose="020B0503020204020204" pitchFamily="34" charset="-122"/>
                  <a:cs typeface="+mn-ea"/>
                  <a:sym typeface="+mn-lt"/>
                </a:rPr>
                <a:t>出现异常进程或文件</a:t>
              </a:r>
            </a:p>
          </p:txBody>
        </p:sp>
        <p:pic>
          <p:nvPicPr>
            <p:cNvPr id="5" name="图片 4">
              <a:extLst>
                <a:ext uri="{FF2B5EF4-FFF2-40B4-BE49-F238E27FC236}">
                  <a16:creationId xmlns="" xmlns:a16="http://schemas.microsoft.com/office/drawing/2014/main" id="{6D26569A-D034-4524-9140-1D6026BF40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9594" y="1720031"/>
              <a:ext cx="1536842" cy="1536842"/>
            </a:xfrm>
            <a:prstGeom prst="rect">
              <a:avLst/>
            </a:prstGeom>
          </p:spPr>
        </p:pic>
      </p:grpSp>
    </p:spTree>
  </p:cSld>
  <p:clrMapOvr>
    <a:masterClrMapping/>
  </p:clrMapOvr>
  <p:transition spd="slow" advTm="2295">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6"/>
                                        </p:tgtEl>
                                      </p:cBhvr>
                                    </p:animEffect>
                                    <p:animScale>
                                      <p:cBhvr>
                                        <p:cTn id="19" dur="250" autoRev="1" fill="hold"/>
                                        <p:tgtEl>
                                          <p:spTgt spid="6"/>
                                        </p:tgtEl>
                                      </p:cBhvr>
                                      <p:by x="105000" y="105000"/>
                                    </p:animScale>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500"/>
                            </p:stCondLst>
                            <p:childTnLst>
                              <p:par>
                                <p:cTn id="27" presetID="26" presetClass="emph" presetSubtype="0" fill="hold" nodeType="afterEffect">
                                  <p:stCondLst>
                                    <p:cond delay="0"/>
                                  </p:stCondLst>
                                  <p:childTnLst>
                                    <p:animEffect transition="out" filter="fade">
                                      <p:cBhvr>
                                        <p:cTn id="28" dur="500" tmFilter="0, 0; .2, .5; .8, .5; 1, 0"/>
                                        <p:tgtEl>
                                          <p:spTgt spid="7"/>
                                        </p:tgtEl>
                                      </p:cBhvr>
                                    </p:animEffect>
                                    <p:animScale>
                                      <p:cBhvr>
                                        <p:cTn id="29" dur="250" autoRev="1" fill="hold"/>
                                        <p:tgtEl>
                                          <p:spTgt spid="7"/>
                                        </p:tgtEl>
                                      </p:cBhvr>
                                      <p:by x="105000" y="105000"/>
                                    </p:animScale>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26" presetClass="emph" presetSubtype="0" fill="hold" nodeType="afterEffect">
                                  <p:stCondLst>
                                    <p:cond delay="0"/>
                                  </p:stCondLst>
                                  <p:childTnLst>
                                    <p:animEffect transition="out" filter="fade">
                                      <p:cBhvr>
                                        <p:cTn id="38" dur="500" tmFilter="0, 0; .2, .5; .8, .5; 1, 0"/>
                                        <p:tgtEl>
                                          <p:spTgt spid="8"/>
                                        </p:tgtEl>
                                      </p:cBhvr>
                                    </p:animEffect>
                                    <p:animScale>
                                      <p:cBhvr>
                                        <p:cTn id="39" dur="250" autoRev="1" fill="hold"/>
                                        <p:tgtEl>
                                          <p:spTgt spid="8"/>
                                        </p:tgtEl>
                                      </p:cBhvr>
                                      <p:by x="105000" y="105000"/>
                                    </p:animScale>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4500"/>
                            </p:stCondLst>
                            <p:childTnLst>
                              <p:par>
                                <p:cTn id="47" presetID="26" presetClass="emph" presetSubtype="0" fill="hold" nodeType="afterEffect">
                                  <p:stCondLst>
                                    <p:cond delay="0"/>
                                  </p:stCondLst>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547" name="TextBox 2"/>
          <p:cNvSpPr txBox="1">
            <a:spLocks noChangeArrowheads="1"/>
          </p:cNvSpPr>
          <p:nvPr/>
        </p:nvSpPr>
        <p:spPr bwMode="auto">
          <a:xfrm>
            <a:off x="1703512" y="1916832"/>
            <a:ext cx="8103577" cy="2216143"/>
          </a:xfrm>
          <a:prstGeom prst="rect">
            <a:avLst/>
          </a:prstGeom>
          <a:noFill/>
          <a:ln w="9525">
            <a:noFill/>
            <a:miter lim="800000"/>
            <a:headEnd/>
            <a:tailEnd/>
          </a:ln>
        </p:spPr>
        <p:txBody>
          <a:bodyPr lIns="82889" tIns="41445" rIns="82889" bIns="41445">
            <a:spAutoFit/>
          </a:bodyPr>
          <a:lstStyle/>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cs typeface="+mn-ea"/>
                <a:sym typeface="+mn-lt"/>
              </a:rPr>
              <a:t>公司每台电脑都安装了防病毒软件，请检查是否正常启动</a:t>
            </a:r>
            <a:endParaRPr lang="en-US" altLang="zh-CN" b="1" dirty="0">
              <a:latin typeface="微软雅黑" panose="020B0503020204020204" pitchFamily="34" charset="-122"/>
              <a:ea typeface="微软雅黑" panose="020B0503020204020204" pitchFamily="34" charset="-122"/>
              <a:cs typeface="+mn-ea"/>
              <a:sym typeface="+mn-lt"/>
            </a:endParaRP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cs typeface="+mn-ea"/>
                <a:sym typeface="+mn-lt"/>
              </a:rPr>
              <a:t>及时升级，定期全盘扫描</a:t>
            </a:r>
            <a:endParaRPr lang="en-US" altLang="zh-CN" b="1" dirty="0">
              <a:latin typeface="微软雅黑" panose="020B0503020204020204" pitchFamily="34" charset="-122"/>
              <a:ea typeface="微软雅黑" panose="020B0503020204020204" pitchFamily="34" charset="-122"/>
              <a:cs typeface="+mn-ea"/>
              <a:sym typeface="+mn-lt"/>
            </a:endParaRP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cs typeface="+mn-ea"/>
                <a:sym typeface="+mn-lt"/>
              </a:rPr>
              <a:t>开启防病毒软件所有功能</a:t>
            </a:r>
            <a:endParaRPr lang="en-US" altLang="zh-CN" b="1" dirty="0">
              <a:latin typeface="微软雅黑" panose="020B0503020204020204" pitchFamily="34" charset="-122"/>
              <a:ea typeface="微软雅黑" panose="020B0503020204020204" pitchFamily="34" charset="-122"/>
              <a:cs typeface="+mn-ea"/>
              <a:sym typeface="+mn-lt"/>
            </a:endParaRP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微软雅黑" panose="020B0503020204020204" pitchFamily="34" charset="-122"/>
                <a:ea typeface="微软雅黑" panose="020B0503020204020204" pitchFamily="34" charset="-122"/>
                <a:cs typeface="+mn-ea"/>
                <a:sym typeface="+mn-lt"/>
              </a:rPr>
              <a:t>浏览网站需小心，不要随意安装控件</a:t>
            </a:r>
            <a:endParaRPr lang="en-US" altLang="zh-CN" b="1" dirty="0">
              <a:latin typeface="微软雅黑" panose="020B0503020204020204" pitchFamily="34" charset="-122"/>
              <a:ea typeface="微软雅黑" panose="020B0503020204020204" pitchFamily="34" charset="-122"/>
              <a:cs typeface="+mn-ea"/>
              <a:sym typeface="+mn-lt"/>
            </a:endParaRPr>
          </a:p>
        </p:txBody>
      </p:sp>
      <p:sp>
        <p:nvSpPr>
          <p:cNvPr id="5" name="Rectangle 2">
            <a:extLst>
              <a:ext uri="{FF2B5EF4-FFF2-40B4-BE49-F238E27FC236}">
                <a16:creationId xmlns="" xmlns:a16="http://schemas.microsoft.com/office/drawing/2014/main" id="{447BEF26-0CCE-45ED-AB0C-780C3CDBF23C}"/>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防范电脑病毒注意事项</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grpSp>
        <p:nvGrpSpPr>
          <p:cNvPr id="9" name="组合 8">
            <a:extLst>
              <a:ext uri="{FF2B5EF4-FFF2-40B4-BE49-F238E27FC236}">
                <a16:creationId xmlns="" xmlns:a16="http://schemas.microsoft.com/office/drawing/2014/main" id="{33742150-2251-4C9B-AE0E-0779637B252E}"/>
              </a:ext>
            </a:extLst>
          </p:cNvPr>
          <p:cNvGrpSpPr/>
          <p:nvPr/>
        </p:nvGrpSpPr>
        <p:grpSpPr>
          <a:xfrm>
            <a:off x="1127448" y="4797152"/>
            <a:ext cx="10584160" cy="1152128"/>
            <a:chOff x="1127448" y="4797152"/>
            <a:chExt cx="10584160" cy="1152128"/>
          </a:xfrm>
        </p:grpSpPr>
        <p:sp>
          <p:nvSpPr>
            <p:cNvPr id="8" name="矩形: 圆角 7">
              <a:extLst>
                <a:ext uri="{FF2B5EF4-FFF2-40B4-BE49-F238E27FC236}">
                  <a16:creationId xmlns="" xmlns:a16="http://schemas.microsoft.com/office/drawing/2014/main" id="{46B43BC3-281F-4988-96EC-AF4D056CDA65}"/>
                </a:ext>
              </a:extLst>
            </p:cNvPr>
            <p:cNvSpPr/>
            <p:nvPr/>
          </p:nvSpPr>
          <p:spPr bwMode="auto">
            <a:xfrm>
              <a:off x="1127448" y="4797152"/>
              <a:ext cx="10153128" cy="1152128"/>
            </a:xfrm>
            <a:prstGeom prst="roundRect">
              <a:avLst/>
            </a:prstGeom>
            <a:solidFill>
              <a:schemeClr val="bg1">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4" name="TextBox 3"/>
            <p:cNvSpPr txBox="1"/>
            <p:nvPr/>
          </p:nvSpPr>
          <p:spPr>
            <a:xfrm>
              <a:off x="2567608" y="5078697"/>
              <a:ext cx="9144000" cy="546945"/>
            </a:xfrm>
            <a:prstGeom prst="rect">
              <a:avLst/>
            </a:prstGeom>
            <a:noFill/>
          </p:spPr>
          <p:txBody>
            <a:bodyPr wrap="square" rtlCol="0">
              <a:spAutoFit/>
            </a:bodyPr>
            <a:lstStyle/>
            <a:p>
              <a:r>
                <a:rPr lang="zh-CN" altLang="en-US" sz="2954" b="1" dirty="0">
                  <a:solidFill>
                    <a:srgbClr val="FF0000"/>
                  </a:solidFill>
                  <a:latin typeface="+mn-lt"/>
                  <a:ea typeface="微软雅黑" panose="020B0503020204020204" pitchFamily="34" charset="-122"/>
                  <a:cs typeface="+mn-ea"/>
                  <a:sym typeface="+mn-lt"/>
                </a:rPr>
                <a:t>感觉电脑不正常了，请拿起电话与网络管理员联系！</a:t>
              </a:r>
              <a:endParaRPr lang="zh-CN" altLang="en-US" dirty="0">
                <a:solidFill>
                  <a:srgbClr val="FF0000"/>
                </a:solidFill>
                <a:latin typeface="+mn-lt"/>
                <a:ea typeface="微软雅黑" panose="020B0503020204020204" pitchFamily="34" charset="-122"/>
                <a:cs typeface="+mn-ea"/>
                <a:sym typeface="+mn-lt"/>
              </a:endParaRPr>
            </a:p>
          </p:txBody>
        </p:sp>
        <p:pic>
          <p:nvPicPr>
            <p:cNvPr id="7" name="图片 6">
              <a:extLst>
                <a:ext uri="{FF2B5EF4-FFF2-40B4-BE49-F238E27FC236}">
                  <a16:creationId xmlns="" xmlns:a16="http://schemas.microsoft.com/office/drawing/2014/main" id="{3FE2BC39-1194-47C3-A2C1-872EB0BC43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5634" y="4890169"/>
              <a:ext cx="863536" cy="863536"/>
            </a:xfrm>
            <a:prstGeom prst="rect">
              <a:avLst/>
            </a:prstGeom>
          </p:spPr>
        </p:pic>
      </p:grpSp>
    </p:spTree>
    <p:custDataLst>
      <p:tags r:id="rId1"/>
    </p:custDataLst>
  </p:cSld>
  <p:clrMapOvr>
    <a:masterClrMapping/>
  </p:clrMapOvr>
  <p:transition spd="slow" advTm="4038">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04547"/>
                                        </p:tgtEl>
                                        <p:attrNameLst>
                                          <p:attrName>style.visibility</p:attrName>
                                        </p:attrNameLst>
                                      </p:cBhvr>
                                      <p:to>
                                        <p:strVal val="visible"/>
                                      </p:to>
                                    </p:set>
                                    <p:animEffect transition="in" filter="wipe(left)">
                                      <p:cBhvr>
                                        <p:cTn id="13" dur="500"/>
                                        <p:tgtEl>
                                          <p:spTgt spid="100454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547"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1715" name="图片 46"/>
          <p:cNvPicPr>
            <a:picLocks noChangeAspect="1" noChangeArrowheads="1"/>
          </p:cNvPicPr>
          <p:nvPr/>
        </p:nvPicPr>
        <p:blipFill>
          <a:blip r:embed="rId4" cstate="print"/>
          <a:srcRect/>
          <a:stretch>
            <a:fillRect/>
          </a:stretch>
        </p:blipFill>
        <p:spPr bwMode="auto">
          <a:xfrm>
            <a:off x="1701658" y="1743634"/>
            <a:ext cx="4160228" cy="2382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11716" name="矩形 5"/>
          <p:cNvSpPr>
            <a:spLocks noChangeArrowheads="1"/>
          </p:cNvSpPr>
          <p:nvPr/>
        </p:nvSpPr>
        <p:spPr bwMode="auto">
          <a:xfrm>
            <a:off x="2144820" y="4380037"/>
            <a:ext cx="3165012" cy="407121"/>
          </a:xfrm>
          <a:prstGeom prst="rect">
            <a:avLst/>
          </a:prstGeom>
          <a:noFill/>
          <a:ln w="9525">
            <a:noFill/>
            <a:miter lim="800000"/>
            <a:headEnd/>
            <a:tailEnd/>
          </a:ln>
        </p:spPr>
        <p:txBody>
          <a:bodyPr wrap="none" lIns="82889" tIns="41445" rIns="82889" bIns="41445">
            <a:spAutoFit/>
          </a:bodyPr>
          <a:lstStyle/>
          <a:p>
            <a:pPr defTabSz="429369" hangingPunct="0">
              <a:lnSpc>
                <a:spcPct val="99000"/>
              </a:lnSpc>
              <a:buClr>
                <a:srgbClr val="000000"/>
              </a:buClr>
              <a:buSzPct val="45000"/>
            </a:pPr>
            <a:r>
              <a:rPr lang="zh-CN" altLang="en-US" sz="2123" b="1" dirty="0">
                <a:latin typeface="+mn-lt"/>
                <a:ea typeface="微软雅黑" panose="020B0503020204020204" pitchFamily="34" charset="-122"/>
                <a:cs typeface="+mn-ea"/>
                <a:sym typeface="+mn-lt"/>
              </a:rPr>
              <a:t>网络钓鱼事件的发生情况</a:t>
            </a:r>
          </a:p>
        </p:txBody>
      </p:sp>
      <p:pic>
        <p:nvPicPr>
          <p:cNvPr id="1011717" name="图表 1"/>
          <p:cNvPicPr>
            <a:picLocks noChangeArrowheads="1"/>
          </p:cNvPicPr>
          <p:nvPr/>
        </p:nvPicPr>
        <p:blipFill>
          <a:blip r:embed="rId5" cstate="print"/>
          <a:srcRect b="-24"/>
          <a:stretch>
            <a:fillRect/>
          </a:stretch>
        </p:blipFill>
        <p:spPr bwMode="auto">
          <a:xfrm>
            <a:off x="6168008" y="1743634"/>
            <a:ext cx="5038276" cy="2412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11718" name="矩形 7"/>
          <p:cNvSpPr>
            <a:spLocks noChangeArrowheads="1"/>
          </p:cNvSpPr>
          <p:nvPr/>
        </p:nvSpPr>
        <p:spPr bwMode="auto">
          <a:xfrm>
            <a:off x="6498983" y="4380037"/>
            <a:ext cx="3838274" cy="407121"/>
          </a:xfrm>
          <a:prstGeom prst="rect">
            <a:avLst/>
          </a:prstGeom>
          <a:noFill/>
          <a:ln w="9525">
            <a:noFill/>
            <a:miter lim="800000"/>
            <a:headEnd/>
            <a:tailEnd/>
          </a:ln>
        </p:spPr>
        <p:txBody>
          <a:bodyPr wrap="none" lIns="82889" tIns="41445" rIns="82889" bIns="41445">
            <a:spAutoFit/>
          </a:bodyPr>
          <a:lstStyle/>
          <a:p>
            <a:pPr defTabSz="429369" hangingPunct="0">
              <a:lnSpc>
                <a:spcPct val="99000"/>
              </a:lnSpc>
              <a:buClr>
                <a:srgbClr val="000000"/>
              </a:buClr>
              <a:buSzPct val="45000"/>
            </a:pPr>
            <a:r>
              <a:rPr lang="en-US" altLang="zh-CN" sz="2123" b="1" dirty="0">
                <a:latin typeface="+mn-lt"/>
                <a:ea typeface="微软雅黑" panose="020B0503020204020204" pitchFamily="34" charset="-122"/>
                <a:cs typeface="+mn-ea"/>
                <a:sym typeface="+mn-lt"/>
              </a:rPr>
              <a:t>2009</a:t>
            </a:r>
            <a:r>
              <a:rPr lang="zh-CN" altLang="en-US" sz="2123" b="1" dirty="0">
                <a:latin typeface="+mn-lt"/>
                <a:ea typeface="微软雅黑" panose="020B0503020204020204" pitchFamily="34" charset="-122"/>
                <a:cs typeface="+mn-ea"/>
                <a:sym typeface="+mn-lt"/>
              </a:rPr>
              <a:t>年网络钓鱼网站举报情况</a:t>
            </a:r>
          </a:p>
        </p:txBody>
      </p:sp>
      <p:grpSp>
        <p:nvGrpSpPr>
          <p:cNvPr id="8" name="组合 7">
            <a:extLst>
              <a:ext uri="{FF2B5EF4-FFF2-40B4-BE49-F238E27FC236}">
                <a16:creationId xmlns="" xmlns:a16="http://schemas.microsoft.com/office/drawing/2014/main" id="{44350099-C89B-4F63-A5A4-BDB26CC1064B}"/>
              </a:ext>
            </a:extLst>
          </p:cNvPr>
          <p:cNvGrpSpPr/>
          <p:nvPr/>
        </p:nvGrpSpPr>
        <p:grpSpPr>
          <a:xfrm>
            <a:off x="1343472" y="5157192"/>
            <a:ext cx="10584160" cy="1152128"/>
            <a:chOff x="1127448" y="4797152"/>
            <a:chExt cx="10584160" cy="1152128"/>
          </a:xfrm>
        </p:grpSpPr>
        <p:sp>
          <p:nvSpPr>
            <p:cNvPr id="9" name="矩形: 圆角 8">
              <a:extLst>
                <a:ext uri="{FF2B5EF4-FFF2-40B4-BE49-F238E27FC236}">
                  <a16:creationId xmlns="" xmlns:a16="http://schemas.microsoft.com/office/drawing/2014/main" id="{6C5D5F1E-DF73-494E-93F8-C03463CD7262}"/>
                </a:ext>
              </a:extLst>
            </p:cNvPr>
            <p:cNvSpPr/>
            <p:nvPr/>
          </p:nvSpPr>
          <p:spPr bwMode="auto">
            <a:xfrm>
              <a:off x="1127448" y="4797152"/>
              <a:ext cx="10153128" cy="1152128"/>
            </a:xfrm>
            <a:prstGeom prst="roundRect">
              <a:avLst/>
            </a:prstGeom>
            <a:solidFill>
              <a:schemeClr val="bg1">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Tahoma" panose="020B0604030504040204" pitchFamily="34" charset="0"/>
              </a:endParaRPr>
            </a:p>
          </p:txBody>
        </p:sp>
        <p:sp>
          <p:nvSpPr>
            <p:cNvPr id="10" name="TextBox 3">
              <a:extLst>
                <a:ext uri="{FF2B5EF4-FFF2-40B4-BE49-F238E27FC236}">
                  <a16:creationId xmlns="" xmlns:a16="http://schemas.microsoft.com/office/drawing/2014/main" id="{A150950C-A045-4CF1-AEE5-490AF7DA9EFE}"/>
                </a:ext>
              </a:extLst>
            </p:cNvPr>
            <p:cNvSpPr txBox="1"/>
            <p:nvPr/>
          </p:nvSpPr>
          <p:spPr>
            <a:xfrm>
              <a:off x="2567608" y="5078697"/>
              <a:ext cx="9144000" cy="546945"/>
            </a:xfrm>
            <a:prstGeom prst="rect">
              <a:avLst/>
            </a:prstGeom>
            <a:noFill/>
          </p:spPr>
          <p:txBody>
            <a:bodyPr wrap="square" rtlCol="0">
              <a:spAutoFit/>
            </a:bodyPr>
            <a:lstStyle/>
            <a:p>
              <a:r>
                <a:rPr lang="zh-CN" altLang="en-US" sz="2954" b="1" dirty="0">
                  <a:solidFill>
                    <a:srgbClr val="FF0000"/>
                  </a:solidFill>
                  <a:latin typeface="+mn-lt"/>
                  <a:ea typeface="微软雅黑" panose="020B0503020204020204" pitchFamily="34" charset="-122"/>
                  <a:cs typeface="+mn-ea"/>
                  <a:sym typeface="+mn-lt"/>
                </a:rPr>
                <a:t>收到异常邮件，请拿起电话与网络管理员联系！</a:t>
              </a:r>
              <a:endParaRPr lang="zh-CN" altLang="en-US" dirty="0">
                <a:solidFill>
                  <a:srgbClr val="FF0000"/>
                </a:solidFill>
                <a:latin typeface="+mn-lt"/>
                <a:ea typeface="微软雅黑" panose="020B0503020204020204" pitchFamily="34" charset="-122"/>
                <a:cs typeface="+mn-ea"/>
                <a:sym typeface="+mn-lt"/>
              </a:endParaRPr>
            </a:p>
          </p:txBody>
        </p:sp>
        <p:pic>
          <p:nvPicPr>
            <p:cNvPr id="11" name="图片 10">
              <a:extLst>
                <a:ext uri="{FF2B5EF4-FFF2-40B4-BE49-F238E27FC236}">
                  <a16:creationId xmlns="" xmlns:a16="http://schemas.microsoft.com/office/drawing/2014/main" id="{2C917312-A030-451B-908E-9CE2038573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5634" y="4890169"/>
              <a:ext cx="863536" cy="863536"/>
            </a:xfrm>
            <a:prstGeom prst="rect">
              <a:avLst/>
            </a:prstGeom>
          </p:spPr>
        </p:pic>
      </p:grpSp>
      <p:sp>
        <p:nvSpPr>
          <p:cNvPr id="12" name="Rectangle 2">
            <a:extLst>
              <a:ext uri="{FF2B5EF4-FFF2-40B4-BE49-F238E27FC236}">
                <a16:creationId xmlns="" xmlns:a16="http://schemas.microsoft.com/office/drawing/2014/main" id="{364B249A-F043-4BD5-81D1-E76980967664}"/>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网络钓鱼事件数据</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cSld>
  <p:clrMapOvr>
    <a:masterClrMapping/>
  </p:clrMapOvr>
  <p:transition spd="slow" advTm="2441">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11715"/>
                                        </p:tgtEl>
                                        <p:attrNameLst>
                                          <p:attrName>style.visibility</p:attrName>
                                        </p:attrNameLst>
                                      </p:cBhvr>
                                      <p:to>
                                        <p:strVal val="visible"/>
                                      </p:to>
                                    </p:set>
                                    <p:animEffect transition="in" filter="fade">
                                      <p:cBhvr>
                                        <p:cTn id="13" dur="1000"/>
                                        <p:tgtEl>
                                          <p:spTgt spid="1011715"/>
                                        </p:tgtEl>
                                      </p:cBhvr>
                                    </p:animEffect>
                                    <p:anim calcmode="lin" valueType="num">
                                      <p:cBhvr>
                                        <p:cTn id="14" dur="1000" fill="hold"/>
                                        <p:tgtEl>
                                          <p:spTgt spid="1011715"/>
                                        </p:tgtEl>
                                        <p:attrNameLst>
                                          <p:attrName>ppt_x</p:attrName>
                                        </p:attrNameLst>
                                      </p:cBhvr>
                                      <p:tavLst>
                                        <p:tav tm="0">
                                          <p:val>
                                            <p:strVal val="#ppt_x"/>
                                          </p:val>
                                        </p:tav>
                                        <p:tav tm="100000">
                                          <p:val>
                                            <p:strVal val="#ppt_x"/>
                                          </p:val>
                                        </p:tav>
                                      </p:tavLst>
                                    </p:anim>
                                    <p:anim calcmode="lin" valueType="num">
                                      <p:cBhvr>
                                        <p:cTn id="15" dur="1000" fill="hold"/>
                                        <p:tgtEl>
                                          <p:spTgt spid="10117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11716"/>
                                        </p:tgtEl>
                                        <p:attrNameLst>
                                          <p:attrName>style.visibility</p:attrName>
                                        </p:attrNameLst>
                                      </p:cBhvr>
                                      <p:to>
                                        <p:strVal val="visible"/>
                                      </p:to>
                                    </p:set>
                                    <p:animEffect transition="in" filter="fade">
                                      <p:cBhvr>
                                        <p:cTn id="19" dur="1000"/>
                                        <p:tgtEl>
                                          <p:spTgt spid="1011716"/>
                                        </p:tgtEl>
                                      </p:cBhvr>
                                    </p:animEffect>
                                    <p:anim calcmode="lin" valueType="num">
                                      <p:cBhvr>
                                        <p:cTn id="20" dur="1000" fill="hold"/>
                                        <p:tgtEl>
                                          <p:spTgt spid="1011716"/>
                                        </p:tgtEl>
                                        <p:attrNameLst>
                                          <p:attrName>ppt_x</p:attrName>
                                        </p:attrNameLst>
                                      </p:cBhvr>
                                      <p:tavLst>
                                        <p:tav tm="0">
                                          <p:val>
                                            <p:strVal val="#ppt_x"/>
                                          </p:val>
                                        </p:tav>
                                        <p:tav tm="100000">
                                          <p:val>
                                            <p:strVal val="#ppt_x"/>
                                          </p:val>
                                        </p:tav>
                                      </p:tavLst>
                                    </p:anim>
                                    <p:anim calcmode="lin" valueType="num">
                                      <p:cBhvr>
                                        <p:cTn id="21" dur="1000" fill="hold"/>
                                        <p:tgtEl>
                                          <p:spTgt spid="10117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011717"/>
                                        </p:tgtEl>
                                        <p:attrNameLst>
                                          <p:attrName>style.visibility</p:attrName>
                                        </p:attrNameLst>
                                      </p:cBhvr>
                                      <p:to>
                                        <p:strVal val="visible"/>
                                      </p:to>
                                    </p:set>
                                    <p:animEffect transition="in" filter="fade">
                                      <p:cBhvr>
                                        <p:cTn id="25" dur="1000"/>
                                        <p:tgtEl>
                                          <p:spTgt spid="1011717"/>
                                        </p:tgtEl>
                                      </p:cBhvr>
                                    </p:animEffect>
                                    <p:anim calcmode="lin" valueType="num">
                                      <p:cBhvr>
                                        <p:cTn id="26" dur="1000" fill="hold"/>
                                        <p:tgtEl>
                                          <p:spTgt spid="1011717"/>
                                        </p:tgtEl>
                                        <p:attrNameLst>
                                          <p:attrName>ppt_x</p:attrName>
                                        </p:attrNameLst>
                                      </p:cBhvr>
                                      <p:tavLst>
                                        <p:tav tm="0">
                                          <p:val>
                                            <p:strVal val="#ppt_x"/>
                                          </p:val>
                                        </p:tav>
                                        <p:tav tm="100000">
                                          <p:val>
                                            <p:strVal val="#ppt_x"/>
                                          </p:val>
                                        </p:tav>
                                      </p:tavLst>
                                    </p:anim>
                                    <p:anim calcmode="lin" valueType="num">
                                      <p:cBhvr>
                                        <p:cTn id="27" dur="1000" fill="hold"/>
                                        <p:tgtEl>
                                          <p:spTgt spid="10117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011718"/>
                                        </p:tgtEl>
                                        <p:attrNameLst>
                                          <p:attrName>style.visibility</p:attrName>
                                        </p:attrNameLst>
                                      </p:cBhvr>
                                      <p:to>
                                        <p:strVal val="visible"/>
                                      </p:to>
                                    </p:set>
                                    <p:animEffect transition="in" filter="fade">
                                      <p:cBhvr>
                                        <p:cTn id="31" dur="1000"/>
                                        <p:tgtEl>
                                          <p:spTgt spid="1011718"/>
                                        </p:tgtEl>
                                      </p:cBhvr>
                                    </p:animEffect>
                                    <p:anim calcmode="lin" valueType="num">
                                      <p:cBhvr>
                                        <p:cTn id="32" dur="1000" fill="hold"/>
                                        <p:tgtEl>
                                          <p:spTgt spid="1011718"/>
                                        </p:tgtEl>
                                        <p:attrNameLst>
                                          <p:attrName>ppt_x</p:attrName>
                                        </p:attrNameLst>
                                      </p:cBhvr>
                                      <p:tavLst>
                                        <p:tav tm="0">
                                          <p:val>
                                            <p:strVal val="#ppt_x"/>
                                          </p:val>
                                        </p:tav>
                                        <p:tav tm="100000">
                                          <p:val>
                                            <p:strVal val="#ppt_x"/>
                                          </p:val>
                                        </p:tav>
                                      </p:tavLst>
                                    </p:anim>
                                    <p:anim calcmode="lin" valueType="num">
                                      <p:cBhvr>
                                        <p:cTn id="33" dur="1000" fill="hold"/>
                                        <p:tgtEl>
                                          <p:spTgt spid="10117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5500"/>
                            </p:stCondLst>
                            <p:childTnLst>
                              <p:par>
                                <p:cTn id="39" presetID="26" presetClass="emph" presetSubtype="0" fill="hold" nodeType="afterEffect">
                                  <p:stCondLst>
                                    <p:cond delay="0"/>
                                  </p:stCondLst>
                                  <p:childTnLst>
                                    <p:animEffect transition="out" filter="fade">
                                      <p:cBhvr>
                                        <p:cTn id="40" dur="500" tmFilter="0, 0; .2, .5; .8, .5; 1, 0"/>
                                        <p:tgtEl>
                                          <p:spTgt spid="8"/>
                                        </p:tgtEl>
                                      </p:cBhvr>
                                    </p:animEffect>
                                    <p:animScale>
                                      <p:cBhvr>
                                        <p:cTn id="41"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1716" grpId="0"/>
      <p:bldP spid="1011718"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4.png"/>
          <p:cNvPicPr>
            <a:picLocks noChangeAspect="1"/>
          </p:cNvPicPr>
          <p:nvPr/>
        </p:nvPicPr>
        <p:blipFill>
          <a:blip r:embed="rId4" cstate="print"/>
          <a:srcRect/>
          <a:stretch>
            <a:fillRect/>
          </a:stretch>
        </p:blipFill>
        <p:spPr bwMode="auto">
          <a:xfrm>
            <a:off x="774149" y="1394190"/>
            <a:ext cx="5213839" cy="4977912"/>
          </a:xfrm>
          <a:prstGeom prst="rect">
            <a:avLst/>
          </a:prstGeom>
          <a:noFill/>
          <a:ln w="9525">
            <a:noFill/>
            <a:miter lim="800000"/>
            <a:headEnd/>
            <a:tailEnd/>
          </a:ln>
        </p:spPr>
      </p:pic>
      <p:pic>
        <p:nvPicPr>
          <p:cNvPr id="7" name="图片 6" descr="1.jpg"/>
          <p:cNvPicPr>
            <a:picLocks noChangeAspect="1"/>
          </p:cNvPicPr>
          <p:nvPr/>
        </p:nvPicPr>
        <p:blipFill>
          <a:blip r:embed="rId5" cstate="print"/>
          <a:srcRect/>
          <a:stretch>
            <a:fillRect/>
          </a:stretch>
        </p:blipFill>
        <p:spPr bwMode="auto">
          <a:xfrm>
            <a:off x="764455" y="3883146"/>
            <a:ext cx="5832648" cy="2635501"/>
          </a:xfrm>
          <a:prstGeom prst="rect">
            <a:avLst/>
          </a:prstGeom>
          <a:noFill/>
          <a:ln w="9525">
            <a:noFill/>
            <a:miter lim="800000"/>
            <a:headEnd/>
            <a:tailEnd/>
          </a:ln>
        </p:spPr>
      </p:pic>
      <p:pic>
        <p:nvPicPr>
          <p:cNvPr id="8" name="图片 7" descr="未命名.jpg"/>
          <p:cNvPicPr>
            <a:picLocks noChangeAspect="1"/>
          </p:cNvPicPr>
          <p:nvPr/>
        </p:nvPicPr>
        <p:blipFill>
          <a:blip r:embed="rId6" cstate="print"/>
          <a:srcRect/>
          <a:stretch>
            <a:fillRect/>
          </a:stretch>
        </p:blipFill>
        <p:spPr bwMode="auto">
          <a:xfrm>
            <a:off x="6881347" y="1423388"/>
            <a:ext cx="4659422" cy="4780223"/>
          </a:xfrm>
          <a:prstGeom prst="rect">
            <a:avLst/>
          </a:prstGeom>
          <a:noFill/>
          <a:ln w="9525">
            <a:noFill/>
            <a:miter lim="800000"/>
            <a:headEnd/>
            <a:tailEnd/>
          </a:ln>
        </p:spPr>
      </p:pic>
      <p:sp>
        <p:nvSpPr>
          <p:cNvPr id="9" name="Rectangle 2">
            <a:extLst>
              <a:ext uri="{FF2B5EF4-FFF2-40B4-BE49-F238E27FC236}">
                <a16:creationId xmlns="" xmlns:a16="http://schemas.microsoft.com/office/drawing/2014/main" id="{135D709E-B429-40C9-ADEA-87570B243E6A}"/>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邮件安全</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cSld>
  <p:clrMapOvr>
    <a:masterClrMapping/>
  </p:clrMapOvr>
  <p:transition spd="slow" advTm="2251">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8" name="TextBox 5"/>
          <p:cNvSpPr txBox="1">
            <a:spLocks noChangeArrowheads="1"/>
          </p:cNvSpPr>
          <p:nvPr/>
        </p:nvSpPr>
        <p:spPr bwMode="auto">
          <a:xfrm>
            <a:off x="1762022" y="1988840"/>
            <a:ext cx="6624735" cy="3407686"/>
          </a:xfrm>
          <a:prstGeom prst="rect">
            <a:avLst/>
          </a:prstGeom>
          <a:noFill/>
          <a:ln w="9525">
            <a:noFill/>
            <a:miter lim="800000"/>
            <a:headEnd/>
            <a:tailEnd/>
          </a:ln>
        </p:spPr>
        <p:txBody>
          <a:bodyPr wrap="square" lIns="82889" tIns="41445" rIns="82889" bIns="41445">
            <a:spAutoFit/>
          </a:bodyPr>
          <a:lstStyle/>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mn-lt"/>
                <a:ea typeface="微软雅黑" panose="020B0503020204020204" pitchFamily="34" charset="-122"/>
                <a:cs typeface="+mn-ea"/>
                <a:sym typeface="+mn-lt"/>
              </a:rPr>
              <a:t>如果没有经过授权许可请勿在公司电脑上使用</a:t>
            </a:r>
            <a:r>
              <a:rPr lang="en-US" altLang="zh-CN" b="1" dirty="0">
                <a:latin typeface="+mn-lt"/>
                <a:ea typeface="微软雅黑" panose="020B0503020204020204" pitchFamily="34" charset="-122"/>
                <a:cs typeface="+mn-ea"/>
                <a:sym typeface="+mn-lt"/>
              </a:rPr>
              <a:t>U</a:t>
            </a:r>
            <a:r>
              <a:rPr lang="zh-CN" altLang="en-US" b="1" dirty="0">
                <a:latin typeface="+mn-lt"/>
                <a:ea typeface="微软雅黑" panose="020B0503020204020204" pitchFamily="34" charset="-122"/>
                <a:cs typeface="+mn-ea"/>
                <a:sym typeface="+mn-lt"/>
              </a:rPr>
              <a:t>盘等移动存储设备</a:t>
            </a: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mn-lt"/>
                <a:ea typeface="微软雅黑" panose="020B0503020204020204" pitchFamily="34" charset="-122"/>
                <a:cs typeface="+mn-ea"/>
                <a:sym typeface="+mn-lt"/>
              </a:rPr>
              <a:t>请使用完后进行</a:t>
            </a:r>
            <a:r>
              <a:rPr lang="zh-CN" altLang="en-US" b="1" dirty="0">
                <a:solidFill>
                  <a:srgbClr val="FF0000"/>
                </a:solidFill>
                <a:latin typeface="+mn-lt"/>
                <a:ea typeface="微软雅黑" panose="020B0503020204020204" pitchFamily="34" charset="-122"/>
                <a:cs typeface="+mn-ea"/>
                <a:sym typeface="+mn-lt"/>
              </a:rPr>
              <a:t>把文件清除干净</a:t>
            </a:r>
            <a:endParaRPr lang="en-US" altLang="zh-CN" b="1" dirty="0">
              <a:latin typeface="+mn-lt"/>
              <a:ea typeface="微软雅黑" panose="020B0503020204020204" pitchFamily="34" charset="-122"/>
              <a:cs typeface="+mn-ea"/>
              <a:sym typeface="+mn-lt"/>
            </a:endParaRPr>
          </a:p>
          <a:p>
            <a:pPr marL="285750" indent="-285750" defTabSz="429369" hangingPunct="0">
              <a:lnSpc>
                <a:spcPct val="200000"/>
              </a:lnSpc>
              <a:buClr>
                <a:schemeClr val="bg1"/>
              </a:buClr>
              <a:buSzPct val="120000"/>
              <a:buFont typeface="Wingdings" panose="05000000000000000000" pitchFamily="2" charset="2"/>
              <a:buChar char="u"/>
            </a:pPr>
            <a:r>
              <a:rPr lang="zh-CN" altLang="en-US" b="1" dirty="0">
                <a:latin typeface="+mn-lt"/>
                <a:ea typeface="微软雅黑" panose="020B0503020204020204" pitchFamily="34" charset="-122"/>
                <a:cs typeface="+mn-ea"/>
                <a:sym typeface="+mn-lt"/>
              </a:rPr>
              <a:t>请不要在电脑中长期、大量存放涉密文件，防止电脑出现故障给自己和公司带来损失，请大家及时的把重要文件放到公司服务器中，或者备份到安全的存储设备中</a:t>
            </a:r>
          </a:p>
        </p:txBody>
      </p:sp>
      <p:sp>
        <p:nvSpPr>
          <p:cNvPr id="5" name="Rectangle 2">
            <a:extLst>
              <a:ext uri="{FF2B5EF4-FFF2-40B4-BE49-F238E27FC236}">
                <a16:creationId xmlns="" xmlns:a16="http://schemas.microsoft.com/office/drawing/2014/main" id="{55B4C28F-F974-46B5-9F52-459A6DD8D527}"/>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移动存储设备的使用</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pic>
        <p:nvPicPr>
          <p:cNvPr id="3" name="图片 2">
            <a:extLst>
              <a:ext uri="{FF2B5EF4-FFF2-40B4-BE49-F238E27FC236}">
                <a16:creationId xmlns="" xmlns:a16="http://schemas.microsoft.com/office/drawing/2014/main" id="{0CEBFC08-AB90-4776-BC5B-EA8D6830C5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232" y="3212976"/>
            <a:ext cx="3384376" cy="3384376"/>
          </a:xfrm>
          <a:prstGeom prst="rect">
            <a:avLst/>
          </a:prstGeom>
        </p:spPr>
      </p:pic>
    </p:spTree>
  </p:cSld>
  <p:clrMapOvr>
    <a:masterClrMapping/>
  </p:clrMapOvr>
  <p:transition spd="slow" advTm="2757">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035268"/>
                                        </p:tgtEl>
                                        <p:attrNameLst>
                                          <p:attrName>style.visibility</p:attrName>
                                        </p:attrNameLst>
                                      </p:cBhvr>
                                      <p:to>
                                        <p:strVal val="visible"/>
                                      </p:to>
                                    </p:set>
                                    <p:animEffect transition="in" filter="wipe(left)">
                                      <p:cBhvr>
                                        <p:cTn id="17" dur="500"/>
                                        <p:tgtEl>
                                          <p:spTgt spid="1035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8"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5" name="TextBox 5"/>
          <p:cNvSpPr txBox="1">
            <a:spLocks noChangeArrowheads="1"/>
          </p:cNvSpPr>
          <p:nvPr/>
        </p:nvSpPr>
        <p:spPr bwMode="auto">
          <a:xfrm>
            <a:off x="2063552" y="1982891"/>
            <a:ext cx="7797837" cy="1930359"/>
          </a:xfrm>
          <a:prstGeom prst="rect">
            <a:avLst/>
          </a:prstGeom>
          <a:noFill/>
          <a:ln w="9525">
            <a:noFill/>
            <a:miter lim="800000"/>
            <a:headEnd/>
            <a:tailEnd/>
          </a:ln>
        </p:spPr>
        <p:txBody>
          <a:bodyPr wrap="square" lIns="82889" tIns="41445" rIns="82889" bIns="41445">
            <a:spAutoFit/>
          </a:bodyPr>
          <a:lstStyle/>
          <a:p>
            <a:pPr marL="457200" indent="-457200" defTabSz="429369" hangingPunct="0">
              <a:lnSpc>
                <a:spcPct val="200000"/>
              </a:lnSpc>
              <a:buClr>
                <a:schemeClr val="bg1"/>
              </a:buClr>
              <a:buSzPct val="120000"/>
              <a:buFont typeface="Wingdings" panose="05000000000000000000" pitchFamily="2" charset="2"/>
              <a:buChar char="u"/>
            </a:pPr>
            <a:r>
              <a:rPr lang="zh-CN" altLang="en-US" sz="2000" b="1" dirty="0">
                <a:solidFill>
                  <a:schemeClr val="bg1"/>
                </a:solidFill>
                <a:latin typeface="+mn-lt"/>
                <a:ea typeface="微软雅黑" panose="020B0503020204020204" pitchFamily="34" charset="-122"/>
                <a:cs typeface="+mn-ea"/>
                <a:sym typeface="+mn-lt"/>
              </a:rPr>
              <a:t>请勿私自联系第三方维修服务对电脑和外部设备进行维修</a:t>
            </a:r>
          </a:p>
          <a:p>
            <a:pPr marL="457200" indent="-457200" defTabSz="429369" hangingPunct="0">
              <a:lnSpc>
                <a:spcPct val="200000"/>
              </a:lnSpc>
              <a:buClr>
                <a:schemeClr val="bg1"/>
              </a:buClr>
              <a:buSzPct val="120000"/>
              <a:buFont typeface="Wingdings" panose="05000000000000000000" pitchFamily="2" charset="2"/>
              <a:buChar char="u"/>
            </a:pPr>
            <a:r>
              <a:rPr lang="zh-CN" altLang="en-US" sz="2000" b="1" dirty="0">
                <a:solidFill>
                  <a:schemeClr val="bg1"/>
                </a:solidFill>
                <a:latin typeface="+mn-lt"/>
                <a:ea typeface="微软雅黑" panose="020B0503020204020204" pitchFamily="34" charset="-122"/>
                <a:cs typeface="+mn-ea"/>
                <a:sym typeface="+mn-lt"/>
              </a:rPr>
              <a:t>请勿随意抛弃不使用的设备</a:t>
            </a:r>
            <a:endParaRPr lang="en-US" altLang="zh-CN" sz="2000" b="1" dirty="0">
              <a:solidFill>
                <a:schemeClr val="bg1"/>
              </a:solidFill>
              <a:latin typeface="+mn-lt"/>
              <a:ea typeface="微软雅黑" panose="020B0503020204020204" pitchFamily="34" charset="-122"/>
              <a:cs typeface="+mn-ea"/>
              <a:sym typeface="+mn-lt"/>
            </a:endParaRPr>
          </a:p>
          <a:p>
            <a:pPr marL="457200" indent="-457200" defTabSz="429369" hangingPunct="0">
              <a:lnSpc>
                <a:spcPct val="200000"/>
              </a:lnSpc>
              <a:buClr>
                <a:schemeClr val="bg1"/>
              </a:buClr>
              <a:buSzPct val="120000"/>
              <a:buFont typeface="Wingdings" panose="05000000000000000000" pitchFamily="2" charset="2"/>
              <a:buChar char="u"/>
            </a:pPr>
            <a:r>
              <a:rPr lang="zh-CN" altLang="en-US" sz="2000" b="1" dirty="0">
                <a:solidFill>
                  <a:schemeClr val="bg1"/>
                </a:solidFill>
                <a:latin typeface="+mn-lt"/>
                <a:ea typeface="微软雅黑" panose="020B0503020204020204" pitchFamily="34" charset="-122"/>
                <a:cs typeface="+mn-ea"/>
                <a:sym typeface="+mn-lt"/>
              </a:rPr>
              <a:t>不要随意进行消磁，甚至拆解处理</a:t>
            </a:r>
          </a:p>
        </p:txBody>
      </p:sp>
      <p:grpSp>
        <p:nvGrpSpPr>
          <p:cNvPr id="5" name="组合 4">
            <a:extLst>
              <a:ext uri="{FF2B5EF4-FFF2-40B4-BE49-F238E27FC236}">
                <a16:creationId xmlns="" xmlns:a16="http://schemas.microsoft.com/office/drawing/2014/main" id="{56493CDE-243E-4F07-8580-EC537F66D76B}"/>
              </a:ext>
            </a:extLst>
          </p:cNvPr>
          <p:cNvGrpSpPr/>
          <p:nvPr/>
        </p:nvGrpSpPr>
        <p:grpSpPr>
          <a:xfrm>
            <a:off x="1933120" y="4869160"/>
            <a:ext cx="9935134" cy="1440160"/>
            <a:chOff x="1127448" y="4797152"/>
            <a:chExt cx="10086003" cy="1440160"/>
          </a:xfrm>
        </p:grpSpPr>
        <p:sp>
          <p:nvSpPr>
            <p:cNvPr id="6" name="矩形: 圆角 5">
              <a:extLst>
                <a:ext uri="{FF2B5EF4-FFF2-40B4-BE49-F238E27FC236}">
                  <a16:creationId xmlns="" xmlns:a16="http://schemas.microsoft.com/office/drawing/2014/main" id="{4C6A9F59-27DE-433B-A168-0A55E949FB65}"/>
                </a:ext>
              </a:extLst>
            </p:cNvPr>
            <p:cNvSpPr/>
            <p:nvPr/>
          </p:nvSpPr>
          <p:spPr bwMode="auto">
            <a:xfrm>
              <a:off x="1127448" y="4797152"/>
              <a:ext cx="8392879" cy="1440160"/>
            </a:xfrm>
            <a:prstGeom prst="roundRect">
              <a:avLst/>
            </a:prstGeom>
            <a:solidFill>
              <a:schemeClr val="bg1">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zh-CN" altLang="en-US" sz="1400" b="0" i="0" u="none" strike="noStrike" cap="none" normalizeH="0" baseline="0">
                <a:ln>
                  <a:noFill/>
                </a:ln>
                <a:solidFill>
                  <a:schemeClr val="tx1"/>
                </a:solidFill>
                <a:effectLst/>
                <a:latin typeface="Tahoma" panose="020B0604030504040204" pitchFamily="34" charset="0"/>
              </a:endParaRPr>
            </a:p>
          </p:txBody>
        </p:sp>
        <p:sp>
          <p:nvSpPr>
            <p:cNvPr id="7" name="TextBox 3">
              <a:extLst>
                <a:ext uri="{FF2B5EF4-FFF2-40B4-BE49-F238E27FC236}">
                  <a16:creationId xmlns="" xmlns:a16="http://schemas.microsoft.com/office/drawing/2014/main" id="{473396D0-E18B-426F-961F-77FA375E9016}"/>
                </a:ext>
              </a:extLst>
            </p:cNvPr>
            <p:cNvSpPr txBox="1"/>
            <p:nvPr/>
          </p:nvSpPr>
          <p:spPr>
            <a:xfrm>
              <a:off x="2502586" y="5143543"/>
              <a:ext cx="8710865" cy="830997"/>
            </a:xfrm>
            <a:prstGeom prst="rect">
              <a:avLst/>
            </a:prstGeom>
            <a:noFill/>
          </p:spPr>
          <p:txBody>
            <a:bodyPr wrap="square" rtlCol="0">
              <a:spAutoFit/>
            </a:bodyPr>
            <a:lstStyle/>
            <a:p>
              <a:r>
                <a:rPr lang="zh-CN" altLang="en-US" sz="2400" b="1" dirty="0">
                  <a:solidFill>
                    <a:srgbClr val="FF0000"/>
                  </a:solidFill>
                  <a:ea typeface="微软雅黑" panose="020B0503020204020204" pitchFamily="34" charset="-122"/>
                  <a:cs typeface="+mn-ea"/>
                  <a:sym typeface="+mn-lt"/>
                </a:rPr>
                <a:t>在您使用电脑的过程中如出现您无法控制的情况，</a:t>
              </a:r>
              <a:endParaRPr lang="en-US" altLang="zh-CN" sz="2400" b="1" dirty="0">
                <a:solidFill>
                  <a:srgbClr val="FF0000"/>
                </a:solidFill>
                <a:ea typeface="微软雅黑" panose="020B0503020204020204" pitchFamily="34" charset="-122"/>
                <a:cs typeface="+mn-ea"/>
                <a:sym typeface="+mn-lt"/>
              </a:endParaRPr>
            </a:p>
            <a:p>
              <a:r>
                <a:rPr lang="zh-CN" altLang="en-US" sz="2400" b="1" dirty="0">
                  <a:solidFill>
                    <a:srgbClr val="FF0000"/>
                  </a:solidFill>
                  <a:ea typeface="微软雅黑" panose="020B0503020204020204" pitchFamily="34" charset="-122"/>
                  <a:cs typeface="+mn-ea"/>
                  <a:sym typeface="+mn-lt"/>
                </a:rPr>
                <a:t>请您及时与网络管理员联系。</a:t>
              </a:r>
              <a:endParaRPr lang="zh-CN" altLang="en-US" sz="1400" dirty="0">
                <a:solidFill>
                  <a:srgbClr val="FF0000"/>
                </a:solidFill>
                <a:latin typeface="+mn-lt"/>
                <a:ea typeface="微软雅黑" panose="020B0503020204020204" pitchFamily="34" charset="-122"/>
                <a:cs typeface="+mn-ea"/>
                <a:sym typeface="+mn-lt"/>
              </a:endParaRPr>
            </a:p>
          </p:txBody>
        </p:sp>
        <p:pic>
          <p:nvPicPr>
            <p:cNvPr id="8" name="图片 7">
              <a:extLst>
                <a:ext uri="{FF2B5EF4-FFF2-40B4-BE49-F238E27FC236}">
                  <a16:creationId xmlns="" xmlns:a16="http://schemas.microsoft.com/office/drawing/2014/main" id="{340408B4-899E-4538-8B17-5A49EAD1BF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8237" y="5085464"/>
              <a:ext cx="863536" cy="863536"/>
            </a:xfrm>
            <a:prstGeom prst="rect">
              <a:avLst/>
            </a:prstGeom>
          </p:spPr>
        </p:pic>
      </p:grpSp>
      <p:sp>
        <p:nvSpPr>
          <p:cNvPr id="13" name="Rectangle 2">
            <a:extLst>
              <a:ext uri="{FF2B5EF4-FFF2-40B4-BE49-F238E27FC236}">
                <a16:creationId xmlns="" xmlns:a16="http://schemas.microsoft.com/office/drawing/2014/main" id="{A80DD6BB-EFBA-40DA-8E25-4C69F2D0B3E0}"/>
              </a:ext>
            </a:extLst>
          </p:cNvPr>
          <p:cNvSpPr txBox="1">
            <a:spLocks noChangeArrowheads="1"/>
          </p:cNvSpPr>
          <p:nvPr/>
        </p:nvSpPr>
        <p:spPr>
          <a:xfrm>
            <a:off x="1917402" y="589003"/>
            <a:ext cx="6482853" cy="595508"/>
          </a:xfrm>
          <a:prstGeom prst="rect">
            <a:avLst/>
          </a:prstGeom>
        </p:spPr>
        <p:txBody>
          <a:bodyPr vert="horz" wrap="square" lIns="87320" tIns="43660" rIns="87320" bIns="43660" numCol="1" anchor="ctr" anchorCtr="0" compatLnSpc="1">
            <a:prstTxWarp prst="textNoShape">
              <a:avLst/>
            </a:prstTxWarp>
          </a:bodyPr>
          <a:lst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anose="020B0604030504040204" pitchFamily="34" charset="0"/>
              </a:defRPr>
            </a:lvl2pPr>
            <a:lvl3pPr algn="l" rtl="0" eaLnBrk="1" fontAlgn="base" hangingPunct="1">
              <a:spcBef>
                <a:spcPct val="0"/>
              </a:spcBef>
              <a:spcAft>
                <a:spcPct val="0"/>
              </a:spcAft>
              <a:defRPr sz="4400">
                <a:solidFill>
                  <a:schemeClr val="tx2"/>
                </a:solidFill>
                <a:latin typeface="Tahoma" panose="020B0604030504040204" pitchFamily="34" charset="0"/>
              </a:defRPr>
            </a:lvl3pPr>
            <a:lvl4pPr algn="l" rtl="0" eaLnBrk="1" fontAlgn="base" hangingPunct="1">
              <a:spcBef>
                <a:spcPct val="0"/>
              </a:spcBef>
              <a:spcAft>
                <a:spcPct val="0"/>
              </a:spcAft>
              <a:defRPr sz="4400">
                <a:solidFill>
                  <a:schemeClr val="tx2"/>
                </a:solidFill>
                <a:latin typeface="Tahoma" panose="020B0604030504040204" pitchFamily="34" charset="0"/>
              </a:defRPr>
            </a:lvl4pPr>
            <a:lvl5pPr algn="l" rtl="0" eaLnBrk="1" fontAlgn="base" hangingPunct="1">
              <a:spcBef>
                <a:spcPct val="0"/>
              </a:spcBef>
              <a:spcAft>
                <a:spcPct val="0"/>
              </a:spcAft>
              <a:defRPr sz="4400">
                <a:solidFill>
                  <a:schemeClr val="tx2"/>
                </a:solidFill>
                <a:latin typeface="Tahoma" panose="020B0604030504040204" pitchFamily="34" charset="0"/>
              </a:defRPr>
            </a:lvl5pPr>
            <a:lvl6pPr marL="457200" algn="l" rtl="0" eaLnBrk="1" fontAlgn="base" hangingPunct="1">
              <a:spcBef>
                <a:spcPct val="0"/>
              </a:spcBef>
              <a:spcAft>
                <a:spcPct val="0"/>
              </a:spcAft>
              <a:defRPr sz="4400">
                <a:solidFill>
                  <a:schemeClr val="tx2"/>
                </a:solidFill>
                <a:latin typeface="Tahoma" panose="020B0604030504040204" pitchFamily="34" charset="0"/>
              </a:defRPr>
            </a:lvl6pPr>
            <a:lvl7pPr marL="914400" algn="l" rtl="0" eaLnBrk="1" fontAlgn="base" hangingPunct="1">
              <a:spcBef>
                <a:spcPct val="0"/>
              </a:spcBef>
              <a:spcAft>
                <a:spcPct val="0"/>
              </a:spcAft>
              <a:defRPr sz="4400">
                <a:solidFill>
                  <a:schemeClr val="tx2"/>
                </a:solidFill>
                <a:latin typeface="Tahoma" panose="020B0604030504040204" pitchFamily="34" charset="0"/>
              </a:defRPr>
            </a:lvl7pPr>
            <a:lvl8pPr marL="1371600" algn="l" rtl="0" eaLnBrk="1" fontAlgn="base" hangingPunct="1">
              <a:spcBef>
                <a:spcPct val="0"/>
              </a:spcBef>
              <a:spcAft>
                <a:spcPct val="0"/>
              </a:spcAft>
              <a:defRPr sz="4400">
                <a:solidFill>
                  <a:schemeClr val="tx2"/>
                </a:solidFill>
                <a:latin typeface="Tahoma" panose="020B0604030504040204" pitchFamily="34" charset="0"/>
              </a:defRPr>
            </a:lvl8pPr>
            <a:lvl9pPr marL="1828800" algn="l" rtl="0" eaLnBrk="1" fontAlgn="base" hangingPunct="1">
              <a:spcBef>
                <a:spcPct val="0"/>
              </a:spcBef>
              <a:spcAft>
                <a:spcPct val="0"/>
              </a:spcAft>
              <a:defRPr sz="4400">
                <a:solidFill>
                  <a:schemeClr val="tx2"/>
                </a:solidFill>
                <a:latin typeface="Tahoma" panose="020B0604030504040204" pitchFamily="34" charset="0"/>
              </a:defRPr>
            </a:lvl9pPr>
          </a:lstStyle>
          <a:p>
            <a:r>
              <a:rPr lang="zh-CN" altLang="en-US" sz="3200" dirty="0">
                <a:solidFill>
                  <a:schemeClr val="bg1"/>
                </a:solidFill>
                <a:latin typeface="造字工房力黑（非商用）常规体" pitchFamily="50" charset="-122"/>
                <a:ea typeface="造字工房力黑（非商用）常规体" pitchFamily="50" charset="-122"/>
                <a:cs typeface="+mn-ea"/>
                <a:sym typeface="+mn-lt"/>
              </a:rPr>
              <a:t>电脑设备使用注意事项</a:t>
            </a:r>
            <a:endParaRPr lang="en-US" altLang="zh-CN" sz="3200" dirty="0">
              <a:solidFill>
                <a:schemeClr val="bg1"/>
              </a:solidFill>
              <a:latin typeface="造字工房力黑（非商用）常规体" pitchFamily="50" charset="-122"/>
              <a:ea typeface="造字工房力黑（非商用）常规体" pitchFamily="50" charset="-122"/>
              <a:cs typeface="+mn-ea"/>
              <a:sym typeface="+mn-lt"/>
            </a:endParaRPr>
          </a:p>
        </p:txBody>
      </p:sp>
    </p:spTree>
    <p:custDataLst>
      <p:tags r:id="rId1"/>
    </p:custDataLst>
  </p:cSld>
  <p:clrMapOvr>
    <a:masterClrMapping/>
  </p:clrMapOvr>
  <p:transition spd="slow" advTm="4791">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37315"/>
                                        </p:tgtEl>
                                        <p:attrNameLst>
                                          <p:attrName>style.visibility</p:attrName>
                                        </p:attrNameLst>
                                      </p:cBhvr>
                                      <p:to>
                                        <p:strVal val="visible"/>
                                      </p:to>
                                    </p:set>
                                    <p:animEffect transition="in" filter="wipe(left)">
                                      <p:cBhvr>
                                        <p:cTn id="14" dur="500"/>
                                        <p:tgtEl>
                                          <p:spTgt spid="1037315"/>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000"/>
                            </p:stCondLst>
                            <p:childTnLst>
                              <p:par>
                                <p:cTn id="20" presetID="26" presetClass="emph" presetSubtype="0" fill="hold" nodeType="after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15"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897B665D-2E8E-414C-A04A-DF3F17858BAE}"/>
              </a:ext>
            </a:extLst>
          </p:cNvPr>
          <p:cNvSpPr/>
          <p:nvPr/>
        </p:nvSpPr>
        <p:spPr>
          <a:xfrm>
            <a:off x="0" y="0"/>
            <a:ext cx="11493305" cy="6899737"/>
          </a:xfrm>
          <a:prstGeom prst="rect">
            <a:avLst/>
          </a:prstGeom>
          <a:gradFill flip="none" rotWithShape="1">
            <a:gsLst>
              <a:gs pos="25000">
                <a:srgbClr val="0D0A08"/>
              </a:gs>
              <a:gs pos="80000">
                <a:srgbClr val="0D0A08">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0660" name="Text Box 4"/>
          <p:cNvSpPr txBox="1">
            <a:spLocks noChangeArrowheads="1"/>
          </p:cNvSpPr>
          <p:nvPr/>
        </p:nvSpPr>
        <p:spPr bwMode="auto">
          <a:xfrm>
            <a:off x="-1887050" y="2863306"/>
            <a:ext cx="10275035" cy="1371630"/>
          </a:xfrm>
          <a:prstGeom prst="rect">
            <a:avLst/>
          </a:prstGeom>
          <a:noFill/>
          <a:ln w="9525">
            <a:noFill/>
            <a:round/>
            <a:headEnd/>
            <a:tailEnd/>
          </a:ln>
        </p:spPr>
        <p:txBody>
          <a:bodyPr wrap="none" lIns="51506" tIns="10304" rIns="51506" bIns="10304" anchor="ctr" anchorCtr="1"/>
          <a:lstStyle/>
          <a:p>
            <a:pPr algn="ctr" defTabSz="429369" hangingPunct="0">
              <a:lnSpc>
                <a:spcPct val="110000"/>
              </a:lnSpc>
              <a:buClr>
                <a:srgbClr val="000000"/>
              </a:buClr>
              <a:buSzPct val="45000"/>
              <a:tabLst>
                <a:tab pos="691679" algn="l"/>
                <a:tab pos="1383358" algn="l"/>
                <a:tab pos="2064779" algn="l"/>
                <a:tab pos="2760854" algn="l"/>
                <a:tab pos="3456929" algn="l"/>
                <a:tab pos="4148608" algn="l"/>
                <a:tab pos="4840287" algn="l"/>
                <a:tab pos="5531966" algn="l"/>
                <a:tab pos="6210455" algn="l"/>
              </a:tabLst>
            </a:pPr>
            <a:r>
              <a:rPr lang="zh-CN" altLang="en-US" sz="7200" dirty="0">
                <a:solidFill>
                  <a:schemeClr val="bg1"/>
                </a:solidFill>
                <a:latin typeface="造字工房力黑（非商用）常规体" pitchFamily="50" charset="-122"/>
                <a:ea typeface="造字工房力黑（非商用）常规体" pitchFamily="50" charset="-122"/>
                <a:cs typeface="+mn-ea"/>
                <a:sym typeface="+mn-lt"/>
              </a:rPr>
              <a:t>谢谢聆听</a:t>
            </a:r>
            <a:endParaRPr lang="en-GB" altLang="zh-CN" sz="4000" dirty="0">
              <a:solidFill>
                <a:schemeClr val="bg1"/>
              </a:solidFill>
              <a:latin typeface="造字工房力黑（非商用）常规体" pitchFamily="50" charset="-122"/>
              <a:ea typeface="造字工房力黑（非商用）常规体" pitchFamily="50" charset="-122"/>
              <a:cs typeface="+mn-ea"/>
              <a:sym typeface="+mn-lt"/>
            </a:endParaRPr>
          </a:p>
        </p:txBody>
      </p:sp>
      <p:sp>
        <p:nvSpPr>
          <p:cNvPr id="4" name="Text Box 4">
            <a:extLst>
              <a:ext uri="{FF2B5EF4-FFF2-40B4-BE49-F238E27FC236}">
                <a16:creationId xmlns="" xmlns:a16="http://schemas.microsoft.com/office/drawing/2014/main" id="{9CA31AE6-E54C-4592-ABC7-D0C6D00E8B73}"/>
              </a:ext>
            </a:extLst>
          </p:cNvPr>
          <p:cNvSpPr txBox="1">
            <a:spLocks noChangeArrowheads="1"/>
          </p:cNvSpPr>
          <p:nvPr/>
        </p:nvSpPr>
        <p:spPr bwMode="auto">
          <a:xfrm>
            <a:off x="-286176" y="2135008"/>
            <a:ext cx="7112977" cy="819198"/>
          </a:xfrm>
          <a:prstGeom prst="rect">
            <a:avLst/>
          </a:prstGeom>
          <a:noFill/>
          <a:ln w="9525">
            <a:noFill/>
            <a:round/>
            <a:headEnd/>
            <a:tailEnd/>
          </a:ln>
        </p:spPr>
        <p:txBody>
          <a:bodyPr wrap="none" lIns="51506" tIns="10304" rIns="51506" bIns="10304" anchor="ctr" anchorCtr="1"/>
          <a:lstStyle/>
          <a:p>
            <a:pPr algn="just" defTabSz="429369" hangingPunct="0">
              <a:lnSpc>
                <a:spcPct val="110000"/>
              </a:lnSpc>
              <a:buClr>
                <a:srgbClr val="000000"/>
              </a:buClr>
              <a:buSzPct val="45000"/>
              <a:tabLst>
                <a:tab pos="691679" algn="l"/>
                <a:tab pos="1383358" algn="l"/>
                <a:tab pos="2064779" algn="l"/>
                <a:tab pos="2760854" algn="l"/>
                <a:tab pos="3456929" algn="l"/>
                <a:tab pos="4148608" algn="l"/>
                <a:tab pos="4840287" algn="l"/>
                <a:tab pos="5531966" algn="l"/>
                <a:tab pos="6210455" algn="l"/>
              </a:tabLst>
            </a:pPr>
            <a:r>
              <a:rPr lang="en-US" altLang="zh-CN" sz="2800" dirty="0">
                <a:solidFill>
                  <a:schemeClr val="bg1"/>
                </a:solidFill>
                <a:latin typeface="Adobe Garamond Pro" panose="02020502060506020403" pitchFamily="18" charset="0"/>
                <a:ea typeface="造字工房力黑（非商用）常规体" pitchFamily="50" charset="-122"/>
                <a:cs typeface="+mn-ea"/>
                <a:sym typeface="+mn-lt"/>
              </a:rPr>
              <a:t>INTERNET SAFEGUARD</a:t>
            </a:r>
            <a:endParaRPr lang="en-GB" altLang="zh-CN" sz="1200" dirty="0">
              <a:solidFill>
                <a:schemeClr val="bg1"/>
              </a:solidFill>
              <a:latin typeface="Adobe Garamond Pro" panose="02020502060506020403" pitchFamily="18" charset="0"/>
              <a:ea typeface="造字工房力黑（非商用）常规体" pitchFamily="50" charset="-122"/>
              <a:cs typeface="+mn-ea"/>
              <a:sym typeface="+mn-lt"/>
            </a:endParaRPr>
          </a:p>
        </p:txBody>
      </p:sp>
      <p:sp>
        <p:nvSpPr>
          <p:cNvPr id="6" name="文本框 5">
            <a:extLst>
              <a:ext uri="{FF2B5EF4-FFF2-40B4-BE49-F238E27FC236}">
                <a16:creationId xmlns="" xmlns:a16="http://schemas.microsoft.com/office/drawing/2014/main" id="{4F4BD444-7A12-4F6A-AF47-308A73DAA928}"/>
              </a:ext>
            </a:extLst>
          </p:cNvPr>
          <p:cNvSpPr txBox="1"/>
          <p:nvPr/>
        </p:nvSpPr>
        <p:spPr>
          <a:xfrm>
            <a:off x="-1392832" y="4172344"/>
            <a:ext cx="9574634" cy="307777"/>
          </a:xfrm>
          <a:prstGeom prst="rect">
            <a:avLst/>
          </a:prstGeom>
          <a:noFill/>
        </p:spPr>
        <p:txBody>
          <a:bodyPr wrap="square" rtlCol="0">
            <a:spAutoFit/>
          </a:bodyPr>
          <a:lstStyle/>
          <a:p>
            <a:pPr algn="ctr"/>
            <a:r>
              <a:rPr lang="zh-CN" altLang="en-US" sz="1400" dirty="0">
                <a:solidFill>
                  <a:schemeClr val="bg1"/>
                </a:solidFill>
                <a:latin typeface="黑体" panose="02010609060101010101" pitchFamily="49" charset="-122"/>
                <a:ea typeface="黑体" panose="02010609060101010101" pitchFamily="49" charset="-122"/>
                <a:cs typeface="+mn-ea"/>
                <a:sym typeface="+mn-lt"/>
              </a:rPr>
              <a:t>本模板内容完整，适用于互联网信息安全意识培训</a:t>
            </a:r>
          </a:p>
        </p:txBody>
      </p:sp>
      <p:grpSp>
        <p:nvGrpSpPr>
          <p:cNvPr id="10" name="Group 552">
            <a:extLst>
              <a:ext uri="{FF2B5EF4-FFF2-40B4-BE49-F238E27FC236}">
                <a16:creationId xmlns="" xmlns:a16="http://schemas.microsoft.com/office/drawing/2014/main" id="{EDD33475-EF10-4211-BA3C-0B620B2DF3AB}"/>
              </a:ext>
            </a:extLst>
          </p:cNvPr>
          <p:cNvGrpSpPr>
            <a:grpSpLocks/>
          </p:cNvGrpSpPr>
          <p:nvPr/>
        </p:nvGrpSpPr>
        <p:grpSpPr bwMode="auto">
          <a:xfrm>
            <a:off x="4439816" y="4655995"/>
            <a:ext cx="661836" cy="562819"/>
            <a:chOff x="-6056" y="-2208"/>
            <a:chExt cx="2208" cy="2208"/>
          </a:xfrm>
        </p:grpSpPr>
        <p:sp>
          <p:nvSpPr>
            <p:cNvPr id="11" name="Oval 553">
              <a:extLst>
                <a:ext uri="{FF2B5EF4-FFF2-40B4-BE49-F238E27FC236}">
                  <a16:creationId xmlns="" xmlns:a16="http://schemas.microsoft.com/office/drawing/2014/main" id="{C33A8044-C6EA-4B63-9CB7-099D9FD4F812}"/>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2" name="Group 554">
              <a:extLst>
                <a:ext uri="{FF2B5EF4-FFF2-40B4-BE49-F238E27FC236}">
                  <a16:creationId xmlns="" xmlns:a16="http://schemas.microsoft.com/office/drawing/2014/main" id="{D98A852B-11C9-4441-9E68-32912CEAA1FA}"/>
                </a:ext>
              </a:extLst>
            </p:cNvPr>
            <p:cNvGrpSpPr>
              <a:grpSpLocks/>
            </p:cNvGrpSpPr>
            <p:nvPr/>
          </p:nvGrpSpPr>
          <p:grpSpPr bwMode="auto">
            <a:xfrm>
              <a:off x="-6056" y="-2208"/>
              <a:ext cx="2208" cy="2208"/>
              <a:chOff x="-4060" y="-879"/>
              <a:chExt cx="2208" cy="2208"/>
            </a:xfrm>
          </p:grpSpPr>
          <p:grpSp>
            <p:nvGrpSpPr>
              <p:cNvPr id="13" name="Group 555">
                <a:extLst>
                  <a:ext uri="{FF2B5EF4-FFF2-40B4-BE49-F238E27FC236}">
                    <a16:creationId xmlns="" xmlns:a16="http://schemas.microsoft.com/office/drawing/2014/main" id="{C46DAACD-5C38-476F-BEC9-E47B47DE3B33}"/>
                  </a:ext>
                </a:extLst>
              </p:cNvPr>
              <p:cNvGrpSpPr>
                <a:grpSpLocks/>
              </p:cNvGrpSpPr>
              <p:nvPr/>
            </p:nvGrpSpPr>
            <p:grpSpPr bwMode="auto">
              <a:xfrm>
                <a:off x="-4060" y="-879"/>
                <a:ext cx="2208" cy="2208"/>
                <a:chOff x="-3924" y="-788"/>
                <a:chExt cx="2208" cy="2208"/>
              </a:xfrm>
            </p:grpSpPr>
            <p:grpSp>
              <p:nvGrpSpPr>
                <p:cNvPr id="29" name="Group 556">
                  <a:extLst>
                    <a:ext uri="{FF2B5EF4-FFF2-40B4-BE49-F238E27FC236}">
                      <a16:creationId xmlns="" xmlns:a16="http://schemas.microsoft.com/office/drawing/2014/main" id="{D5240279-4844-4717-AF64-4293B52BDA49}"/>
                    </a:ext>
                  </a:extLst>
                </p:cNvPr>
                <p:cNvGrpSpPr>
                  <a:grpSpLocks noChangeAspect="1"/>
                </p:cNvGrpSpPr>
                <p:nvPr/>
              </p:nvGrpSpPr>
              <p:grpSpPr bwMode="auto">
                <a:xfrm>
                  <a:off x="-3924" y="-788"/>
                  <a:ext cx="2208" cy="2202"/>
                  <a:chOff x="168" y="696"/>
                  <a:chExt cx="1429" cy="1429"/>
                </a:xfrm>
              </p:grpSpPr>
              <p:grpSp>
                <p:nvGrpSpPr>
                  <p:cNvPr id="37" name="Group 557">
                    <a:extLst>
                      <a:ext uri="{FF2B5EF4-FFF2-40B4-BE49-F238E27FC236}">
                        <a16:creationId xmlns="" xmlns:a16="http://schemas.microsoft.com/office/drawing/2014/main" id="{488755E2-DBFD-4259-9DBC-61E0B40DE722}"/>
                      </a:ext>
                    </a:extLst>
                  </p:cNvPr>
                  <p:cNvGrpSpPr>
                    <a:grpSpLocks noChangeAspect="1"/>
                  </p:cNvGrpSpPr>
                  <p:nvPr/>
                </p:nvGrpSpPr>
                <p:grpSpPr bwMode="auto">
                  <a:xfrm>
                    <a:off x="854" y="696"/>
                    <a:ext cx="56" cy="1429"/>
                    <a:chOff x="845" y="696"/>
                    <a:chExt cx="56" cy="1429"/>
                  </a:xfrm>
                </p:grpSpPr>
                <p:sp>
                  <p:nvSpPr>
                    <p:cNvPr id="41" name="AutoShape 558">
                      <a:extLst>
                        <a:ext uri="{FF2B5EF4-FFF2-40B4-BE49-F238E27FC236}">
                          <a16:creationId xmlns="" xmlns:a16="http://schemas.microsoft.com/office/drawing/2014/main" id="{751E947B-3707-4BAB-A7EB-C2931CD9C8AC}"/>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AutoShape 559">
                      <a:extLst>
                        <a:ext uri="{FF2B5EF4-FFF2-40B4-BE49-F238E27FC236}">
                          <a16:creationId xmlns="" xmlns:a16="http://schemas.microsoft.com/office/drawing/2014/main" id="{B5D22F20-1C9C-4DDD-9F82-CEF15F06C1E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8" name="Group 560">
                    <a:extLst>
                      <a:ext uri="{FF2B5EF4-FFF2-40B4-BE49-F238E27FC236}">
                        <a16:creationId xmlns="" xmlns:a16="http://schemas.microsoft.com/office/drawing/2014/main" id="{7E43F2AB-E56A-43D4-BA66-AF4AE16DDB1E}"/>
                      </a:ext>
                    </a:extLst>
                  </p:cNvPr>
                  <p:cNvGrpSpPr>
                    <a:grpSpLocks noChangeAspect="1"/>
                  </p:cNvGrpSpPr>
                  <p:nvPr/>
                </p:nvGrpSpPr>
                <p:grpSpPr bwMode="auto">
                  <a:xfrm rot="5400000">
                    <a:off x="855" y="696"/>
                    <a:ext cx="56" cy="1429"/>
                    <a:chOff x="845" y="696"/>
                    <a:chExt cx="56" cy="1429"/>
                  </a:xfrm>
                </p:grpSpPr>
                <p:sp>
                  <p:nvSpPr>
                    <p:cNvPr id="39" name="AutoShape 561">
                      <a:extLst>
                        <a:ext uri="{FF2B5EF4-FFF2-40B4-BE49-F238E27FC236}">
                          <a16:creationId xmlns="" xmlns:a16="http://schemas.microsoft.com/office/drawing/2014/main" id="{03245B75-ADC8-4C78-9A20-544DBF5BE1B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AutoShape 562">
                      <a:extLst>
                        <a:ext uri="{FF2B5EF4-FFF2-40B4-BE49-F238E27FC236}">
                          <a16:creationId xmlns="" xmlns:a16="http://schemas.microsoft.com/office/drawing/2014/main" id="{08C8EF4F-8A94-418A-9305-D68B984576C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30" name="Group 563">
                  <a:extLst>
                    <a:ext uri="{FF2B5EF4-FFF2-40B4-BE49-F238E27FC236}">
                      <a16:creationId xmlns="" xmlns:a16="http://schemas.microsoft.com/office/drawing/2014/main" id="{AF3B87EA-099B-4862-A41E-2DF69058AB35}"/>
                    </a:ext>
                  </a:extLst>
                </p:cNvPr>
                <p:cNvGrpSpPr>
                  <a:grpSpLocks noChangeAspect="1"/>
                </p:cNvGrpSpPr>
                <p:nvPr/>
              </p:nvGrpSpPr>
              <p:grpSpPr bwMode="auto">
                <a:xfrm rot="2700000">
                  <a:off x="-3927" y="-785"/>
                  <a:ext cx="2208" cy="2202"/>
                  <a:chOff x="168" y="696"/>
                  <a:chExt cx="1429" cy="1429"/>
                </a:xfrm>
              </p:grpSpPr>
              <p:grpSp>
                <p:nvGrpSpPr>
                  <p:cNvPr id="31" name="Group 564">
                    <a:extLst>
                      <a:ext uri="{FF2B5EF4-FFF2-40B4-BE49-F238E27FC236}">
                        <a16:creationId xmlns="" xmlns:a16="http://schemas.microsoft.com/office/drawing/2014/main" id="{BF9E067F-5F02-47F0-B5E2-E85EDDE20AA9}"/>
                      </a:ext>
                    </a:extLst>
                  </p:cNvPr>
                  <p:cNvGrpSpPr>
                    <a:grpSpLocks noChangeAspect="1"/>
                  </p:cNvGrpSpPr>
                  <p:nvPr/>
                </p:nvGrpSpPr>
                <p:grpSpPr bwMode="auto">
                  <a:xfrm>
                    <a:off x="854" y="696"/>
                    <a:ext cx="56" cy="1429"/>
                    <a:chOff x="845" y="696"/>
                    <a:chExt cx="56" cy="1429"/>
                  </a:xfrm>
                </p:grpSpPr>
                <p:sp>
                  <p:nvSpPr>
                    <p:cNvPr id="35" name="AutoShape 565">
                      <a:extLst>
                        <a:ext uri="{FF2B5EF4-FFF2-40B4-BE49-F238E27FC236}">
                          <a16:creationId xmlns="" xmlns:a16="http://schemas.microsoft.com/office/drawing/2014/main" id="{E71E5A8B-34E2-4943-A7E5-9733EC75421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AutoShape 566">
                      <a:extLst>
                        <a:ext uri="{FF2B5EF4-FFF2-40B4-BE49-F238E27FC236}">
                          <a16:creationId xmlns="" xmlns:a16="http://schemas.microsoft.com/office/drawing/2014/main" id="{71FA508E-9762-4ECB-BC8F-8C2F3C32535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2" name="Group 567">
                    <a:extLst>
                      <a:ext uri="{FF2B5EF4-FFF2-40B4-BE49-F238E27FC236}">
                        <a16:creationId xmlns="" xmlns:a16="http://schemas.microsoft.com/office/drawing/2014/main" id="{C7970CCA-DBBF-4C53-BB99-48915D822F56}"/>
                      </a:ext>
                    </a:extLst>
                  </p:cNvPr>
                  <p:cNvGrpSpPr>
                    <a:grpSpLocks noChangeAspect="1"/>
                  </p:cNvGrpSpPr>
                  <p:nvPr/>
                </p:nvGrpSpPr>
                <p:grpSpPr bwMode="auto">
                  <a:xfrm rot="5400000">
                    <a:off x="855" y="696"/>
                    <a:ext cx="56" cy="1429"/>
                    <a:chOff x="845" y="696"/>
                    <a:chExt cx="56" cy="1429"/>
                  </a:xfrm>
                </p:grpSpPr>
                <p:sp>
                  <p:nvSpPr>
                    <p:cNvPr id="33" name="AutoShape 568">
                      <a:extLst>
                        <a:ext uri="{FF2B5EF4-FFF2-40B4-BE49-F238E27FC236}">
                          <a16:creationId xmlns="" xmlns:a16="http://schemas.microsoft.com/office/drawing/2014/main" id="{FFA1D10A-384A-41B9-8F6F-69F26E27E57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AutoShape 569">
                      <a:extLst>
                        <a:ext uri="{FF2B5EF4-FFF2-40B4-BE49-F238E27FC236}">
                          <a16:creationId xmlns="" xmlns:a16="http://schemas.microsoft.com/office/drawing/2014/main" id="{B0548470-432D-40E4-974B-3D15E85ACD48}"/>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14" name="Group 570">
                <a:extLst>
                  <a:ext uri="{FF2B5EF4-FFF2-40B4-BE49-F238E27FC236}">
                    <a16:creationId xmlns="" xmlns:a16="http://schemas.microsoft.com/office/drawing/2014/main" id="{3C328A74-0CC6-4998-8232-79F3252674D8}"/>
                  </a:ext>
                </a:extLst>
              </p:cNvPr>
              <p:cNvGrpSpPr>
                <a:grpSpLocks/>
              </p:cNvGrpSpPr>
              <p:nvPr/>
            </p:nvGrpSpPr>
            <p:grpSpPr bwMode="auto">
              <a:xfrm rot="1320000">
                <a:off x="-3742" y="-520"/>
                <a:ext cx="1546" cy="1546"/>
                <a:chOff x="-3924" y="-788"/>
                <a:chExt cx="2208" cy="2208"/>
              </a:xfrm>
            </p:grpSpPr>
            <p:grpSp>
              <p:nvGrpSpPr>
                <p:cNvPr id="15" name="Group 571">
                  <a:extLst>
                    <a:ext uri="{FF2B5EF4-FFF2-40B4-BE49-F238E27FC236}">
                      <a16:creationId xmlns="" xmlns:a16="http://schemas.microsoft.com/office/drawing/2014/main" id="{BF6BF614-E4CE-49BA-9C4E-06BDDBBCBF71}"/>
                    </a:ext>
                  </a:extLst>
                </p:cNvPr>
                <p:cNvGrpSpPr>
                  <a:grpSpLocks noChangeAspect="1"/>
                </p:cNvGrpSpPr>
                <p:nvPr/>
              </p:nvGrpSpPr>
              <p:grpSpPr bwMode="auto">
                <a:xfrm>
                  <a:off x="-3924" y="-788"/>
                  <a:ext cx="2208" cy="2202"/>
                  <a:chOff x="168" y="696"/>
                  <a:chExt cx="1429" cy="1429"/>
                </a:xfrm>
              </p:grpSpPr>
              <p:grpSp>
                <p:nvGrpSpPr>
                  <p:cNvPr id="23" name="Group 572">
                    <a:extLst>
                      <a:ext uri="{FF2B5EF4-FFF2-40B4-BE49-F238E27FC236}">
                        <a16:creationId xmlns="" xmlns:a16="http://schemas.microsoft.com/office/drawing/2014/main" id="{DEA199A7-5174-411B-9948-1839E98E0A5F}"/>
                      </a:ext>
                    </a:extLst>
                  </p:cNvPr>
                  <p:cNvGrpSpPr>
                    <a:grpSpLocks noChangeAspect="1"/>
                  </p:cNvGrpSpPr>
                  <p:nvPr/>
                </p:nvGrpSpPr>
                <p:grpSpPr bwMode="auto">
                  <a:xfrm>
                    <a:off x="854" y="696"/>
                    <a:ext cx="56" cy="1429"/>
                    <a:chOff x="845" y="696"/>
                    <a:chExt cx="56" cy="1429"/>
                  </a:xfrm>
                </p:grpSpPr>
                <p:sp>
                  <p:nvSpPr>
                    <p:cNvPr id="27" name="AutoShape 573">
                      <a:extLst>
                        <a:ext uri="{FF2B5EF4-FFF2-40B4-BE49-F238E27FC236}">
                          <a16:creationId xmlns="" xmlns:a16="http://schemas.microsoft.com/office/drawing/2014/main" id="{4A8A9850-977A-4E61-A559-FF03730B792A}"/>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AutoShape 574">
                      <a:extLst>
                        <a:ext uri="{FF2B5EF4-FFF2-40B4-BE49-F238E27FC236}">
                          <a16:creationId xmlns="" xmlns:a16="http://schemas.microsoft.com/office/drawing/2014/main" id="{8AE4410D-5A1A-4DF9-8992-D4F01624630F}"/>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4" name="Group 575">
                    <a:extLst>
                      <a:ext uri="{FF2B5EF4-FFF2-40B4-BE49-F238E27FC236}">
                        <a16:creationId xmlns="" xmlns:a16="http://schemas.microsoft.com/office/drawing/2014/main" id="{4C865B1C-B0BA-4A43-AFED-F8900715DA04}"/>
                      </a:ext>
                    </a:extLst>
                  </p:cNvPr>
                  <p:cNvGrpSpPr>
                    <a:grpSpLocks noChangeAspect="1"/>
                  </p:cNvGrpSpPr>
                  <p:nvPr/>
                </p:nvGrpSpPr>
                <p:grpSpPr bwMode="auto">
                  <a:xfrm rot="5400000">
                    <a:off x="855" y="696"/>
                    <a:ext cx="56" cy="1429"/>
                    <a:chOff x="845" y="696"/>
                    <a:chExt cx="56" cy="1429"/>
                  </a:xfrm>
                </p:grpSpPr>
                <p:sp>
                  <p:nvSpPr>
                    <p:cNvPr id="25" name="AutoShape 576">
                      <a:extLst>
                        <a:ext uri="{FF2B5EF4-FFF2-40B4-BE49-F238E27FC236}">
                          <a16:creationId xmlns="" xmlns:a16="http://schemas.microsoft.com/office/drawing/2014/main" id="{A6011484-7E04-4EBB-B803-3D98C12ED9E5}"/>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AutoShape 577">
                      <a:extLst>
                        <a:ext uri="{FF2B5EF4-FFF2-40B4-BE49-F238E27FC236}">
                          <a16:creationId xmlns="" xmlns:a16="http://schemas.microsoft.com/office/drawing/2014/main" id="{9494A4B0-13B7-42B5-8CF2-FD3C55B586BE}"/>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6" name="Group 578">
                  <a:extLst>
                    <a:ext uri="{FF2B5EF4-FFF2-40B4-BE49-F238E27FC236}">
                      <a16:creationId xmlns="" xmlns:a16="http://schemas.microsoft.com/office/drawing/2014/main" id="{97FBFFB2-B5FE-430C-8CC8-6049AE438AB2}"/>
                    </a:ext>
                  </a:extLst>
                </p:cNvPr>
                <p:cNvGrpSpPr>
                  <a:grpSpLocks noChangeAspect="1"/>
                </p:cNvGrpSpPr>
                <p:nvPr/>
              </p:nvGrpSpPr>
              <p:grpSpPr bwMode="auto">
                <a:xfrm rot="2700000">
                  <a:off x="-3927" y="-785"/>
                  <a:ext cx="2208" cy="2202"/>
                  <a:chOff x="168" y="696"/>
                  <a:chExt cx="1429" cy="1429"/>
                </a:xfrm>
              </p:grpSpPr>
              <p:grpSp>
                <p:nvGrpSpPr>
                  <p:cNvPr id="17" name="Group 579">
                    <a:extLst>
                      <a:ext uri="{FF2B5EF4-FFF2-40B4-BE49-F238E27FC236}">
                        <a16:creationId xmlns="" xmlns:a16="http://schemas.microsoft.com/office/drawing/2014/main" id="{2D65B920-C32F-47CD-8947-5F571FC51089}"/>
                      </a:ext>
                    </a:extLst>
                  </p:cNvPr>
                  <p:cNvGrpSpPr>
                    <a:grpSpLocks noChangeAspect="1"/>
                  </p:cNvGrpSpPr>
                  <p:nvPr/>
                </p:nvGrpSpPr>
                <p:grpSpPr bwMode="auto">
                  <a:xfrm>
                    <a:off x="854" y="696"/>
                    <a:ext cx="56" cy="1429"/>
                    <a:chOff x="845" y="696"/>
                    <a:chExt cx="56" cy="1429"/>
                  </a:xfrm>
                </p:grpSpPr>
                <p:sp>
                  <p:nvSpPr>
                    <p:cNvPr id="21" name="AutoShape 580">
                      <a:extLst>
                        <a:ext uri="{FF2B5EF4-FFF2-40B4-BE49-F238E27FC236}">
                          <a16:creationId xmlns="" xmlns:a16="http://schemas.microsoft.com/office/drawing/2014/main" id="{ADE2DA7D-7B3B-4DFC-90AD-02949E5AE73B}"/>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AutoShape 581">
                      <a:extLst>
                        <a:ext uri="{FF2B5EF4-FFF2-40B4-BE49-F238E27FC236}">
                          <a16:creationId xmlns="" xmlns:a16="http://schemas.microsoft.com/office/drawing/2014/main" id="{A823C6E9-F2AB-4DAD-BCBF-A0DA8E6D3C01}"/>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8" name="Group 582">
                    <a:extLst>
                      <a:ext uri="{FF2B5EF4-FFF2-40B4-BE49-F238E27FC236}">
                        <a16:creationId xmlns="" xmlns:a16="http://schemas.microsoft.com/office/drawing/2014/main" id="{A381C609-1B9F-4834-B56D-EFB21A741E9E}"/>
                      </a:ext>
                    </a:extLst>
                  </p:cNvPr>
                  <p:cNvGrpSpPr>
                    <a:grpSpLocks noChangeAspect="1"/>
                  </p:cNvGrpSpPr>
                  <p:nvPr/>
                </p:nvGrpSpPr>
                <p:grpSpPr bwMode="auto">
                  <a:xfrm rot="5400000">
                    <a:off x="855" y="696"/>
                    <a:ext cx="56" cy="1429"/>
                    <a:chOff x="845" y="696"/>
                    <a:chExt cx="56" cy="1429"/>
                  </a:xfrm>
                </p:grpSpPr>
                <p:sp>
                  <p:nvSpPr>
                    <p:cNvPr id="19" name="AutoShape 583">
                      <a:extLst>
                        <a:ext uri="{FF2B5EF4-FFF2-40B4-BE49-F238E27FC236}">
                          <a16:creationId xmlns="" xmlns:a16="http://schemas.microsoft.com/office/drawing/2014/main" id="{A6ABAE59-4C0F-4098-87CC-94F91C09E4DA}"/>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AutoShape 584">
                      <a:extLst>
                        <a:ext uri="{FF2B5EF4-FFF2-40B4-BE49-F238E27FC236}">
                          <a16:creationId xmlns="" xmlns:a16="http://schemas.microsoft.com/office/drawing/2014/main" id="{3225AA4D-17A5-4590-8CEA-68109BAE2109}"/>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nvGrpSpPr>
          <p:cNvPr id="45" name="Group 552">
            <a:extLst>
              <a:ext uri="{FF2B5EF4-FFF2-40B4-BE49-F238E27FC236}">
                <a16:creationId xmlns="" xmlns:a16="http://schemas.microsoft.com/office/drawing/2014/main" id="{64F2B5A1-F201-4841-9A4C-F4211FCEF6B8}"/>
              </a:ext>
            </a:extLst>
          </p:cNvPr>
          <p:cNvGrpSpPr>
            <a:grpSpLocks/>
          </p:cNvGrpSpPr>
          <p:nvPr/>
        </p:nvGrpSpPr>
        <p:grpSpPr bwMode="auto">
          <a:xfrm>
            <a:off x="6958036" y="2291116"/>
            <a:ext cx="1502666" cy="1551629"/>
            <a:chOff x="-6056" y="-2208"/>
            <a:chExt cx="2208" cy="2208"/>
          </a:xfrm>
        </p:grpSpPr>
        <p:sp>
          <p:nvSpPr>
            <p:cNvPr id="46" name="Oval 553">
              <a:extLst>
                <a:ext uri="{FF2B5EF4-FFF2-40B4-BE49-F238E27FC236}">
                  <a16:creationId xmlns="" xmlns:a16="http://schemas.microsoft.com/office/drawing/2014/main" id="{A9481D4B-A239-4DDD-97D6-0C864538DE48}"/>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Group 554">
              <a:extLst>
                <a:ext uri="{FF2B5EF4-FFF2-40B4-BE49-F238E27FC236}">
                  <a16:creationId xmlns="" xmlns:a16="http://schemas.microsoft.com/office/drawing/2014/main" id="{A1B3002A-B821-416E-8763-D67E70D49B65}"/>
                </a:ext>
              </a:extLst>
            </p:cNvPr>
            <p:cNvGrpSpPr>
              <a:grpSpLocks/>
            </p:cNvGrpSpPr>
            <p:nvPr/>
          </p:nvGrpSpPr>
          <p:grpSpPr bwMode="auto">
            <a:xfrm>
              <a:off x="-6056" y="-2208"/>
              <a:ext cx="2208" cy="2208"/>
              <a:chOff x="-4060" y="-879"/>
              <a:chExt cx="2208" cy="2208"/>
            </a:xfrm>
          </p:grpSpPr>
          <p:grpSp>
            <p:nvGrpSpPr>
              <p:cNvPr id="48" name="Group 555">
                <a:extLst>
                  <a:ext uri="{FF2B5EF4-FFF2-40B4-BE49-F238E27FC236}">
                    <a16:creationId xmlns="" xmlns:a16="http://schemas.microsoft.com/office/drawing/2014/main" id="{74021295-60A9-42EA-B919-44D4E4578CB9}"/>
                  </a:ext>
                </a:extLst>
              </p:cNvPr>
              <p:cNvGrpSpPr>
                <a:grpSpLocks/>
              </p:cNvGrpSpPr>
              <p:nvPr/>
            </p:nvGrpSpPr>
            <p:grpSpPr bwMode="auto">
              <a:xfrm>
                <a:off x="-4060" y="-879"/>
                <a:ext cx="2208" cy="2208"/>
                <a:chOff x="-3924" y="-788"/>
                <a:chExt cx="2208" cy="2208"/>
              </a:xfrm>
            </p:grpSpPr>
            <p:grpSp>
              <p:nvGrpSpPr>
                <p:cNvPr id="64" name="Group 556">
                  <a:extLst>
                    <a:ext uri="{FF2B5EF4-FFF2-40B4-BE49-F238E27FC236}">
                      <a16:creationId xmlns="" xmlns:a16="http://schemas.microsoft.com/office/drawing/2014/main" id="{A1E9FCAA-59AD-431F-A6C4-5AB024284D6D}"/>
                    </a:ext>
                  </a:extLst>
                </p:cNvPr>
                <p:cNvGrpSpPr>
                  <a:grpSpLocks noChangeAspect="1"/>
                </p:cNvGrpSpPr>
                <p:nvPr/>
              </p:nvGrpSpPr>
              <p:grpSpPr bwMode="auto">
                <a:xfrm>
                  <a:off x="-3924" y="-788"/>
                  <a:ext cx="2208" cy="2202"/>
                  <a:chOff x="168" y="696"/>
                  <a:chExt cx="1429" cy="1429"/>
                </a:xfrm>
              </p:grpSpPr>
              <p:grpSp>
                <p:nvGrpSpPr>
                  <p:cNvPr id="72" name="Group 557">
                    <a:extLst>
                      <a:ext uri="{FF2B5EF4-FFF2-40B4-BE49-F238E27FC236}">
                        <a16:creationId xmlns="" xmlns:a16="http://schemas.microsoft.com/office/drawing/2014/main" id="{E1921C65-BFF5-4DC9-9ED9-2D5E78AE7FB1}"/>
                      </a:ext>
                    </a:extLst>
                  </p:cNvPr>
                  <p:cNvGrpSpPr>
                    <a:grpSpLocks noChangeAspect="1"/>
                  </p:cNvGrpSpPr>
                  <p:nvPr/>
                </p:nvGrpSpPr>
                <p:grpSpPr bwMode="auto">
                  <a:xfrm>
                    <a:off x="854" y="696"/>
                    <a:ext cx="56" cy="1429"/>
                    <a:chOff x="845" y="696"/>
                    <a:chExt cx="56" cy="1429"/>
                  </a:xfrm>
                </p:grpSpPr>
                <p:sp>
                  <p:nvSpPr>
                    <p:cNvPr id="76" name="AutoShape 558">
                      <a:extLst>
                        <a:ext uri="{FF2B5EF4-FFF2-40B4-BE49-F238E27FC236}">
                          <a16:creationId xmlns="" xmlns:a16="http://schemas.microsoft.com/office/drawing/2014/main" id="{99FD5033-8B3C-47C6-B8A4-7CCF6E5305B8}"/>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AutoShape 559">
                      <a:extLst>
                        <a:ext uri="{FF2B5EF4-FFF2-40B4-BE49-F238E27FC236}">
                          <a16:creationId xmlns="" xmlns:a16="http://schemas.microsoft.com/office/drawing/2014/main" id="{4B61CFE9-2DB9-49C5-837A-A096A66FABD6}"/>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3" name="Group 560">
                    <a:extLst>
                      <a:ext uri="{FF2B5EF4-FFF2-40B4-BE49-F238E27FC236}">
                        <a16:creationId xmlns="" xmlns:a16="http://schemas.microsoft.com/office/drawing/2014/main" id="{12EDD9C1-1DD4-4315-93DF-5CE71893104E}"/>
                      </a:ext>
                    </a:extLst>
                  </p:cNvPr>
                  <p:cNvGrpSpPr>
                    <a:grpSpLocks noChangeAspect="1"/>
                  </p:cNvGrpSpPr>
                  <p:nvPr/>
                </p:nvGrpSpPr>
                <p:grpSpPr bwMode="auto">
                  <a:xfrm rot="5400000">
                    <a:off x="855" y="696"/>
                    <a:ext cx="56" cy="1429"/>
                    <a:chOff x="845" y="696"/>
                    <a:chExt cx="56" cy="1429"/>
                  </a:xfrm>
                </p:grpSpPr>
                <p:sp>
                  <p:nvSpPr>
                    <p:cNvPr id="74" name="AutoShape 561">
                      <a:extLst>
                        <a:ext uri="{FF2B5EF4-FFF2-40B4-BE49-F238E27FC236}">
                          <a16:creationId xmlns="" xmlns:a16="http://schemas.microsoft.com/office/drawing/2014/main" id="{34131F6B-8319-48B6-B08B-8C7B86E4E3CB}"/>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AutoShape 562">
                      <a:extLst>
                        <a:ext uri="{FF2B5EF4-FFF2-40B4-BE49-F238E27FC236}">
                          <a16:creationId xmlns="" xmlns:a16="http://schemas.microsoft.com/office/drawing/2014/main" id="{2FC9B389-8A81-491E-9BD9-0B111C0C982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65" name="Group 563">
                  <a:extLst>
                    <a:ext uri="{FF2B5EF4-FFF2-40B4-BE49-F238E27FC236}">
                      <a16:creationId xmlns="" xmlns:a16="http://schemas.microsoft.com/office/drawing/2014/main" id="{D50C16A3-FA19-4555-B663-DEAFC3DB06C5}"/>
                    </a:ext>
                  </a:extLst>
                </p:cNvPr>
                <p:cNvGrpSpPr>
                  <a:grpSpLocks noChangeAspect="1"/>
                </p:cNvGrpSpPr>
                <p:nvPr/>
              </p:nvGrpSpPr>
              <p:grpSpPr bwMode="auto">
                <a:xfrm rot="2700000">
                  <a:off x="-3927" y="-785"/>
                  <a:ext cx="2208" cy="2202"/>
                  <a:chOff x="168" y="696"/>
                  <a:chExt cx="1429" cy="1429"/>
                </a:xfrm>
              </p:grpSpPr>
              <p:grpSp>
                <p:nvGrpSpPr>
                  <p:cNvPr id="66" name="Group 564">
                    <a:extLst>
                      <a:ext uri="{FF2B5EF4-FFF2-40B4-BE49-F238E27FC236}">
                        <a16:creationId xmlns="" xmlns:a16="http://schemas.microsoft.com/office/drawing/2014/main" id="{0C54725F-8674-40F8-B2B8-CD8B6DD199E4}"/>
                      </a:ext>
                    </a:extLst>
                  </p:cNvPr>
                  <p:cNvGrpSpPr>
                    <a:grpSpLocks noChangeAspect="1"/>
                  </p:cNvGrpSpPr>
                  <p:nvPr/>
                </p:nvGrpSpPr>
                <p:grpSpPr bwMode="auto">
                  <a:xfrm>
                    <a:off x="854" y="696"/>
                    <a:ext cx="56" cy="1429"/>
                    <a:chOff x="845" y="696"/>
                    <a:chExt cx="56" cy="1429"/>
                  </a:xfrm>
                </p:grpSpPr>
                <p:sp>
                  <p:nvSpPr>
                    <p:cNvPr id="70" name="AutoShape 565">
                      <a:extLst>
                        <a:ext uri="{FF2B5EF4-FFF2-40B4-BE49-F238E27FC236}">
                          <a16:creationId xmlns="" xmlns:a16="http://schemas.microsoft.com/office/drawing/2014/main" id="{EF857D37-FD0F-4593-9176-92CCECD5A79C}"/>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AutoShape 566">
                      <a:extLst>
                        <a:ext uri="{FF2B5EF4-FFF2-40B4-BE49-F238E27FC236}">
                          <a16:creationId xmlns="" xmlns:a16="http://schemas.microsoft.com/office/drawing/2014/main" id="{F984555C-B34C-4E17-8BC2-62A5620CD35E}"/>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7" name="Group 567">
                    <a:extLst>
                      <a:ext uri="{FF2B5EF4-FFF2-40B4-BE49-F238E27FC236}">
                        <a16:creationId xmlns="" xmlns:a16="http://schemas.microsoft.com/office/drawing/2014/main" id="{22670043-8E24-42D1-8DF0-6C8B89C5D70F}"/>
                      </a:ext>
                    </a:extLst>
                  </p:cNvPr>
                  <p:cNvGrpSpPr>
                    <a:grpSpLocks noChangeAspect="1"/>
                  </p:cNvGrpSpPr>
                  <p:nvPr/>
                </p:nvGrpSpPr>
                <p:grpSpPr bwMode="auto">
                  <a:xfrm rot="5400000">
                    <a:off x="855" y="696"/>
                    <a:ext cx="56" cy="1429"/>
                    <a:chOff x="845" y="696"/>
                    <a:chExt cx="56" cy="1429"/>
                  </a:xfrm>
                </p:grpSpPr>
                <p:sp>
                  <p:nvSpPr>
                    <p:cNvPr id="68" name="AutoShape 568">
                      <a:extLst>
                        <a:ext uri="{FF2B5EF4-FFF2-40B4-BE49-F238E27FC236}">
                          <a16:creationId xmlns="" xmlns:a16="http://schemas.microsoft.com/office/drawing/2014/main" id="{96257551-03CA-49E2-B54D-1CEDDDF6CE48}"/>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AutoShape 569">
                      <a:extLst>
                        <a:ext uri="{FF2B5EF4-FFF2-40B4-BE49-F238E27FC236}">
                          <a16:creationId xmlns="" xmlns:a16="http://schemas.microsoft.com/office/drawing/2014/main" id="{CF42889C-814D-4EC6-84E2-582D14AF6610}"/>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49" name="Group 570">
                <a:extLst>
                  <a:ext uri="{FF2B5EF4-FFF2-40B4-BE49-F238E27FC236}">
                    <a16:creationId xmlns="" xmlns:a16="http://schemas.microsoft.com/office/drawing/2014/main" id="{5D278921-DC7B-40C8-ADB0-45CF24D37325}"/>
                  </a:ext>
                </a:extLst>
              </p:cNvPr>
              <p:cNvGrpSpPr>
                <a:grpSpLocks/>
              </p:cNvGrpSpPr>
              <p:nvPr/>
            </p:nvGrpSpPr>
            <p:grpSpPr bwMode="auto">
              <a:xfrm rot="1320000">
                <a:off x="-3742" y="-520"/>
                <a:ext cx="1546" cy="1546"/>
                <a:chOff x="-3924" y="-788"/>
                <a:chExt cx="2208" cy="2208"/>
              </a:xfrm>
            </p:grpSpPr>
            <p:grpSp>
              <p:nvGrpSpPr>
                <p:cNvPr id="50" name="Group 571">
                  <a:extLst>
                    <a:ext uri="{FF2B5EF4-FFF2-40B4-BE49-F238E27FC236}">
                      <a16:creationId xmlns="" xmlns:a16="http://schemas.microsoft.com/office/drawing/2014/main" id="{F7B82611-539C-4D45-ABB6-90FBE93D1C21}"/>
                    </a:ext>
                  </a:extLst>
                </p:cNvPr>
                <p:cNvGrpSpPr>
                  <a:grpSpLocks noChangeAspect="1"/>
                </p:cNvGrpSpPr>
                <p:nvPr/>
              </p:nvGrpSpPr>
              <p:grpSpPr bwMode="auto">
                <a:xfrm>
                  <a:off x="-3924" y="-788"/>
                  <a:ext cx="2208" cy="2202"/>
                  <a:chOff x="168" y="696"/>
                  <a:chExt cx="1429" cy="1429"/>
                </a:xfrm>
              </p:grpSpPr>
              <p:grpSp>
                <p:nvGrpSpPr>
                  <p:cNvPr id="58" name="Group 572">
                    <a:extLst>
                      <a:ext uri="{FF2B5EF4-FFF2-40B4-BE49-F238E27FC236}">
                        <a16:creationId xmlns="" xmlns:a16="http://schemas.microsoft.com/office/drawing/2014/main" id="{F33A1034-6FDA-4533-9E39-3DFB41CD658A}"/>
                      </a:ext>
                    </a:extLst>
                  </p:cNvPr>
                  <p:cNvGrpSpPr>
                    <a:grpSpLocks noChangeAspect="1"/>
                  </p:cNvGrpSpPr>
                  <p:nvPr/>
                </p:nvGrpSpPr>
                <p:grpSpPr bwMode="auto">
                  <a:xfrm>
                    <a:off x="854" y="696"/>
                    <a:ext cx="56" cy="1429"/>
                    <a:chOff x="845" y="696"/>
                    <a:chExt cx="56" cy="1429"/>
                  </a:xfrm>
                </p:grpSpPr>
                <p:sp>
                  <p:nvSpPr>
                    <p:cNvPr id="62" name="AutoShape 573">
                      <a:extLst>
                        <a:ext uri="{FF2B5EF4-FFF2-40B4-BE49-F238E27FC236}">
                          <a16:creationId xmlns="" xmlns:a16="http://schemas.microsoft.com/office/drawing/2014/main" id="{5FF7F1F2-0C51-424E-B5F8-A3438891E58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3" name="AutoShape 574">
                      <a:extLst>
                        <a:ext uri="{FF2B5EF4-FFF2-40B4-BE49-F238E27FC236}">
                          <a16:creationId xmlns="" xmlns:a16="http://schemas.microsoft.com/office/drawing/2014/main" id="{E8630078-C3F5-40F5-84A3-8557619BD40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Group 575">
                    <a:extLst>
                      <a:ext uri="{FF2B5EF4-FFF2-40B4-BE49-F238E27FC236}">
                        <a16:creationId xmlns="" xmlns:a16="http://schemas.microsoft.com/office/drawing/2014/main" id="{269C2A1E-FC6C-47F3-AC29-AB93DCCC8FCA}"/>
                      </a:ext>
                    </a:extLst>
                  </p:cNvPr>
                  <p:cNvGrpSpPr>
                    <a:grpSpLocks noChangeAspect="1"/>
                  </p:cNvGrpSpPr>
                  <p:nvPr/>
                </p:nvGrpSpPr>
                <p:grpSpPr bwMode="auto">
                  <a:xfrm rot="5400000">
                    <a:off x="855" y="696"/>
                    <a:ext cx="56" cy="1429"/>
                    <a:chOff x="845" y="696"/>
                    <a:chExt cx="56" cy="1429"/>
                  </a:xfrm>
                </p:grpSpPr>
                <p:sp>
                  <p:nvSpPr>
                    <p:cNvPr id="60" name="AutoShape 576">
                      <a:extLst>
                        <a:ext uri="{FF2B5EF4-FFF2-40B4-BE49-F238E27FC236}">
                          <a16:creationId xmlns="" xmlns:a16="http://schemas.microsoft.com/office/drawing/2014/main" id="{47FB1BC6-6391-4C95-BBA4-09F5B6161663}"/>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AutoShape 577">
                      <a:extLst>
                        <a:ext uri="{FF2B5EF4-FFF2-40B4-BE49-F238E27FC236}">
                          <a16:creationId xmlns="" xmlns:a16="http://schemas.microsoft.com/office/drawing/2014/main" id="{E3B20FE2-BA13-4E09-8634-545E6F6D899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51" name="Group 578">
                  <a:extLst>
                    <a:ext uri="{FF2B5EF4-FFF2-40B4-BE49-F238E27FC236}">
                      <a16:creationId xmlns="" xmlns:a16="http://schemas.microsoft.com/office/drawing/2014/main" id="{B359D5D5-60C8-430D-A719-6F1A8CE542FF}"/>
                    </a:ext>
                  </a:extLst>
                </p:cNvPr>
                <p:cNvGrpSpPr>
                  <a:grpSpLocks noChangeAspect="1"/>
                </p:cNvGrpSpPr>
                <p:nvPr/>
              </p:nvGrpSpPr>
              <p:grpSpPr bwMode="auto">
                <a:xfrm rot="2700000">
                  <a:off x="-3927" y="-785"/>
                  <a:ext cx="2208" cy="2202"/>
                  <a:chOff x="168" y="696"/>
                  <a:chExt cx="1429" cy="1429"/>
                </a:xfrm>
              </p:grpSpPr>
              <p:grpSp>
                <p:nvGrpSpPr>
                  <p:cNvPr id="52" name="Group 579">
                    <a:extLst>
                      <a:ext uri="{FF2B5EF4-FFF2-40B4-BE49-F238E27FC236}">
                        <a16:creationId xmlns="" xmlns:a16="http://schemas.microsoft.com/office/drawing/2014/main" id="{AF940741-B307-4C98-82AB-0BBBF1964BD8}"/>
                      </a:ext>
                    </a:extLst>
                  </p:cNvPr>
                  <p:cNvGrpSpPr>
                    <a:grpSpLocks noChangeAspect="1"/>
                  </p:cNvGrpSpPr>
                  <p:nvPr/>
                </p:nvGrpSpPr>
                <p:grpSpPr bwMode="auto">
                  <a:xfrm>
                    <a:off x="854" y="696"/>
                    <a:ext cx="56" cy="1429"/>
                    <a:chOff x="845" y="696"/>
                    <a:chExt cx="56" cy="1429"/>
                  </a:xfrm>
                </p:grpSpPr>
                <p:sp>
                  <p:nvSpPr>
                    <p:cNvPr id="56" name="AutoShape 580">
                      <a:extLst>
                        <a:ext uri="{FF2B5EF4-FFF2-40B4-BE49-F238E27FC236}">
                          <a16:creationId xmlns="" xmlns:a16="http://schemas.microsoft.com/office/drawing/2014/main" id="{70613B25-E223-4505-B648-879FA3147FA9}"/>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AutoShape 581">
                      <a:extLst>
                        <a:ext uri="{FF2B5EF4-FFF2-40B4-BE49-F238E27FC236}">
                          <a16:creationId xmlns="" xmlns:a16="http://schemas.microsoft.com/office/drawing/2014/main" id="{F4EA451C-4BE8-4CB8-9EF3-B2F496632B71}"/>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3" name="Group 582">
                    <a:extLst>
                      <a:ext uri="{FF2B5EF4-FFF2-40B4-BE49-F238E27FC236}">
                        <a16:creationId xmlns="" xmlns:a16="http://schemas.microsoft.com/office/drawing/2014/main" id="{6D7C3D29-AF86-4D7F-83BB-BD505F406F99}"/>
                      </a:ext>
                    </a:extLst>
                  </p:cNvPr>
                  <p:cNvGrpSpPr>
                    <a:grpSpLocks noChangeAspect="1"/>
                  </p:cNvGrpSpPr>
                  <p:nvPr/>
                </p:nvGrpSpPr>
                <p:grpSpPr bwMode="auto">
                  <a:xfrm rot="5400000">
                    <a:off x="855" y="696"/>
                    <a:ext cx="56" cy="1429"/>
                    <a:chOff x="845" y="696"/>
                    <a:chExt cx="56" cy="1429"/>
                  </a:xfrm>
                </p:grpSpPr>
                <p:sp>
                  <p:nvSpPr>
                    <p:cNvPr id="54" name="AutoShape 583">
                      <a:extLst>
                        <a:ext uri="{FF2B5EF4-FFF2-40B4-BE49-F238E27FC236}">
                          <a16:creationId xmlns="" xmlns:a16="http://schemas.microsoft.com/office/drawing/2014/main" id="{A9961600-4FB5-4788-9ACD-E5EB4FAAF6B2}"/>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AutoShape 584">
                      <a:extLst>
                        <a:ext uri="{FF2B5EF4-FFF2-40B4-BE49-F238E27FC236}">
                          <a16:creationId xmlns="" xmlns:a16="http://schemas.microsoft.com/office/drawing/2014/main" id="{B8A09B0A-8944-4F09-A4D2-D780EA2E295F}"/>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nvGrpSpPr>
          <p:cNvPr id="80" name="Group 550">
            <a:extLst>
              <a:ext uri="{FF2B5EF4-FFF2-40B4-BE49-F238E27FC236}">
                <a16:creationId xmlns="" xmlns:a16="http://schemas.microsoft.com/office/drawing/2014/main" id="{B2CDDE76-C980-43E4-B1E7-81D9F8D31614}"/>
              </a:ext>
            </a:extLst>
          </p:cNvPr>
          <p:cNvGrpSpPr>
            <a:grpSpLocks/>
          </p:cNvGrpSpPr>
          <p:nvPr/>
        </p:nvGrpSpPr>
        <p:grpSpPr bwMode="auto">
          <a:xfrm>
            <a:off x="2335748" y="2568549"/>
            <a:ext cx="944373" cy="970692"/>
            <a:chOff x="295" y="3475"/>
            <a:chExt cx="1407" cy="1407"/>
          </a:xfrm>
        </p:grpSpPr>
        <p:sp>
          <p:nvSpPr>
            <p:cNvPr id="81" name="Oval 551">
              <a:extLst>
                <a:ext uri="{FF2B5EF4-FFF2-40B4-BE49-F238E27FC236}">
                  <a16:creationId xmlns="" xmlns:a16="http://schemas.microsoft.com/office/drawing/2014/main" id="{B38094D8-3A88-47D3-8345-FD6D4BBE02DB}"/>
                </a:ext>
              </a:extLst>
            </p:cNvPr>
            <p:cNvSpPr>
              <a:spLocks noChangeArrowheads="1"/>
            </p:cNvSpPr>
            <p:nvPr/>
          </p:nvSpPr>
          <p:spPr bwMode="auto">
            <a:xfrm>
              <a:off x="295" y="3475"/>
              <a:ext cx="1407" cy="1407"/>
            </a:xfrm>
            <a:prstGeom prst="ellipse">
              <a:avLst/>
            </a:prstGeom>
            <a:gradFill rotWithShape="1">
              <a:gsLst>
                <a:gs pos="0">
                  <a:sysClr val="window" lastClr="FFFFFF">
                    <a:alpha val="0"/>
                  </a:sysClr>
                </a:gs>
                <a:gs pos="100000">
                  <a:sysClr val="window" lastClr="FFFFFF">
                    <a:gamma/>
                    <a:shade val="81961"/>
                    <a:invGamma/>
                    <a:alpha val="12000"/>
                  </a:sysClr>
                </a:gs>
              </a:gsLst>
              <a:path path="shape">
                <a:fillToRect l="50000" t="50000" r="50000" b="50000"/>
              </a:path>
            </a:gradFill>
            <a:ln>
              <a:noFill/>
            </a:ln>
            <a:effectLs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2" name="Group 552">
              <a:extLst>
                <a:ext uri="{FF2B5EF4-FFF2-40B4-BE49-F238E27FC236}">
                  <a16:creationId xmlns="" xmlns:a16="http://schemas.microsoft.com/office/drawing/2014/main" id="{BB2BCA82-A1BB-4A4C-9C45-3222D2584258}"/>
                </a:ext>
              </a:extLst>
            </p:cNvPr>
            <p:cNvGrpSpPr>
              <a:grpSpLocks/>
            </p:cNvGrpSpPr>
            <p:nvPr/>
          </p:nvGrpSpPr>
          <p:grpSpPr bwMode="auto">
            <a:xfrm>
              <a:off x="476" y="3657"/>
              <a:ext cx="1050" cy="1050"/>
              <a:chOff x="-6056" y="-2208"/>
              <a:chExt cx="2208" cy="2208"/>
            </a:xfrm>
          </p:grpSpPr>
          <p:sp>
            <p:nvSpPr>
              <p:cNvPr id="83" name="Oval 553">
                <a:extLst>
                  <a:ext uri="{FF2B5EF4-FFF2-40B4-BE49-F238E27FC236}">
                    <a16:creationId xmlns="" xmlns:a16="http://schemas.microsoft.com/office/drawing/2014/main" id="{727EA8D2-A3BC-42A1-9ACA-B46E94357FD0}"/>
                  </a:ext>
                </a:extLst>
              </p:cNvPr>
              <p:cNvSpPr>
                <a:spLocks noChangeArrowheads="1"/>
              </p:cNvSpPr>
              <p:nvPr/>
            </p:nvSpPr>
            <p:spPr bwMode="auto">
              <a:xfrm>
                <a:off x="-6056" y="-2132"/>
                <a:ext cx="2132" cy="2132"/>
              </a:xfrm>
              <a:prstGeom prst="ellipse">
                <a:avLst/>
              </a:prstGeom>
              <a:gradFill rotWithShape="1">
                <a:gsLst>
                  <a:gs pos="0">
                    <a:sysClr val="window" lastClr="FFFFFF"/>
                  </a:gs>
                  <a:gs pos="100000">
                    <a:sysClr val="windowText" lastClr="000000">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4" name="Group 554">
                <a:extLst>
                  <a:ext uri="{FF2B5EF4-FFF2-40B4-BE49-F238E27FC236}">
                    <a16:creationId xmlns="" xmlns:a16="http://schemas.microsoft.com/office/drawing/2014/main" id="{A76775B5-061B-465A-BBCA-171EA9F10152}"/>
                  </a:ext>
                </a:extLst>
              </p:cNvPr>
              <p:cNvGrpSpPr>
                <a:grpSpLocks/>
              </p:cNvGrpSpPr>
              <p:nvPr/>
            </p:nvGrpSpPr>
            <p:grpSpPr bwMode="auto">
              <a:xfrm>
                <a:off x="-6056" y="-2208"/>
                <a:ext cx="2208" cy="2208"/>
                <a:chOff x="-4060" y="-879"/>
                <a:chExt cx="2208" cy="2208"/>
              </a:xfrm>
            </p:grpSpPr>
            <p:grpSp>
              <p:nvGrpSpPr>
                <p:cNvPr id="85" name="Group 555">
                  <a:extLst>
                    <a:ext uri="{FF2B5EF4-FFF2-40B4-BE49-F238E27FC236}">
                      <a16:creationId xmlns="" xmlns:a16="http://schemas.microsoft.com/office/drawing/2014/main" id="{A8F9A8E6-CB5E-458A-9C8C-DA4AAA9001CB}"/>
                    </a:ext>
                  </a:extLst>
                </p:cNvPr>
                <p:cNvGrpSpPr>
                  <a:grpSpLocks/>
                </p:cNvGrpSpPr>
                <p:nvPr/>
              </p:nvGrpSpPr>
              <p:grpSpPr bwMode="auto">
                <a:xfrm>
                  <a:off x="-4060" y="-879"/>
                  <a:ext cx="2208" cy="2208"/>
                  <a:chOff x="-3924" y="-788"/>
                  <a:chExt cx="2208" cy="2208"/>
                </a:xfrm>
              </p:grpSpPr>
              <p:grpSp>
                <p:nvGrpSpPr>
                  <p:cNvPr id="101" name="Group 556">
                    <a:extLst>
                      <a:ext uri="{FF2B5EF4-FFF2-40B4-BE49-F238E27FC236}">
                        <a16:creationId xmlns="" xmlns:a16="http://schemas.microsoft.com/office/drawing/2014/main" id="{8E855B9D-566F-47CF-9B4E-06A45182400E}"/>
                      </a:ext>
                    </a:extLst>
                  </p:cNvPr>
                  <p:cNvGrpSpPr>
                    <a:grpSpLocks noChangeAspect="1"/>
                  </p:cNvGrpSpPr>
                  <p:nvPr/>
                </p:nvGrpSpPr>
                <p:grpSpPr bwMode="auto">
                  <a:xfrm>
                    <a:off x="-3924" y="-788"/>
                    <a:ext cx="2208" cy="2202"/>
                    <a:chOff x="168" y="696"/>
                    <a:chExt cx="1429" cy="1429"/>
                  </a:xfrm>
                </p:grpSpPr>
                <p:grpSp>
                  <p:nvGrpSpPr>
                    <p:cNvPr id="109" name="Group 557">
                      <a:extLst>
                        <a:ext uri="{FF2B5EF4-FFF2-40B4-BE49-F238E27FC236}">
                          <a16:creationId xmlns="" xmlns:a16="http://schemas.microsoft.com/office/drawing/2014/main" id="{1B40477C-A4D4-4A12-B89E-2C710E3B7A16}"/>
                        </a:ext>
                      </a:extLst>
                    </p:cNvPr>
                    <p:cNvGrpSpPr>
                      <a:grpSpLocks noChangeAspect="1"/>
                    </p:cNvGrpSpPr>
                    <p:nvPr/>
                  </p:nvGrpSpPr>
                  <p:grpSpPr bwMode="auto">
                    <a:xfrm>
                      <a:off x="854" y="696"/>
                      <a:ext cx="56" cy="1429"/>
                      <a:chOff x="845" y="696"/>
                      <a:chExt cx="56" cy="1429"/>
                    </a:xfrm>
                  </p:grpSpPr>
                  <p:sp>
                    <p:nvSpPr>
                      <p:cNvPr id="113" name="AutoShape 558">
                        <a:extLst>
                          <a:ext uri="{FF2B5EF4-FFF2-40B4-BE49-F238E27FC236}">
                            <a16:creationId xmlns="" xmlns:a16="http://schemas.microsoft.com/office/drawing/2014/main" id="{6A449F9B-1DEB-4078-89D6-CB178D7B9A7D}"/>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4" name="AutoShape 559">
                        <a:extLst>
                          <a:ext uri="{FF2B5EF4-FFF2-40B4-BE49-F238E27FC236}">
                            <a16:creationId xmlns="" xmlns:a16="http://schemas.microsoft.com/office/drawing/2014/main" id="{D507723B-ED49-4013-A637-493195A0A153}"/>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10" name="Group 560">
                      <a:extLst>
                        <a:ext uri="{FF2B5EF4-FFF2-40B4-BE49-F238E27FC236}">
                          <a16:creationId xmlns="" xmlns:a16="http://schemas.microsoft.com/office/drawing/2014/main" id="{E40DD2A2-CB3D-4260-8E3A-134391EAC5A2}"/>
                        </a:ext>
                      </a:extLst>
                    </p:cNvPr>
                    <p:cNvGrpSpPr>
                      <a:grpSpLocks noChangeAspect="1"/>
                    </p:cNvGrpSpPr>
                    <p:nvPr/>
                  </p:nvGrpSpPr>
                  <p:grpSpPr bwMode="auto">
                    <a:xfrm rot="5400000">
                      <a:off x="855" y="696"/>
                      <a:ext cx="56" cy="1429"/>
                      <a:chOff x="845" y="696"/>
                      <a:chExt cx="56" cy="1429"/>
                    </a:xfrm>
                  </p:grpSpPr>
                  <p:sp>
                    <p:nvSpPr>
                      <p:cNvPr id="111" name="AutoShape 561">
                        <a:extLst>
                          <a:ext uri="{FF2B5EF4-FFF2-40B4-BE49-F238E27FC236}">
                            <a16:creationId xmlns="" xmlns:a16="http://schemas.microsoft.com/office/drawing/2014/main" id="{E221FE6E-F2D0-4696-9C79-4587C3816C36}"/>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2" name="AutoShape 562">
                        <a:extLst>
                          <a:ext uri="{FF2B5EF4-FFF2-40B4-BE49-F238E27FC236}">
                            <a16:creationId xmlns="" xmlns:a16="http://schemas.microsoft.com/office/drawing/2014/main" id="{424504E5-9AC1-4D68-BB7B-CC2F29C8F9BA}"/>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102" name="Group 563">
                    <a:extLst>
                      <a:ext uri="{FF2B5EF4-FFF2-40B4-BE49-F238E27FC236}">
                        <a16:creationId xmlns="" xmlns:a16="http://schemas.microsoft.com/office/drawing/2014/main" id="{28E07F62-5230-457A-851E-9DC14241BC71}"/>
                      </a:ext>
                    </a:extLst>
                  </p:cNvPr>
                  <p:cNvGrpSpPr>
                    <a:grpSpLocks noChangeAspect="1"/>
                  </p:cNvGrpSpPr>
                  <p:nvPr/>
                </p:nvGrpSpPr>
                <p:grpSpPr bwMode="auto">
                  <a:xfrm rot="2700000">
                    <a:off x="-3927" y="-785"/>
                    <a:ext cx="2208" cy="2202"/>
                    <a:chOff x="168" y="696"/>
                    <a:chExt cx="1429" cy="1429"/>
                  </a:xfrm>
                </p:grpSpPr>
                <p:grpSp>
                  <p:nvGrpSpPr>
                    <p:cNvPr id="103" name="Group 564">
                      <a:extLst>
                        <a:ext uri="{FF2B5EF4-FFF2-40B4-BE49-F238E27FC236}">
                          <a16:creationId xmlns="" xmlns:a16="http://schemas.microsoft.com/office/drawing/2014/main" id="{7C6B55B4-FFF4-4B3E-A603-85FE8E41254E}"/>
                        </a:ext>
                      </a:extLst>
                    </p:cNvPr>
                    <p:cNvGrpSpPr>
                      <a:grpSpLocks noChangeAspect="1"/>
                    </p:cNvGrpSpPr>
                    <p:nvPr/>
                  </p:nvGrpSpPr>
                  <p:grpSpPr bwMode="auto">
                    <a:xfrm>
                      <a:off x="854" y="696"/>
                      <a:ext cx="56" cy="1429"/>
                      <a:chOff x="845" y="696"/>
                      <a:chExt cx="56" cy="1429"/>
                    </a:xfrm>
                  </p:grpSpPr>
                  <p:sp>
                    <p:nvSpPr>
                      <p:cNvPr id="107" name="AutoShape 565">
                        <a:extLst>
                          <a:ext uri="{FF2B5EF4-FFF2-40B4-BE49-F238E27FC236}">
                            <a16:creationId xmlns="" xmlns:a16="http://schemas.microsoft.com/office/drawing/2014/main" id="{1125B9FD-6E6B-440D-9747-26D22A66D73F}"/>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AutoShape 566">
                        <a:extLst>
                          <a:ext uri="{FF2B5EF4-FFF2-40B4-BE49-F238E27FC236}">
                            <a16:creationId xmlns="" xmlns:a16="http://schemas.microsoft.com/office/drawing/2014/main" id="{CD82A45B-C02A-4222-ABB0-F7E41FBDA9E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4" name="Group 567">
                      <a:extLst>
                        <a:ext uri="{FF2B5EF4-FFF2-40B4-BE49-F238E27FC236}">
                          <a16:creationId xmlns="" xmlns:a16="http://schemas.microsoft.com/office/drawing/2014/main" id="{A2548EA0-0197-41B6-A804-A5050D338740}"/>
                        </a:ext>
                      </a:extLst>
                    </p:cNvPr>
                    <p:cNvGrpSpPr>
                      <a:grpSpLocks noChangeAspect="1"/>
                    </p:cNvGrpSpPr>
                    <p:nvPr/>
                  </p:nvGrpSpPr>
                  <p:grpSpPr bwMode="auto">
                    <a:xfrm rot="5400000">
                      <a:off x="855" y="696"/>
                      <a:ext cx="56" cy="1429"/>
                      <a:chOff x="845" y="696"/>
                      <a:chExt cx="56" cy="1429"/>
                    </a:xfrm>
                  </p:grpSpPr>
                  <p:sp>
                    <p:nvSpPr>
                      <p:cNvPr id="105" name="AutoShape 568">
                        <a:extLst>
                          <a:ext uri="{FF2B5EF4-FFF2-40B4-BE49-F238E27FC236}">
                            <a16:creationId xmlns="" xmlns:a16="http://schemas.microsoft.com/office/drawing/2014/main" id="{2053B223-5B0C-4440-A802-EA89E871897D}"/>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6" name="AutoShape 569">
                        <a:extLst>
                          <a:ext uri="{FF2B5EF4-FFF2-40B4-BE49-F238E27FC236}">
                            <a16:creationId xmlns="" xmlns:a16="http://schemas.microsoft.com/office/drawing/2014/main" id="{14CCAC68-4FC7-433D-A8C0-B251208E0ED9}"/>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nvGrpSpPr>
                <p:cNvPr id="86" name="Group 570">
                  <a:extLst>
                    <a:ext uri="{FF2B5EF4-FFF2-40B4-BE49-F238E27FC236}">
                      <a16:creationId xmlns="" xmlns:a16="http://schemas.microsoft.com/office/drawing/2014/main" id="{889AA44F-1A6B-4A5E-830B-4011CD8C7DFF}"/>
                    </a:ext>
                  </a:extLst>
                </p:cNvPr>
                <p:cNvGrpSpPr>
                  <a:grpSpLocks/>
                </p:cNvGrpSpPr>
                <p:nvPr/>
              </p:nvGrpSpPr>
              <p:grpSpPr bwMode="auto">
                <a:xfrm rot="1320000">
                  <a:off x="-3742" y="-520"/>
                  <a:ext cx="1546" cy="1546"/>
                  <a:chOff x="-3924" y="-788"/>
                  <a:chExt cx="2208" cy="2208"/>
                </a:xfrm>
              </p:grpSpPr>
              <p:grpSp>
                <p:nvGrpSpPr>
                  <p:cNvPr id="87" name="Group 571">
                    <a:extLst>
                      <a:ext uri="{FF2B5EF4-FFF2-40B4-BE49-F238E27FC236}">
                        <a16:creationId xmlns="" xmlns:a16="http://schemas.microsoft.com/office/drawing/2014/main" id="{CAA417DB-830A-42C0-B8E9-5E9C4B1010A0}"/>
                      </a:ext>
                    </a:extLst>
                  </p:cNvPr>
                  <p:cNvGrpSpPr>
                    <a:grpSpLocks noChangeAspect="1"/>
                  </p:cNvGrpSpPr>
                  <p:nvPr/>
                </p:nvGrpSpPr>
                <p:grpSpPr bwMode="auto">
                  <a:xfrm>
                    <a:off x="-3924" y="-788"/>
                    <a:ext cx="2208" cy="2202"/>
                    <a:chOff x="168" y="696"/>
                    <a:chExt cx="1429" cy="1429"/>
                  </a:xfrm>
                </p:grpSpPr>
                <p:grpSp>
                  <p:nvGrpSpPr>
                    <p:cNvPr id="95" name="Group 572">
                      <a:extLst>
                        <a:ext uri="{FF2B5EF4-FFF2-40B4-BE49-F238E27FC236}">
                          <a16:creationId xmlns="" xmlns:a16="http://schemas.microsoft.com/office/drawing/2014/main" id="{5151963A-FE2C-40D6-96B2-F295ECFEDADF}"/>
                        </a:ext>
                      </a:extLst>
                    </p:cNvPr>
                    <p:cNvGrpSpPr>
                      <a:grpSpLocks noChangeAspect="1"/>
                    </p:cNvGrpSpPr>
                    <p:nvPr/>
                  </p:nvGrpSpPr>
                  <p:grpSpPr bwMode="auto">
                    <a:xfrm>
                      <a:off x="854" y="696"/>
                      <a:ext cx="56" cy="1429"/>
                      <a:chOff x="845" y="696"/>
                      <a:chExt cx="56" cy="1429"/>
                    </a:xfrm>
                  </p:grpSpPr>
                  <p:sp>
                    <p:nvSpPr>
                      <p:cNvPr id="99" name="AutoShape 573">
                        <a:extLst>
                          <a:ext uri="{FF2B5EF4-FFF2-40B4-BE49-F238E27FC236}">
                            <a16:creationId xmlns="" xmlns:a16="http://schemas.microsoft.com/office/drawing/2014/main" id="{7E364166-DB31-4B63-A259-E705FA3C59F0}"/>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0" name="AutoShape 574">
                        <a:extLst>
                          <a:ext uri="{FF2B5EF4-FFF2-40B4-BE49-F238E27FC236}">
                            <a16:creationId xmlns="" xmlns:a16="http://schemas.microsoft.com/office/drawing/2014/main" id="{F38089E1-A734-4A4B-B417-BC9E2D626467}"/>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96" name="Group 575">
                      <a:extLst>
                        <a:ext uri="{FF2B5EF4-FFF2-40B4-BE49-F238E27FC236}">
                          <a16:creationId xmlns="" xmlns:a16="http://schemas.microsoft.com/office/drawing/2014/main" id="{54284EFE-836D-40C5-9525-C7D571091B03}"/>
                        </a:ext>
                      </a:extLst>
                    </p:cNvPr>
                    <p:cNvGrpSpPr>
                      <a:grpSpLocks noChangeAspect="1"/>
                    </p:cNvGrpSpPr>
                    <p:nvPr/>
                  </p:nvGrpSpPr>
                  <p:grpSpPr bwMode="auto">
                    <a:xfrm rot="5400000">
                      <a:off x="855" y="696"/>
                      <a:ext cx="56" cy="1429"/>
                      <a:chOff x="845" y="696"/>
                      <a:chExt cx="56" cy="1429"/>
                    </a:xfrm>
                  </p:grpSpPr>
                  <p:sp>
                    <p:nvSpPr>
                      <p:cNvPr id="97" name="AutoShape 576">
                        <a:extLst>
                          <a:ext uri="{FF2B5EF4-FFF2-40B4-BE49-F238E27FC236}">
                            <a16:creationId xmlns="" xmlns:a16="http://schemas.microsoft.com/office/drawing/2014/main" id="{25F3005F-4AB5-4793-977D-41754FC31337}"/>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AutoShape 577">
                        <a:extLst>
                          <a:ext uri="{FF2B5EF4-FFF2-40B4-BE49-F238E27FC236}">
                            <a16:creationId xmlns="" xmlns:a16="http://schemas.microsoft.com/office/drawing/2014/main" id="{235DE8D5-2BC2-4152-B2DE-448F9D2A3E1C}"/>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nvGrpSpPr>
                  <p:cNvPr id="88" name="Group 578">
                    <a:extLst>
                      <a:ext uri="{FF2B5EF4-FFF2-40B4-BE49-F238E27FC236}">
                        <a16:creationId xmlns="" xmlns:a16="http://schemas.microsoft.com/office/drawing/2014/main" id="{097DDE2B-72AE-4AD0-9E69-030299D036BD}"/>
                      </a:ext>
                    </a:extLst>
                  </p:cNvPr>
                  <p:cNvGrpSpPr>
                    <a:grpSpLocks noChangeAspect="1"/>
                  </p:cNvGrpSpPr>
                  <p:nvPr/>
                </p:nvGrpSpPr>
                <p:grpSpPr bwMode="auto">
                  <a:xfrm rot="2700000">
                    <a:off x="-3927" y="-785"/>
                    <a:ext cx="2208" cy="2202"/>
                    <a:chOff x="168" y="696"/>
                    <a:chExt cx="1429" cy="1429"/>
                  </a:xfrm>
                </p:grpSpPr>
                <p:grpSp>
                  <p:nvGrpSpPr>
                    <p:cNvPr id="89" name="Group 579">
                      <a:extLst>
                        <a:ext uri="{FF2B5EF4-FFF2-40B4-BE49-F238E27FC236}">
                          <a16:creationId xmlns="" xmlns:a16="http://schemas.microsoft.com/office/drawing/2014/main" id="{959D36F5-CDB1-42E3-860A-E5B0D04FECB5}"/>
                        </a:ext>
                      </a:extLst>
                    </p:cNvPr>
                    <p:cNvGrpSpPr>
                      <a:grpSpLocks noChangeAspect="1"/>
                    </p:cNvGrpSpPr>
                    <p:nvPr/>
                  </p:nvGrpSpPr>
                  <p:grpSpPr bwMode="auto">
                    <a:xfrm>
                      <a:off x="854" y="696"/>
                      <a:ext cx="56" cy="1429"/>
                      <a:chOff x="845" y="696"/>
                      <a:chExt cx="56" cy="1429"/>
                    </a:xfrm>
                  </p:grpSpPr>
                  <p:sp>
                    <p:nvSpPr>
                      <p:cNvPr id="93" name="AutoShape 580">
                        <a:extLst>
                          <a:ext uri="{FF2B5EF4-FFF2-40B4-BE49-F238E27FC236}">
                            <a16:creationId xmlns="" xmlns:a16="http://schemas.microsoft.com/office/drawing/2014/main" id="{8A35E7EA-3E7B-48E7-81E8-1902E5BF4D6E}"/>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4" name="AutoShape 581">
                        <a:extLst>
                          <a:ext uri="{FF2B5EF4-FFF2-40B4-BE49-F238E27FC236}">
                            <a16:creationId xmlns="" xmlns:a16="http://schemas.microsoft.com/office/drawing/2014/main" id="{BD7341E4-C7CF-447D-B9D3-C50C7073600B}"/>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90" name="Group 582">
                      <a:extLst>
                        <a:ext uri="{FF2B5EF4-FFF2-40B4-BE49-F238E27FC236}">
                          <a16:creationId xmlns="" xmlns:a16="http://schemas.microsoft.com/office/drawing/2014/main" id="{89A664EA-15B0-44DB-BD34-3CF522003DDF}"/>
                        </a:ext>
                      </a:extLst>
                    </p:cNvPr>
                    <p:cNvGrpSpPr>
                      <a:grpSpLocks noChangeAspect="1"/>
                    </p:cNvGrpSpPr>
                    <p:nvPr/>
                  </p:nvGrpSpPr>
                  <p:grpSpPr bwMode="auto">
                    <a:xfrm rot="5400000">
                      <a:off x="855" y="696"/>
                      <a:ext cx="56" cy="1429"/>
                      <a:chOff x="845" y="696"/>
                      <a:chExt cx="56" cy="1429"/>
                    </a:xfrm>
                  </p:grpSpPr>
                  <p:sp>
                    <p:nvSpPr>
                      <p:cNvPr id="91" name="AutoShape 583">
                        <a:extLst>
                          <a:ext uri="{FF2B5EF4-FFF2-40B4-BE49-F238E27FC236}">
                            <a16:creationId xmlns="" xmlns:a16="http://schemas.microsoft.com/office/drawing/2014/main" id="{1FE04EF9-617C-47A5-9343-7A1384770CF0}"/>
                          </a:ext>
                        </a:extLst>
                      </p:cNvPr>
                      <p:cNvSpPr>
                        <a:spLocks noChangeAspect="1" noChangeArrowheads="1"/>
                      </p:cNvSpPr>
                      <p:nvPr/>
                    </p:nvSpPr>
                    <p:spPr bwMode="auto">
                      <a:xfrm>
                        <a:off x="845" y="696"/>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2" name="AutoShape 584">
                        <a:extLst>
                          <a:ext uri="{FF2B5EF4-FFF2-40B4-BE49-F238E27FC236}">
                            <a16:creationId xmlns="" xmlns:a16="http://schemas.microsoft.com/office/drawing/2014/main" id="{A76B00A2-938A-48CA-A64D-C1450A4F2AE6}"/>
                          </a:ext>
                        </a:extLst>
                      </p:cNvPr>
                      <p:cNvSpPr>
                        <a:spLocks noChangeAspect="1" noChangeArrowheads="1"/>
                      </p:cNvSpPr>
                      <p:nvPr/>
                    </p:nvSpPr>
                    <p:spPr bwMode="auto">
                      <a:xfrm flipV="1">
                        <a:off x="845" y="1410"/>
                        <a:ext cx="56" cy="715"/>
                      </a:xfrm>
                      <a:prstGeom prst="triangle">
                        <a:avLst>
                          <a:gd name="adj" fmla="val 50000"/>
                        </a:avLst>
                      </a:prstGeom>
                      <a:solidFill>
                        <a:sysClr val="window" lastClr="FFFFFF">
                          <a:alpha val="18823"/>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grpSp>
          </p:grpSp>
        </p:grpSp>
      </p:grpSp>
    </p:spTree>
    <p:extLst>
      <p:ext uri="{BB962C8B-B14F-4D97-AF65-F5344CB8AC3E}">
        <p14:creationId xmlns:p14="http://schemas.microsoft.com/office/powerpoint/2010/main" val="1168486326"/>
      </p:ext>
    </p:extLst>
  </p:cSld>
  <p:clrMapOvr>
    <a:masterClrMapping/>
  </p:clrMapOvr>
  <p:transition spd="slow" advTm="1194">
    <p:comb/>
  </p:transition>
  <p:timing>
    <p:tnLst>
      <p:par>
        <p:cTn id="1" dur="indefinite" restart="never" nodeType="tmRoot">
          <p:childTnLst>
            <p:seq concurrent="1" nextAc="seek">
              <p:cTn id="2" dur="0"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3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10660"/>
                                        </p:tgtEl>
                                        <p:attrNameLst>
                                          <p:attrName>style.visibility</p:attrName>
                                        </p:attrNameLst>
                                      </p:cBhvr>
                                      <p:to>
                                        <p:strVal val="visible"/>
                                      </p:to>
                                    </p:set>
                                    <p:anim calcmode="lin" valueType="num">
                                      <p:cBhvr>
                                        <p:cTn id="15" dur="500" fill="hold"/>
                                        <p:tgtEl>
                                          <p:spTgt spid="71066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10660"/>
                                        </p:tgtEl>
                                        <p:attrNameLst>
                                          <p:attrName>ppt_y</p:attrName>
                                        </p:attrNameLst>
                                      </p:cBhvr>
                                      <p:tavLst>
                                        <p:tav tm="0">
                                          <p:val>
                                            <p:strVal val="#ppt_y"/>
                                          </p:val>
                                        </p:tav>
                                        <p:tav tm="100000">
                                          <p:val>
                                            <p:strVal val="#ppt_y"/>
                                          </p:val>
                                        </p:tav>
                                      </p:tavLst>
                                    </p:anim>
                                    <p:anim calcmode="lin" valueType="num">
                                      <p:cBhvr>
                                        <p:cTn id="17" dur="500" fill="hold"/>
                                        <p:tgtEl>
                                          <p:spTgt spid="71066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1066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10660"/>
                                        </p:tgtEl>
                                      </p:cBhvr>
                                    </p:animEffect>
                                  </p:childTnLst>
                                </p:cTn>
                              </p:par>
                            </p:childTnLst>
                          </p:cTn>
                        </p:par>
                        <p:par>
                          <p:cTn id="20" fill="hold">
                            <p:stCondLst>
                              <p:cond delay="19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
                                        </p:tgtEl>
                                      </p:cBhvr>
                                    </p:animEffect>
                                  </p:childTnLst>
                                </p:cTn>
                              </p:par>
                              <p:par>
                                <p:cTn id="28" presetID="10" presetClass="entr" presetSubtype="0" fill="hold" nodeType="withEffect">
                                  <p:stCondLst>
                                    <p:cond delay="25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500"/>
                                        <p:tgtEl>
                                          <p:spTgt spid="80"/>
                                        </p:tgtEl>
                                      </p:cBhvr>
                                    </p:animEffect>
                                  </p:childTnLst>
                                </p:cTn>
                              </p:par>
                              <p:par>
                                <p:cTn id="31" presetID="6" presetClass="emph" presetSubtype="0" fill="hold" nodeType="withEffect">
                                  <p:stCondLst>
                                    <p:cond delay="250"/>
                                  </p:stCondLst>
                                  <p:childTnLst>
                                    <p:animScale>
                                      <p:cBhvr>
                                        <p:cTn id="32" dur="750" fill="hold"/>
                                        <p:tgtEl>
                                          <p:spTgt spid="80"/>
                                        </p:tgtEl>
                                      </p:cBhvr>
                                      <p:by x="400000" y="400000"/>
                                    </p:animScale>
                                  </p:childTnLst>
                                </p:cTn>
                              </p:par>
                              <p:par>
                                <p:cTn id="33" presetID="6" presetClass="emph" presetSubtype="0" autoRev="1" fill="hold" nodeType="withEffect">
                                  <p:stCondLst>
                                    <p:cond delay="500"/>
                                  </p:stCondLst>
                                  <p:childTnLst>
                                    <p:animScale>
                                      <p:cBhvr>
                                        <p:cTn id="34" dur="750" fill="hold"/>
                                        <p:tgtEl>
                                          <p:spTgt spid="80"/>
                                        </p:tgtEl>
                                      </p:cBhvr>
                                      <p:by x="400000" y="400000"/>
                                    </p:animScale>
                                  </p:childTnLst>
                                </p:cTn>
                              </p:par>
                              <p:par>
                                <p:cTn id="35" presetID="10" presetClass="exit" presetSubtype="0" fill="hold" nodeType="withEffect">
                                  <p:stCondLst>
                                    <p:cond delay="250"/>
                                  </p:stCondLst>
                                  <p:childTnLst>
                                    <p:animEffect transition="out" filter="fade">
                                      <p:cBhvr>
                                        <p:cTn id="36" dur="750"/>
                                        <p:tgtEl>
                                          <p:spTgt spid="80"/>
                                        </p:tgtEl>
                                      </p:cBhvr>
                                    </p:animEffect>
                                    <p:set>
                                      <p:cBhvr>
                                        <p:cTn id="37" dur="1" fill="hold">
                                          <p:stCondLst>
                                            <p:cond delay="749"/>
                                          </p:stCondLst>
                                        </p:cTn>
                                        <p:tgtEl>
                                          <p:spTgt spid="80"/>
                                        </p:tgtEl>
                                        <p:attrNameLst>
                                          <p:attrName>style.visibility</p:attrName>
                                        </p:attrNameLst>
                                      </p:cBhvr>
                                      <p:to>
                                        <p:strVal val="hidden"/>
                                      </p:to>
                                    </p:set>
                                  </p:childTnLst>
                                </p:cTn>
                              </p:par>
                              <p:par>
                                <p:cTn id="38" presetID="10" presetClass="entr" presetSubtype="0" fill="hold" nodeType="withEffect">
                                  <p:stCondLst>
                                    <p:cond delay="25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par>
                                <p:cTn id="41" presetID="6" presetClass="emph" presetSubtype="0" fill="hold" nodeType="withEffect">
                                  <p:stCondLst>
                                    <p:cond delay="250"/>
                                  </p:stCondLst>
                                  <p:childTnLst>
                                    <p:animScale>
                                      <p:cBhvr>
                                        <p:cTn id="42" dur="750" fill="hold"/>
                                        <p:tgtEl>
                                          <p:spTgt spid="45"/>
                                        </p:tgtEl>
                                      </p:cBhvr>
                                      <p:by x="400000" y="400000"/>
                                    </p:animScale>
                                  </p:childTnLst>
                                </p:cTn>
                              </p:par>
                              <p:par>
                                <p:cTn id="43" presetID="6" presetClass="emph" presetSubtype="0" autoRev="1" fill="hold" nodeType="withEffect">
                                  <p:stCondLst>
                                    <p:cond delay="500"/>
                                  </p:stCondLst>
                                  <p:childTnLst>
                                    <p:animScale>
                                      <p:cBhvr>
                                        <p:cTn id="44" dur="750" fill="hold"/>
                                        <p:tgtEl>
                                          <p:spTgt spid="45"/>
                                        </p:tgtEl>
                                      </p:cBhvr>
                                      <p:by x="400000" y="400000"/>
                                    </p:animScale>
                                  </p:childTnLst>
                                </p:cTn>
                              </p:par>
                              <p:par>
                                <p:cTn id="45" presetID="10" presetClass="exit" presetSubtype="0" fill="hold" nodeType="withEffect">
                                  <p:stCondLst>
                                    <p:cond delay="250"/>
                                  </p:stCondLst>
                                  <p:childTnLst>
                                    <p:animEffect transition="out" filter="fade">
                                      <p:cBhvr>
                                        <p:cTn id="46" dur="750"/>
                                        <p:tgtEl>
                                          <p:spTgt spid="45"/>
                                        </p:tgtEl>
                                      </p:cBhvr>
                                    </p:animEffect>
                                    <p:set>
                                      <p:cBhvr>
                                        <p:cTn id="47" dur="1" fill="hold">
                                          <p:stCondLst>
                                            <p:cond delay="749"/>
                                          </p:stCondLst>
                                        </p:cTn>
                                        <p:tgtEl>
                                          <p:spTgt spid="45"/>
                                        </p:tgtEl>
                                        <p:attrNameLst>
                                          <p:attrName>style.visibility</p:attrName>
                                        </p:attrNameLst>
                                      </p:cBhvr>
                                      <p:to>
                                        <p:strVal val="hidden"/>
                                      </p:to>
                                    </p:set>
                                  </p:childTnLst>
                                </p:cTn>
                              </p:par>
                              <p:par>
                                <p:cTn id="48" presetID="10" presetClass="entr" presetSubtype="0" fill="hold" nodeType="withEffect">
                                  <p:stCondLst>
                                    <p:cond delay="25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6" presetClass="emph" presetSubtype="0" fill="hold" nodeType="withEffect">
                                  <p:stCondLst>
                                    <p:cond delay="250"/>
                                  </p:stCondLst>
                                  <p:childTnLst>
                                    <p:animScale>
                                      <p:cBhvr>
                                        <p:cTn id="52" dur="750" fill="hold"/>
                                        <p:tgtEl>
                                          <p:spTgt spid="10"/>
                                        </p:tgtEl>
                                      </p:cBhvr>
                                      <p:by x="400000" y="400000"/>
                                    </p:animScale>
                                  </p:childTnLst>
                                </p:cTn>
                              </p:par>
                              <p:par>
                                <p:cTn id="53" presetID="6" presetClass="emph" presetSubtype="0" autoRev="1" fill="hold" nodeType="withEffect">
                                  <p:stCondLst>
                                    <p:cond delay="500"/>
                                  </p:stCondLst>
                                  <p:childTnLst>
                                    <p:animScale>
                                      <p:cBhvr>
                                        <p:cTn id="54" dur="750" fill="hold"/>
                                        <p:tgtEl>
                                          <p:spTgt spid="10"/>
                                        </p:tgtEl>
                                      </p:cBhvr>
                                      <p:by x="400000" y="400000"/>
                                    </p:animScale>
                                  </p:childTnLst>
                                </p:cTn>
                              </p:par>
                              <p:par>
                                <p:cTn id="55" presetID="10" presetClass="exit" presetSubtype="0" fill="hold" nodeType="withEffect">
                                  <p:stCondLst>
                                    <p:cond delay="250"/>
                                  </p:stCondLst>
                                  <p:childTnLst>
                                    <p:animEffect transition="out" filter="fade">
                                      <p:cBhvr>
                                        <p:cTn id="56" dur="750"/>
                                        <p:tgtEl>
                                          <p:spTgt spid="10"/>
                                        </p:tgtEl>
                                      </p:cBhvr>
                                    </p:animEffect>
                                    <p:set>
                                      <p:cBhvr>
                                        <p:cTn id="57" dur="1" fill="hold">
                                          <p:stCondLst>
                                            <p:cond delay="74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660" grpId="0"/>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信息安全培训ppt模板"/>
</p:tagLst>
</file>

<file path=ppt/tags/tag2.xml><?xml version="1.0" encoding="utf-8"?>
<p:tagLst xmlns:a="http://schemas.openxmlformats.org/drawingml/2006/main" xmlns:r="http://schemas.openxmlformats.org/officeDocument/2006/relationships" xmlns:p="http://schemas.openxmlformats.org/presentationml/2006/main">
  <p:tag name="TIMING" val="|2.1"/>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TIMING" val="|1.2|3.7"/>
</p:tagLst>
</file>

<file path=ppt/tags/tag11.xml><?xml version="1.0" encoding="utf-8"?>
<p:tagLst xmlns:a="http://schemas.openxmlformats.org/drawingml/2006/main" xmlns:r="http://schemas.openxmlformats.org/officeDocument/2006/relationships" xmlns:p="http://schemas.openxmlformats.org/presentationml/2006/main">
  <p:tag name="TIMING" val="|5.5|1.1"/>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TIMING" val="|3.3|2.3"/>
</p:tagLst>
</file>

<file path=ppt/tags/tag49.xml><?xml version="1.0" encoding="utf-8"?>
<p:tagLst xmlns:a="http://schemas.openxmlformats.org/drawingml/2006/main" xmlns:r="http://schemas.openxmlformats.org/officeDocument/2006/relationships" xmlns:p="http://schemas.openxmlformats.org/presentationml/2006/main">
  <p:tag name="TIMING" val="|2.3"/>
</p:tagLst>
</file>

<file path=ppt/tags/tag50.xml><?xml version="1.0" encoding="utf-8"?>
<p:tagLst xmlns:a="http://schemas.openxmlformats.org/drawingml/2006/main" xmlns:r="http://schemas.openxmlformats.org/officeDocument/2006/relationships" xmlns:p="http://schemas.openxmlformats.org/presentationml/2006/main">
  <p:tag name="ISLIDE.DIAGRAM" val="1911a22e-7278-4f73-9cd4-fa9b6a29c039"/>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TIMING" val="|1.5|1"/>
</p:tagLst>
</file>

<file path=ppt/tags/tag55.xml><?xml version="1.0" encoding="utf-8"?>
<p:tagLst xmlns:a="http://schemas.openxmlformats.org/drawingml/2006/main" xmlns:r="http://schemas.openxmlformats.org/officeDocument/2006/relationships" xmlns:p="http://schemas.openxmlformats.org/presentationml/2006/main">
  <p:tag name="TIMING" val="|0.2|2.1"/>
</p:tagLst>
</file>

<file path=ppt/tags/tag56.xml><?xml version="1.0" encoding="utf-8"?>
<p:tagLst xmlns:a="http://schemas.openxmlformats.org/drawingml/2006/main" xmlns:r="http://schemas.openxmlformats.org/officeDocument/2006/relationships" xmlns:p="http://schemas.openxmlformats.org/presentationml/2006/main">
  <p:tag name="TIMING" val="|1.4"/>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TIMING" val="|1.6|1|0.9|0.6|0.6|0.6|0.6"/>
</p:tagLst>
</file>

<file path=ppt/tags/tag72.xml><?xml version="1.0" encoding="utf-8"?>
<p:tagLst xmlns:a="http://schemas.openxmlformats.org/drawingml/2006/main" xmlns:r="http://schemas.openxmlformats.org/officeDocument/2006/relationships" xmlns:p="http://schemas.openxmlformats.org/presentationml/2006/main">
  <p:tag name="TIMING" val="|1.2|0.9|0.8"/>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TIMING" val="|1|1.2|0.9|1"/>
</p:tagLst>
</file>

<file path=ppt/tags/tag78.xml><?xml version="1.0" encoding="utf-8"?>
<p:tagLst xmlns:a="http://schemas.openxmlformats.org/drawingml/2006/main" xmlns:r="http://schemas.openxmlformats.org/officeDocument/2006/relationships" xmlns:p="http://schemas.openxmlformats.org/presentationml/2006/main">
  <p:tag name="TIMING" val="|0.6|0.8|1|1"/>
</p:tagLst>
</file>

<file path=ppt/tags/tag79.xml><?xml version="1.0" encoding="utf-8"?>
<p:tagLst xmlns:a="http://schemas.openxmlformats.org/drawingml/2006/main" xmlns:r="http://schemas.openxmlformats.org/officeDocument/2006/relationships" xmlns:p="http://schemas.openxmlformats.org/presentationml/2006/main">
  <p:tag name="TIMING" val="|1.9|0.8"/>
</p:tagLst>
</file>

<file path=ppt/tags/tag80.xml><?xml version="1.0" encoding="utf-8"?>
<p:tagLst xmlns:a="http://schemas.openxmlformats.org/drawingml/2006/main" xmlns:r="http://schemas.openxmlformats.org/officeDocument/2006/relationships" xmlns:p="http://schemas.openxmlformats.org/presentationml/2006/main">
  <p:tag name="TIMING" val="|1.2"/>
</p:tagLst>
</file>

<file path=ppt/tags/tag81.xml><?xml version="1.0" encoding="utf-8"?>
<p:tagLst xmlns:a="http://schemas.openxmlformats.org/drawingml/2006/main" xmlns:r="http://schemas.openxmlformats.org/officeDocument/2006/relationships" xmlns:p="http://schemas.openxmlformats.org/presentationml/2006/main">
  <p:tag name="TIMING" val="|0.7|9.2|5.6|17.3|7.2"/>
</p:tagLst>
</file>

<file path=ppt/tags/tag82.xml><?xml version="1.0" encoding="utf-8"?>
<p:tagLst xmlns:a="http://schemas.openxmlformats.org/drawingml/2006/main" xmlns:r="http://schemas.openxmlformats.org/officeDocument/2006/relationships" xmlns:p="http://schemas.openxmlformats.org/presentationml/2006/main">
  <p:tag name="TIMING" val="|2.8|0.9"/>
</p:tagLst>
</file>

<file path=ppt/theme/theme1.xml><?xml version="1.0" encoding="utf-8"?>
<a:theme xmlns:a="http://schemas.openxmlformats.org/drawingml/2006/main" name="万里长城">
  <a:themeElements>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fontScheme name="0f20h2f3">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99CCFF"/>
            </a:gs>
            <a:gs pos="100000">
              <a:srgbClr val="99CCFF">
                <a:gamma/>
                <a:tint val="27451"/>
                <a:invGamma/>
              </a:srgbClr>
            </a:gs>
          </a:gsLst>
          <a:lin ang="5400000" scaled="1"/>
        </a:gradFill>
        <a:ln w="38100" cap="flat" cmpd="sng" algn="ctr">
          <a:solidFill>
            <a:srgbClr val="FF66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0">
          <a:gsLst>
            <a:gs pos="0">
              <a:srgbClr val="99CCFF"/>
            </a:gs>
            <a:gs pos="100000">
              <a:srgbClr val="99CCFF">
                <a:gamma/>
                <a:tint val="27451"/>
                <a:invGamma/>
              </a:srgbClr>
            </a:gs>
          </a:gsLst>
          <a:lin ang="5400000" scaled="1"/>
        </a:gradFill>
        <a:ln w="38100" cap="flat" cmpd="sng" algn="ctr">
          <a:solidFill>
            <a:srgbClr val="FF66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万里长城 1">
        <a:dk1>
          <a:srgbClr val="000000"/>
        </a:dk1>
        <a:lt1>
          <a:srgbClr val="FFFFFF"/>
        </a:lt1>
        <a:dk2>
          <a:srgbClr val="000099"/>
        </a:dk2>
        <a:lt2>
          <a:srgbClr val="969696"/>
        </a:lt2>
        <a:accent1>
          <a:srgbClr val="FFFF99"/>
        </a:accent1>
        <a:accent2>
          <a:srgbClr val="006666"/>
        </a:accent2>
        <a:accent3>
          <a:srgbClr val="FFFFFF"/>
        </a:accent3>
        <a:accent4>
          <a:srgbClr val="000000"/>
        </a:accent4>
        <a:accent5>
          <a:srgbClr val="FFFFCA"/>
        </a:accent5>
        <a:accent6>
          <a:srgbClr val="005C5C"/>
        </a:accent6>
        <a:hlink>
          <a:srgbClr val="800080"/>
        </a:hlink>
        <a:folHlink>
          <a:srgbClr val="FF6600"/>
        </a:folHlink>
      </a:clrScheme>
      <a:clrMap bg1="lt1" tx1="dk1" bg2="lt2" tx2="dk2" accent1="accent1" accent2="accent2" accent3="accent3" accent4="accent4" accent5="accent5" accent6="accent6" hlink="hlink" folHlink="folHlink"/>
    </a:extraClrScheme>
    <a:extraClrScheme>
      <a:clrScheme name="万里长城 2">
        <a:dk1>
          <a:srgbClr val="000000"/>
        </a:dk1>
        <a:lt1>
          <a:srgbClr val="8EA4EA"/>
        </a:lt1>
        <a:dk2>
          <a:srgbClr val="0033CC"/>
        </a:dk2>
        <a:lt2>
          <a:srgbClr val="969696"/>
        </a:lt2>
        <a:accent1>
          <a:srgbClr val="86B5B6"/>
        </a:accent1>
        <a:accent2>
          <a:srgbClr val="FFCC66"/>
        </a:accent2>
        <a:accent3>
          <a:srgbClr val="C6CFF3"/>
        </a:accent3>
        <a:accent4>
          <a:srgbClr val="000000"/>
        </a:accent4>
        <a:accent5>
          <a:srgbClr val="C3D7D7"/>
        </a:accent5>
        <a:accent6>
          <a:srgbClr val="E7B95C"/>
        </a:accent6>
        <a:hlink>
          <a:srgbClr val="626292"/>
        </a:hlink>
        <a:folHlink>
          <a:srgbClr val="A2366C"/>
        </a:folHlink>
      </a:clrScheme>
      <a:clrMap bg1="lt1" tx1="dk1" bg2="lt2" tx2="dk2" accent1="accent1" accent2="accent2" accent3="accent3" accent4="accent4" accent5="accent5" accent6="accent6" hlink="hlink" folHlink="folHlink"/>
    </a:extraClrScheme>
    <a:extraClrScheme>
      <a:clrScheme name="万里长城 3">
        <a:dk1>
          <a:srgbClr val="0000FF"/>
        </a:dk1>
        <a:lt1>
          <a:srgbClr val="C0C0C0"/>
        </a:lt1>
        <a:dk2>
          <a:srgbClr val="000000"/>
        </a:dk2>
        <a:lt2>
          <a:srgbClr val="B2B2B2"/>
        </a:lt2>
        <a:accent1>
          <a:srgbClr val="FFCC99"/>
        </a:accent1>
        <a:accent2>
          <a:srgbClr val="FF99CC"/>
        </a:accent2>
        <a:accent3>
          <a:srgbClr val="DCDCDC"/>
        </a:accent3>
        <a:accent4>
          <a:srgbClr val="0000DA"/>
        </a:accent4>
        <a:accent5>
          <a:srgbClr val="FFE2CA"/>
        </a:accent5>
        <a:accent6>
          <a:srgbClr val="E78AB9"/>
        </a:accent6>
        <a:hlink>
          <a:srgbClr val="9C4070"/>
        </a:hlink>
        <a:folHlink>
          <a:srgbClr val="00716E"/>
        </a:folHlink>
      </a:clrScheme>
      <a:clrMap bg1="lt1" tx1="dk1" bg2="lt2" tx2="dk2" accent1="accent1" accent2="accent2" accent3="accent3" accent4="accent4" accent5="accent5" accent6="accent6" hlink="hlink" folHlink="folHlink"/>
    </a:extraClrScheme>
    <a:extraClrScheme>
      <a:clrScheme name="万里长城 4">
        <a:dk1>
          <a:srgbClr val="0029AC"/>
        </a:dk1>
        <a:lt1>
          <a:srgbClr val="CCFFCC"/>
        </a:lt1>
        <a:dk2>
          <a:srgbClr val="993366"/>
        </a:dk2>
        <a:lt2>
          <a:srgbClr val="969696"/>
        </a:lt2>
        <a:accent1>
          <a:srgbClr val="FFCC99"/>
        </a:accent1>
        <a:accent2>
          <a:srgbClr val="6699FF"/>
        </a:accent2>
        <a:accent3>
          <a:srgbClr val="E2FFE2"/>
        </a:accent3>
        <a:accent4>
          <a:srgbClr val="002192"/>
        </a:accent4>
        <a:accent5>
          <a:srgbClr val="FFE2CA"/>
        </a:accent5>
        <a:accent6>
          <a:srgbClr val="5C8AE7"/>
        </a:accent6>
        <a:hlink>
          <a:srgbClr val="006600"/>
        </a:hlink>
        <a:folHlink>
          <a:srgbClr val="3366FF"/>
        </a:folHlink>
      </a:clrScheme>
      <a:clrMap bg1="lt1" tx1="dk1" bg2="lt2" tx2="dk2" accent1="accent1" accent2="accent2" accent3="accent3" accent4="accent4" accent5="accent5" accent6="accent6" hlink="hlink" folHlink="folHlink"/>
    </a:extraClrScheme>
    <a:extraClrScheme>
      <a:clrScheme name="万里长城 5">
        <a:dk1>
          <a:srgbClr val="333333"/>
        </a:dk1>
        <a:lt1>
          <a:srgbClr val="FF99CC"/>
        </a:lt1>
        <a:dk2>
          <a:srgbClr val="006600"/>
        </a:dk2>
        <a:lt2>
          <a:srgbClr val="B2B2B2"/>
        </a:lt2>
        <a:accent1>
          <a:srgbClr val="FFFF66"/>
        </a:accent1>
        <a:accent2>
          <a:srgbClr val="33CCFF"/>
        </a:accent2>
        <a:accent3>
          <a:srgbClr val="FFCAE2"/>
        </a:accent3>
        <a:accent4>
          <a:srgbClr val="2A2A2A"/>
        </a:accent4>
        <a:accent5>
          <a:srgbClr val="FFFFB8"/>
        </a:accent5>
        <a:accent6>
          <a:srgbClr val="2DB9E7"/>
        </a:accent6>
        <a:hlink>
          <a:srgbClr val="6600FF"/>
        </a:hlink>
        <a:folHlink>
          <a:srgbClr val="CC0066"/>
        </a:folHlink>
      </a:clrScheme>
      <a:clrMap bg1="lt1" tx1="dk1" bg2="lt2" tx2="dk2" accent1="accent1" accent2="accent2" accent3="accent3" accent4="accent4" accent5="accent5" accent6="accent6" hlink="hlink" folHlink="folHlink"/>
    </a:extraClrScheme>
    <a:extraClrScheme>
      <a:clrScheme name="万里长城 6">
        <a:dk1>
          <a:srgbClr val="000000"/>
        </a:dk1>
        <a:lt1>
          <a:srgbClr val="FFFFCC"/>
        </a:lt1>
        <a:dk2>
          <a:srgbClr val="6756A6"/>
        </a:dk2>
        <a:lt2>
          <a:srgbClr val="969696"/>
        </a:lt2>
        <a:accent1>
          <a:srgbClr val="99CCFF"/>
        </a:accent1>
        <a:accent2>
          <a:srgbClr val="008000"/>
        </a:accent2>
        <a:accent3>
          <a:srgbClr val="FFFFE2"/>
        </a:accent3>
        <a:accent4>
          <a:srgbClr val="000000"/>
        </a:accent4>
        <a:accent5>
          <a:srgbClr val="CAE2FF"/>
        </a:accent5>
        <a:accent6>
          <a:srgbClr val="007300"/>
        </a:accent6>
        <a:hlink>
          <a:srgbClr val="990033"/>
        </a:hlink>
        <a:folHlink>
          <a:srgbClr val="9900CC"/>
        </a:folHlink>
      </a:clrScheme>
      <a:clrMap bg1="lt1" tx1="dk1" bg2="lt2" tx2="dk2" accent1="accent1" accent2="accent2" accent3="accent3" accent4="accent4" accent5="accent5" accent6="accent6" hlink="hlink" folHlink="folHlink"/>
    </a:extraClrScheme>
    <a:extraClrScheme>
      <a:clrScheme name="万里长城 7">
        <a:dk1>
          <a:srgbClr val="CC3300"/>
        </a:dk1>
        <a:lt1>
          <a:srgbClr val="99CCFF"/>
        </a:lt1>
        <a:dk2>
          <a:srgbClr val="003399"/>
        </a:dk2>
        <a:lt2>
          <a:srgbClr val="969696"/>
        </a:lt2>
        <a:accent1>
          <a:srgbClr val="CED7FE"/>
        </a:accent1>
        <a:accent2>
          <a:srgbClr val="FFFFFF"/>
        </a:accent2>
        <a:accent3>
          <a:srgbClr val="CAE2FF"/>
        </a:accent3>
        <a:accent4>
          <a:srgbClr val="AE2A00"/>
        </a:accent4>
        <a:accent5>
          <a:srgbClr val="E3E8FE"/>
        </a:accent5>
        <a:accent6>
          <a:srgbClr val="E7E7E7"/>
        </a:accent6>
        <a:hlink>
          <a:srgbClr val="006600"/>
        </a:hlink>
        <a:folHlink>
          <a:srgbClr val="777777"/>
        </a:folHlink>
      </a:clrScheme>
      <a:clrMap bg1="lt1" tx1="dk1" bg2="lt2" tx2="dk2" accent1="accent1" accent2="accent2" accent3="accent3" accent4="accent4" accent5="accent5" accent6="accent6" hlink="hlink" folHlink="folHlink"/>
    </a:extraClrScheme>
    <a:extraClrScheme>
      <a:clrScheme name="万里长城 8">
        <a:dk1>
          <a:srgbClr val="006600"/>
        </a:dk1>
        <a:lt1>
          <a:srgbClr val="FFCC99"/>
        </a:lt1>
        <a:dk2>
          <a:srgbClr val="000000"/>
        </a:dk2>
        <a:lt2>
          <a:srgbClr val="B2B2B2"/>
        </a:lt2>
        <a:accent1>
          <a:srgbClr val="FFFFFF"/>
        </a:accent1>
        <a:accent2>
          <a:srgbClr val="FFFF66"/>
        </a:accent2>
        <a:accent3>
          <a:srgbClr val="FFE2CA"/>
        </a:accent3>
        <a:accent4>
          <a:srgbClr val="005600"/>
        </a:accent4>
        <a:accent5>
          <a:srgbClr val="FFFFFF"/>
        </a:accent5>
        <a:accent6>
          <a:srgbClr val="E7E75C"/>
        </a:accent6>
        <a:hlink>
          <a:srgbClr val="5B5B89"/>
        </a:hlink>
        <a:folHlink>
          <a:srgbClr val="33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ends">
  <a:themeElements>
    <a:clrScheme name="自定义 1">
      <a:dk1>
        <a:srgbClr val="FFFFFF"/>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主题​​">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solidFill>
        <a:ln w="9525" cap="flat" cmpd="sng" algn="ctr">
          <a:noFill/>
          <a:prstDash val="solid"/>
          <a:round/>
          <a:headEnd type="none" w="med" len="med"/>
          <a:tailEnd type="none" w="med" len="med"/>
        </a:ln>
        <a:effectLs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zh-CN"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ffice 主题​​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ffice 主题​​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ffice 主题​​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CISP-模板</Template>
  <TotalTime>0</TotalTime>
  <Words>1861</Words>
  <Application>Microsoft Office PowerPoint</Application>
  <PresentationFormat>宽屏</PresentationFormat>
  <Paragraphs>239</Paragraphs>
  <Slides>31</Slides>
  <Notes>31</Notes>
  <HiddenSlides>0</HiddenSlides>
  <MMClips>1</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31</vt:i4>
      </vt:variant>
    </vt:vector>
  </HeadingPairs>
  <TitlesOfParts>
    <vt:vector size="45" baseType="lpstr">
      <vt:lpstr>Adobe Garamond Pro</vt:lpstr>
      <vt:lpstr>Bitstream Vera Sans</vt:lpstr>
      <vt:lpstr>等线</vt:lpstr>
      <vt:lpstr>黑体</vt:lpstr>
      <vt:lpstr>隶书</vt:lpstr>
      <vt:lpstr>宋体</vt:lpstr>
      <vt:lpstr>微软雅黑</vt:lpstr>
      <vt:lpstr>造字工房力黑（非商用）常规体</vt:lpstr>
      <vt:lpstr>Arial</vt:lpstr>
      <vt:lpstr>Lucida Sans Unicode</vt:lpstr>
      <vt:lpstr>Tahoma</vt:lpstr>
      <vt:lpstr>Wingdings</vt:lpstr>
      <vt:lpstr>万里长城</vt:lpstr>
      <vt:lpstr>Blends</vt:lpstr>
      <vt:lpstr>PowerPoint 演示文稿</vt:lpstr>
      <vt:lpstr>目</vt:lpstr>
      <vt:lpstr>PowerPoint 演示文稿</vt:lpstr>
      <vt:lpstr>安全问题根源—外因来自对手的威胁</vt:lpstr>
      <vt:lpstr>什么是信息安全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信息安全培训ppt模板</dc:title>
  <dc:creator/>
  <cp:lastModifiedBy/>
  <cp:revision>1</cp:revision>
  <dcterms:created xsi:type="dcterms:W3CDTF">2017-10-15T03:08:49Z</dcterms:created>
  <dcterms:modified xsi:type="dcterms:W3CDTF">2019-01-16T06:07:20Z</dcterms:modified>
</cp:coreProperties>
</file>