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2" r:id="rId7"/>
    <p:sldId id="263" r:id="rId8"/>
    <p:sldId id="264" r:id="rId9"/>
    <p:sldId id="280" r:id="rId10"/>
    <p:sldId id="265" r:id="rId11"/>
    <p:sldId id="266" r:id="rId12"/>
    <p:sldId id="267" r:id="rId13"/>
    <p:sldId id="268" r:id="rId14"/>
    <p:sldId id="269" r:id="rId15"/>
    <p:sldId id="281" r:id="rId16"/>
    <p:sldId id="270" r:id="rId17"/>
    <p:sldId id="272" r:id="rId18"/>
    <p:sldId id="273" r:id="rId19"/>
    <p:sldId id="275" r:id="rId20"/>
    <p:sldId id="282" r:id="rId21"/>
    <p:sldId id="276" r:id="rId22"/>
    <p:sldId id="277" r:id="rId23"/>
    <p:sldId id="278" r:id="rId24"/>
    <p:sldId id="279" r:id="rId25"/>
    <p:sldId id="283" r:id="rId26"/>
  </p:sldIdLst>
  <p:sldSz cx="9001125" cy="5040313"/>
  <p:notesSz cx="6858000" cy="9144000"/>
  <p:custDataLst>
    <p:tags r:id="rId28"/>
  </p:custDataLst>
  <p:defaultTextStyle>
    <a:defPPr>
      <a:defRPr lang="zh-CN"/>
    </a:defPPr>
    <a:lvl1pPr marL="0" algn="l" defTabSz="802295" rtl="0" eaLnBrk="1" latinLnBrk="0" hangingPunct="1">
      <a:defRPr sz="1600" kern="1200">
        <a:solidFill>
          <a:schemeClr val="tx1"/>
        </a:solidFill>
        <a:latin typeface="+mn-lt"/>
        <a:ea typeface="+mn-ea"/>
        <a:cs typeface="+mn-cs"/>
      </a:defRPr>
    </a:lvl1pPr>
    <a:lvl2pPr marL="401147" algn="l" defTabSz="802295" rtl="0" eaLnBrk="1" latinLnBrk="0" hangingPunct="1">
      <a:defRPr sz="1600" kern="1200">
        <a:solidFill>
          <a:schemeClr val="tx1"/>
        </a:solidFill>
        <a:latin typeface="+mn-lt"/>
        <a:ea typeface="+mn-ea"/>
        <a:cs typeface="+mn-cs"/>
      </a:defRPr>
    </a:lvl2pPr>
    <a:lvl3pPr marL="802295" algn="l" defTabSz="802295" rtl="0" eaLnBrk="1" latinLnBrk="0" hangingPunct="1">
      <a:defRPr sz="1600" kern="1200">
        <a:solidFill>
          <a:schemeClr val="tx1"/>
        </a:solidFill>
        <a:latin typeface="+mn-lt"/>
        <a:ea typeface="+mn-ea"/>
        <a:cs typeface="+mn-cs"/>
      </a:defRPr>
    </a:lvl3pPr>
    <a:lvl4pPr marL="1203442" algn="l" defTabSz="802295" rtl="0" eaLnBrk="1" latinLnBrk="0" hangingPunct="1">
      <a:defRPr sz="1600" kern="1200">
        <a:solidFill>
          <a:schemeClr val="tx1"/>
        </a:solidFill>
        <a:latin typeface="+mn-lt"/>
        <a:ea typeface="+mn-ea"/>
        <a:cs typeface="+mn-cs"/>
      </a:defRPr>
    </a:lvl4pPr>
    <a:lvl5pPr marL="1604589" algn="l" defTabSz="802295" rtl="0" eaLnBrk="1" latinLnBrk="0" hangingPunct="1">
      <a:defRPr sz="1600" kern="1200">
        <a:solidFill>
          <a:schemeClr val="tx1"/>
        </a:solidFill>
        <a:latin typeface="+mn-lt"/>
        <a:ea typeface="+mn-ea"/>
        <a:cs typeface="+mn-cs"/>
      </a:defRPr>
    </a:lvl5pPr>
    <a:lvl6pPr marL="2005736" algn="l" defTabSz="802295" rtl="0" eaLnBrk="1" latinLnBrk="0" hangingPunct="1">
      <a:defRPr sz="1600" kern="1200">
        <a:solidFill>
          <a:schemeClr val="tx1"/>
        </a:solidFill>
        <a:latin typeface="+mn-lt"/>
        <a:ea typeface="+mn-ea"/>
        <a:cs typeface="+mn-cs"/>
      </a:defRPr>
    </a:lvl6pPr>
    <a:lvl7pPr marL="2406884" algn="l" defTabSz="802295" rtl="0" eaLnBrk="1" latinLnBrk="0" hangingPunct="1">
      <a:defRPr sz="1600" kern="1200">
        <a:solidFill>
          <a:schemeClr val="tx1"/>
        </a:solidFill>
        <a:latin typeface="+mn-lt"/>
        <a:ea typeface="+mn-ea"/>
        <a:cs typeface="+mn-cs"/>
      </a:defRPr>
    </a:lvl7pPr>
    <a:lvl8pPr marL="2808031" algn="l" defTabSz="802295" rtl="0" eaLnBrk="1" latinLnBrk="0" hangingPunct="1">
      <a:defRPr sz="1600" kern="1200">
        <a:solidFill>
          <a:schemeClr val="tx1"/>
        </a:solidFill>
        <a:latin typeface="+mn-lt"/>
        <a:ea typeface="+mn-ea"/>
        <a:cs typeface="+mn-cs"/>
      </a:defRPr>
    </a:lvl8pPr>
    <a:lvl9pPr marL="3209178" algn="l" defTabSz="802295"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8">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B39B"/>
    <a:srgbClr val="FDC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27" autoAdjust="0"/>
    <p:restoredTop sz="94660"/>
  </p:normalViewPr>
  <p:slideViewPr>
    <p:cSldViewPr>
      <p:cViewPr varScale="1">
        <p:scale>
          <a:sx n="98" d="100"/>
          <a:sy n="98" d="100"/>
        </p:scale>
        <p:origin x="590" y="72"/>
      </p:cViewPr>
      <p:guideLst>
        <p:guide orient="horz" pos="1588"/>
        <p:guide pos="2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FDC100"/>
              </a:solidFill>
              <a:ln w="19050">
                <a:solidFill>
                  <a:schemeClr val="lt1"/>
                </a:solidFill>
              </a:ln>
              <a:effectLst/>
            </c:spPr>
            <c:extLst>
              <c:ext xmlns:c16="http://schemas.microsoft.com/office/drawing/2014/chart" uri="{C3380CC4-5D6E-409C-BE32-E72D297353CC}">
                <c16:uniqueId val="{00000001-24EC-4458-A4A1-3D6AD810F289}"/>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24EC-4458-A4A1-3D6AD810F289}"/>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24EC-4458-A4A1-3D6AD810F289}"/>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rgbClr val="FDC100"/>
              </a:solidFill>
              <a:ln w="19050">
                <a:solidFill>
                  <a:schemeClr val="lt1"/>
                </a:solidFill>
              </a:ln>
              <a:effectLst/>
            </c:spPr>
            <c:extLst>
              <c:ext xmlns:c16="http://schemas.microsoft.com/office/drawing/2014/chart" uri="{C3380CC4-5D6E-409C-BE32-E72D297353CC}">
                <c16:uniqueId val="{00000001-A860-4F95-83DC-B68CFB65FBAB}"/>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A860-4F95-83DC-B68CFB65FBAB}"/>
              </c:ext>
            </c:extLst>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A860-4F95-83DC-B68CFB65FBAB}"/>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rgbClr val="19B39B"/>
              </a:solidFill>
              <a:ln w="19050">
                <a:solidFill>
                  <a:schemeClr val="lt1"/>
                </a:solidFill>
              </a:ln>
              <a:effectLst/>
            </c:spPr>
            <c:extLst>
              <c:ext xmlns:c16="http://schemas.microsoft.com/office/drawing/2014/chart" uri="{C3380CC4-5D6E-409C-BE32-E72D297353CC}">
                <c16:uniqueId val="{00000001-9741-4E79-B4C2-121D33BC947B}"/>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9741-4E79-B4C2-121D33BC947B}"/>
              </c:ext>
            </c:extLst>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extLst>
            <c:ext xmlns:c16="http://schemas.microsoft.com/office/drawing/2014/chart" uri="{C3380CC4-5D6E-409C-BE32-E72D297353CC}">
              <c16:uniqueId val="{00000004-9741-4E79-B4C2-121D33BC947B}"/>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B327A-1E37-4904-95B7-E0F7C1B5DEA8}" type="datetimeFigureOut">
              <a:rPr lang="zh-CN" altLang="en-US" smtClean="0"/>
              <a:t>2018/1/10</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7493D-E75E-4742-817E-165C1EB87403}" type="slidenum">
              <a:rPr lang="zh-CN" altLang="en-US" smtClean="0"/>
              <a:t>‹#›</a:t>
            </a:fld>
            <a:endParaRPr lang="zh-CN" altLang="en-US"/>
          </a:p>
        </p:txBody>
      </p:sp>
    </p:spTree>
    <p:extLst>
      <p:ext uri="{BB962C8B-B14F-4D97-AF65-F5344CB8AC3E}">
        <p14:creationId xmlns:p14="http://schemas.microsoft.com/office/powerpoint/2010/main" val="1240706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a:t>
            </a:fld>
            <a:endParaRPr lang="zh-CN" altLang="en-US"/>
          </a:p>
        </p:txBody>
      </p:sp>
    </p:spTree>
    <p:extLst>
      <p:ext uri="{BB962C8B-B14F-4D97-AF65-F5344CB8AC3E}">
        <p14:creationId xmlns:p14="http://schemas.microsoft.com/office/powerpoint/2010/main" val="2382400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2</a:t>
            </a:fld>
            <a:endParaRPr lang="zh-CN" altLang="en-US"/>
          </a:p>
        </p:txBody>
      </p:sp>
    </p:spTree>
    <p:extLst>
      <p:ext uri="{BB962C8B-B14F-4D97-AF65-F5344CB8AC3E}">
        <p14:creationId xmlns:p14="http://schemas.microsoft.com/office/powerpoint/2010/main" val="239393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3</a:t>
            </a:fld>
            <a:endParaRPr lang="zh-CN" altLang="en-US"/>
          </a:p>
        </p:txBody>
      </p:sp>
    </p:spTree>
    <p:extLst>
      <p:ext uri="{BB962C8B-B14F-4D97-AF65-F5344CB8AC3E}">
        <p14:creationId xmlns:p14="http://schemas.microsoft.com/office/powerpoint/2010/main" val="3407659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4</a:t>
            </a:fld>
            <a:endParaRPr lang="zh-CN" altLang="en-US"/>
          </a:p>
        </p:txBody>
      </p:sp>
    </p:spTree>
    <p:extLst>
      <p:ext uri="{BB962C8B-B14F-4D97-AF65-F5344CB8AC3E}">
        <p14:creationId xmlns:p14="http://schemas.microsoft.com/office/powerpoint/2010/main" val="2974353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5</a:t>
            </a:fld>
            <a:endParaRPr lang="zh-CN" altLang="en-US"/>
          </a:p>
        </p:txBody>
      </p:sp>
    </p:spTree>
    <p:extLst>
      <p:ext uri="{BB962C8B-B14F-4D97-AF65-F5344CB8AC3E}">
        <p14:creationId xmlns:p14="http://schemas.microsoft.com/office/powerpoint/2010/main" val="13482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6</a:t>
            </a:fld>
            <a:endParaRPr lang="zh-CN" altLang="en-US"/>
          </a:p>
        </p:txBody>
      </p:sp>
    </p:spTree>
    <p:extLst>
      <p:ext uri="{BB962C8B-B14F-4D97-AF65-F5344CB8AC3E}">
        <p14:creationId xmlns:p14="http://schemas.microsoft.com/office/powerpoint/2010/main" val="4063611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7</a:t>
            </a:fld>
            <a:endParaRPr lang="zh-CN" altLang="en-US"/>
          </a:p>
        </p:txBody>
      </p:sp>
    </p:spTree>
    <p:extLst>
      <p:ext uri="{BB962C8B-B14F-4D97-AF65-F5344CB8AC3E}">
        <p14:creationId xmlns:p14="http://schemas.microsoft.com/office/powerpoint/2010/main" val="3823049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8</a:t>
            </a:fld>
            <a:endParaRPr lang="zh-CN" altLang="en-US"/>
          </a:p>
        </p:txBody>
      </p:sp>
    </p:spTree>
    <p:extLst>
      <p:ext uri="{BB962C8B-B14F-4D97-AF65-F5344CB8AC3E}">
        <p14:creationId xmlns:p14="http://schemas.microsoft.com/office/powerpoint/2010/main" val="2651071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9</a:t>
            </a:fld>
            <a:endParaRPr lang="zh-CN" altLang="en-US"/>
          </a:p>
        </p:txBody>
      </p:sp>
    </p:spTree>
    <p:extLst>
      <p:ext uri="{BB962C8B-B14F-4D97-AF65-F5344CB8AC3E}">
        <p14:creationId xmlns:p14="http://schemas.microsoft.com/office/powerpoint/2010/main" val="102325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10</a:t>
            </a:fld>
            <a:endParaRPr lang="zh-CN" altLang="en-US"/>
          </a:p>
        </p:txBody>
      </p:sp>
    </p:spTree>
    <p:extLst>
      <p:ext uri="{BB962C8B-B14F-4D97-AF65-F5344CB8AC3E}">
        <p14:creationId xmlns:p14="http://schemas.microsoft.com/office/powerpoint/2010/main" val="3728393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11</a:t>
            </a:fld>
            <a:endParaRPr lang="zh-CN" altLang="en-US"/>
          </a:p>
        </p:txBody>
      </p:sp>
    </p:spTree>
    <p:extLst>
      <p:ext uri="{BB962C8B-B14F-4D97-AF65-F5344CB8AC3E}">
        <p14:creationId xmlns:p14="http://schemas.microsoft.com/office/powerpoint/2010/main" val="3937133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12</a:t>
            </a:fld>
            <a:endParaRPr lang="zh-CN" altLang="en-US"/>
          </a:p>
        </p:txBody>
      </p:sp>
    </p:spTree>
    <p:extLst>
      <p:ext uri="{BB962C8B-B14F-4D97-AF65-F5344CB8AC3E}">
        <p14:creationId xmlns:p14="http://schemas.microsoft.com/office/powerpoint/2010/main" val="327160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13</a:t>
            </a:fld>
            <a:endParaRPr lang="zh-CN" altLang="en-US"/>
          </a:p>
        </p:txBody>
      </p:sp>
    </p:spTree>
    <p:extLst>
      <p:ext uri="{BB962C8B-B14F-4D97-AF65-F5344CB8AC3E}">
        <p14:creationId xmlns:p14="http://schemas.microsoft.com/office/powerpoint/2010/main" val="4037610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14</a:t>
            </a:fld>
            <a:endParaRPr lang="zh-CN" altLang="en-US"/>
          </a:p>
        </p:txBody>
      </p:sp>
    </p:spTree>
    <p:extLst>
      <p:ext uri="{BB962C8B-B14F-4D97-AF65-F5344CB8AC3E}">
        <p14:creationId xmlns:p14="http://schemas.microsoft.com/office/powerpoint/2010/main" val="41320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B17493D-E75E-4742-817E-165C1EB87403}" type="slidenum">
              <a:rPr lang="zh-CN" altLang="en-US" smtClean="0"/>
              <a:t>15</a:t>
            </a:fld>
            <a:endParaRPr lang="zh-CN" altLang="en-US"/>
          </a:p>
        </p:txBody>
      </p:sp>
    </p:spTree>
    <p:extLst>
      <p:ext uri="{BB962C8B-B14F-4D97-AF65-F5344CB8AC3E}">
        <p14:creationId xmlns:p14="http://schemas.microsoft.com/office/powerpoint/2010/main" val="4275004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16</a:t>
            </a:fld>
            <a:endParaRPr lang="zh-CN" altLang="en-US"/>
          </a:p>
        </p:txBody>
      </p:sp>
    </p:spTree>
    <p:extLst>
      <p:ext uri="{BB962C8B-B14F-4D97-AF65-F5344CB8AC3E}">
        <p14:creationId xmlns:p14="http://schemas.microsoft.com/office/powerpoint/2010/main" val="914195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17</a:t>
            </a:fld>
            <a:endParaRPr lang="zh-CN" altLang="en-US"/>
          </a:p>
        </p:txBody>
      </p:sp>
    </p:spTree>
    <p:extLst>
      <p:ext uri="{BB962C8B-B14F-4D97-AF65-F5344CB8AC3E}">
        <p14:creationId xmlns:p14="http://schemas.microsoft.com/office/powerpoint/2010/main" val="1760112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18</a:t>
            </a:fld>
            <a:endParaRPr lang="zh-CN" altLang="en-US"/>
          </a:p>
        </p:txBody>
      </p:sp>
    </p:spTree>
    <p:extLst>
      <p:ext uri="{BB962C8B-B14F-4D97-AF65-F5344CB8AC3E}">
        <p14:creationId xmlns:p14="http://schemas.microsoft.com/office/powerpoint/2010/main" val="2394596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19</a:t>
            </a:fld>
            <a:endParaRPr lang="zh-CN" altLang="en-US"/>
          </a:p>
        </p:txBody>
      </p:sp>
    </p:spTree>
    <p:extLst>
      <p:ext uri="{BB962C8B-B14F-4D97-AF65-F5344CB8AC3E}">
        <p14:creationId xmlns:p14="http://schemas.microsoft.com/office/powerpoint/2010/main" val="4069114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20</a:t>
            </a:fld>
            <a:endParaRPr lang="zh-CN" altLang="en-US"/>
          </a:p>
        </p:txBody>
      </p:sp>
    </p:spTree>
    <p:extLst>
      <p:ext uri="{BB962C8B-B14F-4D97-AF65-F5344CB8AC3E}">
        <p14:creationId xmlns:p14="http://schemas.microsoft.com/office/powerpoint/2010/main" val="579219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21</a:t>
            </a:fld>
            <a:endParaRPr lang="zh-CN" altLang="en-US"/>
          </a:p>
        </p:txBody>
      </p:sp>
    </p:spTree>
    <p:extLst>
      <p:ext uri="{BB962C8B-B14F-4D97-AF65-F5344CB8AC3E}">
        <p14:creationId xmlns:p14="http://schemas.microsoft.com/office/powerpoint/2010/main" val="1145651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B17493D-E75E-4742-817E-165C1EB87403}" type="slidenum">
              <a:rPr lang="zh-CN" altLang="en-US" smtClean="0"/>
              <a:t>22</a:t>
            </a:fld>
            <a:endParaRPr lang="zh-CN" altLang="en-US"/>
          </a:p>
        </p:txBody>
      </p:sp>
    </p:spTree>
    <p:extLst>
      <p:ext uri="{BB962C8B-B14F-4D97-AF65-F5344CB8AC3E}">
        <p14:creationId xmlns:p14="http://schemas.microsoft.com/office/powerpoint/2010/main" val="384281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23</a:t>
            </a:fld>
            <a:endParaRPr lang="zh-CN" altLang="en-US"/>
          </a:p>
        </p:txBody>
      </p:sp>
    </p:spTree>
    <p:extLst>
      <p:ext uri="{BB962C8B-B14F-4D97-AF65-F5344CB8AC3E}">
        <p14:creationId xmlns:p14="http://schemas.microsoft.com/office/powerpoint/2010/main" val="80497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24</a:t>
            </a:fld>
            <a:endParaRPr lang="zh-CN" altLang="en-US"/>
          </a:p>
        </p:txBody>
      </p:sp>
    </p:spTree>
    <p:extLst>
      <p:ext uri="{BB962C8B-B14F-4D97-AF65-F5344CB8AC3E}">
        <p14:creationId xmlns:p14="http://schemas.microsoft.com/office/powerpoint/2010/main" val="18202623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17493D-E75E-4742-817E-165C1EB87403}" type="slidenum">
              <a:rPr lang="zh-CN" altLang="en-US" smtClean="0"/>
              <a:t>25</a:t>
            </a:fld>
            <a:endParaRPr lang="zh-CN" altLang="en-US"/>
          </a:p>
        </p:txBody>
      </p:sp>
    </p:spTree>
    <p:extLst>
      <p:ext uri="{BB962C8B-B14F-4D97-AF65-F5344CB8AC3E}">
        <p14:creationId xmlns:p14="http://schemas.microsoft.com/office/powerpoint/2010/main" val="2002616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147" indent="0" algn="ctr">
              <a:buNone/>
              <a:defRPr>
                <a:solidFill>
                  <a:schemeClr val="tx1">
                    <a:tint val="75000"/>
                  </a:schemeClr>
                </a:solidFill>
              </a:defRPr>
            </a:lvl2pPr>
            <a:lvl3pPr marL="802295" indent="0" algn="ctr">
              <a:buNone/>
              <a:defRPr>
                <a:solidFill>
                  <a:schemeClr val="tx1">
                    <a:tint val="75000"/>
                  </a:schemeClr>
                </a:solidFill>
              </a:defRPr>
            </a:lvl3pPr>
            <a:lvl4pPr marL="1203442" indent="0" algn="ctr">
              <a:buNone/>
              <a:defRPr>
                <a:solidFill>
                  <a:schemeClr val="tx1">
                    <a:tint val="75000"/>
                  </a:schemeClr>
                </a:solidFill>
              </a:defRPr>
            </a:lvl4pPr>
            <a:lvl5pPr marL="1604589" indent="0" algn="ctr">
              <a:buNone/>
              <a:defRPr>
                <a:solidFill>
                  <a:schemeClr val="tx1">
                    <a:tint val="75000"/>
                  </a:schemeClr>
                </a:solidFill>
              </a:defRPr>
            </a:lvl5pPr>
            <a:lvl6pPr marL="2005736" indent="0" algn="ctr">
              <a:buNone/>
              <a:defRPr>
                <a:solidFill>
                  <a:schemeClr val="tx1">
                    <a:tint val="75000"/>
                  </a:schemeClr>
                </a:solidFill>
              </a:defRPr>
            </a:lvl6pPr>
            <a:lvl7pPr marL="2406884" indent="0" algn="ctr">
              <a:buNone/>
              <a:defRPr>
                <a:solidFill>
                  <a:schemeClr val="tx1">
                    <a:tint val="75000"/>
                  </a:schemeClr>
                </a:solidFill>
              </a:defRPr>
            </a:lvl7pPr>
            <a:lvl8pPr marL="2808031" indent="0" algn="ctr">
              <a:buNone/>
              <a:defRPr>
                <a:solidFill>
                  <a:schemeClr val="tx1">
                    <a:tint val="75000"/>
                  </a:schemeClr>
                </a:solidFill>
              </a:defRPr>
            </a:lvl8pPr>
            <a:lvl9pPr marL="32091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147" indent="0">
              <a:buNone/>
              <a:defRPr sz="1600">
                <a:solidFill>
                  <a:schemeClr val="tx1">
                    <a:tint val="75000"/>
                  </a:schemeClr>
                </a:solidFill>
              </a:defRPr>
            </a:lvl2pPr>
            <a:lvl3pPr marL="802295" indent="0">
              <a:buNone/>
              <a:defRPr sz="1400">
                <a:solidFill>
                  <a:schemeClr val="tx1">
                    <a:tint val="75000"/>
                  </a:schemeClr>
                </a:solidFill>
              </a:defRPr>
            </a:lvl3pPr>
            <a:lvl4pPr marL="1203442" indent="0">
              <a:buNone/>
              <a:defRPr sz="1200">
                <a:solidFill>
                  <a:schemeClr val="tx1">
                    <a:tint val="75000"/>
                  </a:schemeClr>
                </a:solidFill>
              </a:defRPr>
            </a:lvl4pPr>
            <a:lvl5pPr marL="1604589" indent="0">
              <a:buNone/>
              <a:defRPr sz="1200">
                <a:solidFill>
                  <a:schemeClr val="tx1">
                    <a:tint val="75000"/>
                  </a:schemeClr>
                </a:solidFill>
              </a:defRPr>
            </a:lvl5pPr>
            <a:lvl6pPr marL="2005736" indent="0">
              <a:buNone/>
              <a:defRPr sz="1200">
                <a:solidFill>
                  <a:schemeClr val="tx1">
                    <a:tint val="75000"/>
                  </a:schemeClr>
                </a:solidFill>
              </a:defRPr>
            </a:lvl6pPr>
            <a:lvl7pPr marL="2406884" indent="0">
              <a:buNone/>
              <a:defRPr sz="1200">
                <a:solidFill>
                  <a:schemeClr val="tx1">
                    <a:tint val="75000"/>
                  </a:schemeClr>
                </a:solidFill>
              </a:defRPr>
            </a:lvl7pPr>
            <a:lvl8pPr marL="2808031" indent="0">
              <a:buNone/>
              <a:defRPr sz="1200">
                <a:solidFill>
                  <a:schemeClr val="tx1">
                    <a:tint val="75000"/>
                  </a:schemeClr>
                </a:solidFill>
              </a:defRPr>
            </a:lvl8pPr>
            <a:lvl9pPr marL="3209178"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147" indent="0">
              <a:buNone/>
              <a:defRPr sz="1800" b="1"/>
            </a:lvl2pPr>
            <a:lvl3pPr marL="802295" indent="0">
              <a:buNone/>
              <a:defRPr sz="1600" b="1"/>
            </a:lvl3pPr>
            <a:lvl4pPr marL="1203442" indent="0">
              <a:buNone/>
              <a:defRPr sz="1400" b="1"/>
            </a:lvl4pPr>
            <a:lvl5pPr marL="1604589" indent="0">
              <a:buNone/>
              <a:defRPr sz="1400" b="1"/>
            </a:lvl5pPr>
            <a:lvl6pPr marL="2005736" indent="0">
              <a:buNone/>
              <a:defRPr sz="1400" b="1"/>
            </a:lvl6pPr>
            <a:lvl7pPr marL="2406884" indent="0">
              <a:buNone/>
              <a:defRPr sz="1400" b="1"/>
            </a:lvl7pPr>
            <a:lvl8pPr marL="2808031" indent="0">
              <a:buNone/>
              <a:defRPr sz="1400" b="1"/>
            </a:lvl8pPr>
            <a:lvl9pPr marL="3209178" indent="0">
              <a:buNone/>
              <a:defRPr sz="1400" b="1"/>
            </a:lvl9pPr>
          </a:lstStyle>
          <a:p>
            <a:pPr lvl="0"/>
            <a:r>
              <a:rPr lang="zh-CN" altLang="en-US"/>
              <a:t>单击此处编辑母版文本样式</a:t>
            </a:r>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147" indent="0">
              <a:buNone/>
              <a:defRPr sz="1800" b="1"/>
            </a:lvl2pPr>
            <a:lvl3pPr marL="802295" indent="0">
              <a:buNone/>
              <a:defRPr sz="1600" b="1"/>
            </a:lvl3pPr>
            <a:lvl4pPr marL="1203442" indent="0">
              <a:buNone/>
              <a:defRPr sz="1400" b="1"/>
            </a:lvl4pPr>
            <a:lvl5pPr marL="1604589" indent="0">
              <a:buNone/>
              <a:defRPr sz="1400" b="1"/>
            </a:lvl5pPr>
            <a:lvl6pPr marL="2005736" indent="0">
              <a:buNone/>
              <a:defRPr sz="1400" b="1"/>
            </a:lvl6pPr>
            <a:lvl7pPr marL="2406884" indent="0">
              <a:buNone/>
              <a:defRPr sz="1400" b="1"/>
            </a:lvl7pPr>
            <a:lvl8pPr marL="2808031" indent="0">
              <a:buNone/>
              <a:defRPr sz="1400" b="1"/>
            </a:lvl8pPr>
            <a:lvl9pPr marL="3209178" indent="0">
              <a:buNone/>
              <a:defRPr sz="1400" b="1"/>
            </a:lvl9pPr>
          </a:lstStyle>
          <a:p>
            <a:pPr lvl="0"/>
            <a:r>
              <a:rPr lang="zh-CN" altLang="en-US"/>
              <a:t>单击此处编辑母版文本样式</a:t>
            </a:r>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147" indent="0">
              <a:buNone/>
              <a:defRPr sz="1100"/>
            </a:lvl2pPr>
            <a:lvl3pPr marL="802295" indent="0">
              <a:buNone/>
              <a:defRPr sz="900"/>
            </a:lvl3pPr>
            <a:lvl4pPr marL="1203442" indent="0">
              <a:buNone/>
              <a:defRPr sz="800"/>
            </a:lvl4pPr>
            <a:lvl5pPr marL="1604589" indent="0">
              <a:buNone/>
              <a:defRPr sz="800"/>
            </a:lvl5pPr>
            <a:lvl6pPr marL="2005736" indent="0">
              <a:buNone/>
              <a:defRPr sz="800"/>
            </a:lvl6pPr>
            <a:lvl7pPr marL="2406884" indent="0">
              <a:buNone/>
              <a:defRPr sz="800"/>
            </a:lvl7pPr>
            <a:lvl8pPr marL="2808031" indent="0">
              <a:buNone/>
              <a:defRPr sz="800"/>
            </a:lvl8pPr>
            <a:lvl9pPr marL="3209178"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147" indent="0">
              <a:buNone/>
              <a:defRPr sz="2500"/>
            </a:lvl2pPr>
            <a:lvl3pPr marL="802295" indent="0">
              <a:buNone/>
              <a:defRPr sz="2100"/>
            </a:lvl3pPr>
            <a:lvl4pPr marL="1203442" indent="0">
              <a:buNone/>
              <a:defRPr sz="1800"/>
            </a:lvl4pPr>
            <a:lvl5pPr marL="1604589" indent="0">
              <a:buNone/>
              <a:defRPr sz="1800"/>
            </a:lvl5pPr>
            <a:lvl6pPr marL="2005736" indent="0">
              <a:buNone/>
              <a:defRPr sz="1800"/>
            </a:lvl6pPr>
            <a:lvl7pPr marL="2406884" indent="0">
              <a:buNone/>
              <a:defRPr sz="1800"/>
            </a:lvl7pPr>
            <a:lvl8pPr marL="2808031" indent="0">
              <a:buNone/>
              <a:defRPr sz="1800"/>
            </a:lvl8pPr>
            <a:lvl9pPr marL="3209178"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147" indent="0">
              <a:buNone/>
              <a:defRPr sz="1100"/>
            </a:lvl2pPr>
            <a:lvl3pPr marL="802295" indent="0">
              <a:buNone/>
              <a:defRPr sz="900"/>
            </a:lvl3pPr>
            <a:lvl4pPr marL="1203442" indent="0">
              <a:buNone/>
              <a:defRPr sz="800"/>
            </a:lvl4pPr>
            <a:lvl5pPr marL="1604589" indent="0">
              <a:buNone/>
              <a:defRPr sz="800"/>
            </a:lvl5pPr>
            <a:lvl6pPr marL="2005736" indent="0">
              <a:buNone/>
              <a:defRPr sz="800"/>
            </a:lvl6pPr>
            <a:lvl7pPr marL="2406884" indent="0">
              <a:buNone/>
              <a:defRPr sz="800"/>
            </a:lvl7pPr>
            <a:lvl8pPr marL="2808031" indent="0">
              <a:buNone/>
              <a:defRPr sz="800"/>
            </a:lvl8pPr>
            <a:lvl9pPr marL="3209178"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t>2018/1/10</a:t>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t>‹#›</a:t>
            </a:fld>
            <a:endParaRPr lang="zh-CN" altLang="en-US"/>
          </a:p>
        </p:txBody>
      </p:sp>
      <p:pic>
        <p:nvPicPr>
          <p:cNvPr id="8" name="图片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0045" y="-20652"/>
            <a:ext cx="9041216" cy="5081618"/>
          </a:xfrm>
          <a:prstGeom prst="rect">
            <a:avLst/>
          </a:prstGeom>
        </p:spPr>
      </p:pic>
      <p:sp>
        <p:nvSpPr>
          <p:cNvPr id="9" name="TextBox 8"/>
          <p:cNvSpPr txBox="1">
            <a:spLocks noChangeArrowheads="1"/>
          </p:cNvSpPr>
          <p:nvPr userDrawn="1"/>
        </p:nvSpPr>
        <p:spPr bwMode="auto">
          <a:xfrm>
            <a:off x="3672612" y="215900"/>
            <a:ext cx="1845508" cy="307777"/>
          </a:xfrm>
          <a:prstGeom prst="rect">
            <a:avLst/>
          </a:prstGeom>
          <a:noFill/>
          <a:ln w="9525">
            <a:noFill/>
            <a:miter lim="800000"/>
            <a:headEnd/>
            <a:tailEnd/>
          </a:ln>
        </p:spPr>
        <p:txBody>
          <a:bodyPr wrap="square" lIns="0" tIns="0" rIns="0" bIns="0">
            <a:spAutoFit/>
          </a:bodyPr>
          <a:lstStyle/>
          <a:p>
            <a:r>
              <a:rPr lang="zh-CN" altLang="en-US" sz="2000" dirty="0">
                <a:solidFill>
                  <a:schemeClr val="bg1">
                    <a:lumMod val="50000"/>
                  </a:schemeClr>
                </a:solidFill>
                <a:latin typeface="微软雅黑" pitchFamily="34" charset="-122"/>
              </a:rPr>
              <a:t>请输入你的标题</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xStyles>
    <p:titleStyle>
      <a:lvl1pPr algn="ctr" defTabSz="802295" rtl="0" eaLnBrk="1" latinLnBrk="0" hangingPunct="1">
        <a:spcBef>
          <a:spcPct val="0"/>
        </a:spcBef>
        <a:buNone/>
        <a:defRPr sz="3900" kern="1200">
          <a:solidFill>
            <a:schemeClr val="tx1"/>
          </a:solidFill>
          <a:latin typeface="+mj-lt"/>
          <a:ea typeface="+mj-ea"/>
          <a:cs typeface="+mj-cs"/>
        </a:defRPr>
      </a:lvl1pPr>
    </p:titleStyle>
    <p:bodyStyle>
      <a:lvl1pPr marL="300860" indent="-300860" algn="l" defTabSz="802295"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1864" indent="-250717" algn="l" defTabSz="802295"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02868" indent="-200574" algn="l" defTabSz="802295"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04015"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05163"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06310"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07457"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08605"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09752"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802295" rtl="0" eaLnBrk="1" latinLnBrk="0" hangingPunct="1">
        <a:defRPr sz="1600" kern="1200">
          <a:solidFill>
            <a:schemeClr val="tx1"/>
          </a:solidFill>
          <a:latin typeface="+mn-lt"/>
          <a:ea typeface="+mn-ea"/>
          <a:cs typeface="+mn-cs"/>
        </a:defRPr>
      </a:lvl1pPr>
      <a:lvl2pPr marL="401147" algn="l" defTabSz="802295" rtl="0" eaLnBrk="1" latinLnBrk="0" hangingPunct="1">
        <a:defRPr sz="1600" kern="1200">
          <a:solidFill>
            <a:schemeClr val="tx1"/>
          </a:solidFill>
          <a:latin typeface="+mn-lt"/>
          <a:ea typeface="+mn-ea"/>
          <a:cs typeface="+mn-cs"/>
        </a:defRPr>
      </a:lvl2pPr>
      <a:lvl3pPr marL="802295" algn="l" defTabSz="802295" rtl="0" eaLnBrk="1" latinLnBrk="0" hangingPunct="1">
        <a:defRPr sz="1600" kern="1200">
          <a:solidFill>
            <a:schemeClr val="tx1"/>
          </a:solidFill>
          <a:latin typeface="+mn-lt"/>
          <a:ea typeface="+mn-ea"/>
          <a:cs typeface="+mn-cs"/>
        </a:defRPr>
      </a:lvl3pPr>
      <a:lvl4pPr marL="1203442" algn="l" defTabSz="802295" rtl="0" eaLnBrk="1" latinLnBrk="0" hangingPunct="1">
        <a:defRPr sz="1600" kern="1200">
          <a:solidFill>
            <a:schemeClr val="tx1"/>
          </a:solidFill>
          <a:latin typeface="+mn-lt"/>
          <a:ea typeface="+mn-ea"/>
          <a:cs typeface="+mn-cs"/>
        </a:defRPr>
      </a:lvl4pPr>
      <a:lvl5pPr marL="1604589" algn="l" defTabSz="802295" rtl="0" eaLnBrk="1" latinLnBrk="0" hangingPunct="1">
        <a:defRPr sz="1600" kern="1200">
          <a:solidFill>
            <a:schemeClr val="tx1"/>
          </a:solidFill>
          <a:latin typeface="+mn-lt"/>
          <a:ea typeface="+mn-ea"/>
          <a:cs typeface="+mn-cs"/>
        </a:defRPr>
      </a:lvl5pPr>
      <a:lvl6pPr marL="2005736" algn="l" defTabSz="802295" rtl="0" eaLnBrk="1" latinLnBrk="0" hangingPunct="1">
        <a:defRPr sz="1600" kern="1200">
          <a:solidFill>
            <a:schemeClr val="tx1"/>
          </a:solidFill>
          <a:latin typeface="+mn-lt"/>
          <a:ea typeface="+mn-ea"/>
          <a:cs typeface="+mn-cs"/>
        </a:defRPr>
      </a:lvl6pPr>
      <a:lvl7pPr marL="2406884" algn="l" defTabSz="802295" rtl="0" eaLnBrk="1" latinLnBrk="0" hangingPunct="1">
        <a:defRPr sz="1600" kern="1200">
          <a:solidFill>
            <a:schemeClr val="tx1"/>
          </a:solidFill>
          <a:latin typeface="+mn-lt"/>
          <a:ea typeface="+mn-ea"/>
          <a:cs typeface="+mn-cs"/>
        </a:defRPr>
      </a:lvl7pPr>
      <a:lvl8pPr marL="2808031" algn="l" defTabSz="802295" rtl="0" eaLnBrk="1" latinLnBrk="0" hangingPunct="1">
        <a:defRPr sz="1600" kern="1200">
          <a:solidFill>
            <a:schemeClr val="tx1"/>
          </a:solidFill>
          <a:latin typeface="+mn-lt"/>
          <a:ea typeface="+mn-ea"/>
          <a:cs typeface="+mn-cs"/>
        </a:defRPr>
      </a:lvl8pPr>
      <a:lvl9pPr marL="3209178" algn="l" defTabSz="80229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42" y="-72133"/>
            <a:ext cx="9068930" cy="5184577"/>
          </a:xfrm>
          <a:prstGeom prst="rect">
            <a:avLst/>
          </a:prstGeom>
        </p:spPr>
      </p:pic>
      <p:sp>
        <p:nvSpPr>
          <p:cNvPr id="4" name="TextBox 59"/>
          <p:cNvSpPr txBox="1">
            <a:spLocks noChangeArrowheads="1"/>
          </p:cNvSpPr>
          <p:nvPr/>
        </p:nvSpPr>
        <p:spPr bwMode="auto">
          <a:xfrm>
            <a:off x="1803783" y="2253289"/>
            <a:ext cx="2624771" cy="338875"/>
          </a:xfrm>
          <a:prstGeom prst="rect">
            <a:avLst/>
          </a:prstGeom>
          <a:noFill/>
          <a:ln w="9525">
            <a:noFill/>
            <a:miter lim="800000"/>
            <a:headEnd/>
            <a:tailEnd/>
          </a:ln>
        </p:spPr>
        <p:txBody>
          <a:bodyPr wrap="square" lIns="0" tIns="0" rIns="0" bIns="0">
            <a:spAutoFit/>
          </a:bodyPr>
          <a:lstStyle/>
          <a:p>
            <a:pPr algn="just">
              <a:lnSpc>
                <a:spcPts val="1207"/>
              </a:lnSpc>
            </a:pPr>
            <a:r>
              <a:rPr lang="en-US" altLang="zh-CN" sz="6600" b="0" dirty="0">
                <a:solidFill>
                  <a:srgbClr val="19B39B"/>
                </a:solidFill>
              </a:rPr>
              <a:t>2018</a:t>
            </a:r>
          </a:p>
        </p:txBody>
      </p:sp>
      <p:sp>
        <p:nvSpPr>
          <p:cNvPr id="6" name="TextBox 59"/>
          <p:cNvSpPr txBox="1">
            <a:spLocks noChangeArrowheads="1"/>
          </p:cNvSpPr>
          <p:nvPr/>
        </p:nvSpPr>
        <p:spPr bwMode="auto">
          <a:xfrm>
            <a:off x="5076626" y="2952204"/>
            <a:ext cx="5112568" cy="276742"/>
          </a:xfrm>
          <a:prstGeom prst="rect">
            <a:avLst/>
          </a:prstGeom>
          <a:noFill/>
          <a:ln w="9525">
            <a:noFill/>
            <a:miter lim="800000"/>
            <a:headEnd/>
            <a:tailEnd/>
          </a:ln>
        </p:spPr>
        <p:txBody>
          <a:bodyPr wrap="square" lIns="0" tIns="0" rIns="0" bIns="0">
            <a:spAutoFit/>
          </a:bodyPr>
          <a:lstStyle/>
          <a:p>
            <a:pPr algn="just">
              <a:lnSpc>
                <a:spcPts val="1207"/>
              </a:lnSpc>
            </a:pPr>
            <a:r>
              <a:rPr lang="zh-CN" altLang="en-US" sz="4800" dirty="0">
                <a:solidFill>
                  <a:srgbClr val="19B39B"/>
                </a:solidFill>
                <a:latin typeface="方正兰亭准黑_GBK" panose="02000000000000000000" pitchFamily="2" charset="-122"/>
                <a:ea typeface="方正兰亭准黑_GBK" panose="02000000000000000000" pitchFamily="2" charset="-122"/>
              </a:rPr>
              <a:t>计划总结</a:t>
            </a:r>
            <a:r>
              <a:rPr lang="en-US" altLang="zh-CN" sz="4800" dirty="0">
                <a:solidFill>
                  <a:srgbClr val="19B39B"/>
                </a:solidFill>
                <a:latin typeface="方正兰亭准黑_GBK" panose="02000000000000000000" pitchFamily="2" charset="-122"/>
                <a:ea typeface="方正兰亭准黑_GBK" panose="02000000000000000000" pitchFamily="2" charset="-122"/>
              </a:rPr>
              <a:t>PPT</a:t>
            </a:r>
            <a:endParaRPr lang="en-US" altLang="zh-CN" sz="4800" b="0" dirty="0">
              <a:solidFill>
                <a:srgbClr val="19B39B"/>
              </a:solidFill>
              <a:latin typeface="方正兰亭准黑_GBK" panose="02000000000000000000" pitchFamily="2" charset="-122"/>
              <a:ea typeface="方正兰亭准黑_GBK" panose="02000000000000000000" pitchFamily="2" charset="-122"/>
            </a:endParaRPr>
          </a:p>
        </p:txBody>
      </p:sp>
      <p:sp>
        <p:nvSpPr>
          <p:cNvPr id="8" name="TextBox 59"/>
          <p:cNvSpPr txBox="1">
            <a:spLocks noChangeArrowheads="1"/>
          </p:cNvSpPr>
          <p:nvPr/>
        </p:nvSpPr>
        <p:spPr bwMode="auto">
          <a:xfrm>
            <a:off x="5473275" y="3528268"/>
            <a:ext cx="5112568" cy="153888"/>
          </a:xfrm>
          <a:prstGeom prst="rect">
            <a:avLst/>
          </a:prstGeom>
          <a:noFill/>
          <a:ln w="9525">
            <a:noFill/>
            <a:miter lim="800000"/>
            <a:headEnd/>
            <a:tailEnd/>
          </a:ln>
        </p:spPr>
        <p:txBody>
          <a:bodyPr wrap="square" lIns="0" tIns="0" rIns="0" bIns="0">
            <a:spAutoFit/>
          </a:bodyPr>
          <a:lstStyle/>
          <a:p>
            <a:pPr algn="just">
              <a:lnSpc>
                <a:spcPts val="1207"/>
              </a:lnSpc>
            </a:pPr>
            <a:r>
              <a:rPr lang="zh-CN" altLang="en-US" sz="14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演讲人： 部门：设计部</a:t>
            </a:r>
            <a:endParaRPr lang="en-US" altLang="zh-CN" sz="1400" b="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pic>
        <p:nvPicPr>
          <p:cNvPr id="2" name="57dd85ce4126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52166" y="-360164"/>
            <a:ext cx="487362" cy="487363"/>
          </a:xfrm>
          <a:prstGeom prst="rect">
            <a:avLst/>
          </a:prstGeom>
        </p:spPr>
      </p:pic>
    </p:spTree>
    <p:extLst>
      <p:ext uri="{BB962C8B-B14F-4D97-AF65-F5344CB8AC3E}">
        <p14:creationId xmlns:p14="http://schemas.microsoft.com/office/powerpoint/2010/main" val="2756949035"/>
      </p:ext>
    </p:extLst>
  </p:cSld>
  <p:clrMapOvr>
    <a:masterClrMapping/>
  </p:clrMapOvr>
  <mc:AlternateContent xmlns:mc="http://schemas.openxmlformats.org/markup-compatibility/2006" xmlns:p14="http://schemas.microsoft.com/office/powerpoint/2010/main">
    <mc:Choice Requires="p14">
      <p:transition spd="med" p14:dur="700" advTm="2882">
        <p:fade/>
      </p:transition>
    </mc:Choice>
    <mc:Fallback xmlns="">
      <p:transition spd="med"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4"/>
                                        </p:tgtEl>
                                        <p:attrNameLst>
                                          <p:attrName>ppt_y</p:attrName>
                                        </p:attrNameLst>
                                      </p:cBhvr>
                                      <p:tavLst>
                                        <p:tav tm="0">
                                          <p:val>
                                            <p:strVal val="#ppt_y"/>
                                          </p:val>
                                        </p:tav>
                                        <p:tav tm="100000">
                                          <p:val>
                                            <p:strVal val="#ppt_y"/>
                                          </p:val>
                                        </p:tav>
                                      </p:tavLst>
                                    </p:anim>
                                    <p:anim calcmode="lin" valueType="num">
                                      <p:cBhvr>
                                        <p:cTn id="1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4"/>
                                        </p:tgtEl>
                                      </p:cBhvr>
                                    </p:animEffect>
                                  </p:childTnLst>
                                </p:cTn>
                              </p:par>
                            </p:childTnLst>
                          </p:cTn>
                        </p:par>
                        <p:par>
                          <p:cTn id="15" fill="hold">
                            <p:stCondLst>
                              <p:cond delay="65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6"/>
                                        </p:tgtEl>
                                        <p:attrNameLst>
                                          <p:attrName>ppt_y</p:attrName>
                                        </p:attrNameLst>
                                      </p:cBhvr>
                                      <p:tavLst>
                                        <p:tav tm="0">
                                          <p:val>
                                            <p:strVal val="#ppt_y"/>
                                          </p:val>
                                        </p:tav>
                                        <p:tav tm="100000">
                                          <p:val>
                                            <p:strVal val="#ppt_y"/>
                                          </p:val>
                                        </p:tav>
                                      </p:tavLst>
                                    </p:anim>
                                    <p:anim calcmode="lin" valueType="num">
                                      <p:cBhvr>
                                        <p:cTn id="2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6"/>
                                        </p:tgtEl>
                                      </p:cBhvr>
                                    </p:animEffect>
                                  </p:childTnLst>
                                </p:cTn>
                              </p:par>
                            </p:childTnLst>
                          </p:cTn>
                        </p:par>
                        <p:par>
                          <p:cTn id="23" fill="hold">
                            <p:stCondLst>
                              <p:cond delay="1450"/>
                            </p:stCondLst>
                            <p:childTnLst>
                              <p:par>
                                <p:cTn id="24" presetID="37"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900" decel="100000" fill="hold"/>
                                        <p:tgtEl>
                                          <p:spTgt spid="8"/>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6" grpId="0"/>
      <p:bldP spid="8" grpId="0"/>
    </p:bldLst>
  </p:timing>
  <p:extLst mod="1">
    <p:ext uri="{E180D4A7-C9FB-4DFB-919C-405C955672EB}">
      <p14:showEvtLst xmlns:p14="http://schemas.microsoft.com/office/powerpoint/2010/main">
        <p14:playEvt time="82"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01" y="-19368"/>
            <a:ext cx="9101328" cy="5079048"/>
          </a:xfrm>
          <a:prstGeom prst="rect">
            <a:avLst/>
          </a:prstGeom>
        </p:spPr>
      </p:pic>
      <p:sp>
        <p:nvSpPr>
          <p:cNvPr id="5" name="文本框 81"/>
          <p:cNvSpPr txBox="1">
            <a:spLocks noChangeArrowheads="1"/>
          </p:cNvSpPr>
          <p:nvPr/>
        </p:nvSpPr>
        <p:spPr bwMode="auto">
          <a:xfrm>
            <a:off x="828154" y="575939"/>
            <a:ext cx="4382348" cy="82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4800" b="1" dirty="0">
                <a:solidFill>
                  <a:srgbClr val="19B39B"/>
                </a:solidFill>
                <a:latin typeface="微软雅黑" pitchFamily="34" charset="-122"/>
                <a:ea typeface="微软雅黑" pitchFamily="34" charset="-122"/>
              </a:rPr>
              <a:t>CONTENT</a:t>
            </a:r>
            <a:endParaRPr lang="zh-CN" altLang="en-US" sz="4800" dirty="0">
              <a:solidFill>
                <a:srgbClr val="19B39B"/>
              </a:solidFill>
              <a:latin typeface="微软雅黑" pitchFamily="34" charset="-122"/>
              <a:ea typeface="微软雅黑" pitchFamily="34" charset="-122"/>
            </a:endParaRPr>
          </a:p>
        </p:txBody>
      </p:sp>
      <p:sp>
        <p:nvSpPr>
          <p:cNvPr id="6" name="文本框 81"/>
          <p:cNvSpPr txBox="1">
            <a:spLocks noChangeArrowheads="1"/>
          </p:cNvSpPr>
          <p:nvPr/>
        </p:nvSpPr>
        <p:spPr bwMode="auto">
          <a:xfrm>
            <a:off x="5220642" y="2592164"/>
            <a:ext cx="324036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2400" dirty="0">
                <a:solidFill>
                  <a:srgbClr val="19B39B"/>
                </a:solidFill>
                <a:latin typeface="微软雅黑" pitchFamily="34" charset="-122"/>
                <a:ea typeface="微软雅黑" pitchFamily="34" charset="-122"/>
              </a:rPr>
              <a:t>01.</a:t>
            </a:r>
            <a:r>
              <a:rPr lang="zh-CN" altLang="en-US" sz="2400" dirty="0">
                <a:solidFill>
                  <a:schemeClr val="bg1">
                    <a:lumMod val="50000"/>
                  </a:schemeClr>
                </a:solidFill>
                <a:latin typeface="微软雅黑" pitchFamily="34" charset="-122"/>
                <a:ea typeface="微软雅黑" pitchFamily="34" charset="-122"/>
              </a:rPr>
              <a:t>请输入你的标题</a:t>
            </a:r>
          </a:p>
        </p:txBody>
      </p:sp>
      <p:sp>
        <p:nvSpPr>
          <p:cNvPr id="7" name="文本框 81"/>
          <p:cNvSpPr txBox="1">
            <a:spLocks noChangeArrowheads="1"/>
          </p:cNvSpPr>
          <p:nvPr/>
        </p:nvSpPr>
        <p:spPr bwMode="auto">
          <a:xfrm>
            <a:off x="5220642" y="3168228"/>
            <a:ext cx="324036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2400" dirty="0">
                <a:solidFill>
                  <a:srgbClr val="19B39B"/>
                </a:solidFill>
                <a:latin typeface="微软雅黑" pitchFamily="34" charset="-122"/>
                <a:ea typeface="微软雅黑" pitchFamily="34" charset="-122"/>
              </a:rPr>
              <a:t>02.</a:t>
            </a:r>
            <a:r>
              <a:rPr lang="zh-CN" altLang="en-US" sz="2400" dirty="0">
                <a:solidFill>
                  <a:schemeClr val="bg1">
                    <a:lumMod val="50000"/>
                  </a:schemeClr>
                </a:solidFill>
                <a:latin typeface="微软雅黑" pitchFamily="34" charset="-122"/>
                <a:ea typeface="微软雅黑" pitchFamily="34" charset="-122"/>
              </a:rPr>
              <a:t>请输入你的标题</a:t>
            </a:r>
          </a:p>
        </p:txBody>
      </p:sp>
      <p:sp>
        <p:nvSpPr>
          <p:cNvPr id="8" name="文本框 81"/>
          <p:cNvSpPr txBox="1">
            <a:spLocks noChangeArrowheads="1"/>
          </p:cNvSpPr>
          <p:nvPr/>
        </p:nvSpPr>
        <p:spPr bwMode="auto">
          <a:xfrm>
            <a:off x="5220642" y="3672284"/>
            <a:ext cx="324036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2400" dirty="0">
                <a:solidFill>
                  <a:srgbClr val="19B39B"/>
                </a:solidFill>
                <a:latin typeface="微软雅黑" pitchFamily="34" charset="-122"/>
                <a:ea typeface="微软雅黑" pitchFamily="34" charset="-122"/>
              </a:rPr>
              <a:t>03.</a:t>
            </a:r>
            <a:r>
              <a:rPr lang="zh-CN" altLang="en-US" sz="2400" dirty="0">
                <a:solidFill>
                  <a:schemeClr val="bg1">
                    <a:lumMod val="50000"/>
                  </a:schemeClr>
                </a:solidFill>
                <a:latin typeface="微软雅黑" pitchFamily="34" charset="-122"/>
                <a:ea typeface="微软雅黑" pitchFamily="34" charset="-122"/>
              </a:rPr>
              <a:t>请输入你的标题</a:t>
            </a:r>
          </a:p>
        </p:txBody>
      </p:sp>
      <p:sp>
        <p:nvSpPr>
          <p:cNvPr id="9" name="文本框 81"/>
          <p:cNvSpPr txBox="1">
            <a:spLocks noChangeArrowheads="1"/>
          </p:cNvSpPr>
          <p:nvPr/>
        </p:nvSpPr>
        <p:spPr bwMode="auto">
          <a:xfrm>
            <a:off x="5220642" y="4176340"/>
            <a:ext cx="324036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2400" dirty="0">
                <a:solidFill>
                  <a:srgbClr val="19B39B"/>
                </a:solidFill>
                <a:latin typeface="微软雅黑" pitchFamily="34" charset="-122"/>
                <a:ea typeface="微软雅黑" pitchFamily="34" charset="-122"/>
              </a:rPr>
              <a:t>04.</a:t>
            </a:r>
            <a:r>
              <a:rPr lang="zh-CN" altLang="en-US" sz="2400" dirty="0">
                <a:solidFill>
                  <a:schemeClr val="bg1">
                    <a:lumMod val="50000"/>
                  </a:schemeClr>
                </a:solidFill>
                <a:latin typeface="微软雅黑" pitchFamily="34" charset="-122"/>
                <a:ea typeface="微软雅黑" pitchFamily="34" charset="-122"/>
              </a:rPr>
              <a:t>请输入你的标题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1" y="0"/>
            <a:ext cx="8965263" cy="5040313"/>
          </a:xfrm>
          <a:prstGeom prst="rect">
            <a:avLst/>
          </a:prstGeom>
        </p:spPr>
      </p:pic>
      <p:sp>
        <p:nvSpPr>
          <p:cNvPr id="5" name="文本框 81"/>
          <p:cNvSpPr txBox="1">
            <a:spLocks noChangeArrowheads="1"/>
          </p:cNvSpPr>
          <p:nvPr/>
        </p:nvSpPr>
        <p:spPr bwMode="auto">
          <a:xfrm>
            <a:off x="828154" y="1872084"/>
            <a:ext cx="5328592"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8000" dirty="0">
                <a:solidFill>
                  <a:srgbClr val="19B39B"/>
                </a:solidFill>
                <a:latin typeface="微软雅黑" pitchFamily="34" charset="-122"/>
                <a:ea typeface="微软雅黑" pitchFamily="34" charset="-122"/>
              </a:rPr>
              <a:t>01.</a:t>
            </a:r>
          </a:p>
          <a:p>
            <a:pPr>
              <a:spcAft>
                <a:spcPts val="590"/>
              </a:spcAft>
            </a:pPr>
            <a:r>
              <a:rPr lang="zh-CN" altLang="en-US" sz="2800" dirty="0">
                <a:solidFill>
                  <a:schemeClr val="bg1">
                    <a:lumMod val="50000"/>
                  </a:schemeClr>
                </a:solidFill>
                <a:latin typeface="微软雅黑" pitchFamily="34" charset="-122"/>
                <a:ea typeface="微软雅黑" pitchFamily="34" charset="-122"/>
              </a:rPr>
              <a:t>请输入你的标题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a:grpSpLocks/>
          </p:cNvGrpSpPr>
          <p:nvPr/>
        </p:nvGrpSpPr>
        <p:grpSpPr bwMode="auto">
          <a:xfrm>
            <a:off x="1500678" y="3124639"/>
            <a:ext cx="1199366" cy="1208964"/>
            <a:chOff x="885" y="2064"/>
            <a:chExt cx="998" cy="998"/>
          </a:xfrm>
        </p:grpSpPr>
        <p:sp>
          <p:nvSpPr>
            <p:cNvPr id="3" name="椭圆 12"/>
            <p:cNvSpPr>
              <a:spLocks noChangeArrowheads="1"/>
            </p:cNvSpPr>
            <p:nvPr/>
          </p:nvSpPr>
          <p:spPr bwMode="auto">
            <a:xfrm>
              <a:off x="941" y="2151"/>
              <a:ext cx="909" cy="821"/>
            </a:xfrm>
            <a:prstGeom prst="ellipse">
              <a:avLst/>
            </a:prstGeom>
            <a:solidFill>
              <a:srgbClr val="19B39B"/>
            </a:solidFill>
            <a:ln w="15875" algn="ctr">
              <a:noFill/>
              <a:round/>
              <a:headEnd/>
              <a:tailEnd/>
            </a:ln>
          </p:spPr>
          <p:txBody>
            <a:bodyPr lIns="112274" tIns="56136" rIns="112274" bIns="56136" anchor="ctr"/>
            <a:lstStyle/>
            <a:p>
              <a:pPr algn="ctr">
                <a:defRPr/>
              </a:pPr>
              <a:endParaRPr lang="zh-CN" altLang="en-US" b="0">
                <a:solidFill>
                  <a:schemeClr val="lt1"/>
                </a:solidFill>
                <a:latin typeface="+mn-lt"/>
                <a:ea typeface="+mn-ea"/>
              </a:endParaRPr>
            </a:p>
          </p:txBody>
        </p:sp>
        <p:sp>
          <p:nvSpPr>
            <p:cNvPr id="4" name="AutoShape 2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endParaRPr lang="zh-CN" altLang="en-US"/>
            </a:p>
          </p:txBody>
        </p:sp>
      </p:grpSp>
      <p:cxnSp>
        <p:nvCxnSpPr>
          <p:cNvPr id="5" name="直接连接符 4"/>
          <p:cNvCxnSpPr/>
          <p:nvPr/>
        </p:nvCxnSpPr>
        <p:spPr>
          <a:xfrm flipH="1">
            <a:off x="2777944" y="3804681"/>
            <a:ext cx="172849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506442" y="3804681"/>
            <a:ext cx="172849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200000" flipV="1">
            <a:off x="3732320" y="3030559"/>
            <a:ext cx="1548244"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2700000" flipH="1">
            <a:off x="3121613" y="3257981"/>
            <a:ext cx="15482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18900000">
            <a:off x="4253634" y="3257981"/>
            <a:ext cx="172849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a:spLocks noChangeArrowheads="1"/>
          </p:cNvSpPr>
          <p:nvPr/>
        </p:nvSpPr>
        <p:spPr bwMode="auto">
          <a:xfrm>
            <a:off x="1690283" y="3527627"/>
            <a:ext cx="877478" cy="500772"/>
          </a:xfrm>
          <a:prstGeom prst="rect">
            <a:avLst/>
          </a:prstGeom>
          <a:noFill/>
          <a:ln w="9525">
            <a:noFill/>
            <a:miter lim="800000"/>
            <a:headEnd/>
            <a:tailEnd/>
          </a:ln>
        </p:spPr>
        <p:txBody>
          <a:bodyPr lIns="104246" tIns="52122" rIns="104246" bIns="52122">
            <a:spAutoFit/>
          </a:bodyPr>
          <a:lstStyle/>
          <a:p>
            <a:pPr algn="ctr"/>
            <a:r>
              <a:rPr lang="zh-CN" altLang="en-US" sz="1300">
                <a:solidFill>
                  <a:schemeClr val="bg1"/>
                </a:solidFill>
                <a:latin typeface="微软雅黑" pitchFamily="34" charset="-122"/>
              </a:rPr>
              <a:t>标题内</a:t>
            </a:r>
          </a:p>
          <a:p>
            <a:pPr algn="ctr"/>
            <a:r>
              <a:rPr lang="zh-CN" altLang="en-US" sz="1300">
                <a:solidFill>
                  <a:schemeClr val="bg1"/>
                </a:solidFill>
                <a:latin typeface="微软雅黑" pitchFamily="34" charset="-122"/>
              </a:rPr>
              <a:t>容</a:t>
            </a:r>
          </a:p>
        </p:txBody>
      </p:sp>
      <p:grpSp>
        <p:nvGrpSpPr>
          <p:cNvPr id="11" name="Group 25"/>
          <p:cNvGrpSpPr>
            <a:grpSpLocks/>
          </p:cNvGrpSpPr>
          <p:nvPr/>
        </p:nvGrpSpPr>
        <p:grpSpPr bwMode="auto">
          <a:xfrm>
            <a:off x="3483454" y="3326133"/>
            <a:ext cx="1950440" cy="1748257"/>
            <a:chOff x="2336" y="2245"/>
            <a:chExt cx="1498" cy="1332"/>
          </a:xfrm>
        </p:grpSpPr>
        <p:sp>
          <p:nvSpPr>
            <p:cNvPr id="12" name="椭圆 11"/>
            <p:cNvSpPr>
              <a:spLocks noChangeArrowheads="1"/>
            </p:cNvSpPr>
            <p:nvPr/>
          </p:nvSpPr>
          <p:spPr bwMode="auto">
            <a:xfrm>
              <a:off x="2455" y="2354"/>
              <a:ext cx="1254" cy="1113"/>
            </a:xfrm>
            <a:prstGeom prst="ellipse">
              <a:avLst/>
            </a:prstGeom>
            <a:solidFill>
              <a:srgbClr val="19B39B"/>
            </a:solidFill>
            <a:ln w="15875" algn="ctr">
              <a:noFill/>
              <a:round/>
              <a:headEnd/>
              <a:tailEnd/>
            </a:ln>
          </p:spPr>
          <p:txBody>
            <a:bodyPr anchor="ctr"/>
            <a:lstStyle/>
            <a:p>
              <a:pPr algn="ctr">
                <a:defRPr/>
              </a:pPr>
              <a:endParaRPr lang="zh-CN" altLang="en-US" b="0">
                <a:solidFill>
                  <a:schemeClr val="lt1"/>
                </a:solidFill>
                <a:latin typeface="+mn-lt"/>
                <a:ea typeface="+mn-ea"/>
              </a:endParaRPr>
            </a:p>
          </p:txBody>
        </p:sp>
        <p:sp>
          <p:nvSpPr>
            <p:cNvPr id="13" name="椭圆 4"/>
            <p:cNvSpPr/>
            <p:nvPr/>
          </p:nvSpPr>
          <p:spPr>
            <a:xfrm>
              <a:off x="2336" y="2245"/>
              <a:ext cx="1498" cy="133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a:p>
          </p:txBody>
        </p:sp>
      </p:grpSp>
      <p:sp>
        <p:nvSpPr>
          <p:cNvPr id="14" name="Rectangle 11"/>
          <p:cNvSpPr>
            <a:spLocks noChangeArrowheads="1"/>
          </p:cNvSpPr>
          <p:nvPr/>
        </p:nvSpPr>
        <p:spPr bwMode="gray">
          <a:xfrm>
            <a:off x="3870014" y="3932096"/>
            <a:ext cx="1164091" cy="598556"/>
          </a:xfrm>
          <a:prstGeom prst="rect">
            <a:avLst/>
          </a:prstGeom>
          <a:noFill/>
          <a:ln w="9525">
            <a:noFill/>
            <a:miter lim="800000"/>
            <a:headEnd/>
            <a:tailEnd/>
          </a:ln>
        </p:spPr>
        <p:txBody>
          <a:bodyPr lIns="84902" tIns="42451" rIns="84902" bIns="42451">
            <a:spAutoFit/>
          </a:bodyPr>
          <a:lstStyle/>
          <a:p>
            <a:pPr algn="ctr"/>
            <a:r>
              <a:rPr lang="zh-CN" altLang="en-US" sz="3300">
                <a:solidFill>
                  <a:schemeClr val="bg2"/>
                </a:solidFill>
                <a:latin typeface="微软雅黑" pitchFamily="34" charset="-122"/>
              </a:rPr>
              <a:t>标题</a:t>
            </a:r>
          </a:p>
        </p:txBody>
      </p:sp>
      <p:sp>
        <p:nvSpPr>
          <p:cNvPr id="15" name="TextBox 59"/>
          <p:cNvSpPr txBox="1">
            <a:spLocks noChangeArrowheads="1"/>
          </p:cNvSpPr>
          <p:nvPr/>
        </p:nvSpPr>
        <p:spPr bwMode="auto">
          <a:xfrm>
            <a:off x="717268" y="1043028"/>
            <a:ext cx="2682406" cy="462251"/>
          </a:xfrm>
          <a:prstGeom prst="rect">
            <a:avLst/>
          </a:prstGeom>
          <a:noFill/>
          <a:ln w="9525">
            <a:noFill/>
            <a:miter lim="800000"/>
            <a:headEnd/>
            <a:tailEnd/>
          </a:ln>
        </p:spPr>
        <p:txBody>
          <a:bodyPr lIns="0" tIns="0" rIns="0" bIns="0">
            <a:spAutoFit/>
          </a:bodyPr>
          <a:lstStyle/>
          <a:p>
            <a:pPr algn="just">
              <a:lnSpc>
                <a:spcPts val="1207"/>
              </a:lnSpc>
            </a:pPr>
            <a:r>
              <a:rPr lang="zh-CN" altLang="en-US" sz="800" b="0" dirty="0">
                <a:solidFill>
                  <a:srgbClr val="808080"/>
                </a:solidFill>
              </a:rPr>
              <a:t>请在此处添加您需要的文字内容请在此处添加您需要的文字内容请在此处添加您需要的文字内容请在此处添加您需要的文字内容请在此处添加您需要的文字内容</a:t>
            </a:r>
            <a:endParaRPr lang="en-US" altLang="zh-CN" sz="800" b="0" dirty="0">
              <a:solidFill>
                <a:srgbClr val="808080"/>
              </a:solidFill>
            </a:endParaRPr>
          </a:p>
        </p:txBody>
      </p:sp>
      <p:sp>
        <p:nvSpPr>
          <p:cNvPr id="16" name="矩形 15"/>
          <p:cNvSpPr/>
          <p:nvPr/>
        </p:nvSpPr>
        <p:spPr>
          <a:xfrm>
            <a:off x="530603" y="1060807"/>
            <a:ext cx="119054" cy="1066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a:defRPr/>
            </a:pPr>
            <a:endParaRPr lang="zh-CN" altLang="en-US" b="0"/>
          </a:p>
        </p:txBody>
      </p:sp>
      <p:grpSp>
        <p:nvGrpSpPr>
          <p:cNvPr id="17" name="Group 44"/>
          <p:cNvGrpSpPr>
            <a:grpSpLocks/>
          </p:cNvGrpSpPr>
          <p:nvPr/>
        </p:nvGrpSpPr>
        <p:grpSpPr bwMode="auto">
          <a:xfrm>
            <a:off x="2300255" y="1646029"/>
            <a:ext cx="1199366" cy="1208964"/>
            <a:chOff x="885" y="2064"/>
            <a:chExt cx="998" cy="998"/>
          </a:xfrm>
        </p:grpSpPr>
        <p:sp>
          <p:nvSpPr>
            <p:cNvPr id="18" name="椭圆 12"/>
            <p:cNvSpPr>
              <a:spLocks noChangeArrowheads="1"/>
            </p:cNvSpPr>
            <p:nvPr/>
          </p:nvSpPr>
          <p:spPr bwMode="auto">
            <a:xfrm>
              <a:off x="941" y="2151"/>
              <a:ext cx="909" cy="821"/>
            </a:xfrm>
            <a:prstGeom prst="ellipse">
              <a:avLst/>
            </a:prstGeom>
            <a:solidFill>
              <a:srgbClr val="FDC100"/>
            </a:solidFill>
            <a:ln w="15875" algn="ctr">
              <a:noFill/>
              <a:round/>
              <a:headEnd/>
              <a:tailEnd/>
            </a:ln>
          </p:spPr>
          <p:txBody>
            <a:bodyPr lIns="112274" tIns="56136" rIns="112274" bIns="56136" anchor="ctr"/>
            <a:lstStyle/>
            <a:p>
              <a:pPr algn="ctr">
                <a:defRPr/>
              </a:pPr>
              <a:endParaRPr lang="zh-CN" altLang="en-US" b="0">
                <a:solidFill>
                  <a:schemeClr val="lt1"/>
                </a:solidFill>
                <a:latin typeface="+mn-lt"/>
                <a:ea typeface="+mn-ea"/>
              </a:endParaRPr>
            </a:p>
          </p:txBody>
        </p:sp>
        <p:sp>
          <p:nvSpPr>
            <p:cNvPr id="19" name="AutoShape 4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endParaRPr lang="zh-CN" altLang="en-US"/>
            </a:p>
          </p:txBody>
        </p:sp>
      </p:grpSp>
      <p:sp>
        <p:nvSpPr>
          <p:cNvPr id="20" name="TextBox 22"/>
          <p:cNvSpPr txBox="1">
            <a:spLocks noChangeArrowheads="1"/>
          </p:cNvSpPr>
          <p:nvPr/>
        </p:nvSpPr>
        <p:spPr bwMode="auto">
          <a:xfrm>
            <a:off x="2500150" y="2049017"/>
            <a:ext cx="877477" cy="500772"/>
          </a:xfrm>
          <a:prstGeom prst="rect">
            <a:avLst/>
          </a:prstGeom>
          <a:noFill/>
          <a:ln w="9525">
            <a:noFill/>
            <a:miter lim="800000"/>
            <a:headEnd/>
            <a:tailEnd/>
          </a:ln>
        </p:spPr>
        <p:txBody>
          <a:bodyPr lIns="104246" tIns="52122" rIns="104246" bIns="52122">
            <a:spAutoFit/>
          </a:bodyPr>
          <a:lstStyle/>
          <a:p>
            <a:pPr algn="ctr"/>
            <a:r>
              <a:rPr lang="zh-CN" altLang="en-US" sz="1300">
                <a:solidFill>
                  <a:schemeClr val="bg1"/>
                </a:solidFill>
                <a:latin typeface="微软雅黑" pitchFamily="34" charset="-122"/>
              </a:rPr>
              <a:t>标题内</a:t>
            </a:r>
          </a:p>
          <a:p>
            <a:pPr algn="ctr"/>
            <a:r>
              <a:rPr lang="zh-CN" altLang="en-US" sz="1300">
                <a:solidFill>
                  <a:schemeClr val="bg1"/>
                </a:solidFill>
                <a:latin typeface="微软雅黑" pitchFamily="34" charset="-122"/>
              </a:rPr>
              <a:t>容</a:t>
            </a:r>
          </a:p>
        </p:txBody>
      </p:sp>
      <p:grpSp>
        <p:nvGrpSpPr>
          <p:cNvPr id="21" name="Group 48"/>
          <p:cNvGrpSpPr>
            <a:grpSpLocks/>
          </p:cNvGrpSpPr>
          <p:nvPr/>
        </p:nvGrpSpPr>
        <p:grpSpPr bwMode="auto">
          <a:xfrm>
            <a:off x="3967021" y="906723"/>
            <a:ext cx="1199366" cy="1208964"/>
            <a:chOff x="885" y="2064"/>
            <a:chExt cx="998" cy="998"/>
          </a:xfrm>
        </p:grpSpPr>
        <p:sp>
          <p:nvSpPr>
            <p:cNvPr id="22" name="椭圆 12"/>
            <p:cNvSpPr>
              <a:spLocks noChangeArrowheads="1"/>
            </p:cNvSpPr>
            <p:nvPr/>
          </p:nvSpPr>
          <p:spPr bwMode="auto">
            <a:xfrm>
              <a:off x="941" y="2151"/>
              <a:ext cx="909" cy="821"/>
            </a:xfrm>
            <a:prstGeom prst="ellipse">
              <a:avLst/>
            </a:prstGeom>
            <a:solidFill>
              <a:srgbClr val="19B39B"/>
            </a:solidFill>
            <a:ln w="15875" algn="ctr">
              <a:noFill/>
              <a:round/>
              <a:headEnd/>
              <a:tailEnd/>
            </a:ln>
          </p:spPr>
          <p:txBody>
            <a:bodyPr lIns="112274" tIns="56136" rIns="112274" bIns="56136" anchor="ctr"/>
            <a:lstStyle/>
            <a:p>
              <a:pPr algn="ctr">
                <a:defRPr/>
              </a:pPr>
              <a:endParaRPr lang="zh-CN" altLang="en-US" b="0">
                <a:solidFill>
                  <a:schemeClr val="lt1"/>
                </a:solidFill>
                <a:latin typeface="+mn-lt"/>
                <a:ea typeface="+mn-ea"/>
              </a:endParaRPr>
            </a:p>
          </p:txBody>
        </p:sp>
        <p:sp>
          <p:nvSpPr>
            <p:cNvPr id="23" name="AutoShape 50"/>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endParaRPr lang="zh-CN" altLang="en-US"/>
            </a:p>
          </p:txBody>
        </p:sp>
      </p:grpSp>
      <p:sp>
        <p:nvSpPr>
          <p:cNvPr id="24" name="TextBox 22"/>
          <p:cNvSpPr txBox="1">
            <a:spLocks noChangeArrowheads="1"/>
          </p:cNvSpPr>
          <p:nvPr/>
        </p:nvSpPr>
        <p:spPr bwMode="auto">
          <a:xfrm>
            <a:off x="4156627" y="1309711"/>
            <a:ext cx="877478" cy="500772"/>
          </a:xfrm>
          <a:prstGeom prst="rect">
            <a:avLst/>
          </a:prstGeom>
          <a:noFill/>
          <a:ln w="9525">
            <a:noFill/>
            <a:miter lim="800000"/>
            <a:headEnd/>
            <a:tailEnd/>
          </a:ln>
        </p:spPr>
        <p:txBody>
          <a:bodyPr lIns="104246" tIns="52122" rIns="104246" bIns="52122">
            <a:spAutoFit/>
          </a:bodyPr>
          <a:lstStyle/>
          <a:p>
            <a:pPr algn="ctr"/>
            <a:r>
              <a:rPr lang="zh-CN" altLang="en-US" sz="1300">
                <a:solidFill>
                  <a:schemeClr val="bg1"/>
                </a:solidFill>
                <a:latin typeface="微软雅黑" pitchFamily="34" charset="-122"/>
              </a:rPr>
              <a:t>标题内</a:t>
            </a:r>
          </a:p>
          <a:p>
            <a:pPr algn="ctr"/>
            <a:r>
              <a:rPr lang="zh-CN" altLang="en-US" sz="1300">
                <a:solidFill>
                  <a:schemeClr val="bg1"/>
                </a:solidFill>
                <a:latin typeface="微软雅黑" pitchFamily="34" charset="-122"/>
              </a:rPr>
              <a:t>容</a:t>
            </a:r>
          </a:p>
        </p:txBody>
      </p:sp>
      <p:grpSp>
        <p:nvGrpSpPr>
          <p:cNvPr id="25" name="Group 52"/>
          <p:cNvGrpSpPr>
            <a:grpSpLocks/>
          </p:cNvGrpSpPr>
          <p:nvPr/>
        </p:nvGrpSpPr>
        <p:grpSpPr bwMode="auto">
          <a:xfrm>
            <a:off x="5567646" y="1512687"/>
            <a:ext cx="1199366" cy="1208964"/>
            <a:chOff x="885" y="2064"/>
            <a:chExt cx="998" cy="998"/>
          </a:xfrm>
        </p:grpSpPr>
        <p:sp>
          <p:nvSpPr>
            <p:cNvPr id="26" name="椭圆 12"/>
            <p:cNvSpPr>
              <a:spLocks noChangeArrowheads="1"/>
            </p:cNvSpPr>
            <p:nvPr/>
          </p:nvSpPr>
          <p:spPr bwMode="auto">
            <a:xfrm>
              <a:off x="941" y="2151"/>
              <a:ext cx="909" cy="821"/>
            </a:xfrm>
            <a:prstGeom prst="ellipse">
              <a:avLst/>
            </a:prstGeom>
            <a:solidFill>
              <a:srgbClr val="FDC100"/>
            </a:solidFill>
            <a:ln w="15875" algn="ctr">
              <a:noFill/>
              <a:round/>
              <a:headEnd/>
              <a:tailEnd/>
            </a:ln>
          </p:spPr>
          <p:txBody>
            <a:bodyPr lIns="112274" tIns="56136" rIns="112274" bIns="56136" anchor="ctr"/>
            <a:lstStyle/>
            <a:p>
              <a:pPr algn="ctr">
                <a:defRPr/>
              </a:pPr>
              <a:endParaRPr lang="zh-CN" altLang="en-US" b="0">
                <a:solidFill>
                  <a:schemeClr val="lt1"/>
                </a:solidFill>
                <a:latin typeface="+mn-lt"/>
                <a:ea typeface="+mn-ea"/>
              </a:endParaRPr>
            </a:p>
          </p:txBody>
        </p:sp>
        <p:sp>
          <p:nvSpPr>
            <p:cNvPr id="27" name="AutoShape 54"/>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endParaRPr lang="zh-CN" altLang="en-US"/>
            </a:p>
          </p:txBody>
        </p:sp>
      </p:grpSp>
      <p:sp>
        <p:nvSpPr>
          <p:cNvPr id="28" name="TextBox 22"/>
          <p:cNvSpPr txBox="1">
            <a:spLocks noChangeArrowheads="1"/>
          </p:cNvSpPr>
          <p:nvPr/>
        </p:nvSpPr>
        <p:spPr bwMode="auto">
          <a:xfrm>
            <a:off x="5757252" y="1915675"/>
            <a:ext cx="877477" cy="500772"/>
          </a:xfrm>
          <a:prstGeom prst="rect">
            <a:avLst/>
          </a:prstGeom>
          <a:noFill/>
          <a:ln w="9525">
            <a:noFill/>
            <a:miter lim="800000"/>
            <a:headEnd/>
            <a:tailEnd/>
          </a:ln>
        </p:spPr>
        <p:txBody>
          <a:bodyPr lIns="104246" tIns="52122" rIns="104246" bIns="52122">
            <a:spAutoFit/>
          </a:bodyPr>
          <a:lstStyle/>
          <a:p>
            <a:pPr algn="ctr"/>
            <a:r>
              <a:rPr lang="zh-CN" altLang="en-US" sz="1300">
                <a:solidFill>
                  <a:schemeClr val="bg1"/>
                </a:solidFill>
                <a:latin typeface="微软雅黑" pitchFamily="34" charset="-122"/>
              </a:rPr>
              <a:t>标题内</a:t>
            </a:r>
          </a:p>
          <a:p>
            <a:pPr algn="ctr"/>
            <a:r>
              <a:rPr lang="zh-CN" altLang="en-US" sz="1300">
                <a:solidFill>
                  <a:schemeClr val="bg1"/>
                </a:solidFill>
                <a:latin typeface="微软雅黑" pitchFamily="34" charset="-122"/>
              </a:rPr>
              <a:t>容</a:t>
            </a:r>
          </a:p>
        </p:txBody>
      </p:sp>
      <p:grpSp>
        <p:nvGrpSpPr>
          <p:cNvPr id="29" name="Group 56"/>
          <p:cNvGrpSpPr>
            <a:grpSpLocks/>
          </p:cNvGrpSpPr>
          <p:nvPr/>
        </p:nvGrpSpPr>
        <p:grpSpPr bwMode="auto">
          <a:xfrm>
            <a:off x="6301082" y="3192791"/>
            <a:ext cx="1199366" cy="1208964"/>
            <a:chOff x="885" y="2064"/>
            <a:chExt cx="998" cy="998"/>
          </a:xfrm>
        </p:grpSpPr>
        <p:sp>
          <p:nvSpPr>
            <p:cNvPr id="30" name="椭圆 29"/>
            <p:cNvSpPr>
              <a:spLocks noChangeArrowheads="1"/>
            </p:cNvSpPr>
            <p:nvPr/>
          </p:nvSpPr>
          <p:spPr bwMode="auto">
            <a:xfrm>
              <a:off x="941" y="2151"/>
              <a:ext cx="909" cy="821"/>
            </a:xfrm>
            <a:prstGeom prst="ellipse">
              <a:avLst/>
            </a:prstGeom>
            <a:solidFill>
              <a:srgbClr val="19B39B"/>
            </a:solidFill>
            <a:ln w="15875" algn="ctr">
              <a:noFill/>
              <a:round/>
              <a:headEnd/>
              <a:tailEnd/>
            </a:ln>
          </p:spPr>
          <p:txBody>
            <a:bodyPr lIns="112274" tIns="56136" rIns="112274" bIns="56136" anchor="ctr"/>
            <a:lstStyle/>
            <a:p>
              <a:pPr algn="ctr">
                <a:defRPr/>
              </a:pPr>
              <a:endParaRPr lang="zh-CN" altLang="en-US" b="0">
                <a:solidFill>
                  <a:schemeClr val="lt1"/>
                </a:solidFill>
                <a:latin typeface="+mn-lt"/>
                <a:ea typeface="+mn-ea"/>
              </a:endParaRPr>
            </a:p>
          </p:txBody>
        </p:sp>
        <p:sp>
          <p:nvSpPr>
            <p:cNvPr id="31" name="AutoShape 58"/>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endParaRPr lang="zh-CN" altLang="en-US"/>
            </a:p>
          </p:txBody>
        </p:sp>
      </p:grpSp>
      <p:sp>
        <p:nvSpPr>
          <p:cNvPr id="32" name="TextBox 22"/>
          <p:cNvSpPr txBox="1">
            <a:spLocks noChangeArrowheads="1"/>
          </p:cNvSpPr>
          <p:nvPr/>
        </p:nvSpPr>
        <p:spPr bwMode="auto">
          <a:xfrm>
            <a:off x="6489218" y="3595780"/>
            <a:ext cx="877477" cy="500772"/>
          </a:xfrm>
          <a:prstGeom prst="rect">
            <a:avLst/>
          </a:prstGeom>
          <a:noFill/>
          <a:ln w="9525">
            <a:noFill/>
            <a:miter lim="800000"/>
            <a:headEnd/>
            <a:tailEnd/>
          </a:ln>
        </p:spPr>
        <p:txBody>
          <a:bodyPr lIns="104246" tIns="52122" rIns="104246" bIns="52122">
            <a:spAutoFit/>
          </a:bodyPr>
          <a:lstStyle/>
          <a:p>
            <a:pPr algn="ctr"/>
            <a:r>
              <a:rPr lang="zh-CN" altLang="en-US" sz="1300">
                <a:solidFill>
                  <a:schemeClr val="bg1"/>
                </a:solidFill>
                <a:latin typeface="微软雅黑" pitchFamily="34" charset="-122"/>
              </a:rPr>
              <a:t>标题内</a:t>
            </a:r>
          </a:p>
          <a:p>
            <a:pPr algn="ctr"/>
            <a:r>
              <a:rPr lang="zh-CN" altLang="en-US" sz="1300">
                <a:solidFill>
                  <a:schemeClr val="bg1"/>
                </a:solidFill>
                <a:latin typeface="微软雅黑" pitchFamily="34" charset="-122"/>
              </a:rPr>
              <a:t>容</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par>
                                <p:cTn id="29" presetID="2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par>
                                <p:cTn id="32" presetID="22" presetClass="entr" presetSubtype="4"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par>
                                <p:cTn id="35" presetID="2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2000"/>
                            </p:stCondLst>
                            <p:childTnLst>
                              <p:par>
                                <p:cTn id="39" presetID="53"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500" fill="hold"/>
                                        <p:tgtEl>
                                          <p:spTgt spid="2"/>
                                        </p:tgtEl>
                                        <p:attrNameLst>
                                          <p:attrName>ppt_w</p:attrName>
                                        </p:attrNameLst>
                                      </p:cBhvr>
                                      <p:tavLst>
                                        <p:tav tm="0">
                                          <p:val>
                                            <p:fltVal val="0"/>
                                          </p:val>
                                        </p:tav>
                                        <p:tav tm="100000">
                                          <p:val>
                                            <p:strVal val="#ppt_w"/>
                                          </p:val>
                                        </p:tav>
                                      </p:tavLst>
                                    </p:anim>
                                    <p:anim calcmode="lin" valueType="num">
                                      <p:cBhvr>
                                        <p:cTn id="42" dur="500" fill="hold"/>
                                        <p:tgtEl>
                                          <p:spTgt spid="2"/>
                                        </p:tgtEl>
                                        <p:attrNameLst>
                                          <p:attrName>ppt_h</p:attrName>
                                        </p:attrNameLst>
                                      </p:cBhvr>
                                      <p:tavLst>
                                        <p:tav tm="0">
                                          <p:val>
                                            <p:fltVal val="0"/>
                                          </p:val>
                                        </p:tav>
                                        <p:tav tm="100000">
                                          <p:val>
                                            <p:strVal val="#ppt_h"/>
                                          </p:val>
                                        </p:tav>
                                      </p:tavLst>
                                    </p:anim>
                                    <p:animEffect transition="in" filter="fade">
                                      <p:cBhvr>
                                        <p:cTn id="43" dur="500"/>
                                        <p:tgtEl>
                                          <p:spTgt spid="2"/>
                                        </p:tgtEl>
                                      </p:cBhvr>
                                    </p:animEffect>
                                  </p:childTnLst>
                                </p:cTn>
                              </p:par>
                            </p:childTnLst>
                          </p:cTn>
                        </p:par>
                        <p:par>
                          <p:cTn id="44" fill="hold">
                            <p:stCondLst>
                              <p:cond delay="2500"/>
                            </p:stCondLst>
                            <p:childTnLst>
                              <p:par>
                                <p:cTn id="45" presetID="53"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30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childTnLst>
                          </p:cTn>
                        </p:par>
                        <p:par>
                          <p:cTn id="56" fill="hold">
                            <p:stCondLst>
                              <p:cond delay="3500"/>
                            </p:stCondLst>
                            <p:childTnLst>
                              <p:par>
                                <p:cTn id="57" presetID="53"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childTnLst>
                          </p:cTn>
                        </p:par>
                        <p:par>
                          <p:cTn id="62" fill="hold">
                            <p:stCondLst>
                              <p:cond delay="4000"/>
                            </p:stCondLst>
                            <p:childTnLst>
                              <p:par>
                                <p:cTn id="63" presetID="53" presetClass="entr" presetSubtype="0"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500" fill="hold"/>
                                        <p:tgtEl>
                                          <p:spTgt spid="21"/>
                                        </p:tgtEl>
                                        <p:attrNameLst>
                                          <p:attrName>ppt_w</p:attrName>
                                        </p:attrNameLst>
                                      </p:cBhvr>
                                      <p:tavLst>
                                        <p:tav tm="0">
                                          <p:val>
                                            <p:fltVal val="0"/>
                                          </p:val>
                                        </p:tav>
                                        <p:tav tm="100000">
                                          <p:val>
                                            <p:strVal val="#ppt_w"/>
                                          </p:val>
                                        </p:tav>
                                      </p:tavLst>
                                    </p:anim>
                                    <p:anim calcmode="lin" valueType="num">
                                      <p:cBhvr>
                                        <p:cTn id="66" dur="500" fill="hold"/>
                                        <p:tgtEl>
                                          <p:spTgt spid="21"/>
                                        </p:tgtEl>
                                        <p:attrNameLst>
                                          <p:attrName>ppt_h</p:attrName>
                                        </p:attrNameLst>
                                      </p:cBhvr>
                                      <p:tavLst>
                                        <p:tav tm="0">
                                          <p:val>
                                            <p:fltVal val="0"/>
                                          </p:val>
                                        </p:tav>
                                        <p:tav tm="100000">
                                          <p:val>
                                            <p:strVal val="#ppt_h"/>
                                          </p:val>
                                        </p:tav>
                                      </p:tavLst>
                                    </p:anim>
                                    <p:animEffect transition="in" filter="fade">
                                      <p:cBhvr>
                                        <p:cTn id="67" dur="500"/>
                                        <p:tgtEl>
                                          <p:spTgt spid="21"/>
                                        </p:tgtEl>
                                      </p:cBhvr>
                                    </p:animEffect>
                                  </p:childTnLst>
                                </p:cTn>
                              </p:par>
                            </p:childTnLst>
                          </p:cTn>
                        </p:par>
                        <p:par>
                          <p:cTn id="68" fill="hold">
                            <p:stCondLst>
                              <p:cond delay="4500"/>
                            </p:stCondLst>
                            <p:childTnLst>
                              <p:par>
                                <p:cTn id="69" presetID="53"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childTnLst>
                          </p:cTn>
                        </p:par>
                        <p:par>
                          <p:cTn id="80" fill="hold">
                            <p:stCondLst>
                              <p:cond delay="5500"/>
                            </p:stCondLst>
                            <p:childTnLst>
                              <p:par>
                                <p:cTn id="81" presetID="53"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ppt_w</p:attrName>
                                        </p:attrNameLst>
                                      </p:cBhvr>
                                      <p:tavLst>
                                        <p:tav tm="0">
                                          <p:val>
                                            <p:fltVal val="0"/>
                                          </p:val>
                                        </p:tav>
                                        <p:tav tm="100000">
                                          <p:val>
                                            <p:strVal val="#ppt_w"/>
                                          </p:val>
                                        </p:tav>
                                      </p:tavLst>
                                    </p:anim>
                                    <p:anim calcmode="lin" valueType="num">
                                      <p:cBhvr>
                                        <p:cTn id="84" dur="500" fill="hold"/>
                                        <p:tgtEl>
                                          <p:spTgt spid="28"/>
                                        </p:tgtEl>
                                        <p:attrNameLst>
                                          <p:attrName>ppt_h</p:attrName>
                                        </p:attrNameLst>
                                      </p:cBhvr>
                                      <p:tavLst>
                                        <p:tav tm="0">
                                          <p:val>
                                            <p:fltVal val="0"/>
                                          </p:val>
                                        </p:tav>
                                        <p:tav tm="100000">
                                          <p:val>
                                            <p:strVal val="#ppt_h"/>
                                          </p:val>
                                        </p:tav>
                                      </p:tavLst>
                                    </p:anim>
                                    <p:animEffect transition="in" filter="fade">
                                      <p:cBhvr>
                                        <p:cTn id="85" dur="500"/>
                                        <p:tgtEl>
                                          <p:spTgt spid="28"/>
                                        </p:tgtEl>
                                      </p:cBhvr>
                                    </p:animEffect>
                                  </p:childTnLst>
                                </p:cTn>
                              </p:par>
                            </p:childTnLst>
                          </p:cTn>
                        </p:par>
                        <p:par>
                          <p:cTn id="86" fill="hold">
                            <p:stCondLst>
                              <p:cond delay="6000"/>
                            </p:stCondLst>
                            <p:childTnLst>
                              <p:par>
                                <p:cTn id="87" presetID="53" presetClass="entr" presetSubtype="0" fill="hold" nodeType="after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ppt_w</p:attrName>
                                        </p:attrNameLst>
                                      </p:cBhvr>
                                      <p:tavLst>
                                        <p:tav tm="0">
                                          <p:val>
                                            <p:fltVal val="0"/>
                                          </p:val>
                                        </p:tav>
                                        <p:tav tm="100000">
                                          <p:val>
                                            <p:strVal val="#ppt_w"/>
                                          </p:val>
                                        </p:tav>
                                      </p:tavLst>
                                    </p:anim>
                                    <p:anim calcmode="lin" valueType="num">
                                      <p:cBhvr>
                                        <p:cTn id="90" dur="500" fill="hold"/>
                                        <p:tgtEl>
                                          <p:spTgt spid="29"/>
                                        </p:tgtEl>
                                        <p:attrNameLst>
                                          <p:attrName>ppt_h</p:attrName>
                                        </p:attrNameLst>
                                      </p:cBhvr>
                                      <p:tavLst>
                                        <p:tav tm="0">
                                          <p:val>
                                            <p:fltVal val="0"/>
                                          </p:val>
                                        </p:tav>
                                        <p:tav tm="100000">
                                          <p:val>
                                            <p:strVal val="#ppt_h"/>
                                          </p:val>
                                        </p:tav>
                                      </p:tavLst>
                                    </p:anim>
                                    <p:animEffect transition="in" filter="fade">
                                      <p:cBhvr>
                                        <p:cTn id="91" dur="500"/>
                                        <p:tgtEl>
                                          <p:spTgt spid="29"/>
                                        </p:tgtEl>
                                      </p:cBhvr>
                                    </p:animEffect>
                                  </p:childTnLst>
                                </p:cTn>
                              </p:par>
                            </p:childTnLst>
                          </p:cTn>
                        </p:par>
                        <p:par>
                          <p:cTn id="92" fill="hold">
                            <p:stCondLst>
                              <p:cond delay="6500"/>
                            </p:stCondLst>
                            <p:childTnLst>
                              <p:par>
                                <p:cTn id="93" presetID="53" presetClass="entr" presetSubtype="0" fill="hold" grpId="0" nodeType="after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P spid="16" grpId="0" animBg="1"/>
      <p:bldP spid="20" grpId="0"/>
      <p:bldP spid="24" grpId="0"/>
      <p:bldP spid="28"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1102586" y="1325727"/>
            <a:ext cx="6621845" cy="2834093"/>
            <a:chOff x="0" y="-9523"/>
            <a:chExt cx="8972558" cy="3856324"/>
          </a:xfrm>
        </p:grpSpPr>
        <p:grpSp>
          <p:nvGrpSpPr>
            <p:cNvPr id="3" name="Group 10"/>
            <p:cNvGrpSpPr>
              <a:grpSpLocks/>
            </p:cNvGrpSpPr>
            <p:nvPr/>
          </p:nvGrpSpPr>
          <p:grpSpPr bwMode="auto">
            <a:xfrm>
              <a:off x="76896" y="-9523"/>
              <a:ext cx="8840630" cy="3856324"/>
              <a:chOff x="0" y="-7117"/>
              <a:chExt cx="6607175" cy="2882080"/>
            </a:xfrm>
          </p:grpSpPr>
          <p:sp>
            <p:nvSpPr>
              <p:cNvPr id="8"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rgbClr val="19B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9"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10"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rgbClr val="FDC1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11"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12"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FDC1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13"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19B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14" name="任意多边形 42"/>
              <p:cNvSpPr>
                <a:spLocks/>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2400">
                  <a:solidFill>
                    <a:srgbClr val="FFFFFF"/>
                  </a:solidFill>
                  <a:latin typeface="微软雅黑" pitchFamily="34" charset="-122"/>
                  <a:ea typeface="微软雅黑" pitchFamily="34" charset="-122"/>
                  <a:sym typeface="宋体" panose="02010600030101010101" pitchFamily="2" charset="-122"/>
                </a:endParaRPr>
              </a:p>
            </p:txBody>
          </p:sp>
          <p:sp>
            <p:nvSpPr>
              <p:cNvPr id="15" name="矩形 1"/>
              <p:cNvSpPr>
                <a:spLocks noChangeArrowheads="1"/>
              </p:cNvSpPr>
              <p:nvPr/>
            </p:nvSpPr>
            <p:spPr bwMode="auto">
              <a:xfrm>
                <a:off x="332362" y="-7117"/>
                <a:ext cx="2291809" cy="12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1600" b="1" dirty="0">
                    <a:solidFill>
                      <a:schemeClr val="bg1">
                        <a:lumMod val="50000"/>
                      </a:schemeClr>
                    </a:solidFill>
                    <a:latin typeface="微软雅黑" pitchFamily="34" charset="-122"/>
                    <a:ea typeface="微软雅黑" pitchFamily="34" charset="-122"/>
                    <a:sym typeface="方正兰亭细黑_GBK" charset="-122"/>
                  </a:rPr>
                  <a:t>此处添加标题内容</a:t>
                </a:r>
                <a:endParaRPr lang="en-US" sz="1600" b="1" dirty="0">
                  <a:solidFill>
                    <a:schemeClr val="bg1">
                      <a:lumMod val="50000"/>
                    </a:schemeClr>
                  </a:solidFill>
                  <a:latin typeface="微软雅黑" pitchFamily="34" charset="-122"/>
                  <a:ea typeface="微软雅黑" pitchFamily="34" charset="-122"/>
                  <a:sym typeface="方正兰亭细黑_GBK" charset="-122"/>
                </a:endParaRPr>
              </a:p>
              <a:p>
                <a:pPr algn="just">
                  <a:lnSpc>
                    <a:spcPct val="150000"/>
                  </a:lnSpc>
                </a:pPr>
                <a:r>
                  <a:rPr lang="zh-CN" altLang="en-US" sz="1200" dirty="0">
                    <a:solidFill>
                      <a:schemeClr val="bg1">
                        <a:lumMod val="50000"/>
                      </a:schemeClr>
                    </a:solidFill>
                    <a:latin typeface="微软雅黑" pitchFamily="34" charset="-122"/>
                    <a:ea typeface="微软雅黑" pitchFamily="34" charset="-122"/>
                    <a:sym typeface="方正兰亭细黑_GBK" charset="-122"/>
                  </a:rPr>
                  <a:t>点击此处添加内容</a:t>
                </a:r>
                <a:endParaRPr lang="en-US" sz="1200" dirty="0">
                  <a:solidFill>
                    <a:schemeClr val="bg1">
                      <a:lumMod val="50000"/>
                    </a:schemeClr>
                  </a:solidFill>
                  <a:latin typeface="微软雅黑" pitchFamily="34" charset="-122"/>
                  <a:ea typeface="微软雅黑" pitchFamily="34" charset="-122"/>
                  <a:sym typeface="方正兰亭细黑_GBK" charset="-122"/>
                </a:endParaRPr>
              </a:p>
              <a:p>
                <a:pPr algn="just">
                  <a:lnSpc>
                    <a:spcPct val="150000"/>
                  </a:lnSpc>
                </a:pPr>
                <a:r>
                  <a:rPr lang="zh-CN" altLang="en-US" sz="1200" dirty="0">
                    <a:solidFill>
                      <a:schemeClr val="bg1">
                        <a:lumMod val="50000"/>
                      </a:schemeClr>
                    </a:solidFill>
                    <a:latin typeface="微软雅黑" pitchFamily="34" charset="-122"/>
                    <a:ea typeface="微软雅黑" pitchFamily="34" charset="-122"/>
                    <a:sym typeface="方正兰亭细黑_GBK" charset="-122"/>
                  </a:rPr>
                  <a:t>点击此处添加内容</a:t>
                </a:r>
              </a:p>
              <a:p>
                <a:pPr algn="just">
                  <a:lnSpc>
                    <a:spcPct val="150000"/>
                  </a:lnSpc>
                </a:pPr>
                <a:endParaRPr lang="zh-CN" altLang="en-US" sz="1100" b="1" dirty="0">
                  <a:solidFill>
                    <a:schemeClr val="bg1">
                      <a:lumMod val="50000"/>
                    </a:schemeClr>
                  </a:solidFill>
                  <a:latin typeface="微软雅黑" pitchFamily="34" charset="-122"/>
                  <a:ea typeface="微软雅黑" pitchFamily="34" charset="-122"/>
                  <a:sym typeface="方正兰亭细黑_GBK" charset="-122"/>
                </a:endParaRPr>
              </a:p>
            </p:txBody>
          </p:sp>
          <p:sp>
            <p:nvSpPr>
              <p:cNvPr id="16" name="任意多边形 44"/>
              <p:cNvSpPr>
                <a:spLocks/>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2400">
                  <a:solidFill>
                    <a:srgbClr val="FFFFFF"/>
                  </a:solidFill>
                  <a:latin typeface="微软雅黑" pitchFamily="34" charset="-122"/>
                  <a:ea typeface="微软雅黑" pitchFamily="34" charset="-122"/>
                  <a:sym typeface="宋体" panose="02010600030101010101" pitchFamily="2" charset="-122"/>
                </a:endParaRPr>
              </a:p>
            </p:txBody>
          </p:sp>
          <p:sp>
            <p:nvSpPr>
              <p:cNvPr id="17" name="任意多边形 47"/>
              <p:cNvSpPr>
                <a:spLocks/>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2400">
                  <a:solidFill>
                    <a:srgbClr val="FFFFFF"/>
                  </a:solidFill>
                  <a:latin typeface="微软雅黑" pitchFamily="34" charset="-122"/>
                  <a:ea typeface="微软雅黑" pitchFamily="34" charset="-122"/>
                  <a:sym typeface="宋体" panose="02010600030101010101" pitchFamily="2" charset="-122"/>
                </a:endParaRPr>
              </a:p>
            </p:txBody>
          </p:sp>
          <p:sp>
            <p:nvSpPr>
              <p:cNvPr id="18" name="任意多边形 48"/>
              <p:cNvSpPr>
                <a:spLocks/>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2400">
                  <a:solidFill>
                    <a:srgbClr val="FFFFFF"/>
                  </a:solidFill>
                  <a:latin typeface="微软雅黑" pitchFamily="34" charset="-122"/>
                  <a:ea typeface="微软雅黑" pitchFamily="34" charset="-122"/>
                  <a:sym typeface="宋体" panose="02010600030101010101" pitchFamily="2" charset="-122"/>
                </a:endParaRPr>
              </a:p>
            </p:txBody>
          </p:sp>
          <p:sp>
            <p:nvSpPr>
              <p:cNvPr id="19"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20"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21"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22"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sz="2400">
                  <a:solidFill>
                    <a:srgbClr val="000000"/>
                  </a:solidFill>
                  <a:latin typeface="微软雅黑" pitchFamily="34" charset="-122"/>
                  <a:ea typeface="微软雅黑" pitchFamily="34" charset="-122"/>
                  <a:sym typeface="宋体" panose="02010600030101010101" pitchFamily="2" charset="-122"/>
                </a:endParaRPr>
              </a:p>
            </p:txBody>
          </p:sp>
          <p:sp>
            <p:nvSpPr>
              <p:cNvPr id="23" name="矩形 1"/>
              <p:cNvSpPr>
                <a:spLocks noChangeArrowheads="1"/>
              </p:cNvSpPr>
              <p:nvPr/>
            </p:nvSpPr>
            <p:spPr bwMode="auto">
              <a:xfrm>
                <a:off x="332363" y="1511201"/>
                <a:ext cx="2291809" cy="12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1600" b="1" dirty="0">
                    <a:solidFill>
                      <a:schemeClr val="bg1">
                        <a:lumMod val="50000"/>
                      </a:schemeClr>
                    </a:solidFill>
                    <a:latin typeface="微软雅黑" pitchFamily="34" charset="-122"/>
                    <a:ea typeface="微软雅黑" pitchFamily="34" charset="-122"/>
                    <a:sym typeface="方正兰亭细黑_GBK" charset="-122"/>
                  </a:rPr>
                  <a:t>此处添加标题内容</a:t>
                </a:r>
                <a:endParaRPr lang="en-US" sz="1600" b="1" dirty="0">
                  <a:solidFill>
                    <a:schemeClr val="bg1">
                      <a:lumMod val="50000"/>
                    </a:schemeClr>
                  </a:solidFill>
                  <a:latin typeface="微软雅黑" pitchFamily="34" charset="-122"/>
                  <a:ea typeface="微软雅黑" pitchFamily="34" charset="-122"/>
                  <a:sym typeface="方正兰亭细黑_GBK" charset="-122"/>
                </a:endParaRPr>
              </a:p>
              <a:p>
                <a:pPr algn="just">
                  <a:lnSpc>
                    <a:spcPct val="150000"/>
                  </a:lnSpc>
                </a:pPr>
                <a:r>
                  <a:rPr lang="zh-CN" altLang="en-US" sz="1200" dirty="0">
                    <a:solidFill>
                      <a:schemeClr val="bg1">
                        <a:lumMod val="50000"/>
                      </a:schemeClr>
                    </a:solidFill>
                    <a:latin typeface="微软雅黑" pitchFamily="34" charset="-122"/>
                    <a:ea typeface="微软雅黑" pitchFamily="34" charset="-122"/>
                    <a:sym typeface="方正兰亭细黑_GBK" charset="-122"/>
                  </a:rPr>
                  <a:t>点击此处添加内容</a:t>
                </a:r>
                <a:endParaRPr lang="en-US" sz="1200" dirty="0">
                  <a:solidFill>
                    <a:schemeClr val="bg1">
                      <a:lumMod val="50000"/>
                    </a:schemeClr>
                  </a:solidFill>
                  <a:latin typeface="微软雅黑" pitchFamily="34" charset="-122"/>
                  <a:ea typeface="微软雅黑" pitchFamily="34" charset="-122"/>
                  <a:sym typeface="方正兰亭细黑_GBK" charset="-122"/>
                </a:endParaRPr>
              </a:p>
              <a:p>
                <a:pPr algn="just">
                  <a:lnSpc>
                    <a:spcPct val="150000"/>
                  </a:lnSpc>
                </a:pPr>
                <a:r>
                  <a:rPr lang="zh-CN" altLang="en-US" sz="1200" dirty="0">
                    <a:solidFill>
                      <a:schemeClr val="bg1">
                        <a:lumMod val="50000"/>
                      </a:schemeClr>
                    </a:solidFill>
                    <a:latin typeface="微软雅黑" pitchFamily="34" charset="-122"/>
                    <a:ea typeface="微软雅黑" pitchFamily="34" charset="-122"/>
                    <a:sym typeface="方正兰亭细黑_GBK" charset="-122"/>
                  </a:rPr>
                  <a:t>点击此处添加内容</a:t>
                </a:r>
              </a:p>
              <a:p>
                <a:pPr algn="just">
                  <a:lnSpc>
                    <a:spcPct val="150000"/>
                  </a:lnSpc>
                </a:pPr>
                <a:endParaRPr lang="zh-CN" altLang="en-US" sz="1100" b="1" dirty="0">
                  <a:solidFill>
                    <a:schemeClr val="bg1">
                      <a:lumMod val="50000"/>
                    </a:schemeClr>
                  </a:solidFill>
                  <a:latin typeface="微软雅黑" pitchFamily="34" charset="-122"/>
                  <a:ea typeface="微软雅黑" pitchFamily="34" charset="-122"/>
                  <a:sym typeface="方正兰亭细黑_GBK" charset="-122"/>
                </a:endParaRPr>
              </a:p>
            </p:txBody>
          </p:sp>
          <p:sp>
            <p:nvSpPr>
              <p:cNvPr id="24" name="矩形 1"/>
              <p:cNvSpPr>
                <a:spLocks noChangeArrowheads="1"/>
              </p:cNvSpPr>
              <p:nvPr/>
            </p:nvSpPr>
            <p:spPr bwMode="auto">
              <a:xfrm>
                <a:off x="3936351" y="-7117"/>
                <a:ext cx="2291809" cy="12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1600" b="1" dirty="0">
                    <a:solidFill>
                      <a:schemeClr val="bg1">
                        <a:lumMod val="50000"/>
                      </a:schemeClr>
                    </a:solidFill>
                    <a:latin typeface="微软雅黑" pitchFamily="34" charset="-122"/>
                    <a:ea typeface="微软雅黑" pitchFamily="34" charset="-122"/>
                    <a:sym typeface="方正兰亭细黑_GBK" charset="-122"/>
                  </a:rPr>
                  <a:t>此处添加标题内容</a:t>
                </a:r>
                <a:endParaRPr lang="en-US" sz="1600" b="1" dirty="0">
                  <a:solidFill>
                    <a:schemeClr val="bg1">
                      <a:lumMod val="50000"/>
                    </a:schemeClr>
                  </a:solidFill>
                  <a:latin typeface="微软雅黑" pitchFamily="34" charset="-122"/>
                  <a:ea typeface="微软雅黑" pitchFamily="34" charset="-122"/>
                  <a:sym typeface="方正兰亭细黑_GBK" charset="-122"/>
                </a:endParaRPr>
              </a:p>
              <a:p>
                <a:pPr algn="r">
                  <a:lnSpc>
                    <a:spcPct val="150000"/>
                  </a:lnSpc>
                </a:pPr>
                <a:r>
                  <a:rPr lang="zh-CN" altLang="en-US" sz="1200" dirty="0">
                    <a:solidFill>
                      <a:schemeClr val="bg1">
                        <a:lumMod val="50000"/>
                      </a:schemeClr>
                    </a:solidFill>
                    <a:latin typeface="微软雅黑" pitchFamily="34" charset="-122"/>
                    <a:ea typeface="微软雅黑" pitchFamily="34" charset="-122"/>
                    <a:sym typeface="方正兰亭细黑_GBK" charset="-122"/>
                  </a:rPr>
                  <a:t>点击此处添加内容</a:t>
                </a:r>
                <a:endParaRPr lang="en-US" sz="1200" dirty="0">
                  <a:solidFill>
                    <a:schemeClr val="bg1">
                      <a:lumMod val="50000"/>
                    </a:schemeClr>
                  </a:solidFill>
                  <a:latin typeface="微软雅黑" pitchFamily="34" charset="-122"/>
                  <a:ea typeface="微软雅黑" pitchFamily="34" charset="-122"/>
                  <a:sym typeface="方正兰亭细黑_GBK" charset="-122"/>
                </a:endParaRPr>
              </a:p>
              <a:p>
                <a:pPr algn="r">
                  <a:lnSpc>
                    <a:spcPct val="150000"/>
                  </a:lnSpc>
                </a:pPr>
                <a:r>
                  <a:rPr lang="zh-CN" altLang="en-US" sz="1200" dirty="0">
                    <a:solidFill>
                      <a:schemeClr val="bg1">
                        <a:lumMod val="50000"/>
                      </a:schemeClr>
                    </a:solidFill>
                    <a:latin typeface="微软雅黑" pitchFamily="34" charset="-122"/>
                    <a:ea typeface="微软雅黑" pitchFamily="34" charset="-122"/>
                    <a:sym typeface="方正兰亭细黑_GBK" charset="-122"/>
                  </a:rPr>
                  <a:t>点击此处添加内容</a:t>
                </a:r>
              </a:p>
              <a:p>
                <a:pPr algn="r">
                  <a:lnSpc>
                    <a:spcPct val="150000"/>
                  </a:lnSpc>
                </a:pPr>
                <a:endParaRPr lang="zh-CN" altLang="en-US" sz="1100" b="1" dirty="0">
                  <a:solidFill>
                    <a:schemeClr val="bg1">
                      <a:lumMod val="50000"/>
                    </a:schemeClr>
                  </a:solidFill>
                  <a:latin typeface="微软雅黑" pitchFamily="34" charset="-122"/>
                  <a:ea typeface="微软雅黑" pitchFamily="34" charset="-122"/>
                  <a:sym typeface="方正兰亭细黑_GBK" charset="-122"/>
                </a:endParaRPr>
              </a:p>
            </p:txBody>
          </p:sp>
          <p:sp>
            <p:nvSpPr>
              <p:cNvPr id="25" name="矩形 1"/>
              <p:cNvSpPr>
                <a:spLocks noChangeArrowheads="1"/>
              </p:cNvSpPr>
              <p:nvPr/>
            </p:nvSpPr>
            <p:spPr bwMode="auto">
              <a:xfrm>
                <a:off x="3991097" y="1526333"/>
                <a:ext cx="2291809" cy="12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1600" b="1" dirty="0">
                    <a:solidFill>
                      <a:schemeClr val="bg1">
                        <a:lumMod val="50000"/>
                      </a:schemeClr>
                    </a:solidFill>
                    <a:latin typeface="微软雅黑" pitchFamily="34" charset="-122"/>
                    <a:ea typeface="微软雅黑" pitchFamily="34" charset="-122"/>
                    <a:sym typeface="方正兰亭细黑_GBK" charset="-122"/>
                  </a:rPr>
                  <a:t>此处添加标题内容</a:t>
                </a:r>
                <a:endParaRPr lang="en-US" sz="1600" b="1" dirty="0">
                  <a:solidFill>
                    <a:schemeClr val="bg1">
                      <a:lumMod val="50000"/>
                    </a:schemeClr>
                  </a:solidFill>
                  <a:latin typeface="微软雅黑" pitchFamily="34" charset="-122"/>
                  <a:ea typeface="微软雅黑" pitchFamily="34" charset="-122"/>
                  <a:sym typeface="方正兰亭细黑_GBK" charset="-122"/>
                </a:endParaRPr>
              </a:p>
              <a:p>
                <a:pPr algn="r">
                  <a:lnSpc>
                    <a:spcPct val="150000"/>
                  </a:lnSpc>
                </a:pPr>
                <a:r>
                  <a:rPr lang="zh-CN" altLang="en-US" sz="1200" dirty="0">
                    <a:solidFill>
                      <a:schemeClr val="bg1">
                        <a:lumMod val="50000"/>
                      </a:schemeClr>
                    </a:solidFill>
                    <a:latin typeface="微软雅黑" pitchFamily="34" charset="-122"/>
                    <a:ea typeface="微软雅黑" pitchFamily="34" charset="-122"/>
                    <a:sym typeface="方正兰亭细黑_GBK" charset="-122"/>
                  </a:rPr>
                  <a:t>点击此处添加内容</a:t>
                </a:r>
                <a:endParaRPr lang="en-US" sz="1200" dirty="0">
                  <a:solidFill>
                    <a:schemeClr val="bg1">
                      <a:lumMod val="50000"/>
                    </a:schemeClr>
                  </a:solidFill>
                  <a:latin typeface="微软雅黑" pitchFamily="34" charset="-122"/>
                  <a:ea typeface="微软雅黑" pitchFamily="34" charset="-122"/>
                  <a:sym typeface="方正兰亭细黑_GBK" charset="-122"/>
                </a:endParaRPr>
              </a:p>
              <a:p>
                <a:pPr algn="r">
                  <a:lnSpc>
                    <a:spcPct val="150000"/>
                  </a:lnSpc>
                </a:pPr>
                <a:r>
                  <a:rPr lang="zh-CN" altLang="en-US" sz="1200" dirty="0">
                    <a:solidFill>
                      <a:schemeClr val="bg1">
                        <a:lumMod val="50000"/>
                      </a:schemeClr>
                    </a:solidFill>
                    <a:latin typeface="微软雅黑" pitchFamily="34" charset="-122"/>
                    <a:ea typeface="微软雅黑" pitchFamily="34" charset="-122"/>
                    <a:sym typeface="方正兰亭细黑_GBK" charset="-122"/>
                  </a:rPr>
                  <a:t>点击此处添加内容</a:t>
                </a:r>
              </a:p>
              <a:p>
                <a:pPr algn="r">
                  <a:lnSpc>
                    <a:spcPct val="150000"/>
                  </a:lnSpc>
                </a:pPr>
                <a:endParaRPr lang="zh-CN" altLang="en-US" sz="1100" b="1" dirty="0">
                  <a:solidFill>
                    <a:schemeClr val="bg1">
                      <a:lumMod val="50000"/>
                    </a:schemeClr>
                  </a:solidFill>
                  <a:latin typeface="微软雅黑" pitchFamily="34" charset="-122"/>
                  <a:ea typeface="微软雅黑" pitchFamily="34" charset="-122"/>
                  <a:sym typeface="方正兰亭细黑_GBK" charset="-122"/>
                </a:endParaRPr>
              </a:p>
            </p:txBody>
          </p:sp>
        </p:grpSp>
        <p:pic>
          <p:nvPicPr>
            <p:cNvPr id="4" name="图片 29"/>
            <p:cNvPicPr>
              <a:picLocks noChangeAspect="1" noChangeArrowheads="1"/>
            </p:cNvPicPr>
            <p:nvPr/>
          </p:nvPicPr>
          <p:blipFill>
            <a:blip r:embed="rId3" cstate="print">
              <a:grayscl/>
              <a:biLevel thresh="50000"/>
              <a:extLst>
                <a:ext uri="{28A0092B-C50C-407E-A947-70E740481C1C}">
                  <a14:useLocalDpi xmlns:a14="http://schemas.microsoft.com/office/drawing/2010/main" val="0"/>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0"/>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1"/>
            <p:cNvPicPr>
              <a:picLocks noChangeAspect="1" noChangeArrowheads="1"/>
            </p:cNvPicPr>
            <p:nvPr/>
          </p:nvPicPr>
          <p:blipFill>
            <a:blip r:embed="rId5" cstate="print">
              <a:grayscl/>
              <a:biLevel thresh="50000"/>
              <a:extLst>
                <a:ext uri="{28A0092B-C50C-407E-A947-70E740481C1C}">
                  <a14:useLocalDpi xmlns:a14="http://schemas.microsoft.com/office/drawing/2010/main" val="0"/>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2"/>
            <p:cNvPicPr>
              <a:picLocks noChangeAspect="1" noChangeArrowheads="1"/>
            </p:cNvPicPr>
            <p:nvPr/>
          </p:nvPicPr>
          <p:blipFill>
            <a:blip r:embed="rId6" cstate="print">
              <a:grayscl/>
              <a:biLevel thresh="50000"/>
              <a:extLst>
                <a:ext uri="{28A0092B-C50C-407E-A947-70E740481C1C}">
                  <a14:useLocalDpi xmlns:a14="http://schemas.microsoft.com/office/drawing/2010/main" val="0"/>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4643288" y="1179801"/>
            <a:ext cx="0" cy="33156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文本框 81"/>
          <p:cNvSpPr txBox="1">
            <a:spLocks noChangeArrowheads="1"/>
          </p:cNvSpPr>
          <p:nvPr/>
        </p:nvSpPr>
        <p:spPr bwMode="auto">
          <a:xfrm>
            <a:off x="1583662" y="1162730"/>
            <a:ext cx="2512837" cy="82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zh-CN" altLang="en-US" sz="1200" b="1" dirty="0">
                <a:solidFill>
                  <a:schemeClr val="bg1">
                    <a:lumMod val="50000"/>
                  </a:schemeClr>
                </a:solidFill>
                <a:latin typeface="微软雅黑" pitchFamily="34" charset="-122"/>
                <a:ea typeface="微软雅黑" pitchFamily="34" charset="-122"/>
              </a:rPr>
              <a:t>输入您的标题</a:t>
            </a:r>
            <a:endParaRPr lang="en-US" altLang="zh-CN" sz="1200" b="1" dirty="0">
              <a:solidFill>
                <a:schemeClr val="bg1">
                  <a:lumMod val="50000"/>
                </a:schemeClr>
              </a:solidFill>
              <a:latin typeface="微软雅黑" pitchFamily="34" charset="-122"/>
              <a:ea typeface="微软雅黑" pitchFamily="34" charset="-122"/>
            </a:endParaRPr>
          </a:p>
          <a:p>
            <a:pPr>
              <a:lnSpc>
                <a:spcPct val="120000"/>
              </a:lnSpc>
            </a:pPr>
            <a:r>
              <a:rPr lang="zh-CN" altLang="en-US" sz="1200" dirty="0">
                <a:solidFill>
                  <a:schemeClr val="bg1">
                    <a:lumMod val="50000"/>
                  </a:schemeClr>
                </a:solidFill>
                <a:latin typeface="微软雅黑" pitchFamily="34" charset="-122"/>
                <a:ea typeface="微软雅黑" pitchFamily="34" charset="-122"/>
              </a:rPr>
              <a:t>此处输入您的文本请在此处输入您的文本此处输入您的文本</a:t>
            </a:r>
          </a:p>
        </p:txBody>
      </p:sp>
      <p:sp>
        <p:nvSpPr>
          <p:cNvPr id="4" name="文本框 81"/>
          <p:cNvSpPr txBox="1">
            <a:spLocks noChangeArrowheads="1"/>
          </p:cNvSpPr>
          <p:nvPr/>
        </p:nvSpPr>
        <p:spPr bwMode="auto">
          <a:xfrm>
            <a:off x="1578250" y="2432541"/>
            <a:ext cx="2551119" cy="86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zh-CN" altLang="en-US" sz="1200" b="1" dirty="0">
                <a:solidFill>
                  <a:schemeClr val="bg1">
                    <a:lumMod val="50000"/>
                  </a:schemeClr>
                </a:solidFill>
                <a:latin typeface="微软雅黑" pitchFamily="34" charset="-122"/>
                <a:ea typeface="微软雅黑" pitchFamily="34" charset="-122"/>
              </a:rPr>
              <a:t>输入您的标题</a:t>
            </a:r>
            <a:endParaRPr lang="en-US" altLang="zh-CN" sz="1200" b="1" dirty="0">
              <a:solidFill>
                <a:schemeClr val="bg1">
                  <a:lumMod val="50000"/>
                </a:schemeClr>
              </a:solidFill>
              <a:latin typeface="微软雅黑" pitchFamily="34" charset="-122"/>
              <a:ea typeface="微软雅黑" pitchFamily="34" charset="-122"/>
            </a:endParaRPr>
          </a:p>
          <a:p>
            <a:pPr>
              <a:lnSpc>
                <a:spcPct val="120000"/>
              </a:lnSpc>
            </a:pPr>
            <a:r>
              <a:rPr lang="zh-CN" altLang="en-US" sz="1200" dirty="0">
                <a:solidFill>
                  <a:schemeClr val="bg1">
                    <a:lumMod val="50000"/>
                  </a:schemeClr>
                </a:solidFill>
                <a:latin typeface="微软雅黑" pitchFamily="34" charset="-122"/>
                <a:ea typeface="微软雅黑" pitchFamily="34" charset="-122"/>
              </a:rPr>
              <a:t>此处输入您的文本请在此处输入您的文本此处输入您的文本</a:t>
            </a:r>
          </a:p>
        </p:txBody>
      </p:sp>
      <p:sp>
        <p:nvSpPr>
          <p:cNvPr id="5" name="文本框 81"/>
          <p:cNvSpPr txBox="1">
            <a:spLocks noChangeArrowheads="1"/>
          </p:cNvSpPr>
          <p:nvPr/>
        </p:nvSpPr>
        <p:spPr bwMode="auto">
          <a:xfrm>
            <a:off x="1545379" y="3826662"/>
            <a:ext cx="2551119" cy="86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zh-CN" altLang="en-US" sz="1200" b="1" dirty="0">
                <a:solidFill>
                  <a:schemeClr val="bg1">
                    <a:lumMod val="50000"/>
                  </a:schemeClr>
                </a:solidFill>
                <a:latin typeface="微软雅黑" pitchFamily="34" charset="-122"/>
                <a:ea typeface="微软雅黑" pitchFamily="34" charset="-122"/>
              </a:rPr>
              <a:t>输入您的标题</a:t>
            </a:r>
            <a:endParaRPr lang="en-US" altLang="zh-CN" sz="1200" b="1" dirty="0">
              <a:solidFill>
                <a:schemeClr val="bg1">
                  <a:lumMod val="50000"/>
                </a:schemeClr>
              </a:solidFill>
              <a:latin typeface="微软雅黑" pitchFamily="34" charset="-122"/>
              <a:ea typeface="微软雅黑" pitchFamily="34" charset="-122"/>
            </a:endParaRPr>
          </a:p>
          <a:p>
            <a:pPr>
              <a:lnSpc>
                <a:spcPct val="120000"/>
              </a:lnSpc>
            </a:pPr>
            <a:r>
              <a:rPr lang="zh-CN" altLang="en-US" sz="1200" dirty="0">
                <a:solidFill>
                  <a:schemeClr val="bg1">
                    <a:lumMod val="50000"/>
                  </a:schemeClr>
                </a:solidFill>
                <a:latin typeface="微软雅黑" pitchFamily="34" charset="-122"/>
                <a:ea typeface="微软雅黑" pitchFamily="34" charset="-122"/>
              </a:rPr>
              <a:t>此处输入您的文本请在此处输入您的文本此处输入您的文本</a:t>
            </a:r>
          </a:p>
        </p:txBody>
      </p:sp>
      <p:sp>
        <p:nvSpPr>
          <p:cNvPr id="6" name="文本框 81"/>
          <p:cNvSpPr txBox="1">
            <a:spLocks noChangeArrowheads="1"/>
          </p:cNvSpPr>
          <p:nvPr/>
        </p:nvSpPr>
        <p:spPr bwMode="auto">
          <a:xfrm>
            <a:off x="5744537" y="1198001"/>
            <a:ext cx="2583701" cy="98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zh-CN" altLang="en-US" sz="1200" b="1" dirty="0">
                <a:solidFill>
                  <a:schemeClr val="bg1">
                    <a:lumMod val="50000"/>
                  </a:schemeClr>
                </a:solidFill>
                <a:latin typeface="微软雅黑" pitchFamily="34" charset="-122"/>
                <a:ea typeface="微软雅黑" pitchFamily="34" charset="-122"/>
              </a:rPr>
              <a:t>输入您的标题</a:t>
            </a:r>
            <a:endParaRPr lang="en-US" altLang="zh-CN" sz="1200" b="1" dirty="0">
              <a:solidFill>
                <a:schemeClr val="bg1">
                  <a:lumMod val="50000"/>
                </a:schemeClr>
              </a:solidFill>
              <a:latin typeface="微软雅黑" pitchFamily="34" charset="-122"/>
              <a:ea typeface="微软雅黑" pitchFamily="34" charset="-122"/>
            </a:endParaRPr>
          </a:p>
          <a:p>
            <a:pPr>
              <a:lnSpc>
                <a:spcPct val="120000"/>
              </a:lnSpc>
            </a:pPr>
            <a:r>
              <a:rPr lang="zh-CN" altLang="en-US" sz="1200" dirty="0">
                <a:solidFill>
                  <a:schemeClr val="bg1">
                    <a:lumMod val="50000"/>
                  </a:schemeClr>
                </a:solidFill>
                <a:latin typeface="微软雅黑" pitchFamily="34" charset="-122"/>
                <a:ea typeface="微软雅黑" pitchFamily="34" charset="-122"/>
              </a:rPr>
              <a:t>此处输入您的文本请在此处输入您的文本此处输入您的文本</a:t>
            </a:r>
          </a:p>
        </p:txBody>
      </p:sp>
      <p:sp>
        <p:nvSpPr>
          <p:cNvPr id="7" name="文本框 81"/>
          <p:cNvSpPr txBox="1">
            <a:spLocks noChangeArrowheads="1"/>
          </p:cNvSpPr>
          <p:nvPr/>
        </p:nvSpPr>
        <p:spPr bwMode="auto">
          <a:xfrm>
            <a:off x="5744537" y="2486305"/>
            <a:ext cx="2583701" cy="98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zh-CN" altLang="en-US" sz="1200" b="1" dirty="0">
                <a:solidFill>
                  <a:schemeClr val="bg1">
                    <a:lumMod val="50000"/>
                  </a:schemeClr>
                </a:solidFill>
                <a:latin typeface="微软雅黑" pitchFamily="34" charset="-122"/>
                <a:ea typeface="微软雅黑" pitchFamily="34" charset="-122"/>
              </a:rPr>
              <a:t>输入您的标题</a:t>
            </a:r>
            <a:endParaRPr lang="en-US" altLang="zh-CN" sz="1200" b="1" dirty="0">
              <a:solidFill>
                <a:schemeClr val="bg1">
                  <a:lumMod val="50000"/>
                </a:schemeClr>
              </a:solidFill>
              <a:latin typeface="微软雅黑" pitchFamily="34" charset="-122"/>
              <a:ea typeface="微软雅黑" pitchFamily="34" charset="-122"/>
            </a:endParaRPr>
          </a:p>
          <a:p>
            <a:pPr>
              <a:lnSpc>
                <a:spcPct val="120000"/>
              </a:lnSpc>
            </a:pPr>
            <a:r>
              <a:rPr lang="zh-CN" altLang="en-US" sz="1200" dirty="0">
                <a:solidFill>
                  <a:schemeClr val="bg1">
                    <a:lumMod val="50000"/>
                  </a:schemeClr>
                </a:solidFill>
                <a:latin typeface="微软雅黑" pitchFamily="34" charset="-122"/>
                <a:ea typeface="微软雅黑" pitchFamily="34" charset="-122"/>
              </a:rPr>
              <a:t>此处输入您的文本请在此处输入您的文本此处输入您的文本</a:t>
            </a:r>
          </a:p>
        </p:txBody>
      </p:sp>
      <p:sp>
        <p:nvSpPr>
          <p:cNvPr id="8" name="文本框 81"/>
          <p:cNvSpPr txBox="1">
            <a:spLocks noChangeArrowheads="1"/>
          </p:cNvSpPr>
          <p:nvPr/>
        </p:nvSpPr>
        <p:spPr bwMode="auto">
          <a:xfrm>
            <a:off x="5744537" y="3704064"/>
            <a:ext cx="2583701" cy="98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zh-CN" altLang="en-US" sz="1200" b="1" dirty="0">
                <a:solidFill>
                  <a:schemeClr val="bg1">
                    <a:lumMod val="50000"/>
                  </a:schemeClr>
                </a:solidFill>
                <a:latin typeface="微软雅黑" pitchFamily="34" charset="-122"/>
                <a:ea typeface="微软雅黑" pitchFamily="34" charset="-122"/>
              </a:rPr>
              <a:t>输入您的标题</a:t>
            </a:r>
            <a:endParaRPr lang="en-US" altLang="zh-CN" sz="1200" b="1" dirty="0">
              <a:solidFill>
                <a:schemeClr val="bg1">
                  <a:lumMod val="50000"/>
                </a:schemeClr>
              </a:solidFill>
              <a:latin typeface="微软雅黑" pitchFamily="34" charset="-122"/>
              <a:ea typeface="微软雅黑" pitchFamily="34" charset="-122"/>
            </a:endParaRPr>
          </a:p>
          <a:p>
            <a:pPr>
              <a:lnSpc>
                <a:spcPct val="120000"/>
              </a:lnSpc>
            </a:pPr>
            <a:r>
              <a:rPr lang="zh-CN" altLang="en-US" sz="1200" dirty="0">
                <a:solidFill>
                  <a:schemeClr val="bg1">
                    <a:lumMod val="50000"/>
                  </a:schemeClr>
                </a:solidFill>
                <a:latin typeface="微软雅黑" pitchFamily="34" charset="-122"/>
                <a:ea typeface="微软雅黑" pitchFamily="34" charset="-122"/>
              </a:rPr>
              <a:t>此处输入您的文本请在此处输入您的文本此处输入您的文本</a:t>
            </a:r>
          </a:p>
        </p:txBody>
      </p:sp>
      <p:grpSp>
        <p:nvGrpSpPr>
          <p:cNvPr id="9" name="组合 8"/>
          <p:cNvGrpSpPr/>
          <p:nvPr/>
        </p:nvGrpSpPr>
        <p:grpSpPr>
          <a:xfrm>
            <a:off x="860695" y="1285619"/>
            <a:ext cx="566915" cy="564361"/>
            <a:chOff x="635906" y="1669368"/>
            <a:chExt cx="576064" cy="576064"/>
          </a:xfrm>
        </p:grpSpPr>
        <p:sp>
          <p:nvSpPr>
            <p:cNvPr id="10" name="椭圆 9"/>
            <p:cNvSpPr/>
            <p:nvPr/>
          </p:nvSpPr>
          <p:spPr>
            <a:xfrm>
              <a:off x="635906" y="1669368"/>
              <a:ext cx="576064" cy="576064"/>
            </a:xfrm>
            <a:prstGeom prst="ellipse">
              <a:avLst/>
            </a:prstGeom>
            <a:solidFill>
              <a:srgbClr val="FD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1" name="矩形 10"/>
            <p:cNvSpPr/>
            <p:nvPr/>
          </p:nvSpPr>
          <p:spPr>
            <a:xfrm>
              <a:off x="655494" y="1772734"/>
              <a:ext cx="474328" cy="471238"/>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2" name="组合 11"/>
          <p:cNvGrpSpPr/>
          <p:nvPr/>
        </p:nvGrpSpPr>
        <p:grpSpPr>
          <a:xfrm>
            <a:off x="860696" y="2555431"/>
            <a:ext cx="566915" cy="564361"/>
            <a:chOff x="635906" y="2965512"/>
            <a:chExt cx="576064" cy="576064"/>
          </a:xfrm>
        </p:grpSpPr>
        <p:sp>
          <p:nvSpPr>
            <p:cNvPr id="13" name="椭圆 12"/>
            <p:cNvSpPr/>
            <p:nvPr/>
          </p:nvSpPr>
          <p:spPr>
            <a:xfrm>
              <a:off x="635906" y="2965512"/>
              <a:ext cx="576064" cy="576064"/>
            </a:xfrm>
            <a:prstGeom prst="ellipse">
              <a:avLst/>
            </a:pr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4" name="矩形 13"/>
            <p:cNvSpPr/>
            <p:nvPr/>
          </p:nvSpPr>
          <p:spPr>
            <a:xfrm>
              <a:off x="668041" y="3068878"/>
              <a:ext cx="511792" cy="471238"/>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5" name="组合 14"/>
          <p:cNvGrpSpPr/>
          <p:nvPr/>
        </p:nvGrpSpPr>
        <p:grpSpPr>
          <a:xfrm>
            <a:off x="860695" y="3825242"/>
            <a:ext cx="566916" cy="564361"/>
            <a:chOff x="635906" y="4261656"/>
            <a:chExt cx="576064" cy="576064"/>
          </a:xfrm>
        </p:grpSpPr>
        <p:sp>
          <p:nvSpPr>
            <p:cNvPr id="16" name="椭圆 15"/>
            <p:cNvSpPr/>
            <p:nvPr/>
          </p:nvSpPr>
          <p:spPr>
            <a:xfrm>
              <a:off x="635906" y="4261656"/>
              <a:ext cx="576064" cy="576064"/>
            </a:xfrm>
            <a:prstGeom prst="ellipse">
              <a:avLst/>
            </a:prstGeom>
            <a:solidFill>
              <a:srgbClr val="FD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a:off x="663156" y="4365022"/>
              <a:ext cx="521565" cy="471238"/>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8" name="组合 17"/>
          <p:cNvGrpSpPr/>
          <p:nvPr/>
        </p:nvGrpSpPr>
        <p:grpSpPr>
          <a:xfrm>
            <a:off x="5139341" y="1285620"/>
            <a:ext cx="566915" cy="564360"/>
            <a:chOff x="5004048" y="1669368"/>
            <a:chExt cx="576064" cy="576064"/>
          </a:xfrm>
        </p:grpSpPr>
        <p:sp>
          <p:nvSpPr>
            <p:cNvPr id="19" name="椭圆 18"/>
            <p:cNvSpPr/>
            <p:nvPr/>
          </p:nvSpPr>
          <p:spPr>
            <a:xfrm>
              <a:off x="5004048" y="1669368"/>
              <a:ext cx="576064" cy="576064"/>
            </a:xfrm>
            <a:prstGeom prst="ellipse">
              <a:avLst/>
            </a:pr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19"/>
            <p:cNvSpPr/>
            <p:nvPr/>
          </p:nvSpPr>
          <p:spPr>
            <a:xfrm>
              <a:off x="5036183" y="1728166"/>
              <a:ext cx="511792" cy="471239"/>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1" name="组合 20"/>
          <p:cNvGrpSpPr/>
          <p:nvPr/>
        </p:nvGrpSpPr>
        <p:grpSpPr>
          <a:xfrm>
            <a:off x="5139341" y="2555431"/>
            <a:ext cx="566916" cy="564361"/>
            <a:chOff x="5004048" y="2965512"/>
            <a:chExt cx="576064" cy="576064"/>
          </a:xfrm>
        </p:grpSpPr>
        <p:sp>
          <p:nvSpPr>
            <p:cNvPr id="22" name="椭圆 21"/>
            <p:cNvSpPr/>
            <p:nvPr/>
          </p:nvSpPr>
          <p:spPr>
            <a:xfrm>
              <a:off x="5004048" y="2965512"/>
              <a:ext cx="576064" cy="576064"/>
            </a:xfrm>
            <a:prstGeom prst="ellipse">
              <a:avLst/>
            </a:prstGeom>
            <a:solidFill>
              <a:srgbClr val="FD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矩形 22"/>
            <p:cNvSpPr/>
            <p:nvPr/>
          </p:nvSpPr>
          <p:spPr>
            <a:xfrm>
              <a:off x="5030483" y="3068878"/>
              <a:ext cx="523193" cy="471238"/>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4" name="组合 23"/>
          <p:cNvGrpSpPr/>
          <p:nvPr/>
        </p:nvGrpSpPr>
        <p:grpSpPr>
          <a:xfrm>
            <a:off x="5139340" y="3825242"/>
            <a:ext cx="566915" cy="564361"/>
            <a:chOff x="5004048" y="4261656"/>
            <a:chExt cx="576064" cy="576064"/>
          </a:xfrm>
        </p:grpSpPr>
        <p:sp>
          <p:nvSpPr>
            <p:cNvPr id="25" name="椭圆 24"/>
            <p:cNvSpPr/>
            <p:nvPr/>
          </p:nvSpPr>
          <p:spPr>
            <a:xfrm>
              <a:off x="5004048" y="4261656"/>
              <a:ext cx="576064" cy="576064"/>
            </a:xfrm>
            <a:prstGeom prst="ellipse">
              <a:avLst/>
            </a:pr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矩形 25"/>
            <p:cNvSpPr/>
            <p:nvPr/>
          </p:nvSpPr>
          <p:spPr>
            <a:xfrm>
              <a:off x="5026849" y="4365022"/>
              <a:ext cx="524823" cy="471238"/>
            </a:xfrm>
            <a:prstGeom prst="rect">
              <a:avLst/>
            </a:prstGeom>
          </p:spPr>
          <p:txBody>
            <a:bodyPr wrap="none">
              <a:spAutoFit/>
            </a:bodyPr>
            <a:lstStyle/>
            <a:p>
              <a:pPr algn="ctr">
                <a:defRPr/>
              </a:pPr>
              <a:r>
                <a:rPr lang="en-US" altLang="zh-CN"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sz="24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50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heel(1)">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heel(1)">
                                      <p:cBhvr>
                                        <p:cTn id="35" dur="500"/>
                                        <p:tgtEl>
                                          <p:spTgt spid="1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500"/>
                                        <p:tgtEl>
                                          <p:spTgt spid="2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heel(1)">
                                      <p:cBhvr>
                                        <p:cTn id="51" dur="500"/>
                                        <p:tgtEl>
                                          <p:spTgt spid="2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3636849619"/>
              </p:ext>
            </p:extLst>
          </p:nvPr>
        </p:nvGraphicFramePr>
        <p:xfrm>
          <a:off x="532157" y="1840008"/>
          <a:ext cx="2586551" cy="19047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extLst>
              <p:ext uri="{D42A27DB-BD31-4B8C-83A1-F6EECF244321}">
                <p14:modId xmlns:p14="http://schemas.microsoft.com/office/powerpoint/2010/main" val="171013430"/>
              </p:ext>
            </p:extLst>
          </p:nvPr>
        </p:nvGraphicFramePr>
        <p:xfrm>
          <a:off x="5598962" y="1840008"/>
          <a:ext cx="2586551" cy="19047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图表 3"/>
          <p:cNvGraphicFramePr/>
          <p:nvPr>
            <p:extLst>
              <p:ext uri="{D42A27DB-BD31-4B8C-83A1-F6EECF244321}">
                <p14:modId xmlns:p14="http://schemas.microsoft.com/office/powerpoint/2010/main" val="4187263581"/>
              </p:ext>
            </p:extLst>
          </p:nvPr>
        </p:nvGraphicFramePr>
        <p:xfrm>
          <a:off x="3083276" y="1840008"/>
          <a:ext cx="2586551" cy="1904716"/>
        </p:xfrm>
        <a:graphic>
          <a:graphicData uri="http://schemas.openxmlformats.org/drawingml/2006/chart">
            <c:chart xmlns:c="http://schemas.openxmlformats.org/drawingml/2006/chart" xmlns:r="http://schemas.openxmlformats.org/officeDocument/2006/relationships" r:id="rId5"/>
          </a:graphicData>
        </a:graphic>
      </p:graphicFrame>
      <p:sp>
        <p:nvSpPr>
          <p:cNvPr id="5" name="文本框 13"/>
          <p:cNvSpPr txBox="1"/>
          <p:nvPr/>
        </p:nvSpPr>
        <p:spPr>
          <a:xfrm>
            <a:off x="992774" y="2539274"/>
            <a:ext cx="1700746" cy="550330"/>
          </a:xfrm>
          <a:prstGeom prst="rect">
            <a:avLst/>
          </a:prstGeom>
          <a:noFill/>
        </p:spPr>
        <p:txBody>
          <a:bodyPr wrap="square" lIns="67391" tIns="33696" rIns="67391" bIns="33696" rtlCol="0">
            <a:spAutoFit/>
          </a:bodyPr>
          <a:lstStyle/>
          <a:p>
            <a:pPr algn="ctr"/>
            <a:r>
              <a:rPr lang="en-US" altLang="zh-CN" sz="3100" dirty="0">
                <a:solidFill>
                  <a:schemeClr val="tx1">
                    <a:lumMod val="50000"/>
                    <a:lumOff val="50000"/>
                  </a:schemeClr>
                </a:solidFill>
                <a:latin typeface="Calibri Light" panose="020F0302020204030204" pitchFamily="34" charset="0"/>
              </a:rPr>
              <a:t>75%</a:t>
            </a:r>
            <a:endParaRPr lang="zh-CN" altLang="en-US" sz="3100" dirty="0">
              <a:solidFill>
                <a:schemeClr val="tx1">
                  <a:lumMod val="50000"/>
                  <a:lumOff val="50000"/>
                </a:schemeClr>
              </a:solidFill>
              <a:latin typeface="Calibri Light" panose="020F0302020204030204" pitchFamily="34" charset="0"/>
            </a:endParaRPr>
          </a:p>
        </p:txBody>
      </p:sp>
      <p:sp>
        <p:nvSpPr>
          <p:cNvPr id="6" name="文本框 14"/>
          <p:cNvSpPr txBox="1"/>
          <p:nvPr/>
        </p:nvSpPr>
        <p:spPr>
          <a:xfrm>
            <a:off x="3597041" y="2548247"/>
            <a:ext cx="1700746" cy="550330"/>
          </a:xfrm>
          <a:prstGeom prst="rect">
            <a:avLst/>
          </a:prstGeom>
          <a:noFill/>
        </p:spPr>
        <p:txBody>
          <a:bodyPr wrap="square" lIns="67391" tIns="33696" rIns="67391" bIns="33696" rtlCol="0">
            <a:spAutoFit/>
          </a:bodyPr>
          <a:lstStyle/>
          <a:p>
            <a:pPr algn="ctr"/>
            <a:r>
              <a:rPr lang="en-US" altLang="zh-CN" sz="3100" dirty="0">
                <a:solidFill>
                  <a:schemeClr val="tx1">
                    <a:lumMod val="50000"/>
                    <a:lumOff val="50000"/>
                  </a:schemeClr>
                </a:solidFill>
                <a:latin typeface="Calibri Light" panose="020F0302020204030204" pitchFamily="34" charset="0"/>
              </a:rPr>
              <a:t>50%</a:t>
            </a:r>
            <a:endParaRPr lang="zh-CN" altLang="en-US" sz="3100" dirty="0">
              <a:solidFill>
                <a:schemeClr val="tx1">
                  <a:lumMod val="50000"/>
                  <a:lumOff val="50000"/>
                </a:schemeClr>
              </a:solidFill>
              <a:latin typeface="Calibri Light" panose="020F0302020204030204" pitchFamily="34" charset="0"/>
            </a:endParaRPr>
          </a:p>
        </p:txBody>
      </p:sp>
      <p:sp>
        <p:nvSpPr>
          <p:cNvPr id="7" name="文本框 15"/>
          <p:cNvSpPr txBox="1"/>
          <p:nvPr/>
        </p:nvSpPr>
        <p:spPr>
          <a:xfrm>
            <a:off x="6059580" y="2548247"/>
            <a:ext cx="1700746" cy="550330"/>
          </a:xfrm>
          <a:prstGeom prst="rect">
            <a:avLst/>
          </a:prstGeom>
          <a:noFill/>
        </p:spPr>
        <p:txBody>
          <a:bodyPr wrap="square" lIns="67391" tIns="33696" rIns="67391" bIns="33696" rtlCol="0">
            <a:spAutoFit/>
          </a:bodyPr>
          <a:lstStyle/>
          <a:p>
            <a:pPr algn="ctr"/>
            <a:r>
              <a:rPr lang="en-US" altLang="zh-CN" sz="3100" dirty="0">
                <a:solidFill>
                  <a:schemeClr val="tx1">
                    <a:lumMod val="50000"/>
                    <a:lumOff val="50000"/>
                  </a:schemeClr>
                </a:solidFill>
                <a:latin typeface="Calibri Light" panose="020F0302020204030204" pitchFamily="34" charset="0"/>
              </a:rPr>
              <a:t>25%</a:t>
            </a:r>
            <a:endParaRPr lang="zh-CN" altLang="en-US" sz="3100" dirty="0">
              <a:solidFill>
                <a:schemeClr val="tx1">
                  <a:lumMod val="50000"/>
                  <a:lumOff val="50000"/>
                </a:schemeClr>
              </a:solidFill>
              <a:latin typeface="Calibri Light" panose="020F0302020204030204" pitchFamily="34" charset="0"/>
            </a:endParaRPr>
          </a:p>
        </p:txBody>
      </p:sp>
      <p:sp>
        <p:nvSpPr>
          <p:cNvPr id="8" name="文本框 7"/>
          <p:cNvSpPr txBox="1">
            <a:spLocks noChangeArrowheads="1"/>
          </p:cNvSpPr>
          <p:nvPr/>
        </p:nvSpPr>
        <p:spPr bwMode="auto">
          <a:xfrm>
            <a:off x="957344" y="3756042"/>
            <a:ext cx="1782714" cy="102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1" dirty="0">
                <a:solidFill>
                  <a:schemeClr val="tx1">
                    <a:lumMod val="50000"/>
                    <a:lumOff val="50000"/>
                  </a:schemeClr>
                </a:solidFill>
                <a:latin typeface="微软雅黑" pitchFamily="34" charset="-122"/>
              </a:rPr>
              <a:t>添加文本信息</a:t>
            </a:r>
            <a:endParaRPr lang="en-US" altLang="zh-CN" sz="1400" b="1" dirty="0">
              <a:solidFill>
                <a:schemeClr val="tx1">
                  <a:lumMod val="50000"/>
                  <a:lumOff val="50000"/>
                </a:schemeClr>
              </a:solidFill>
              <a:latin typeface="微软雅黑" pitchFamily="34" charset="-122"/>
            </a:endParaRPr>
          </a:p>
          <a:p>
            <a:pPr algn="ctr">
              <a:lnSpc>
                <a:spcPct val="150000"/>
              </a:lnSpc>
              <a:spcBef>
                <a:spcPts val="295"/>
              </a:spcBef>
            </a:pPr>
            <a:r>
              <a:rPr lang="zh-CN" altLang="en-US" sz="1200" dirty="0">
                <a:solidFill>
                  <a:schemeClr val="tx1">
                    <a:lumMod val="50000"/>
                    <a:lumOff val="50000"/>
                  </a:schemeClr>
                </a:solidFill>
                <a:latin typeface="微软雅黑" pitchFamily="34" charset="-122"/>
              </a:rPr>
              <a:t>此处添加说明文字添加说明文字添加说明文字</a:t>
            </a:r>
          </a:p>
        </p:txBody>
      </p:sp>
      <p:sp>
        <p:nvSpPr>
          <p:cNvPr id="9" name="文本框 7"/>
          <p:cNvSpPr txBox="1">
            <a:spLocks noChangeArrowheads="1"/>
          </p:cNvSpPr>
          <p:nvPr/>
        </p:nvSpPr>
        <p:spPr bwMode="auto">
          <a:xfrm>
            <a:off x="3485196" y="3756042"/>
            <a:ext cx="1782714" cy="102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1" dirty="0">
                <a:solidFill>
                  <a:schemeClr val="tx1">
                    <a:lumMod val="50000"/>
                    <a:lumOff val="50000"/>
                  </a:schemeClr>
                </a:solidFill>
                <a:latin typeface="微软雅黑" pitchFamily="34" charset="-122"/>
              </a:rPr>
              <a:t>添加文本信息</a:t>
            </a:r>
            <a:endParaRPr lang="en-US" altLang="zh-CN" sz="1400" b="1" dirty="0">
              <a:solidFill>
                <a:schemeClr val="tx1">
                  <a:lumMod val="50000"/>
                  <a:lumOff val="50000"/>
                </a:schemeClr>
              </a:solidFill>
              <a:latin typeface="微软雅黑" pitchFamily="34" charset="-122"/>
            </a:endParaRPr>
          </a:p>
          <a:p>
            <a:pPr algn="ctr">
              <a:lnSpc>
                <a:spcPct val="150000"/>
              </a:lnSpc>
              <a:spcBef>
                <a:spcPts val="295"/>
              </a:spcBef>
            </a:pPr>
            <a:r>
              <a:rPr lang="zh-CN" altLang="en-US" sz="1200" dirty="0">
                <a:solidFill>
                  <a:schemeClr val="tx1">
                    <a:lumMod val="50000"/>
                    <a:lumOff val="50000"/>
                  </a:schemeClr>
                </a:solidFill>
                <a:latin typeface="微软雅黑" pitchFamily="34" charset="-122"/>
              </a:rPr>
              <a:t>此处添加说明文字添加说明文字添加说明文字</a:t>
            </a:r>
          </a:p>
        </p:txBody>
      </p:sp>
      <p:sp>
        <p:nvSpPr>
          <p:cNvPr id="10" name="文本框 7"/>
          <p:cNvSpPr txBox="1">
            <a:spLocks noChangeArrowheads="1"/>
          </p:cNvSpPr>
          <p:nvPr/>
        </p:nvSpPr>
        <p:spPr bwMode="auto">
          <a:xfrm>
            <a:off x="6000882" y="3756042"/>
            <a:ext cx="1782714" cy="102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1" dirty="0">
                <a:solidFill>
                  <a:schemeClr val="tx1">
                    <a:lumMod val="50000"/>
                    <a:lumOff val="50000"/>
                  </a:schemeClr>
                </a:solidFill>
                <a:latin typeface="微软雅黑" pitchFamily="34" charset="-122"/>
              </a:rPr>
              <a:t>添加文本信息</a:t>
            </a:r>
            <a:endParaRPr lang="en-US" altLang="zh-CN" sz="1400" b="1" dirty="0">
              <a:solidFill>
                <a:schemeClr val="tx1">
                  <a:lumMod val="50000"/>
                  <a:lumOff val="50000"/>
                </a:schemeClr>
              </a:solidFill>
              <a:latin typeface="微软雅黑" pitchFamily="34" charset="-122"/>
            </a:endParaRPr>
          </a:p>
          <a:p>
            <a:pPr algn="ctr">
              <a:lnSpc>
                <a:spcPct val="150000"/>
              </a:lnSpc>
              <a:spcBef>
                <a:spcPts val="295"/>
              </a:spcBef>
            </a:pPr>
            <a:r>
              <a:rPr lang="zh-CN" altLang="en-US" sz="1200" dirty="0">
                <a:solidFill>
                  <a:schemeClr val="tx1">
                    <a:lumMod val="50000"/>
                    <a:lumOff val="50000"/>
                  </a:schemeClr>
                </a:solidFill>
                <a:latin typeface="微软雅黑" pitchFamily="34" charset="-122"/>
              </a:rPr>
              <a:t>此处添加说明文字添加说明文字添加说明文字</a:t>
            </a:r>
          </a:p>
        </p:txBody>
      </p:sp>
      <p:sp>
        <p:nvSpPr>
          <p:cNvPr id="11" name="文本框 7"/>
          <p:cNvSpPr txBox="1">
            <a:spLocks noChangeArrowheads="1"/>
          </p:cNvSpPr>
          <p:nvPr/>
        </p:nvSpPr>
        <p:spPr bwMode="auto">
          <a:xfrm>
            <a:off x="919085" y="968165"/>
            <a:ext cx="7266429" cy="917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spcBef>
                <a:spcPts val="295"/>
              </a:spcBef>
            </a:pPr>
            <a:r>
              <a:rPr lang="zh-CN" altLang="en-US" sz="1200">
                <a:solidFill>
                  <a:schemeClr val="tx1">
                    <a:lumMod val="50000"/>
                    <a:lumOff val="50000"/>
                  </a:schemeClr>
                </a:solidFill>
                <a:latin typeface="微软雅黑" pitchFamily="34" charset="-122"/>
              </a:rPr>
              <a:t>单击</a:t>
            </a:r>
            <a:r>
              <a:rPr lang="zh-CN" altLang="en-US" sz="1200" dirty="0">
                <a:solidFill>
                  <a:schemeClr val="tx1">
                    <a:lumMod val="50000"/>
                    <a:lumOff val="50000"/>
                  </a:schemeClr>
                </a:solidFill>
                <a:latin typeface="微软雅黑" pitchFamily="34" charset="-122"/>
              </a:rPr>
              <a:t>此处添加说明文字单击此处添加说明文字单击此处添加说明文字单击此处添加说明文字单击此处单击此处添加</a:t>
            </a:r>
            <a:r>
              <a:rPr lang="zh-CN" altLang="en-US" sz="1200">
                <a:solidFill>
                  <a:schemeClr val="tx1">
                    <a:lumMod val="50000"/>
                    <a:lumOff val="50000"/>
                  </a:schemeClr>
                </a:solidFill>
                <a:latin typeface="微软雅黑" pitchFamily="34" charset="-122"/>
              </a:rPr>
              <a:t>说明文字单击此处添加说明文字单击此处添加说明文字单击此处添加说明文字单击此处添加说明文字单击此处添加说明文字单击此处添加说明文字。</a:t>
            </a:r>
            <a:endParaRPr lang="zh-CN" altLang="en-US" sz="1200" dirty="0">
              <a:solidFill>
                <a:schemeClr val="tx1">
                  <a:lumMod val="50000"/>
                  <a:lumOff val="50000"/>
                </a:schemeClr>
              </a:solidFill>
              <a:latin typeface="微软雅黑" pitchFamily="34" charset="-122"/>
            </a:endParaRP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250"/>
                            </p:stCondLst>
                            <p:childTnLst>
                              <p:par>
                                <p:cTn id="15" presetID="45"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ppt_w</p:attrName>
                                        </p:attrNameLst>
                                      </p:cBhvr>
                                      <p:tavLst>
                                        <p:tav tm="0" fmla="#ppt_w*sin(2.5*pi*$)">
                                          <p:val>
                                            <p:fltVal val="0"/>
                                          </p:val>
                                        </p:tav>
                                        <p:tav tm="100000">
                                          <p:val>
                                            <p:fltVal val="1"/>
                                          </p:val>
                                        </p:tav>
                                      </p:tavLst>
                                    </p:anim>
                                    <p:anim calcmode="lin" valueType="num">
                                      <p:cBhvr>
                                        <p:cTn id="19" dur="500" fill="hold"/>
                                        <p:tgtEl>
                                          <p:spTgt spid="5"/>
                                        </p:tgtEl>
                                        <p:attrNameLst>
                                          <p:attrName>ppt_h</p:attrName>
                                        </p:attrNameLst>
                                      </p:cBhvr>
                                      <p:tavLst>
                                        <p:tav tm="0">
                                          <p:val>
                                            <p:strVal val="#ppt_h"/>
                                          </p:val>
                                        </p:tav>
                                        <p:tav tm="100000">
                                          <p:val>
                                            <p:strVal val="#ppt_h"/>
                                          </p:val>
                                        </p:tav>
                                      </p:tavLst>
                                    </p:anim>
                                  </p:childTnLst>
                                </p:cTn>
                              </p:par>
                            </p:childTnLst>
                          </p:cTn>
                        </p:par>
                        <p:par>
                          <p:cTn id="20" fill="hold">
                            <p:stCondLst>
                              <p:cond delay="1750"/>
                            </p:stCondLst>
                            <p:childTnLst>
                              <p:par>
                                <p:cTn id="21" presetID="2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2250"/>
                            </p:stCondLst>
                            <p:childTnLst>
                              <p:par>
                                <p:cTn id="30" presetID="45"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anim calcmode="lin" valueType="num">
                                      <p:cBhvr>
                                        <p:cTn id="33" dur="500" fill="hold"/>
                                        <p:tgtEl>
                                          <p:spTgt spid="6"/>
                                        </p:tgtEl>
                                        <p:attrNameLst>
                                          <p:attrName>ppt_w</p:attrName>
                                        </p:attrNameLst>
                                      </p:cBhvr>
                                      <p:tavLst>
                                        <p:tav tm="0" fmla="#ppt_w*sin(2.5*pi*$)">
                                          <p:val>
                                            <p:fltVal val="0"/>
                                          </p:val>
                                        </p:tav>
                                        <p:tav tm="100000">
                                          <p:val>
                                            <p:fltVal val="1"/>
                                          </p:val>
                                        </p:tav>
                                      </p:tavLst>
                                    </p:anim>
                                    <p:anim calcmode="lin" valueType="num">
                                      <p:cBhvr>
                                        <p:cTn id="34" dur="500" fill="hold"/>
                                        <p:tgtEl>
                                          <p:spTgt spid="6"/>
                                        </p:tgtEl>
                                        <p:attrNameLst>
                                          <p:attrName>ppt_h</p:attrName>
                                        </p:attrNameLst>
                                      </p:cBhvr>
                                      <p:tavLst>
                                        <p:tav tm="0">
                                          <p:val>
                                            <p:strVal val="#ppt_h"/>
                                          </p:val>
                                        </p:tav>
                                        <p:tav tm="100000">
                                          <p:val>
                                            <p:strVal val="#ppt_h"/>
                                          </p:val>
                                        </p:tav>
                                      </p:tavLst>
                                    </p:anim>
                                  </p:childTnLst>
                                </p:cTn>
                              </p:par>
                            </p:childTnLst>
                          </p:cTn>
                        </p:par>
                        <p:par>
                          <p:cTn id="35" fill="hold">
                            <p:stCondLst>
                              <p:cond delay="2750"/>
                            </p:stCondLst>
                            <p:childTnLst>
                              <p:par>
                                <p:cTn id="36" presetID="22" presetClass="entr" presetSubtype="1"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up)">
                                      <p:cBhvr>
                                        <p:cTn id="38" dur="500"/>
                                        <p:tgtEl>
                                          <p:spTgt spid="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par>
                          <p:cTn id="44" fill="hold">
                            <p:stCondLst>
                              <p:cond delay="3250"/>
                            </p:stCondLst>
                            <p:childTnLst>
                              <p:par>
                                <p:cTn id="45" presetID="45"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anim calcmode="lin" valueType="num">
                                      <p:cBhvr>
                                        <p:cTn id="48" dur="500" fill="hold"/>
                                        <p:tgtEl>
                                          <p:spTgt spid="7"/>
                                        </p:tgtEl>
                                        <p:attrNameLst>
                                          <p:attrName>ppt_w</p:attrName>
                                        </p:attrNameLst>
                                      </p:cBhvr>
                                      <p:tavLst>
                                        <p:tav tm="0" fmla="#ppt_w*sin(2.5*pi*$)">
                                          <p:val>
                                            <p:fltVal val="0"/>
                                          </p:val>
                                        </p:tav>
                                        <p:tav tm="100000">
                                          <p:val>
                                            <p:fltVal val="1"/>
                                          </p:val>
                                        </p:tav>
                                      </p:tavLst>
                                    </p:anim>
                                    <p:anim calcmode="lin" valueType="num">
                                      <p:cBhvr>
                                        <p:cTn id="49" dur="500" fill="hold"/>
                                        <p:tgtEl>
                                          <p:spTgt spid="7"/>
                                        </p:tgtEl>
                                        <p:attrNameLst>
                                          <p:attrName>ppt_h</p:attrName>
                                        </p:attrNameLst>
                                      </p:cBhvr>
                                      <p:tavLst>
                                        <p:tav tm="0">
                                          <p:val>
                                            <p:strVal val="#ppt_h"/>
                                          </p:val>
                                        </p:tav>
                                        <p:tav tm="100000">
                                          <p:val>
                                            <p:strVal val="#ppt_h"/>
                                          </p:val>
                                        </p:tav>
                                      </p:tavLst>
                                    </p:anim>
                                  </p:childTnLst>
                                </p:cTn>
                              </p:par>
                            </p:childTnLst>
                          </p:cTn>
                        </p:par>
                        <p:par>
                          <p:cTn id="50" fill="hold">
                            <p:stCondLst>
                              <p:cond delay="3750"/>
                            </p:stCondLst>
                            <p:childTnLst>
                              <p:par>
                                <p:cTn id="51" presetID="22" presetClass="entr" presetSubtype="1"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up)">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3" grpId="0">
        <p:bldAsOne/>
      </p:bldGraphic>
      <p:bldGraphic spid="4" grpId="0">
        <p:bldAsOne/>
      </p:bldGraphic>
      <p:bldP spid="5" grpId="0"/>
      <p:bldP spid="6" grpId="0"/>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1390442" y="1274154"/>
            <a:ext cx="3051328" cy="1657881"/>
          </a:xfrm>
          <a:prstGeom prst="rect">
            <a:avLst/>
          </a:prstGeom>
          <a:solidFill>
            <a:srgbClr val="19B39B"/>
          </a:solidFill>
          <a:ln w="15875" algn="ctr">
            <a:noFill/>
            <a:miter lim="800000"/>
            <a:headEnd/>
            <a:tailEnd/>
          </a:ln>
        </p:spPr>
        <p:txBody>
          <a:bodyPr lIns="84902" tIns="42451" rIns="84902" bIns="42451" anchor="ctr"/>
          <a:lstStyle/>
          <a:p>
            <a:pPr algn="ctr">
              <a:defRPr/>
            </a:pPr>
            <a:endParaRPr lang="zh-CN" altLang="en-US" b="0">
              <a:solidFill>
                <a:schemeClr val="lt1"/>
              </a:solidFill>
              <a:latin typeface="+mn-lt"/>
              <a:ea typeface="+mn-ea"/>
            </a:endParaRPr>
          </a:p>
        </p:txBody>
      </p:sp>
      <p:grpSp>
        <p:nvGrpSpPr>
          <p:cNvPr id="3" name="组合 2"/>
          <p:cNvGrpSpPr>
            <a:grpSpLocks/>
          </p:cNvGrpSpPr>
          <p:nvPr/>
        </p:nvGrpSpPr>
        <p:grpSpPr bwMode="auto">
          <a:xfrm>
            <a:off x="1893117" y="1780851"/>
            <a:ext cx="2045977" cy="629669"/>
            <a:chOff x="1550458" y="4171275"/>
            <a:chExt cx="1799448" cy="465426"/>
          </a:xfrm>
        </p:grpSpPr>
        <p:sp>
          <p:nvSpPr>
            <p:cNvPr id="4" name="TextBox 5"/>
            <p:cNvSpPr txBox="1">
              <a:spLocks noChangeArrowheads="1"/>
            </p:cNvSpPr>
            <p:nvPr/>
          </p:nvSpPr>
          <p:spPr bwMode="auto">
            <a:xfrm>
              <a:off x="1714632" y="4171275"/>
              <a:ext cx="1471100" cy="94180"/>
            </a:xfrm>
            <a:prstGeom prst="rect">
              <a:avLst/>
            </a:prstGeom>
            <a:noFill/>
            <a:ln w="9525">
              <a:noFill/>
              <a:miter lim="800000"/>
              <a:headEnd/>
              <a:tailEnd/>
            </a:ln>
          </p:spPr>
          <p:txBody>
            <a:bodyPr lIns="0" tIns="0" rIns="0" bIns="0">
              <a:spAutoFit/>
            </a:bodyPr>
            <a:lstStyle/>
            <a:p>
              <a:pPr algn="ctr"/>
              <a:r>
                <a:rPr lang="zh-CN" altLang="en-US" sz="800">
                  <a:solidFill>
                    <a:schemeClr val="bg1"/>
                  </a:solidFill>
                  <a:latin typeface="微软雅黑" pitchFamily="34" charset="-122"/>
                </a:rPr>
                <a:t>插入相关案例图片</a:t>
              </a:r>
              <a:endParaRPr lang="en-US" altLang="zh-CN" sz="800">
                <a:solidFill>
                  <a:schemeClr val="bg1"/>
                </a:solidFill>
                <a:latin typeface="微软雅黑" pitchFamily="34" charset="-122"/>
              </a:endParaRPr>
            </a:p>
          </p:txBody>
        </p:sp>
        <p:sp>
          <p:nvSpPr>
            <p:cNvPr id="5" name="TextBox 6"/>
            <p:cNvSpPr txBox="1">
              <a:spLocks noChangeArrowheads="1"/>
            </p:cNvSpPr>
            <p:nvPr/>
          </p:nvSpPr>
          <p:spPr bwMode="auto">
            <a:xfrm>
              <a:off x="1550458" y="4400155"/>
              <a:ext cx="1799448" cy="236546"/>
            </a:xfrm>
            <a:prstGeom prst="rect">
              <a:avLst/>
            </a:prstGeom>
            <a:noFill/>
            <a:ln w="9525">
              <a:noFill/>
              <a:miter lim="800000"/>
              <a:headEnd/>
              <a:tailEnd/>
            </a:ln>
          </p:spPr>
          <p:txBody>
            <a:bodyPr lIns="0" tIns="0" rIns="0" bIns="0">
              <a:spAutoFit/>
            </a:bodyPr>
            <a:lstStyle/>
            <a:p>
              <a:pPr algn="ctr">
                <a:lnSpc>
                  <a:spcPct val="125000"/>
                </a:lnSpc>
              </a:pPr>
              <a:r>
                <a:rPr lang="zh-CN" altLang="en-US" sz="800" b="0">
                  <a:solidFill>
                    <a:schemeClr val="bg1"/>
                  </a:solidFill>
                  <a:sym typeface="造字工房悦黑体验版常规体" pitchFamily="50" charset="-122"/>
                </a:rPr>
                <a:t>请输入您想要的文字内容请输入您想要的文字内容请输入您想要的文字内容</a:t>
              </a:r>
              <a:endParaRPr lang="en-US" altLang="zh-CN" sz="800" b="0">
                <a:solidFill>
                  <a:schemeClr val="bg1"/>
                </a:solidFill>
                <a:sym typeface="造字工房悦黑体验版常规体" pitchFamily="50" charset="-122"/>
              </a:endParaRPr>
            </a:p>
          </p:txBody>
        </p:sp>
      </p:grpSp>
      <p:sp>
        <p:nvSpPr>
          <p:cNvPr id="6" name="矩形 5"/>
          <p:cNvSpPr/>
          <p:nvPr/>
        </p:nvSpPr>
        <p:spPr>
          <a:xfrm>
            <a:off x="4543188" y="1274154"/>
            <a:ext cx="3049858" cy="1657881"/>
          </a:xfrm>
          <a:prstGeom prst="rect">
            <a:avLst/>
          </a:pr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a:defRPr/>
            </a:pPr>
            <a:endParaRPr lang="zh-CN" altLang="en-US" b="0"/>
          </a:p>
        </p:txBody>
      </p:sp>
      <p:sp>
        <p:nvSpPr>
          <p:cNvPr id="7" name="矩形 6"/>
          <p:cNvSpPr/>
          <p:nvPr/>
        </p:nvSpPr>
        <p:spPr>
          <a:xfrm>
            <a:off x="1390442" y="3012040"/>
            <a:ext cx="3051328" cy="1659362"/>
          </a:xfrm>
          <a:prstGeom prst="rect">
            <a:avLst/>
          </a:pr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lIns="84902" tIns="42451" rIns="84902" bIns="42451" anchor="ctr"/>
          <a:lstStyle/>
          <a:p>
            <a:pPr algn="ctr">
              <a:defRPr/>
            </a:pPr>
            <a:endParaRPr lang="zh-CN" altLang="en-US" b="0"/>
          </a:p>
        </p:txBody>
      </p:sp>
      <p:sp>
        <p:nvSpPr>
          <p:cNvPr id="8" name="矩形 7"/>
          <p:cNvSpPr>
            <a:spLocks noChangeArrowheads="1"/>
          </p:cNvSpPr>
          <p:nvPr/>
        </p:nvSpPr>
        <p:spPr bwMode="auto">
          <a:xfrm>
            <a:off x="4543188" y="3012040"/>
            <a:ext cx="3049858" cy="1659362"/>
          </a:xfrm>
          <a:prstGeom prst="rect">
            <a:avLst/>
          </a:prstGeom>
          <a:solidFill>
            <a:srgbClr val="19B39B"/>
          </a:solidFill>
          <a:ln w="15875" algn="ctr">
            <a:noFill/>
            <a:miter lim="800000"/>
            <a:headEnd/>
            <a:tailEnd/>
          </a:ln>
        </p:spPr>
        <p:txBody>
          <a:bodyPr lIns="84902" tIns="42451" rIns="84902" bIns="42451" anchor="ctr"/>
          <a:lstStyle/>
          <a:p>
            <a:pPr algn="ctr">
              <a:defRPr/>
            </a:pPr>
            <a:endParaRPr lang="zh-CN" altLang="en-US" b="0">
              <a:solidFill>
                <a:schemeClr val="lt1"/>
              </a:solidFill>
              <a:latin typeface="+mn-lt"/>
              <a:ea typeface="+mn-ea"/>
            </a:endParaRPr>
          </a:p>
        </p:txBody>
      </p:sp>
      <p:grpSp>
        <p:nvGrpSpPr>
          <p:cNvPr id="9" name="组合 8"/>
          <p:cNvGrpSpPr>
            <a:grpSpLocks/>
          </p:cNvGrpSpPr>
          <p:nvPr/>
        </p:nvGrpSpPr>
        <p:grpSpPr bwMode="auto">
          <a:xfrm>
            <a:off x="5045863" y="3520219"/>
            <a:ext cx="2044507" cy="564480"/>
            <a:chOff x="1550458" y="4171275"/>
            <a:chExt cx="1799448" cy="417241"/>
          </a:xfrm>
        </p:grpSpPr>
        <p:sp>
          <p:nvSpPr>
            <p:cNvPr id="10" name="TextBox 12"/>
            <p:cNvSpPr txBox="1">
              <a:spLocks noChangeArrowheads="1"/>
            </p:cNvSpPr>
            <p:nvPr/>
          </p:nvSpPr>
          <p:spPr bwMode="auto">
            <a:xfrm>
              <a:off x="1714749" y="4171275"/>
              <a:ext cx="1470865" cy="94180"/>
            </a:xfrm>
            <a:prstGeom prst="rect">
              <a:avLst/>
            </a:prstGeom>
            <a:noFill/>
            <a:ln w="9525">
              <a:noFill/>
              <a:miter lim="800000"/>
              <a:headEnd/>
              <a:tailEnd/>
            </a:ln>
          </p:spPr>
          <p:txBody>
            <a:bodyPr lIns="0" tIns="0" rIns="0" bIns="0">
              <a:spAutoFit/>
            </a:bodyPr>
            <a:lstStyle/>
            <a:p>
              <a:pPr algn="ctr"/>
              <a:r>
                <a:rPr lang="zh-CN" altLang="en-US" sz="800">
                  <a:solidFill>
                    <a:schemeClr val="bg1"/>
                  </a:solidFill>
                  <a:latin typeface="微软雅黑" pitchFamily="34" charset="-122"/>
                </a:rPr>
                <a:t>插入相关案例图片</a:t>
              </a:r>
              <a:endParaRPr lang="en-US" altLang="zh-CN" sz="800">
                <a:solidFill>
                  <a:schemeClr val="bg1"/>
                </a:solidFill>
                <a:latin typeface="微软雅黑" pitchFamily="34" charset="-122"/>
              </a:endParaRPr>
            </a:p>
          </p:txBody>
        </p:sp>
        <p:sp>
          <p:nvSpPr>
            <p:cNvPr id="11" name="TextBox 13"/>
            <p:cNvSpPr txBox="1">
              <a:spLocks noChangeArrowheads="1"/>
            </p:cNvSpPr>
            <p:nvPr/>
          </p:nvSpPr>
          <p:spPr bwMode="auto">
            <a:xfrm>
              <a:off x="1550458" y="4400155"/>
              <a:ext cx="1799448" cy="188361"/>
            </a:xfrm>
            <a:prstGeom prst="rect">
              <a:avLst/>
            </a:prstGeom>
            <a:noFill/>
            <a:ln w="9525">
              <a:noFill/>
              <a:miter lim="800000"/>
              <a:headEnd/>
              <a:tailEnd/>
            </a:ln>
          </p:spPr>
          <p:txBody>
            <a:bodyPr lIns="0" tIns="0" rIns="0" bIns="0">
              <a:spAutoFit/>
            </a:bodyPr>
            <a:lstStyle/>
            <a:p>
              <a:pPr algn="ctr"/>
              <a:r>
                <a:rPr lang="zh-CN" altLang="en-US" sz="800" b="0">
                  <a:solidFill>
                    <a:schemeClr val="bg1"/>
                  </a:solidFill>
                  <a:sym typeface="造字工房悦黑体验版常规体" pitchFamily="50" charset="-122"/>
                </a:rPr>
                <a:t>请输入您想要的文字内容请输入您想要的文字内容请输入您想要的文字内容</a:t>
              </a:r>
              <a:endParaRPr lang="en-US" altLang="zh-CN" sz="800" b="0">
                <a:solidFill>
                  <a:schemeClr val="bg1"/>
                </a:solidFill>
                <a:sym typeface="造字工房悦黑体验版常规体" pitchFamily="50" charset="-122"/>
              </a:endParaRPr>
            </a:p>
          </p:txBody>
        </p:sp>
      </p:grpSp>
      <p:sp>
        <p:nvSpPr>
          <p:cNvPr id="12" name="TextBox 11"/>
          <p:cNvSpPr txBox="1">
            <a:spLocks noChangeArrowheads="1"/>
          </p:cNvSpPr>
          <p:nvPr/>
        </p:nvSpPr>
        <p:spPr bwMode="auto">
          <a:xfrm>
            <a:off x="4785706" y="1647510"/>
            <a:ext cx="2210596" cy="198531"/>
          </a:xfrm>
          <a:prstGeom prst="rect">
            <a:avLst/>
          </a:prstGeom>
          <a:noFill/>
          <a:ln w="9525">
            <a:noFill/>
            <a:miter lim="800000"/>
            <a:headEnd/>
            <a:tailEnd/>
          </a:ln>
        </p:spPr>
        <p:txBody>
          <a:bodyPr lIns="0" tIns="0" rIns="0" bIns="0">
            <a:spAutoFit/>
          </a:bodyPr>
          <a:lstStyle/>
          <a:p>
            <a:pPr algn="ctr"/>
            <a:r>
              <a:rPr lang="zh-CN" altLang="en-US" sz="1300">
                <a:solidFill>
                  <a:schemeClr val="bg1"/>
                </a:solidFill>
                <a:latin typeface="微软雅黑" pitchFamily="34" charset="-122"/>
              </a:rPr>
              <a:t>点击输入标题</a:t>
            </a:r>
          </a:p>
        </p:txBody>
      </p:sp>
      <p:sp>
        <p:nvSpPr>
          <p:cNvPr id="13" name="TextBox 12"/>
          <p:cNvSpPr txBox="1">
            <a:spLocks noChangeArrowheads="1"/>
          </p:cNvSpPr>
          <p:nvPr/>
        </p:nvSpPr>
        <p:spPr bwMode="auto">
          <a:xfrm>
            <a:off x="4785706" y="1982346"/>
            <a:ext cx="2564821" cy="533366"/>
          </a:xfrm>
          <a:prstGeom prst="rect">
            <a:avLst/>
          </a:prstGeom>
          <a:noFill/>
          <a:ln w="9525">
            <a:noFill/>
            <a:miter lim="800000"/>
            <a:headEnd/>
            <a:tailEnd/>
          </a:ln>
        </p:spPr>
        <p:txBody>
          <a:bodyPr lIns="0" tIns="0" rIns="0" bIns="0">
            <a:spAutoFit/>
          </a:bodyPr>
          <a:lstStyle/>
          <a:p>
            <a:pPr>
              <a:lnSpc>
                <a:spcPct val="125000"/>
              </a:lnSpc>
            </a:pPr>
            <a:r>
              <a:rPr lang="zh-CN" altLang="en-US" sz="900" b="0">
                <a:solidFill>
                  <a:schemeClr val="bg1"/>
                </a:solidFill>
                <a:sym typeface="造字工房悦黑体验版常规体" pitchFamily="50" charset="-122"/>
              </a:rPr>
              <a:t>请输入您想要的文字内容请输入您想要的文字内容请输入您想要的文字内容请输入您想要的文字内容请输入您想要的文字内容</a:t>
            </a:r>
            <a:endParaRPr lang="en-US" altLang="zh-CN" sz="900" b="0">
              <a:solidFill>
                <a:schemeClr val="bg1"/>
              </a:solidFill>
              <a:sym typeface="造字工房悦黑体验版常规体" pitchFamily="50" charset="-122"/>
            </a:endParaRPr>
          </a:p>
        </p:txBody>
      </p:sp>
      <p:sp>
        <p:nvSpPr>
          <p:cNvPr id="14" name="TextBox 13"/>
          <p:cNvSpPr txBox="1">
            <a:spLocks noChangeArrowheads="1"/>
          </p:cNvSpPr>
          <p:nvPr/>
        </p:nvSpPr>
        <p:spPr bwMode="auto">
          <a:xfrm>
            <a:off x="1987185" y="3348356"/>
            <a:ext cx="2212067" cy="198531"/>
          </a:xfrm>
          <a:prstGeom prst="rect">
            <a:avLst/>
          </a:prstGeom>
          <a:noFill/>
          <a:ln w="9525">
            <a:noFill/>
            <a:miter lim="800000"/>
            <a:headEnd/>
            <a:tailEnd/>
          </a:ln>
        </p:spPr>
        <p:txBody>
          <a:bodyPr lIns="0" tIns="0" rIns="0" bIns="0">
            <a:spAutoFit/>
          </a:bodyPr>
          <a:lstStyle/>
          <a:p>
            <a:pPr algn="ctr"/>
            <a:r>
              <a:rPr lang="zh-CN" altLang="en-US" sz="1300">
                <a:solidFill>
                  <a:schemeClr val="bg1"/>
                </a:solidFill>
                <a:latin typeface="微软雅黑" pitchFamily="34" charset="-122"/>
              </a:rPr>
              <a:t>点击输入标题</a:t>
            </a:r>
          </a:p>
        </p:txBody>
      </p:sp>
      <p:sp>
        <p:nvSpPr>
          <p:cNvPr id="15" name="TextBox 14"/>
          <p:cNvSpPr txBox="1">
            <a:spLocks noChangeArrowheads="1"/>
          </p:cNvSpPr>
          <p:nvPr/>
        </p:nvSpPr>
        <p:spPr bwMode="auto">
          <a:xfrm>
            <a:off x="1632961" y="3683192"/>
            <a:ext cx="2566291" cy="533366"/>
          </a:xfrm>
          <a:prstGeom prst="rect">
            <a:avLst/>
          </a:prstGeom>
          <a:noFill/>
          <a:ln w="9525">
            <a:noFill/>
            <a:miter lim="800000"/>
            <a:headEnd/>
            <a:tailEnd/>
          </a:ln>
        </p:spPr>
        <p:txBody>
          <a:bodyPr lIns="0" tIns="0" rIns="0" bIns="0">
            <a:spAutoFit/>
          </a:bodyPr>
          <a:lstStyle/>
          <a:p>
            <a:pPr>
              <a:lnSpc>
                <a:spcPct val="125000"/>
              </a:lnSpc>
            </a:pPr>
            <a:r>
              <a:rPr lang="zh-CN" altLang="en-US" sz="900" b="0">
                <a:solidFill>
                  <a:schemeClr val="bg1"/>
                </a:solidFill>
                <a:sym typeface="造字工房悦黑体验版常规体" pitchFamily="50" charset="-122"/>
              </a:rPr>
              <a:t>请输入您想要的文字内容请输入您想要的文字内容请输入您想要的文字内容请输入您想要的文字内容请输入您想要的文字内容</a:t>
            </a:r>
            <a:endParaRPr lang="en-US" altLang="zh-CN" sz="900" b="0">
              <a:solidFill>
                <a:schemeClr val="bg1"/>
              </a:solidFill>
              <a:sym typeface="造字工房悦黑体验版常规体" pitchFamily="50" charset="-122"/>
            </a:endParaRPr>
          </a:p>
        </p:txBody>
      </p:sp>
      <p:sp>
        <p:nvSpPr>
          <p:cNvPr id="16" name="AutoShape 40"/>
          <p:cNvSpPr>
            <a:spLocks noChangeArrowheads="1"/>
          </p:cNvSpPr>
          <p:nvPr/>
        </p:nvSpPr>
        <p:spPr bwMode="auto">
          <a:xfrm>
            <a:off x="4174265" y="4333604"/>
            <a:ext cx="192546" cy="269646"/>
          </a:xfrm>
          <a:prstGeom prst="chevron">
            <a:avLst>
              <a:gd name="adj" fmla="val 56829"/>
            </a:avLst>
          </a:prstGeom>
          <a:solidFill>
            <a:schemeClr val="bg1"/>
          </a:solidFill>
          <a:ln w="9525">
            <a:noFill/>
            <a:prstDash val="lgDashDotDot"/>
            <a:miter lim="800000"/>
            <a:headEnd/>
            <a:tailEnd/>
          </a:ln>
        </p:spPr>
        <p:txBody>
          <a:bodyPr wrap="none" lIns="84902" tIns="42451" rIns="84902" bIns="42451" anchor="ctr"/>
          <a:lstStyle/>
          <a:p>
            <a:endParaRPr lang="zh-CN" altLang="en-US" b="0"/>
          </a:p>
        </p:txBody>
      </p:sp>
      <p:sp>
        <p:nvSpPr>
          <p:cNvPr id="17" name="AutoShape 41"/>
          <p:cNvSpPr>
            <a:spLocks noChangeArrowheads="1"/>
          </p:cNvSpPr>
          <p:nvPr/>
        </p:nvSpPr>
        <p:spPr bwMode="auto">
          <a:xfrm flipH="1">
            <a:off x="4619618" y="2586828"/>
            <a:ext cx="214592" cy="269646"/>
          </a:xfrm>
          <a:prstGeom prst="chevron">
            <a:avLst>
              <a:gd name="adj" fmla="val 56829"/>
            </a:avLst>
          </a:prstGeom>
          <a:solidFill>
            <a:schemeClr val="bg1"/>
          </a:solidFill>
          <a:ln w="9525">
            <a:noFill/>
            <a:prstDash val="lgDashDotDot"/>
            <a:miter lim="800000"/>
            <a:headEnd/>
            <a:tailEnd/>
          </a:ln>
        </p:spPr>
        <p:txBody>
          <a:bodyPr wrap="none" lIns="84902" tIns="42451" rIns="84902" bIns="42451" anchor="ctr"/>
          <a:lstStyle/>
          <a:p>
            <a:endParaRPr lang="zh-CN" altLang="en-US" b="0"/>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slide(fromLeft)">
                                      <p:cBhvr>
                                        <p:cTn id="48" dur="500"/>
                                        <p:tgtEl>
                                          <p:spTgt spid="16"/>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slide(fromRight)">
                                      <p:cBhvr>
                                        <p:cTn id="51" dur="500"/>
                                        <p:tgtEl>
                                          <p:spTgt spid="17"/>
                                        </p:tgtEl>
                                      </p:cBhvr>
                                    </p:animEffect>
                                  </p:childTnLst>
                                </p:cTn>
                              </p:par>
                            </p:childTnLst>
                          </p:cTn>
                        </p:par>
                        <p:par>
                          <p:cTn id="52" fill="hold">
                            <p:stCondLst>
                              <p:cond delay="1000"/>
                            </p:stCondLst>
                            <p:childTnLst>
                              <p:par>
                                <p:cTn id="53" presetID="26" presetClass="emph" presetSubtype="0" repeatCount="2000" fill="hold" grpId="1" nodeType="afterEffect">
                                  <p:stCondLst>
                                    <p:cond delay="0"/>
                                  </p:stCondLst>
                                  <p:childTnLst>
                                    <p:animEffect transition="out" filter="fade">
                                      <p:cBhvr>
                                        <p:cTn id="54" dur="1000" tmFilter="0, 0; .2, .5; .8, .5; 1, 0"/>
                                        <p:tgtEl>
                                          <p:spTgt spid="17"/>
                                        </p:tgtEl>
                                      </p:cBhvr>
                                    </p:animEffect>
                                    <p:animScale>
                                      <p:cBhvr>
                                        <p:cTn id="55" dur="500" autoRev="1" fill="hold"/>
                                        <p:tgtEl>
                                          <p:spTgt spid="17"/>
                                        </p:tgtEl>
                                      </p:cBhvr>
                                      <p:by x="105000" y="105000"/>
                                    </p:animScale>
                                  </p:childTnLst>
                                </p:cTn>
                              </p:par>
                              <p:par>
                                <p:cTn id="56" presetID="26" presetClass="emph" presetSubtype="0" repeatCount="2000" fill="hold" grpId="1" nodeType="withEffect">
                                  <p:stCondLst>
                                    <p:cond delay="0"/>
                                  </p:stCondLst>
                                  <p:childTnLst>
                                    <p:animEffect transition="out" filter="fade">
                                      <p:cBhvr>
                                        <p:cTn id="57" dur="1000" tmFilter="0, 0; .2, .5; .8, .5; 1, 0"/>
                                        <p:tgtEl>
                                          <p:spTgt spid="16"/>
                                        </p:tgtEl>
                                      </p:cBhvr>
                                    </p:animEffect>
                                    <p:animScale>
                                      <p:cBhvr>
                                        <p:cTn id="58" dur="50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12" grpId="0"/>
      <p:bldP spid="13" grpId="0"/>
      <p:bldP spid="14" grpId="0"/>
      <p:bldP spid="15" grpId="0"/>
      <p:bldP spid="16" grpId="0" animBg="1"/>
      <p:bldP spid="16" grpId="1" animBg="1"/>
      <p:bldP spid="17" grpId="0" animBg="1"/>
      <p:bldP spid="1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1" y="0"/>
            <a:ext cx="8965263" cy="5040313"/>
          </a:xfrm>
          <a:prstGeom prst="rect">
            <a:avLst/>
          </a:prstGeom>
        </p:spPr>
      </p:pic>
      <p:sp>
        <p:nvSpPr>
          <p:cNvPr id="5" name="文本框 81"/>
          <p:cNvSpPr txBox="1">
            <a:spLocks noChangeArrowheads="1"/>
          </p:cNvSpPr>
          <p:nvPr/>
        </p:nvSpPr>
        <p:spPr bwMode="auto">
          <a:xfrm>
            <a:off x="828154" y="1872084"/>
            <a:ext cx="5328592"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8000" dirty="0">
                <a:solidFill>
                  <a:srgbClr val="19B39B"/>
                </a:solidFill>
                <a:latin typeface="微软雅黑" pitchFamily="34" charset="-122"/>
                <a:ea typeface="微软雅黑" pitchFamily="34" charset="-122"/>
              </a:rPr>
              <a:t>02.</a:t>
            </a:r>
          </a:p>
          <a:p>
            <a:pPr>
              <a:spcAft>
                <a:spcPts val="590"/>
              </a:spcAft>
            </a:pPr>
            <a:r>
              <a:rPr lang="zh-CN" altLang="en-US" sz="2800" dirty="0">
                <a:solidFill>
                  <a:schemeClr val="bg1">
                    <a:lumMod val="50000"/>
                  </a:schemeClr>
                </a:solidFill>
                <a:latin typeface="微软雅黑" pitchFamily="34" charset="-122"/>
                <a:ea typeface="微软雅黑" pitchFamily="34" charset="-122"/>
              </a:rPr>
              <a:t>请输入你的标题</a:t>
            </a:r>
          </a:p>
        </p:txBody>
      </p:sp>
    </p:spTree>
    <p:extLst>
      <p:ext uri="{BB962C8B-B14F-4D97-AF65-F5344CB8AC3E}">
        <p14:creationId xmlns:p14="http://schemas.microsoft.com/office/powerpoint/2010/main" val="4022309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6567118" y="2207544"/>
            <a:ext cx="1691753" cy="1422311"/>
          </a:xfrm>
          <a:prstGeom prst="rect">
            <a:avLst/>
          </a:prstGeom>
          <a:noFill/>
          <a:ln w="9525">
            <a:noFill/>
            <a:miter lim="800000"/>
            <a:headEnd/>
            <a:tailEnd/>
          </a:ln>
        </p:spPr>
        <p:txBody>
          <a:bodyPr lIns="0" tIns="0" rIns="0" bIns="0">
            <a:spAutoFit/>
          </a:bodyPr>
          <a:lstStyle/>
          <a:p>
            <a:r>
              <a:rPr lang="zh-CN" altLang="en-US" sz="900" b="0">
                <a:solidFill>
                  <a:schemeClr val="bg1">
                    <a:lumMod val="50000"/>
                  </a:schemeClr>
                </a:solidFill>
                <a:sym typeface="造字工房悦黑体验版常规体" pitchFamily="50" charset="-122"/>
              </a:rPr>
              <a:t>请输入您想要的文字内容请输入您想要的文字内容请输入您想要的文字内容请输入您想要的文字</a:t>
            </a:r>
          </a:p>
          <a:p>
            <a:r>
              <a:rPr lang="zh-CN" altLang="en-US" sz="900" b="0">
                <a:solidFill>
                  <a:schemeClr val="bg1">
                    <a:lumMod val="50000"/>
                  </a:schemeClr>
                </a:solidFill>
                <a:sym typeface="造字工房悦黑体验版常规体" pitchFamily="50" charset="-122"/>
              </a:rPr>
              <a:t>内容请请输入您想要的文字</a:t>
            </a:r>
          </a:p>
          <a:p>
            <a:endParaRPr lang="zh-CN" altLang="en-US" sz="900" b="0">
              <a:solidFill>
                <a:schemeClr val="bg1">
                  <a:lumMod val="50000"/>
                </a:schemeClr>
              </a:solidFill>
              <a:sym typeface="造字工房悦黑体验版常规体" pitchFamily="50" charset="-122"/>
            </a:endParaRPr>
          </a:p>
          <a:p>
            <a:endParaRPr lang="zh-CN" altLang="en-US" sz="900" b="0">
              <a:solidFill>
                <a:schemeClr val="bg1">
                  <a:lumMod val="50000"/>
                </a:schemeClr>
              </a:solidFill>
              <a:sym typeface="造字工房悦黑体验版常规体" pitchFamily="50" charset="-122"/>
            </a:endParaRPr>
          </a:p>
          <a:p>
            <a:endParaRPr lang="zh-CN" altLang="en-US" sz="900" b="0">
              <a:solidFill>
                <a:schemeClr val="bg1">
                  <a:lumMod val="50000"/>
                </a:schemeClr>
              </a:solidFill>
              <a:sym typeface="造字工房悦黑体验版常规体" pitchFamily="50" charset="-122"/>
            </a:endParaRPr>
          </a:p>
          <a:p>
            <a:r>
              <a:rPr lang="zh-CN" altLang="en-US" sz="900" b="0">
                <a:solidFill>
                  <a:schemeClr val="bg1">
                    <a:lumMod val="50000"/>
                  </a:schemeClr>
                </a:solidFill>
                <a:sym typeface="造字工房悦黑体验版常规体" pitchFamily="50" charset="-122"/>
              </a:rPr>
              <a:t>输入您想要的文字内容请输入您想要的文字请输入您想要的文字请输入您想要的文字</a:t>
            </a:r>
            <a:endParaRPr lang="en-US" altLang="zh-CN" sz="900" b="0">
              <a:solidFill>
                <a:schemeClr val="bg1">
                  <a:lumMod val="50000"/>
                </a:schemeClr>
              </a:solidFill>
              <a:sym typeface="造字工房悦黑体验版常规体" pitchFamily="50" charset="-122"/>
            </a:endParaRPr>
          </a:p>
        </p:txBody>
      </p:sp>
      <p:sp>
        <p:nvSpPr>
          <p:cNvPr id="3" name="TextBox 2"/>
          <p:cNvSpPr txBox="1">
            <a:spLocks noChangeArrowheads="1"/>
          </p:cNvSpPr>
          <p:nvPr/>
        </p:nvSpPr>
        <p:spPr bwMode="auto">
          <a:xfrm>
            <a:off x="6567117" y="1905304"/>
            <a:ext cx="1616793" cy="198531"/>
          </a:xfrm>
          <a:prstGeom prst="rect">
            <a:avLst/>
          </a:prstGeom>
          <a:noFill/>
          <a:ln w="9525">
            <a:noFill/>
            <a:miter lim="800000"/>
            <a:headEnd/>
            <a:tailEnd/>
          </a:ln>
        </p:spPr>
        <p:txBody>
          <a:bodyPr lIns="0" tIns="0" rIns="0" bIns="0">
            <a:spAutoFit/>
          </a:bodyPr>
          <a:lstStyle/>
          <a:p>
            <a:r>
              <a:rPr lang="zh-CN" altLang="en-US" sz="1300">
                <a:solidFill>
                  <a:schemeClr val="bg1">
                    <a:lumMod val="50000"/>
                  </a:schemeClr>
                </a:solidFill>
              </a:rPr>
              <a:t>请输入标题内容</a:t>
            </a:r>
          </a:p>
        </p:txBody>
      </p:sp>
      <p:sp>
        <p:nvSpPr>
          <p:cNvPr id="4" name="TextBox 3"/>
          <p:cNvSpPr txBox="1">
            <a:spLocks noChangeArrowheads="1"/>
          </p:cNvSpPr>
          <p:nvPr/>
        </p:nvSpPr>
        <p:spPr bwMode="auto">
          <a:xfrm>
            <a:off x="887767" y="2207544"/>
            <a:ext cx="1691753" cy="1422311"/>
          </a:xfrm>
          <a:prstGeom prst="rect">
            <a:avLst/>
          </a:prstGeom>
          <a:noFill/>
          <a:ln w="9525">
            <a:noFill/>
            <a:miter lim="800000"/>
            <a:headEnd/>
            <a:tailEnd/>
          </a:ln>
        </p:spPr>
        <p:txBody>
          <a:bodyPr lIns="0" tIns="0" rIns="0" bIns="0">
            <a:spAutoFit/>
          </a:bodyPr>
          <a:lstStyle/>
          <a:p>
            <a:r>
              <a:rPr lang="zh-CN" altLang="en-US" sz="900" b="0">
                <a:solidFill>
                  <a:srgbClr val="808080"/>
                </a:solidFill>
                <a:sym typeface="造字工房悦黑体验版常规体" pitchFamily="50" charset="-122"/>
              </a:rPr>
              <a:t>请输入您想要的文字内容请输入您想要的文字内容请输入您想要的文字内容请输入您想要的文字</a:t>
            </a:r>
          </a:p>
          <a:p>
            <a:r>
              <a:rPr lang="zh-CN" altLang="en-US" sz="900" b="0">
                <a:solidFill>
                  <a:srgbClr val="808080"/>
                </a:solidFill>
                <a:sym typeface="造字工房悦黑体验版常规体" pitchFamily="50" charset="-122"/>
              </a:rPr>
              <a:t>内容请请输入您想要的文字</a:t>
            </a:r>
          </a:p>
          <a:p>
            <a:endParaRPr lang="zh-CN" altLang="en-US" sz="900" b="0">
              <a:solidFill>
                <a:srgbClr val="808080"/>
              </a:solidFill>
              <a:sym typeface="造字工房悦黑体验版常规体" pitchFamily="50" charset="-122"/>
            </a:endParaRPr>
          </a:p>
          <a:p>
            <a:endParaRPr lang="zh-CN" altLang="en-US" sz="900" b="0">
              <a:solidFill>
                <a:srgbClr val="808080"/>
              </a:solidFill>
              <a:sym typeface="造字工房悦黑体验版常规体" pitchFamily="50" charset="-122"/>
            </a:endParaRPr>
          </a:p>
          <a:p>
            <a:endParaRPr lang="zh-CN" altLang="en-US" sz="900" b="0">
              <a:solidFill>
                <a:srgbClr val="808080"/>
              </a:solidFill>
              <a:sym typeface="造字工房悦黑体验版常规体" pitchFamily="50" charset="-122"/>
            </a:endParaRPr>
          </a:p>
          <a:p>
            <a:r>
              <a:rPr lang="zh-CN" altLang="en-US" sz="900" b="0">
                <a:solidFill>
                  <a:srgbClr val="808080"/>
                </a:solidFill>
                <a:sym typeface="造字工房悦黑体验版常规体" pitchFamily="50" charset="-122"/>
              </a:rPr>
              <a:t>输入您想要的文字内容请输入您想要的文字请输入您想要的文字请输入您想要的文字</a:t>
            </a:r>
            <a:endParaRPr lang="en-US" altLang="zh-CN" sz="900" b="0">
              <a:solidFill>
                <a:srgbClr val="808080"/>
              </a:solidFill>
              <a:sym typeface="造字工房悦黑体验版常规体" pitchFamily="50" charset="-122"/>
            </a:endParaRPr>
          </a:p>
        </p:txBody>
      </p:sp>
      <p:sp>
        <p:nvSpPr>
          <p:cNvPr id="5" name="TextBox 4"/>
          <p:cNvSpPr txBox="1">
            <a:spLocks noChangeArrowheads="1"/>
          </p:cNvSpPr>
          <p:nvPr/>
        </p:nvSpPr>
        <p:spPr bwMode="auto">
          <a:xfrm>
            <a:off x="887766" y="1905304"/>
            <a:ext cx="1616793" cy="198531"/>
          </a:xfrm>
          <a:prstGeom prst="rect">
            <a:avLst/>
          </a:prstGeom>
          <a:noFill/>
          <a:ln w="9525">
            <a:noFill/>
            <a:miter lim="800000"/>
            <a:headEnd/>
            <a:tailEnd/>
          </a:ln>
        </p:spPr>
        <p:txBody>
          <a:bodyPr lIns="0" tIns="0" rIns="0" bIns="0">
            <a:spAutoFit/>
          </a:bodyPr>
          <a:lstStyle/>
          <a:p>
            <a:r>
              <a:rPr lang="zh-CN" altLang="en-US" sz="1300">
                <a:solidFill>
                  <a:schemeClr val="bg1">
                    <a:lumMod val="50000"/>
                  </a:schemeClr>
                </a:solidFill>
                <a:latin typeface="微软雅黑" pitchFamily="34" charset="-122"/>
              </a:rPr>
              <a:t>请输入标题内容</a:t>
            </a:r>
          </a:p>
        </p:txBody>
      </p:sp>
      <p:sp>
        <p:nvSpPr>
          <p:cNvPr id="6" name="TextBox 5"/>
          <p:cNvSpPr txBox="1">
            <a:spLocks noChangeArrowheads="1"/>
          </p:cNvSpPr>
          <p:nvPr/>
        </p:nvSpPr>
        <p:spPr bwMode="auto">
          <a:xfrm>
            <a:off x="3767128" y="2453486"/>
            <a:ext cx="1600624" cy="923330"/>
          </a:xfrm>
          <a:prstGeom prst="rect">
            <a:avLst/>
          </a:prstGeom>
          <a:noFill/>
          <a:ln w="9525">
            <a:noFill/>
            <a:miter lim="800000"/>
            <a:headEnd/>
            <a:tailEnd/>
          </a:ln>
        </p:spPr>
        <p:txBody>
          <a:bodyPr lIns="0" tIns="0" rIns="0" bIns="0">
            <a:spAutoFit/>
          </a:bodyPr>
          <a:lstStyle/>
          <a:p>
            <a:pPr algn="ctr"/>
            <a:r>
              <a:rPr lang="zh-CN" altLang="en-US" sz="3000" dirty="0">
                <a:solidFill>
                  <a:srgbClr val="19B39B"/>
                </a:solidFill>
                <a:latin typeface="微软雅黑" pitchFamily="34" charset="-122"/>
              </a:rPr>
              <a:t>标题</a:t>
            </a:r>
          </a:p>
          <a:p>
            <a:pPr algn="ctr"/>
            <a:r>
              <a:rPr lang="zh-CN" altLang="en-US" sz="3000" dirty="0">
                <a:solidFill>
                  <a:srgbClr val="19B39B"/>
                </a:solidFill>
                <a:latin typeface="微软雅黑" pitchFamily="34" charset="-122"/>
              </a:rPr>
              <a:t>内容</a:t>
            </a:r>
          </a:p>
        </p:txBody>
      </p:sp>
      <p:sp>
        <p:nvSpPr>
          <p:cNvPr id="7" name="AutoShape 23"/>
          <p:cNvSpPr>
            <a:spLocks noChangeArrowheads="1"/>
          </p:cNvSpPr>
          <p:nvPr/>
        </p:nvSpPr>
        <p:spPr bwMode="auto">
          <a:xfrm>
            <a:off x="3301196" y="1614915"/>
            <a:ext cx="2533955" cy="2383852"/>
          </a:xfrm>
          <a:prstGeom prst="diamond">
            <a:avLst/>
          </a:prstGeom>
          <a:noFill/>
          <a:ln w="190500" cmpd="thickThin">
            <a:solidFill>
              <a:srgbClr val="FDC100"/>
            </a:solidFill>
            <a:miter lim="800000"/>
            <a:headEnd/>
            <a:tailEnd/>
          </a:ln>
        </p:spPr>
        <p:txBody>
          <a:bodyPr wrap="none" lIns="84902" tIns="42451" rIns="84902" bIns="42451" anchor="ctr"/>
          <a:lstStyle/>
          <a:p>
            <a:endParaRPr lang="zh-CN" altLang="en-US" b="0"/>
          </a:p>
        </p:txBody>
      </p:sp>
      <p:sp>
        <p:nvSpPr>
          <p:cNvPr id="8" name="AutoShape 26"/>
          <p:cNvSpPr>
            <a:spLocks noChangeArrowheads="1"/>
          </p:cNvSpPr>
          <p:nvPr/>
        </p:nvSpPr>
        <p:spPr bwMode="auto">
          <a:xfrm>
            <a:off x="2833796" y="2385334"/>
            <a:ext cx="999472" cy="939318"/>
          </a:xfrm>
          <a:prstGeom prst="diamond">
            <a:avLst/>
          </a:prstGeom>
          <a:noFill/>
          <a:ln w="190500" cmpd="thickThin">
            <a:solidFill>
              <a:srgbClr val="19B39B"/>
            </a:solidFill>
            <a:miter lim="800000"/>
            <a:headEnd/>
            <a:tailEnd/>
          </a:ln>
        </p:spPr>
        <p:txBody>
          <a:bodyPr wrap="none" lIns="84902" tIns="42451" rIns="84902" bIns="42451" anchor="ctr"/>
          <a:lstStyle/>
          <a:p>
            <a:endParaRPr lang="zh-CN" altLang="en-US" b="0"/>
          </a:p>
        </p:txBody>
      </p:sp>
      <p:sp>
        <p:nvSpPr>
          <p:cNvPr id="9" name="AutoShape 27"/>
          <p:cNvSpPr>
            <a:spLocks noChangeArrowheads="1"/>
          </p:cNvSpPr>
          <p:nvPr/>
        </p:nvSpPr>
        <p:spPr bwMode="auto">
          <a:xfrm>
            <a:off x="5300140" y="2385334"/>
            <a:ext cx="999472" cy="939318"/>
          </a:xfrm>
          <a:prstGeom prst="diamond">
            <a:avLst/>
          </a:prstGeom>
          <a:noFill/>
          <a:ln w="190500" cmpd="thickThin">
            <a:solidFill>
              <a:srgbClr val="19B39B"/>
            </a:solidFill>
            <a:miter lim="800000"/>
            <a:headEnd/>
            <a:tailEnd/>
          </a:ln>
        </p:spPr>
        <p:txBody>
          <a:bodyPr wrap="none" lIns="84902" tIns="42451" rIns="84902" bIns="42451" anchor="ctr"/>
          <a:lstStyle/>
          <a:p>
            <a:endParaRPr lang="zh-CN" altLang="en-US" b="0"/>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par>
                                <p:cTn id="28" presetID="22" presetClass="entr" presetSubtype="8"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par>
                                <p:cTn id="31" presetID="22" presetClass="entr" presetSubtype="2"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par>
                                <p:cTn id="34" presetID="22" presetClass="entr" presetSubtype="2"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1481340" y="1654578"/>
            <a:ext cx="6562444" cy="1158758"/>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 fmla="*/ 433137 w 5688632"/>
              <a:gd name="connsiteY0" fmla="*/ 12032 h 2053062"/>
              <a:gd name="connsiteX1" fmla="*/ 5688632 w 5688632"/>
              <a:gd name="connsiteY1" fmla="*/ 0 h 2053062"/>
              <a:gd name="connsiteX2" fmla="*/ 5688632 w 5688632"/>
              <a:gd name="connsiteY2" fmla="*/ 2053062 h 2053062"/>
              <a:gd name="connsiteX3" fmla="*/ 0 w 5688632"/>
              <a:gd name="connsiteY3" fmla="*/ 2053062 h 2053062"/>
              <a:gd name="connsiteX4" fmla="*/ 433137 w 5688632"/>
              <a:gd name="connsiteY4" fmla="*/ 12032 h 205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8632" h="2053062">
                <a:moveTo>
                  <a:pt x="433137" y="12032"/>
                </a:moveTo>
                <a:lnTo>
                  <a:pt x="5688632" y="0"/>
                </a:lnTo>
                <a:lnTo>
                  <a:pt x="5688632" y="2053062"/>
                </a:lnTo>
                <a:lnTo>
                  <a:pt x="0" y="2053062"/>
                </a:lnTo>
                <a:lnTo>
                  <a:pt x="433137" y="12032"/>
                </a:lnTo>
                <a:close/>
              </a:path>
            </a:pathLst>
          </a:custGeom>
          <a:solidFill>
            <a:schemeClr val="bg1">
              <a:lumMod val="85000"/>
            </a:schemeClr>
          </a:solidFill>
          <a:ln w="25400" cap="flat" cmpd="sng" algn="ctr">
            <a:noFill/>
            <a:prstDash val="solid"/>
          </a:ln>
          <a:effectLst/>
        </p:spPr>
        <p:txBody>
          <a:bodyPr lIns="1754260" tIns="50678" rIns="77967" bIns="50678" anchor="ctr"/>
          <a:lstStyle/>
          <a:p>
            <a:pPr>
              <a:lnSpc>
                <a:spcPct val="150000"/>
              </a:lnSpc>
              <a:spcBef>
                <a:spcPts val="649"/>
              </a:spcBef>
              <a:spcAft>
                <a:spcPts val="649"/>
              </a:spcAft>
              <a:defRPr/>
            </a:pPr>
            <a:r>
              <a:rPr lang="zh-CN" altLang="en-US" sz="1200" dirty="0">
                <a:solidFill>
                  <a:schemeClr val="tx1">
                    <a:lumMod val="50000"/>
                    <a:lumOff val="50000"/>
                  </a:schemeClr>
                </a:solidFill>
                <a:latin typeface="微软雅黑" pitchFamily="34" charset="-122"/>
                <a:ea typeface="微软雅黑" pitchFamily="34" charset="-122"/>
              </a:rPr>
              <a:t>根据自己的需要添加适当的文字，据研究，在幻灯片中，一页的文字最好不要超过</a:t>
            </a:r>
            <a:r>
              <a:rPr lang="en-US" altLang="zh-CN" sz="1200" dirty="0">
                <a:solidFill>
                  <a:schemeClr val="tx1">
                    <a:lumMod val="50000"/>
                    <a:lumOff val="50000"/>
                  </a:schemeClr>
                </a:solidFill>
                <a:latin typeface="微软雅黑" pitchFamily="34" charset="-122"/>
                <a:ea typeface="微软雅黑" pitchFamily="34" charset="-122"/>
              </a:rPr>
              <a:t>200</a:t>
            </a:r>
            <a:r>
              <a:rPr lang="zh-CN" altLang="en-US" sz="1200" dirty="0">
                <a:solidFill>
                  <a:schemeClr val="tx1">
                    <a:lumMod val="50000"/>
                    <a:lumOff val="50000"/>
                  </a:schemeClr>
                </a:solidFill>
                <a:latin typeface="微软雅黑" pitchFamily="34" charset="-122"/>
                <a:ea typeface="微软雅黑" pitchFamily="34" charset="-122"/>
              </a:rPr>
              <a:t>字根据自己的需要添加适当的文字，据研究，在幻灯片中，一页的文字最好不要超过</a:t>
            </a:r>
            <a:r>
              <a:rPr lang="en-US" altLang="zh-CN" sz="1200" dirty="0">
                <a:solidFill>
                  <a:schemeClr val="tx1">
                    <a:lumMod val="50000"/>
                    <a:lumOff val="50000"/>
                  </a:schemeClr>
                </a:solidFill>
                <a:latin typeface="微软雅黑" pitchFamily="34" charset="-122"/>
                <a:ea typeface="微软雅黑" pitchFamily="34" charset="-122"/>
              </a:rPr>
              <a:t>200</a:t>
            </a:r>
            <a:r>
              <a:rPr lang="zh-CN" altLang="en-US" sz="1200" dirty="0">
                <a:solidFill>
                  <a:schemeClr val="tx1">
                    <a:lumMod val="50000"/>
                    <a:lumOff val="50000"/>
                  </a:schemeClr>
                </a:solidFill>
                <a:latin typeface="微软雅黑" pitchFamily="34" charset="-122"/>
                <a:ea typeface="微软雅黑" pitchFamily="34" charset="-122"/>
              </a:rPr>
              <a:t>字</a:t>
            </a:r>
          </a:p>
        </p:txBody>
      </p:sp>
      <p:sp>
        <p:nvSpPr>
          <p:cNvPr id="3" name="直角三角形 2"/>
          <p:cNvSpPr/>
          <p:nvPr/>
        </p:nvSpPr>
        <p:spPr>
          <a:xfrm rot="17117050" flipH="1">
            <a:off x="1682451" y="1921907"/>
            <a:ext cx="824195" cy="1188215"/>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 fmla="*/ 0 w 1625488"/>
              <a:gd name="connsiteY0" fmla="*/ 1842558 h 1842558"/>
              <a:gd name="connsiteX1" fmla="*/ 0 w 1625488"/>
              <a:gd name="connsiteY1" fmla="*/ 0 h 1842558"/>
              <a:gd name="connsiteX2" fmla="*/ 1625488 w 1625488"/>
              <a:gd name="connsiteY2" fmla="*/ 843012 h 1842558"/>
              <a:gd name="connsiteX3" fmla="*/ 0 w 1625488"/>
              <a:gd name="connsiteY3" fmla="*/ 1842558 h 1842558"/>
              <a:gd name="connsiteX0" fmla="*/ 0 w 1690209"/>
              <a:gd name="connsiteY0" fmla="*/ 1842558 h 1842558"/>
              <a:gd name="connsiteX1" fmla="*/ 0 w 1690209"/>
              <a:gd name="connsiteY1" fmla="*/ 0 h 1842558"/>
              <a:gd name="connsiteX2" fmla="*/ 1690209 w 1690209"/>
              <a:gd name="connsiteY2" fmla="*/ 149753 h 1842558"/>
              <a:gd name="connsiteX3" fmla="*/ 0 w 1690209"/>
              <a:gd name="connsiteY3" fmla="*/ 1842558 h 1842558"/>
            </a:gdLst>
            <a:ahLst/>
            <a:cxnLst>
              <a:cxn ang="0">
                <a:pos x="connsiteX0" y="connsiteY0"/>
              </a:cxn>
              <a:cxn ang="0">
                <a:pos x="connsiteX1" y="connsiteY1"/>
              </a:cxn>
              <a:cxn ang="0">
                <a:pos x="connsiteX2" y="connsiteY2"/>
              </a:cxn>
              <a:cxn ang="0">
                <a:pos x="connsiteX3" y="connsiteY3"/>
              </a:cxn>
            </a:cxnLst>
            <a:rect l="l" t="t" r="r" b="b"/>
            <a:pathLst>
              <a:path w="1690209" h="1842558">
                <a:moveTo>
                  <a:pt x="0" y="1842558"/>
                </a:moveTo>
                <a:lnTo>
                  <a:pt x="0" y="0"/>
                </a:lnTo>
                <a:lnTo>
                  <a:pt x="1690209" y="149753"/>
                </a:lnTo>
                <a:lnTo>
                  <a:pt x="0" y="1842558"/>
                </a:lnTo>
                <a:close/>
              </a:path>
            </a:pathLst>
          </a:custGeom>
          <a:solidFill>
            <a:schemeClr val="bg1">
              <a:lumMod val="75000"/>
            </a:schemeClr>
          </a:solidFill>
          <a:ln w="25400" cap="flat" cmpd="sng" algn="ctr">
            <a:noFill/>
            <a:prstDash val="solid"/>
          </a:ln>
          <a:effectLst/>
        </p:spPr>
        <p:txBody>
          <a:bodyPr lIns="99017" tIns="49509" rIns="99017" bIns="49509" anchor="ctr"/>
          <a:lstStyle/>
          <a:p>
            <a:pPr algn="ctr">
              <a:defRPr/>
            </a:pPr>
            <a:endParaRPr lang="zh-CN" altLang="en-US" sz="1500" kern="0">
              <a:solidFill>
                <a:sysClr val="window" lastClr="FFFFFF"/>
              </a:solidFill>
              <a:latin typeface="Calibri"/>
              <a:ea typeface="宋体"/>
            </a:endParaRPr>
          </a:p>
        </p:txBody>
      </p:sp>
      <p:sp>
        <p:nvSpPr>
          <p:cNvPr id="4" name="任意多边形 3"/>
          <p:cNvSpPr/>
          <p:nvPr/>
        </p:nvSpPr>
        <p:spPr>
          <a:xfrm>
            <a:off x="815616" y="1212437"/>
            <a:ext cx="1988998" cy="1053750"/>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rgbClr val="19B39B"/>
          </a:solidFill>
          <a:ln w="25400" cap="flat" cmpd="sng" algn="ctr">
            <a:noFill/>
            <a:prstDash val="solid"/>
          </a:ln>
          <a:effectLst/>
        </p:spPr>
        <p:txBody>
          <a:bodyPr lIns="0" tIns="0" rIns="0" bIns="0" anchor="ctr"/>
          <a:lstStyle/>
          <a:p>
            <a:pPr algn="ctr">
              <a:defRPr/>
            </a:pPr>
            <a:r>
              <a:rPr lang="zh-CN" altLang="en-US" sz="2200" kern="0" dirty="0">
                <a:solidFill>
                  <a:schemeClr val="bg1"/>
                </a:solidFill>
                <a:latin typeface="Arial Black" pitchFamily="34" charset="0"/>
                <a:ea typeface="微软雅黑" pitchFamily="34" charset="-122"/>
              </a:rPr>
              <a:t>添加文本</a:t>
            </a:r>
          </a:p>
        </p:txBody>
      </p:sp>
      <p:sp>
        <p:nvSpPr>
          <p:cNvPr id="5" name="矩形 3"/>
          <p:cNvSpPr/>
          <p:nvPr/>
        </p:nvSpPr>
        <p:spPr>
          <a:xfrm>
            <a:off x="1481340" y="3362734"/>
            <a:ext cx="6562444" cy="1158758"/>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 fmla="*/ 433137 w 5688632"/>
              <a:gd name="connsiteY0" fmla="*/ 12032 h 2053062"/>
              <a:gd name="connsiteX1" fmla="*/ 5688632 w 5688632"/>
              <a:gd name="connsiteY1" fmla="*/ 0 h 2053062"/>
              <a:gd name="connsiteX2" fmla="*/ 5688632 w 5688632"/>
              <a:gd name="connsiteY2" fmla="*/ 2053062 h 2053062"/>
              <a:gd name="connsiteX3" fmla="*/ 0 w 5688632"/>
              <a:gd name="connsiteY3" fmla="*/ 2053062 h 2053062"/>
              <a:gd name="connsiteX4" fmla="*/ 433137 w 5688632"/>
              <a:gd name="connsiteY4" fmla="*/ 12032 h 205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8632" h="2053062">
                <a:moveTo>
                  <a:pt x="433137" y="12032"/>
                </a:moveTo>
                <a:lnTo>
                  <a:pt x="5688632" y="0"/>
                </a:lnTo>
                <a:lnTo>
                  <a:pt x="5688632" y="2053062"/>
                </a:lnTo>
                <a:lnTo>
                  <a:pt x="0" y="2053062"/>
                </a:lnTo>
                <a:lnTo>
                  <a:pt x="433137" y="12032"/>
                </a:lnTo>
                <a:close/>
              </a:path>
            </a:pathLst>
          </a:custGeom>
          <a:solidFill>
            <a:schemeClr val="bg1">
              <a:lumMod val="85000"/>
            </a:schemeClr>
          </a:solidFill>
          <a:ln w="25400" cap="flat" cmpd="sng" algn="ctr">
            <a:noFill/>
            <a:prstDash val="solid"/>
          </a:ln>
          <a:effectLst/>
        </p:spPr>
        <p:txBody>
          <a:bodyPr lIns="1754260" tIns="50678" rIns="77967" bIns="50678" anchor="ctr"/>
          <a:lstStyle/>
          <a:p>
            <a:pPr>
              <a:lnSpc>
                <a:spcPct val="150000"/>
              </a:lnSpc>
              <a:spcBef>
                <a:spcPts val="649"/>
              </a:spcBef>
              <a:spcAft>
                <a:spcPts val="649"/>
              </a:spcAft>
              <a:defRPr/>
            </a:pPr>
            <a:r>
              <a:rPr lang="zh-CN" altLang="en-US" sz="1200">
                <a:solidFill>
                  <a:schemeClr val="tx1">
                    <a:lumMod val="50000"/>
                    <a:lumOff val="50000"/>
                  </a:schemeClr>
                </a:solidFill>
                <a:latin typeface="微软雅黑" pitchFamily="34" charset="-122"/>
                <a:ea typeface="微软雅黑" pitchFamily="34" charset="-122"/>
              </a:rPr>
              <a:t>根据自己的需要添加适当的文字，据研究，在幻灯片中，一页的文字最好不要超过</a:t>
            </a:r>
            <a:r>
              <a:rPr lang="en-US" altLang="zh-CN" sz="1200">
                <a:solidFill>
                  <a:schemeClr val="tx1">
                    <a:lumMod val="50000"/>
                    <a:lumOff val="50000"/>
                  </a:schemeClr>
                </a:solidFill>
                <a:latin typeface="微软雅黑" pitchFamily="34" charset="-122"/>
                <a:ea typeface="微软雅黑" pitchFamily="34" charset="-122"/>
              </a:rPr>
              <a:t>200</a:t>
            </a:r>
            <a:r>
              <a:rPr lang="zh-CN" altLang="en-US" sz="1200">
                <a:solidFill>
                  <a:schemeClr val="tx1">
                    <a:lumMod val="50000"/>
                    <a:lumOff val="50000"/>
                  </a:schemeClr>
                </a:solidFill>
                <a:latin typeface="微软雅黑" pitchFamily="34" charset="-122"/>
                <a:ea typeface="微软雅黑" pitchFamily="34" charset="-122"/>
              </a:rPr>
              <a:t>字根据自己的需要添加适当的文字，据研究，在幻灯片中，一页的文字最好不要超过</a:t>
            </a:r>
            <a:r>
              <a:rPr lang="en-US" altLang="zh-CN" sz="1200">
                <a:solidFill>
                  <a:schemeClr val="tx1">
                    <a:lumMod val="50000"/>
                    <a:lumOff val="50000"/>
                  </a:schemeClr>
                </a:solidFill>
                <a:latin typeface="微软雅黑" pitchFamily="34" charset="-122"/>
                <a:ea typeface="微软雅黑" pitchFamily="34" charset="-122"/>
              </a:rPr>
              <a:t>200</a:t>
            </a:r>
            <a:r>
              <a:rPr lang="zh-CN" altLang="en-US" sz="1200">
                <a:solidFill>
                  <a:schemeClr val="tx1">
                    <a:lumMod val="50000"/>
                    <a:lumOff val="50000"/>
                  </a:schemeClr>
                </a:solidFill>
                <a:latin typeface="微软雅黑" pitchFamily="34" charset="-122"/>
                <a:ea typeface="微软雅黑" pitchFamily="34" charset="-122"/>
              </a:rPr>
              <a:t>字</a:t>
            </a:r>
            <a:endParaRPr lang="zh-CN" altLang="en-US" sz="1200" dirty="0">
              <a:solidFill>
                <a:schemeClr val="tx1">
                  <a:lumMod val="50000"/>
                  <a:lumOff val="50000"/>
                </a:schemeClr>
              </a:solidFill>
              <a:latin typeface="微软雅黑" pitchFamily="34" charset="-122"/>
              <a:ea typeface="微软雅黑" pitchFamily="34" charset="-122"/>
            </a:endParaRPr>
          </a:p>
        </p:txBody>
      </p:sp>
      <p:sp>
        <p:nvSpPr>
          <p:cNvPr id="6" name="直角三角形 2"/>
          <p:cNvSpPr/>
          <p:nvPr/>
        </p:nvSpPr>
        <p:spPr>
          <a:xfrm rot="17117050" flipH="1">
            <a:off x="1682451" y="3630063"/>
            <a:ext cx="824195" cy="1188215"/>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 fmla="*/ 0 w 1625488"/>
              <a:gd name="connsiteY0" fmla="*/ 1842558 h 1842558"/>
              <a:gd name="connsiteX1" fmla="*/ 0 w 1625488"/>
              <a:gd name="connsiteY1" fmla="*/ 0 h 1842558"/>
              <a:gd name="connsiteX2" fmla="*/ 1625488 w 1625488"/>
              <a:gd name="connsiteY2" fmla="*/ 843012 h 1842558"/>
              <a:gd name="connsiteX3" fmla="*/ 0 w 1625488"/>
              <a:gd name="connsiteY3" fmla="*/ 1842558 h 1842558"/>
              <a:gd name="connsiteX0" fmla="*/ 0 w 1690209"/>
              <a:gd name="connsiteY0" fmla="*/ 1842558 h 1842558"/>
              <a:gd name="connsiteX1" fmla="*/ 0 w 1690209"/>
              <a:gd name="connsiteY1" fmla="*/ 0 h 1842558"/>
              <a:gd name="connsiteX2" fmla="*/ 1690209 w 1690209"/>
              <a:gd name="connsiteY2" fmla="*/ 149753 h 1842558"/>
              <a:gd name="connsiteX3" fmla="*/ 0 w 1690209"/>
              <a:gd name="connsiteY3" fmla="*/ 1842558 h 1842558"/>
            </a:gdLst>
            <a:ahLst/>
            <a:cxnLst>
              <a:cxn ang="0">
                <a:pos x="connsiteX0" y="connsiteY0"/>
              </a:cxn>
              <a:cxn ang="0">
                <a:pos x="connsiteX1" y="connsiteY1"/>
              </a:cxn>
              <a:cxn ang="0">
                <a:pos x="connsiteX2" y="connsiteY2"/>
              </a:cxn>
              <a:cxn ang="0">
                <a:pos x="connsiteX3" y="connsiteY3"/>
              </a:cxn>
            </a:cxnLst>
            <a:rect l="l" t="t" r="r" b="b"/>
            <a:pathLst>
              <a:path w="1690209" h="1842558">
                <a:moveTo>
                  <a:pt x="0" y="1842558"/>
                </a:moveTo>
                <a:lnTo>
                  <a:pt x="0" y="0"/>
                </a:lnTo>
                <a:lnTo>
                  <a:pt x="1690209" y="149753"/>
                </a:lnTo>
                <a:lnTo>
                  <a:pt x="0" y="1842558"/>
                </a:lnTo>
                <a:close/>
              </a:path>
            </a:pathLst>
          </a:custGeom>
          <a:solidFill>
            <a:schemeClr val="bg1">
              <a:lumMod val="75000"/>
            </a:schemeClr>
          </a:solidFill>
          <a:ln w="25400" cap="flat" cmpd="sng" algn="ctr">
            <a:noFill/>
            <a:prstDash val="solid"/>
          </a:ln>
          <a:effectLst/>
        </p:spPr>
        <p:txBody>
          <a:bodyPr lIns="99017" tIns="49509" rIns="99017" bIns="49509" anchor="ctr"/>
          <a:lstStyle/>
          <a:p>
            <a:pPr algn="ctr">
              <a:defRPr/>
            </a:pPr>
            <a:endParaRPr lang="zh-CN" altLang="en-US" sz="1500" kern="0">
              <a:solidFill>
                <a:sysClr val="window" lastClr="FFFFFF"/>
              </a:solidFill>
              <a:latin typeface="Calibri"/>
              <a:ea typeface="宋体"/>
            </a:endParaRPr>
          </a:p>
        </p:txBody>
      </p:sp>
      <p:sp>
        <p:nvSpPr>
          <p:cNvPr id="7" name="任意多边形 6"/>
          <p:cNvSpPr/>
          <p:nvPr/>
        </p:nvSpPr>
        <p:spPr>
          <a:xfrm>
            <a:off x="815616" y="2920593"/>
            <a:ext cx="1988998" cy="1053750"/>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rgbClr val="FDC100"/>
          </a:solidFill>
          <a:ln w="25400" cap="flat" cmpd="sng" algn="ctr">
            <a:noFill/>
            <a:prstDash val="solid"/>
          </a:ln>
          <a:effectLst/>
        </p:spPr>
        <p:txBody>
          <a:bodyPr lIns="0" tIns="0" rIns="0" bIns="0" anchor="ctr"/>
          <a:lstStyle/>
          <a:p>
            <a:pPr algn="ctr">
              <a:defRPr/>
            </a:pPr>
            <a:r>
              <a:rPr lang="zh-CN" altLang="en-US" sz="2200" kern="0">
                <a:solidFill>
                  <a:schemeClr val="bg1"/>
                </a:solidFill>
                <a:latin typeface="Arial Black" pitchFamily="34" charset="0"/>
                <a:ea typeface="微软雅黑" pitchFamily="34" charset="-122"/>
              </a:rPr>
              <a:t>添加文本</a:t>
            </a:r>
            <a:endParaRPr lang="zh-CN" altLang="en-US" sz="2200" kern="0" dirty="0">
              <a:solidFill>
                <a:schemeClr val="bg1"/>
              </a:solidFill>
              <a:latin typeface="Arial Black" pitchFamily="34" charset="0"/>
              <a:ea typeface="微软雅黑" pitchFamily="34" charset="-122"/>
            </a:endParaRP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000"/>
                                        <p:tgtEl>
                                          <p:spTgt spid="2"/>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5"/>
          <p:cNvSpPr>
            <a:spLocks noChangeArrowheads="1"/>
          </p:cNvSpPr>
          <p:nvPr/>
        </p:nvSpPr>
        <p:spPr bwMode="auto">
          <a:xfrm rot="-5400000">
            <a:off x="2423522" y="2072247"/>
            <a:ext cx="2456449" cy="1177319"/>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rgbClr val="FDC100"/>
          </a:solidFill>
          <a:ln w="9525">
            <a:noFill/>
            <a:miter lim="800000"/>
            <a:headEnd/>
            <a:tailEnd/>
          </a:ln>
          <a:effectLst>
            <a:outerShdw dist="40161" dir="9693903" algn="ctr" rotWithShape="0">
              <a:schemeClr val="tx1">
                <a:alpha val="50000"/>
              </a:schemeClr>
            </a:outerShdw>
          </a:effectLst>
        </p:spPr>
        <p:txBody>
          <a:bodyPr wrap="none" lIns="84902" tIns="42451" rIns="84902" bIns="42451" anchor="ctr"/>
          <a:lstStyle/>
          <a:p>
            <a:pPr>
              <a:defRPr/>
            </a:pPr>
            <a:endParaRPr lang="zh-CN" altLang="en-US" b="0">
              <a:ea typeface="宋体" charset="-122"/>
            </a:endParaRPr>
          </a:p>
        </p:txBody>
      </p:sp>
      <p:sp>
        <p:nvSpPr>
          <p:cNvPr id="3" name="AutoShape 26"/>
          <p:cNvSpPr>
            <a:spLocks noChangeArrowheads="1"/>
          </p:cNvSpPr>
          <p:nvPr/>
        </p:nvSpPr>
        <p:spPr bwMode="auto">
          <a:xfrm rot="-5400000">
            <a:off x="4167459" y="2080396"/>
            <a:ext cx="2454967" cy="1177319"/>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rgbClr val="19B39B"/>
          </a:solidFill>
          <a:ln w="9525">
            <a:noFill/>
            <a:miter lim="800000"/>
            <a:headEnd/>
            <a:tailEnd/>
          </a:ln>
          <a:effectLst>
            <a:outerShdw dist="40161" dir="9693903" algn="ctr" rotWithShape="0">
              <a:schemeClr val="tx1">
                <a:alpha val="50000"/>
              </a:schemeClr>
            </a:outerShdw>
          </a:effectLst>
        </p:spPr>
        <p:txBody>
          <a:bodyPr wrap="none" lIns="84902" tIns="42451" rIns="84902" bIns="42451" anchor="ctr"/>
          <a:lstStyle/>
          <a:p>
            <a:pPr>
              <a:defRPr/>
            </a:pPr>
            <a:endParaRPr lang="zh-CN" altLang="en-US" b="0">
              <a:ea typeface="宋体" charset="-122"/>
            </a:endParaRPr>
          </a:p>
        </p:txBody>
      </p:sp>
      <p:sp>
        <p:nvSpPr>
          <p:cNvPr id="4" name="AutoShape 27"/>
          <p:cNvSpPr>
            <a:spLocks noChangeArrowheads="1"/>
          </p:cNvSpPr>
          <p:nvPr/>
        </p:nvSpPr>
        <p:spPr bwMode="auto">
          <a:xfrm rot="-5400000">
            <a:off x="5920938" y="2101132"/>
            <a:ext cx="2456449" cy="1175849"/>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rgbClr val="FDC100"/>
          </a:solidFill>
          <a:ln w="9525">
            <a:noFill/>
            <a:miter lim="800000"/>
            <a:headEnd/>
            <a:tailEnd/>
          </a:ln>
          <a:effectLst>
            <a:outerShdw dist="40161" dir="9693903" algn="ctr" rotWithShape="0">
              <a:schemeClr val="tx1">
                <a:alpha val="50000"/>
              </a:schemeClr>
            </a:outerShdw>
          </a:effectLst>
        </p:spPr>
        <p:txBody>
          <a:bodyPr wrap="none" lIns="84902" tIns="42451" rIns="84902" bIns="42451" anchor="ctr"/>
          <a:lstStyle/>
          <a:p>
            <a:pPr>
              <a:defRPr/>
            </a:pPr>
            <a:endParaRPr lang="zh-CN" altLang="en-US" b="0">
              <a:ea typeface="宋体" charset="-122"/>
            </a:endParaRPr>
          </a:p>
        </p:txBody>
      </p:sp>
      <p:sp>
        <p:nvSpPr>
          <p:cNvPr id="5" name="AutoShape 21"/>
          <p:cNvSpPr>
            <a:spLocks noChangeArrowheads="1"/>
          </p:cNvSpPr>
          <p:nvPr/>
        </p:nvSpPr>
        <p:spPr bwMode="auto">
          <a:xfrm rot="-5400000">
            <a:off x="669302" y="2087798"/>
            <a:ext cx="2456449" cy="1175849"/>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rgbClr val="19B39B"/>
          </a:solidFill>
          <a:ln w="9525">
            <a:noFill/>
            <a:miter lim="800000"/>
            <a:headEnd/>
            <a:tailEnd/>
          </a:ln>
          <a:effectLst>
            <a:outerShdw dist="40161" dir="9693903" algn="ctr" rotWithShape="0">
              <a:schemeClr val="tx1">
                <a:alpha val="50000"/>
              </a:schemeClr>
            </a:outerShdw>
          </a:effectLst>
        </p:spPr>
        <p:txBody>
          <a:bodyPr wrap="none" lIns="84902" tIns="42451" rIns="84902" bIns="42451" anchor="ctr"/>
          <a:lstStyle/>
          <a:p>
            <a:pPr>
              <a:defRPr/>
            </a:pPr>
            <a:endParaRPr lang="zh-CN" altLang="en-US" b="0">
              <a:ea typeface="宋体" charset="-122"/>
            </a:endParaRPr>
          </a:p>
        </p:txBody>
      </p:sp>
      <p:sp>
        <p:nvSpPr>
          <p:cNvPr id="6" name="KSO_Shape"/>
          <p:cNvSpPr>
            <a:spLocks/>
          </p:cNvSpPr>
          <p:nvPr/>
        </p:nvSpPr>
        <p:spPr bwMode="auto">
          <a:xfrm>
            <a:off x="1635901" y="2017903"/>
            <a:ext cx="432125" cy="422249"/>
          </a:xfrm>
          <a:custGeom>
            <a:avLst/>
            <a:gdLst>
              <a:gd name="T0" fmla="*/ 2147483647 w 6140"/>
              <a:gd name="T1" fmla="*/ 2147483647 h 6040"/>
              <a:gd name="T2" fmla="*/ 2147483647 w 6140"/>
              <a:gd name="T3" fmla="*/ 2147483647 h 6040"/>
              <a:gd name="T4" fmla="*/ 2147483647 w 6140"/>
              <a:gd name="T5" fmla="*/ 2147483647 h 6040"/>
              <a:gd name="T6" fmla="*/ 2147483647 w 6140"/>
              <a:gd name="T7" fmla="*/ 2147483647 h 6040"/>
              <a:gd name="T8" fmla="*/ 2147483647 w 6140"/>
              <a:gd name="T9" fmla="*/ 2147483647 h 6040"/>
              <a:gd name="T10" fmla="*/ 2147483647 w 6140"/>
              <a:gd name="T11" fmla="*/ 2147483647 h 6040"/>
              <a:gd name="T12" fmla="*/ 2147483647 w 6140"/>
              <a:gd name="T13" fmla="*/ 2147483647 h 6040"/>
              <a:gd name="T14" fmla="*/ 2147483647 w 6140"/>
              <a:gd name="T15" fmla="*/ 2147483647 h 6040"/>
              <a:gd name="T16" fmla="*/ 2147483647 w 6140"/>
              <a:gd name="T17" fmla="*/ 2147483647 h 6040"/>
              <a:gd name="T18" fmla="*/ 2147483647 w 6140"/>
              <a:gd name="T19" fmla="*/ 2147483647 h 6040"/>
              <a:gd name="T20" fmla="*/ 2147483647 w 6140"/>
              <a:gd name="T21" fmla="*/ 2147483647 h 6040"/>
              <a:gd name="T22" fmla="*/ 2147483647 w 6140"/>
              <a:gd name="T23" fmla="*/ 2147483647 h 6040"/>
              <a:gd name="T24" fmla="*/ 2147483647 w 6140"/>
              <a:gd name="T25" fmla="*/ 2147483647 h 6040"/>
              <a:gd name="T26" fmla="*/ 2147483647 w 6140"/>
              <a:gd name="T27" fmla="*/ 2147483647 h 6040"/>
              <a:gd name="T28" fmla="*/ 2147483647 w 6140"/>
              <a:gd name="T29" fmla="*/ 2147483647 h 6040"/>
              <a:gd name="T30" fmla="*/ 2147483647 w 6140"/>
              <a:gd name="T31" fmla="*/ 2147483647 h 6040"/>
              <a:gd name="T32" fmla="*/ 2147483647 w 6140"/>
              <a:gd name="T33" fmla="*/ 2147483647 h 6040"/>
              <a:gd name="T34" fmla="*/ 2147483647 w 6140"/>
              <a:gd name="T35" fmla="*/ 2147483647 h 6040"/>
              <a:gd name="T36" fmla="*/ 2147483647 w 6140"/>
              <a:gd name="T37" fmla="*/ 2147483647 h 6040"/>
              <a:gd name="T38" fmla="*/ 2147483647 w 6140"/>
              <a:gd name="T39" fmla="*/ 2147483647 h 6040"/>
              <a:gd name="T40" fmla="*/ 2147483647 w 6140"/>
              <a:gd name="T41" fmla="*/ 2147483647 h 6040"/>
              <a:gd name="T42" fmla="*/ 2147483647 w 6140"/>
              <a:gd name="T43" fmla="*/ 2147483647 h 6040"/>
              <a:gd name="T44" fmla="*/ 2147483647 w 6140"/>
              <a:gd name="T45" fmla="*/ 2147483647 h 6040"/>
              <a:gd name="T46" fmla="*/ 2147483647 w 6140"/>
              <a:gd name="T47" fmla="*/ 2147483647 h 6040"/>
              <a:gd name="T48" fmla="*/ 2147483647 w 6140"/>
              <a:gd name="T49" fmla="*/ 2147483647 h 6040"/>
              <a:gd name="T50" fmla="*/ 2147483647 w 6140"/>
              <a:gd name="T51" fmla="*/ 2147483647 h 6040"/>
              <a:gd name="T52" fmla="*/ 2147483647 w 6140"/>
              <a:gd name="T53" fmla="*/ 2147483647 h 6040"/>
              <a:gd name="T54" fmla="*/ 2147483647 w 6140"/>
              <a:gd name="T55" fmla="*/ 2147483647 h 6040"/>
              <a:gd name="T56" fmla="*/ 2147483647 w 6140"/>
              <a:gd name="T57" fmla="*/ 2147483647 h 6040"/>
              <a:gd name="T58" fmla="*/ 2147483647 w 6140"/>
              <a:gd name="T59" fmla="*/ 2147483647 h 6040"/>
              <a:gd name="T60" fmla="*/ 2147483647 w 6140"/>
              <a:gd name="T61" fmla="*/ 2147483647 h 6040"/>
              <a:gd name="T62" fmla="*/ 2147483647 w 6140"/>
              <a:gd name="T63" fmla="*/ 2147483647 h 6040"/>
              <a:gd name="T64" fmla="*/ 2147483647 w 6140"/>
              <a:gd name="T65" fmla="*/ 2147483647 h 6040"/>
              <a:gd name="T66" fmla="*/ 2147483647 w 6140"/>
              <a:gd name="T67" fmla="*/ 2147483647 h 6040"/>
              <a:gd name="T68" fmla="*/ 2147483647 w 6140"/>
              <a:gd name="T69" fmla="*/ 2147483647 h 6040"/>
              <a:gd name="T70" fmla="*/ 2147483647 w 6140"/>
              <a:gd name="T71" fmla="*/ 2147483647 h 6040"/>
              <a:gd name="T72" fmla="*/ 2147483647 w 6140"/>
              <a:gd name="T73" fmla="*/ 2147483647 h 6040"/>
              <a:gd name="T74" fmla="*/ 2147483647 w 6140"/>
              <a:gd name="T75" fmla="*/ 2147483647 h 6040"/>
              <a:gd name="T76" fmla="*/ 2147483647 w 6140"/>
              <a:gd name="T77" fmla="*/ 2147483647 h 6040"/>
              <a:gd name="T78" fmla="*/ 2147483647 w 6140"/>
              <a:gd name="T79" fmla="*/ 2147483647 h 6040"/>
              <a:gd name="T80" fmla="*/ 2147483647 w 6140"/>
              <a:gd name="T81" fmla="*/ 2147483647 h 6040"/>
              <a:gd name="T82" fmla="*/ 2147483647 w 6140"/>
              <a:gd name="T83" fmla="*/ 2147483647 h 6040"/>
              <a:gd name="T84" fmla="*/ 2147483647 w 6140"/>
              <a:gd name="T85" fmla="*/ 2147483647 h 6040"/>
              <a:gd name="T86" fmla="*/ 2147483647 w 6140"/>
              <a:gd name="T87" fmla="*/ 2147483647 h 6040"/>
              <a:gd name="T88" fmla="*/ 2147483647 w 6140"/>
              <a:gd name="T89" fmla="*/ 2147483647 h 6040"/>
              <a:gd name="T90" fmla="*/ 2147483647 w 6140"/>
              <a:gd name="T91" fmla="*/ 2147483647 h 6040"/>
              <a:gd name="T92" fmla="*/ 2147483647 w 6140"/>
              <a:gd name="T93" fmla="*/ 2147483647 h 6040"/>
              <a:gd name="T94" fmla="*/ 2147483647 w 6140"/>
              <a:gd name="T95" fmla="*/ 2147483647 h 6040"/>
              <a:gd name="T96" fmla="*/ 2147483647 w 6140"/>
              <a:gd name="T97" fmla="*/ 2147483647 h 6040"/>
              <a:gd name="T98" fmla="*/ 2147483647 w 6140"/>
              <a:gd name="T99" fmla="*/ 2147483647 h 6040"/>
              <a:gd name="T100" fmla="*/ 2147483647 w 6140"/>
              <a:gd name="T101" fmla="*/ 2147483647 h 6040"/>
              <a:gd name="T102" fmla="*/ 2147483647 w 6140"/>
              <a:gd name="T103" fmla="*/ 2147483647 h 6040"/>
              <a:gd name="T104" fmla="*/ 2147483647 w 6140"/>
              <a:gd name="T105" fmla="*/ 2147483647 h 6040"/>
              <a:gd name="T106" fmla="*/ 2147483647 w 6140"/>
              <a:gd name="T107" fmla="*/ 2147483647 h 6040"/>
              <a:gd name="T108" fmla="*/ 2147483647 w 6140"/>
              <a:gd name="T109" fmla="*/ 2147483647 h 6040"/>
              <a:gd name="T110" fmla="*/ 2147483647 w 6140"/>
              <a:gd name="T111" fmla="*/ 2147483647 h 6040"/>
              <a:gd name="T112" fmla="*/ 2147483647 w 6140"/>
              <a:gd name="T113" fmla="*/ 2147483647 h 6040"/>
              <a:gd name="T114" fmla="*/ 2147483647 w 6140"/>
              <a:gd name="T115" fmla="*/ 2147483647 h 6040"/>
              <a:gd name="T116" fmla="*/ 2147483647 w 6140"/>
              <a:gd name="T117" fmla="*/ 2147483647 h 6040"/>
              <a:gd name="T118" fmla="*/ 2147483647 w 6140"/>
              <a:gd name="T119" fmla="*/ 2147483647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140"/>
              <a:gd name="T181" fmla="*/ 0 h 6040"/>
              <a:gd name="T182" fmla="*/ 6140 w 6140"/>
              <a:gd name="T183" fmla="*/ 6040 h 60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w="9525">
            <a:noFill/>
            <a:round/>
            <a:headEnd/>
            <a:tailEnd/>
          </a:ln>
        </p:spPr>
        <p:txBody>
          <a:bodyPr lIns="84902" tIns="42451" rIns="84902" bIns="42451"/>
          <a:lstStyle/>
          <a:p>
            <a:endParaRPr lang="zh-CN" altLang="en-US"/>
          </a:p>
        </p:txBody>
      </p:sp>
      <p:sp>
        <p:nvSpPr>
          <p:cNvPr id="7" name="KSO_Shape"/>
          <p:cNvSpPr>
            <a:spLocks/>
          </p:cNvSpPr>
          <p:nvPr/>
        </p:nvSpPr>
        <p:spPr bwMode="auto">
          <a:xfrm>
            <a:off x="3449648" y="1960123"/>
            <a:ext cx="382151" cy="601519"/>
          </a:xfrm>
          <a:custGeom>
            <a:avLst/>
            <a:gdLst>
              <a:gd name="T0" fmla="*/ 2147483647 w 3864"/>
              <a:gd name="T1" fmla="*/ 2147483647 h 6111"/>
              <a:gd name="T2" fmla="*/ 2147483647 w 3864"/>
              <a:gd name="T3" fmla="*/ 2147483647 h 6111"/>
              <a:gd name="T4" fmla="*/ 2147483647 w 3864"/>
              <a:gd name="T5" fmla="*/ 2147483647 h 6111"/>
              <a:gd name="T6" fmla="*/ 2147483647 w 3864"/>
              <a:gd name="T7" fmla="*/ 2147483647 h 6111"/>
              <a:gd name="T8" fmla="*/ 2147483647 w 3864"/>
              <a:gd name="T9" fmla="*/ 2147483647 h 6111"/>
              <a:gd name="T10" fmla="*/ 2147483647 w 3864"/>
              <a:gd name="T11" fmla="*/ 2147483647 h 6111"/>
              <a:gd name="T12" fmla="*/ 2147483647 w 3864"/>
              <a:gd name="T13" fmla="*/ 2147483647 h 6111"/>
              <a:gd name="T14" fmla="*/ 2147483647 w 3864"/>
              <a:gd name="T15" fmla="*/ 2147483647 h 6111"/>
              <a:gd name="T16" fmla="*/ 2147483647 w 3864"/>
              <a:gd name="T17" fmla="*/ 2147483647 h 6111"/>
              <a:gd name="T18" fmla="*/ 2147483647 w 3864"/>
              <a:gd name="T19" fmla="*/ 2147483647 h 6111"/>
              <a:gd name="T20" fmla="*/ 2147483647 w 3864"/>
              <a:gd name="T21" fmla="*/ 2147483647 h 6111"/>
              <a:gd name="T22" fmla="*/ 2147483647 w 3864"/>
              <a:gd name="T23" fmla="*/ 2147483647 h 6111"/>
              <a:gd name="T24" fmla="*/ 2147483647 w 3864"/>
              <a:gd name="T25" fmla="*/ 2147483647 h 6111"/>
              <a:gd name="T26" fmla="*/ 2147483647 w 3864"/>
              <a:gd name="T27" fmla="*/ 2147483647 h 6111"/>
              <a:gd name="T28" fmla="*/ 2147483647 w 3864"/>
              <a:gd name="T29" fmla="*/ 2147483647 h 6111"/>
              <a:gd name="T30" fmla="*/ 2147483647 w 3864"/>
              <a:gd name="T31" fmla="*/ 2147483647 h 6111"/>
              <a:gd name="T32" fmla="*/ 2147483647 w 3864"/>
              <a:gd name="T33" fmla="*/ 2147483647 h 6111"/>
              <a:gd name="T34" fmla="*/ 2147483647 w 3864"/>
              <a:gd name="T35" fmla="*/ 2147483647 h 6111"/>
              <a:gd name="T36" fmla="*/ 2147483647 w 3864"/>
              <a:gd name="T37" fmla="*/ 2147483647 h 6111"/>
              <a:gd name="T38" fmla="*/ 2147483647 w 3864"/>
              <a:gd name="T39" fmla="*/ 2147483647 h 6111"/>
              <a:gd name="T40" fmla="*/ 2147483647 w 3864"/>
              <a:gd name="T41" fmla="*/ 2147483647 h 6111"/>
              <a:gd name="T42" fmla="*/ 2147483647 w 3864"/>
              <a:gd name="T43" fmla="*/ 2147483647 h 6111"/>
              <a:gd name="T44" fmla="*/ 2147483647 w 3864"/>
              <a:gd name="T45" fmla="*/ 2147483647 h 6111"/>
              <a:gd name="T46" fmla="*/ 2147483647 w 3864"/>
              <a:gd name="T47" fmla="*/ 2147483647 h 6111"/>
              <a:gd name="T48" fmla="*/ 2147483647 w 3864"/>
              <a:gd name="T49" fmla="*/ 2147483647 h 6111"/>
              <a:gd name="T50" fmla="*/ 2147483647 w 3864"/>
              <a:gd name="T51" fmla="*/ 2147483647 h 6111"/>
              <a:gd name="T52" fmla="*/ 2147483647 w 3864"/>
              <a:gd name="T53" fmla="*/ 2147483647 h 6111"/>
              <a:gd name="T54" fmla="*/ 2147483647 w 3864"/>
              <a:gd name="T55" fmla="*/ 2147483647 h 6111"/>
              <a:gd name="T56" fmla="*/ 2147483647 w 3864"/>
              <a:gd name="T57" fmla="*/ 2147483647 h 6111"/>
              <a:gd name="T58" fmla="*/ 2147483647 w 3864"/>
              <a:gd name="T59" fmla="*/ 2147483647 h 6111"/>
              <a:gd name="T60" fmla="*/ 2147483647 w 3864"/>
              <a:gd name="T61" fmla="*/ 2147483647 h 6111"/>
              <a:gd name="T62" fmla="*/ 2147483647 w 3864"/>
              <a:gd name="T63" fmla="*/ 2147483647 h 6111"/>
              <a:gd name="T64" fmla="*/ 2147483647 w 3864"/>
              <a:gd name="T65" fmla="*/ 2147483647 h 6111"/>
              <a:gd name="T66" fmla="*/ 2147483647 w 3864"/>
              <a:gd name="T67" fmla="*/ 2147483647 h 6111"/>
              <a:gd name="T68" fmla="*/ 2147483647 w 3864"/>
              <a:gd name="T69" fmla="*/ 2147483647 h 6111"/>
              <a:gd name="T70" fmla="*/ 2147483647 w 3864"/>
              <a:gd name="T71" fmla="*/ 2147483647 h 6111"/>
              <a:gd name="T72" fmla="*/ 2147483647 w 3864"/>
              <a:gd name="T73" fmla="*/ 2147483647 h 6111"/>
              <a:gd name="T74" fmla="*/ 2147483647 w 3864"/>
              <a:gd name="T75" fmla="*/ 2147483647 h 6111"/>
              <a:gd name="T76" fmla="*/ 2147483647 w 3864"/>
              <a:gd name="T77" fmla="*/ 2147483647 h 6111"/>
              <a:gd name="T78" fmla="*/ 2147483647 w 3864"/>
              <a:gd name="T79" fmla="*/ 2147483647 h 6111"/>
              <a:gd name="T80" fmla="*/ 2147483647 w 3864"/>
              <a:gd name="T81" fmla="*/ 2147483647 h 6111"/>
              <a:gd name="T82" fmla="*/ 2147483647 w 3864"/>
              <a:gd name="T83" fmla="*/ 2147483647 h 6111"/>
              <a:gd name="T84" fmla="*/ 2147483647 w 3864"/>
              <a:gd name="T85" fmla="*/ 2147483647 h 6111"/>
              <a:gd name="T86" fmla="*/ 2147483647 w 3864"/>
              <a:gd name="T87" fmla="*/ 2147483647 h 6111"/>
              <a:gd name="T88" fmla="*/ 2147483647 w 3864"/>
              <a:gd name="T89" fmla="*/ 2147483647 h 6111"/>
              <a:gd name="T90" fmla="*/ 2147483647 w 3864"/>
              <a:gd name="T91" fmla="*/ 2147483647 h 6111"/>
              <a:gd name="T92" fmla="*/ 2147483647 w 3864"/>
              <a:gd name="T93" fmla="*/ 2147483647 h 6111"/>
              <a:gd name="T94" fmla="*/ 2147483647 w 3864"/>
              <a:gd name="T95" fmla="*/ 2147483647 h 6111"/>
              <a:gd name="T96" fmla="*/ 2147483647 w 3864"/>
              <a:gd name="T97" fmla="*/ 2147483647 h 6111"/>
              <a:gd name="T98" fmla="*/ 2147483647 w 3864"/>
              <a:gd name="T99" fmla="*/ 2147483647 h 6111"/>
              <a:gd name="T100" fmla="*/ 2147483647 w 3864"/>
              <a:gd name="T101" fmla="*/ 2147483647 h 6111"/>
              <a:gd name="T102" fmla="*/ 2147483647 w 3864"/>
              <a:gd name="T103" fmla="*/ 2147483647 h 6111"/>
              <a:gd name="T104" fmla="*/ 2147483647 w 3864"/>
              <a:gd name="T105" fmla="*/ 2147483647 h 6111"/>
              <a:gd name="T106" fmla="*/ 2147483647 w 3864"/>
              <a:gd name="T107" fmla="*/ 2147483647 h 6111"/>
              <a:gd name="T108" fmla="*/ 2147483647 w 3864"/>
              <a:gd name="T109" fmla="*/ 2147483647 h 6111"/>
              <a:gd name="T110" fmla="*/ 2147483647 w 3864"/>
              <a:gd name="T111" fmla="*/ 2147483647 h 6111"/>
              <a:gd name="T112" fmla="*/ 2147483647 w 3864"/>
              <a:gd name="T113" fmla="*/ 2147483647 h 6111"/>
              <a:gd name="T114" fmla="*/ 2147483647 w 3864"/>
              <a:gd name="T115" fmla="*/ 2147483647 h 6111"/>
              <a:gd name="T116" fmla="*/ 2147483647 w 3864"/>
              <a:gd name="T117" fmla="*/ 2147483647 h 6111"/>
              <a:gd name="T118" fmla="*/ 2147483647 w 3864"/>
              <a:gd name="T119" fmla="*/ 2147483647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64"/>
              <a:gd name="T181" fmla="*/ 0 h 6111"/>
              <a:gd name="T182" fmla="*/ 3864 w 3864"/>
              <a:gd name="T183" fmla="*/ 6111 h 61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w="9525">
            <a:noFill/>
            <a:round/>
            <a:headEnd/>
            <a:tailEnd/>
          </a:ln>
        </p:spPr>
        <p:txBody>
          <a:bodyPr lIns="84902" tIns="42451" rIns="84902" bIns="42451"/>
          <a:lstStyle/>
          <a:p>
            <a:endParaRPr lang="zh-CN" altLang="en-US"/>
          </a:p>
        </p:txBody>
      </p:sp>
      <p:sp>
        <p:nvSpPr>
          <p:cNvPr id="8" name="KSO_Shape"/>
          <p:cNvSpPr>
            <a:spLocks/>
          </p:cNvSpPr>
          <p:nvPr/>
        </p:nvSpPr>
        <p:spPr bwMode="auto">
          <a:xfrm>
            <a:off x="5251636" y="1989754"/>
            <a:ext cx="276325" cy="542256"/>
          </a:xfrm>
          <a:custGeom>
            <a:avLst/>
            <a:gdLst>
              <a:gd name="T0" fmla="*/ 2147483647 w 3408"/>
              <a:gd name="T1" fmla="*/ 2147483647 h 6695"/>
              <a:gd name="T2" fmla="*/ 2147483647 w 3408"/>
              <a:gd name="T3" fmla="*/ 2147483647 h 6695"/>
              <a:gd name="T4" fmla="*/ 0 w 3408"/>
              <a:gd name="T5" fmla="*/ 2147483647 h 6695"/>
              <a:gd name="T6" fmla="*/ 0 w 3408"/>
              <a:gd name="T7" fmla="*/ 2147483647 h 6695"/>
              <a:gd name="T8" fmla="*/ 2147483647 w 3408"/>
              <a:gd name="T9" fmla="*/ 2147483647 h 6695"/>
              <a:gd name="T10" fmla="*/ 2147483647 w 3408"/>
              <a:gd name="T11" fmla="*/ 2147483647 h 6695"/>
              <a:gd name="T12" fmla="*/ 2147483647 w 3408"/>
              <a:gd name="T13" fmla="*/ 2147483647 h 6695"/>
              <a:gd name="T14" fmla="*/ 2147483647 w 3408"/>
              <a:gd name="T15" fmla="*/ 2147483647 h 6695"/>
              <a:gd name="T16" fmla="*/ 2147483647 w 3408"/>
              <a:gd name="T17" fmla="*/ 2147483647 h 6695"/>
              <a:gd name="T18" fmla="*/ 2147483647 w 3408"/>
              <a:gd name="T19" fmla="*/ 2147483647 h 6695"/>
              <a:gd name="T20" fmla="*/ 2147483647 w 3408"/>
              <a:gd name="T21" fmla="*/ 2147483647 h 6695"/>
              <a:gd name="T22" fmla="*/ 2147483647 w 3408"/>
              <a:gd name="T23" fmla="*/ 2147483647 h 6695"/>
              <a:gd name="T24" fmla="*/ 2147483647 w 3408"/>
              <a:gd name="T25" fmla="*/ 2147483647 h 6695"/>
              <a:gd name="T26" fmla="*/ 2147483647 w 3408"/>
              <a:gd name="T27" fmla="*/ 2147483647 h 6695"/>
              <a:gd name="T28" fmla="*/ 2147483647 w 3408"/>
              <a:gd name="T29" fmla="*/ 2147483647 h 6695"/>
              <a:gd name="T30" fmla="*/ 2147483647 w 3408"/>
              <a:gd name="T31" fmla="*/ 2147483647 h 6695"/>
              <a:gd name="T32" fmla="*/ 2147483647 w 3408"/>
              <a:gd name="T33" fmla="*/ 2147483647 h 6695"/>
              <a:gd name="T34" fmla="*/ 2147483647 w 3408"/>
              <a:gd name="T35" fmla="*/ 2147483647 h 6695"/>
              <a:gd name="T36" fmla="*/ 2147483647 w 3408"/>
              <a:gd name="T37" fmla="*/ 2147483647 h 6695"/>
              <a:gd name="T38" fmla="*/ 2147483647 w 3408"/>
              <a:gd name="T39" fmla="*/ 2147483647 h 6695"/>
              <a:gd name="T40" fmla="*/ 2147483647 w 3408"/>
              <a:gd name="T41" fmla="*/ 2147483647 h 6695"/>
              <a:gd name="T42" fmla="*/ 2147483647 w 3408"/>
              <a:gd name="T43" fmla="*/ 2147483647 h 6695"/>
              <a:gd name="T44" fmla="*/ 2147483647 w 3408"/>
              <a:gd name="T45" fmla="*/ 2147483647 h 6695"/>
              <a:gd name="T46" fmla="*/ 2147483647 w 3408"/>
              <a:gd name="T47" fmla="*/ 2147483647 h 6695"/>
              <a:gd name="T48" fmla="*/ 2147483647 w 3408"/>
              <a:gd name="T49" fmla="*/ 2147483647 h 6695"/>
              <a:gd name="T50" fmla="*/ 2147483647 w 3408"/>
              <a:gd name="T51" fmla="*/ 2147483647 h 6695"/>
              <a:gd name="T52" fmla="*/ 2147483647 w 3408"/>
              <a:gd name="T53" fmla="*/ 2147483647 h 6695"/>
              <a:gd name="T54" fmla="*/ 2147483647 w 3408"/>
              <a:gd name="T55" fmla="*/ 2147483647 h 6695"/>
              <a:gd name="T56" fmla="*/ 2147483647 w 3408"/>
              <a:gd name="T57" fmla="*/ 2147483647 h 6695"/>
              <a:gd name="T58" fmla="*/ 2147483647 w 3408"/>
              <a:gd name="T59" fmla="*/ 2147483647 h 6695"/>
              <a:gd name="T60" fmla="*/ 2147483647 w 3408"/>
              <a:gd name="T61" fmla="*/ 2147483647 h 6695"/>
              <a:gd name="T62" fmla="*/ 2147483647 w 3408"/>
              <a:gd name="T63" fmla="*/ 2147483647 h 6695"/>
              <a:gd name="T64" fmla="*/ 2147483647 w 3408"/>
              <a:gd name="T65" fmla="*/ 2147483647 h 6695"/>
              <a:gd name="T66" fmla="*/ 2147483647 w 3408"/>
              <a:gd name="T67" fmla="*/ 2147483647 h 6695"/>
              <a:gd name="T68" fmla="*/ 2147483647 w 3408"/>
              <a:gd name="T69" fmla="*/ 2147483647 h 6695"/>
              <a:gd name="T70" fmla="*/ 2147483647 w 3408"/>
              <a:gd name="T71" fmla="*/ 2147483647 h 6695"/>
              <a:gd name="T72" fmla="*/ 2147483647 w 3408"/>
              <a:gd name="T73" fmla="*/ 2147483647 h 6695"/>
              <a:gd name="T74" fmla="*/ 2147483647 w 3408"/>
              <a:gd name="T75" fmla="*/ 2147483647 h 6695"/>
              <a:gd name="T76" fmla="*/ 2147483647 w 3408"/>
              <a:gd name="T77" fmla="*/ 2147483647 h 6695"/>
              <a:gd name="T78" fmla="*/ 2147483647 w 3408"/>
              <a:gd name="T79" fmla="*/ 2147483647 h 6695"/>
              <a:gd name="T80" fmla="*/ 2147483647 w 3408"/>
              <a:gd name="T81" fmla="*/ 2147483647 h 6695"/>
              <a:gd name="T82" fmla="*/ 2147483647 w 3408"/>
              <a:gd name="T83" fmla="*/ 2147483647 h 6695"/>
              <a:gd name="T84" fmla="*/ 2147483647 w 3408"/>
              <a:gd name="T85" fmla="*/ 2147483647 h 6695"/>
              <a:gd name="T86" fmla="*/ 2147483647 w 3408"/>
              <a:gd name="T87" fmla="*/ 2147483647 h 6695"/>
              <a:gd name="T88" fmla="*/ 2147483647 w 3408"/>
              <a:gd name="T89" fmla="*/ 2147483647 h 6695"/>
              <a:gd name="T90" fmla="*/ 2147483647 w 3408"/>
              <a:gd name="T91" fmla="*/ 2147483647 h 6695"/>
              <a:gd name="T92" fmla="*/ 2147483647 w 3408"/>
              <a:gd name="T93" fmla="*/ 2147483647 h 66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08"/>
              <a:gd name="T142" fmla="*/ 0 h 6695"/>
              <a:gd name="T143" fmla="*/ 3408 w 3408"/>
              <a:gd name="T144" fmla="*/ 6695 h 66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08" h="6695">
                <a:moveTo>
                  <a:pt x="0" y="2326"/>
                </a:moveTo>
                <a:lnTo>
                  <a:pt x="847" y="2730"/>
                </a:lnTo>
                <a:lnTo>
                  <a:pt x="847" y="6545"/>
                </a:lnTo>
                <a:lnTo>
                  <a:pt x="0" y="6143"/>
                </a:lnTo>
                <a:lnTo>
                  <a:pt x="0" y="2326"/>
                </a:lnTo>
                <a:close/>
                <a:moveTo>
                  <a:pt x="2010" y="1223"/>
                </a:moveTo>
                <a:lnTo>
                  <a:pt x="2318" y="1123"/>
                </a:lnTo>
                <a:lnTo>
                  <a:pt x="2318" y="1310"/>
                </a:lnTo>
                <a:lnTo>
                  <a:pt x="2010" y="1410"/>
                </a:lnTo>
                <a:lnTo>
                  <a:pt x="2010" y="1223"/>
                </a:lnTo>
                <a:close/>
                <a:moveTo>
                  <a:pt x="1413" y="1403"/>
                </a:moveTo>
                <a:lnTo>
                  <a:pt x="1721" y="1303"/>
                </a:lnTo>
                <a:lnTo>
                  <a:pt x="1721" y="1491"/>
                </a:lnTo>
                <a:lnTo>
                  <a:pt x="1413" y="1591"/>
                </a:lnTo>
                <a:lnTo>
                  <a:pt x="1413" y="1403"/>
                </a:lnTo>
                <a:close/>
                <a:moveTo>
                  <a:pt x="1084" y="764"/>
                </a:moveTo>
                <a:lnTo>
                  <a:pt x="1086" y="774"/>
                </a:lnTo>
                <a:lnTo>
                  <a:pt x="728" y="604"/>
                </a:lnTo>
                <a:lnTo>
                  <a:pt x="739" y="2014"/>
                </a:lnTo>
                <a:lnTo>
                  <a:pt x="754" y="2022"/>
                </a:lnTo>
                <a:lnTo>
                  <a:pt x="388" y="2123"/>
                </a:lnTo>
                <a:lnTo>
                  <a:pt x="1179" y="2522"/>
                </a:lnTo>
                <a:lnTo>
                  <a:pt x="1164" y="6588"/>
                </a:lnTo>
                <a:lnTo>
                  <a:pt x="1200" y="6601"/>
                </a:lnTo>
                <a:lnTo>
                  <a:pt x="1236" y="6613"/>
                </a:lnTo>
                <a:lnTo>
                  <a:pt x="1272" y="6623"/>
                </a:lnTo>
                <a:lnTo>
                  <a:pt x="1308" y="6634"/>
                </a:lnTo>
                <a:lnTo>
                  <a:pt x="1344" y="6643"/>
                </a:lnTo>
                <a:lnTo>
                  <a:pt x="1380" y="6652"/>
                </a:lnTo>
                <a:lnTo>
                  <a:pt x="1414" y="6659"/>
                </a:lnTo>
                <a:lnTo>
                  <a:pt x="1450" y="6666"/>
                </a:lnTo>
                <a:lnTo>
                  <a:pt x="1486" y="6673"/>
                </a:lnTo>
                <a:lnTo>
                  <a:pt x="1522" y="6679"/>
                </a:lnTo>
                <a:lnTo>
                  <a:pt x="1557" y="6684"/>
                </a:lnTo>
                <a:lnTo>
                  <a:pt x="1593" y="6687"/>
                </a:lnTo>
                <a:lnTo>
                  <a:pt x="1629" y="6691"/>
                </a:lnTo>
                <a:lnTo>
                  <a:pt x="1664" y="6693"/>
                </a:lnTo>
                <a:lnTo>
                  <a:pt x="1700" y="6694"/>
                </a:lnTo>
                <a:lnTo>
                  <a:pt x="1735" y="6695"/>
                </a:lnTo>
                <a:lnTo>
                  <a:pt x="1771" y="6695"/>
                </a:lnTo>
                <a:lnTo>
                  <a:pt x="1806" y="6695"/>
                </a:lnTo>
                <a:lnTo>
                  <a:pt x="1842" y="6694"/>
                </a:lnTo>
                <a:lnTo>
                  <a:pt x="1877" y="6692"/>
                </a:lnTo>
                <a:lnTo>
                  <a:pt x="1912" y="6689"/>
                </a:lnTo>
                <a:lnTo>
                  <a:pt x="1947" y="6686"/>
                </a:lnTo>
                <a:lnTo>
                  <a:pt x="1983" y="6681"/>
                </a:lnTo>
                <a:lnTo>
                  <a:pt x="2018" y="6677"/>
                </a:lnTo>
                <a:lnTo>
                  <a:pt x="2053" y="6671"/>
                </a:lnTo>
                <a:lnTo>
                  <a:pt x="2089" y="6664"/>
                </a:lnTo>
                <a:lnTo>
                  <a:pt x="2159" y="6650"/>
                </a:lnTo>
                <a:lnTo>
                  <a:pt x="2229" y="6633"/>
                </a:lnTo>
                <a:lnTo>
                  <a:pt x="2299" y="6612"/>
                </a:lnTo>
                <a:lnTo>
                  <a:pt x="2369" y="6588"/>
                </a:lnTo>
                <a:lnTo>
                  <a:pt x="2440" y="6563"/>
                </a:lnTo>
                <a:lnTo>
                  <a:pt x="2509" y="6535"/>
                </a:lnTo>
                <a:lnTo>
                  <a:pt x="2579" y="6504"/>
                </a:lnTo>
                <a:lnTo>
                  <a:pt x="2649" y="6470"/>
                </a:lnTo>
                <a:lnTo>
                  <a:pt x="2718" y="6434"/>
                </a:lnTo>
                <a:lnTo>
                  <a:pt x="2787" y="6396"/>
                </a:lnTo>
                <a:lnTo>
                  <a:pt x="2856" y="6354"/>
                </a:lnTo>
                <a:lnTo>
                  <a:pt x="2926" y="6311"/>
                </a:lnTo>
                <a:lnTo>
                  <a:pt x="2994" y="6264"/>
                </a:lnTo>
                <a:lnTo>
                  <a:pt x="3064" y="6216"/>
                </a:lnTo>
                <a:lnTo>
                  <a:pt x="3133" y="6165"/>
                </a:lnTo>
                <a:lnTo>
                  <a:pt x="3201" y="6112"/>
                </a:lnTo>
                <a:lnTo>
                  <a:pt x="3271" y="6057"/>
                </a:lnTo>
                <a:lnTo>
                  <a:pt x="3339" y="5999"/>
                </a:lnTo>
                <a:lnTo>
                  <a:pt x="3408" y="5939"/>
                </a:lnTo>
                <a:lnTo>
                  <a:pt x="3408" y="2146"/>
                </a:lnTo>
                <a:lnTo>
                  <a:pt x="1402" y="2803"/>
                </a:lnTo>
                <a:lnTo>
                  <a:pt x="1402" y="2555"/>
                </a:lnTo>
                <a:lnTo>
                  <a:pt x="3408" y="1899"/>
                </a:lnTo>
                <a:lnTo>
                  <a:pt x="3408" y="1887"/>
                </a:lnTo>
                <a:lnTo>
                  <a:pt x="2673" y="1570"/>
                </a:lnTo>
                <a:lnTo>
                  <a:pt x="2668" y="301"/>
                </a:lnTo>
                <a:lnTo>
                  <a:pt x="2147" y="23"/>
                </a:lnTo>
                <a:lnTo>
                  <a:pt x="2109" y="0"/>
                </a:lnTo>
                <a:lnTo>
                  <a:pt x="2068" y="13"/>
                </a:lnTo>
                <a:lnTo>
                  <a:pt x="843" y="442"/>
                </a:lnTo>
                <a:lnTo>
                  <a:pt x="1075" y="583"/>
                </a:lnTo>
                <a:lnTo>
                  <a:pt x="2084" y="219"/>
                </a:lnTo>
                <a:lnTo>
                  <a:pt x="2320" y="356"/>
                </a:lnTo>
                <a:lnTo>
                  <a:pt x="1084" y="764"/>
                </a:lnTo>
                <a:close/>
                <a:moveTo>
                  <a:pt x="2470" y="538"/>
                </a:moveTo>
                <a:lnTo>
                  <a:pt x="1224" y="936"/>
                </a:lnTo>
                <a:lnTo>
                  <a:pt x="1230" y="2298"/>
                </a:lnTo>
                <a:lnTo>
                  <a:pt x="2470" y="1885"/>
                </a:lnTo>
                <a:lnTo>
                  <a:pt x="2470" y="538"/>
                </a:lnTo>
                <a:close/>
              </a:path>
            </a:pathLst>
          </a:custGeom>
          <a:solidFill>
            <a:schemeClr val="bg1"/>
          </a:solidFill>
          <a:ln w="9525">
            <a:noFill/>
            <a:round/>
            <a:headEnd/>
            <a:tailEnd/>
          </a:ln>
        </p:spPr>
        <p:txBody>
          <a:bodyPr lIns="84902" tIns="42451" rIns="84902" bIns="42451"/>
          <a:lstStyle/>
          <a:p>
            <a:endParaRPr lang="zh-CN" altLang="en-US"/>
          </a:p>
        </p:txBody>
      </p:sp>
      <p:sp>
        <p:nvSpPr>
          <p:cNvPr id="9" name="KSO_Shape"/>
          <p:cNvSpPr>
            <a:spLocks/>
          </p:cNvSpPr>
          <p:nvPr/>
        </p:nvSpPr>
        <p:spPr bwMode="auto">
          <a:xfrm>
            <a:off x="6962497" y="2029756"/>
            <a:ext cx="504145" cy="506698"/>
          </a:xfrm>
          <a:custGeom>
            <a:avLst/>
            <a:gdLst>
              <a:gd name="T0" fmla="*/ 2147483647 w 4218"/>
              <a:gd name="T1" fmla="*/ 2147483647 h 4267"/>
              <a:gd name="T2" fmla="*/ 2147483647 w 4218"/>
              <a:gd name="T3" fmla="*/ 2147483647 h 4267"/>
              <a:gd name="T4" fmla="*/ 2147483647 w 4218"/>
              <a:gd name="T5" fmla="*/ 2147483647 h 4267"/>
              <a:gd name="T6" fmla="*/ 2147483647 w 4218"/>
              <a:gd name="T7" fmla="*/ 2147483647 h 4267"/>
              <a:gd name="T8" fmla="*/ 2147483647 w 4218"/>
              <a:gd name="T9" fmla="*/ 2147483647 h 4267"/>
              <a:gd name="T10" fmla="*/ 2147483647 w 4218"/>
              <a:gd name="T11" fmla="*/ 2147483647 h 4267"/>
              <a:gd name="T12" fmla="*/ 2147483647 w 4218"/>
              <a:gd name="T13" fmla="*/ 2147483647 h 4267"/>
              <a:gd name="T14" fmla="*/ 2147483647 w 4218"/>
              <a:gd name="T15" fmla="*/ 2147483647 h 4267"/>
              <a:gd name="T16" fmla="*/ 2147483647 w 4218"/>
              <a:gd name="T17" fmla="*/ 2147483647 h 4267"/>
              <a:gd name="T18" fmla="*/ 2147483647 w 4218"/>
              <a:gd name="T19" fmla="*/ 2147483647 h 4267"/>
              <a:gd name="T20" fmla="*/ 2147483647 w 4218"/>
              <a:gd name="T21" fmla="*/ 2147483647 h 4267"/>
              <a:gd name="T22" fmla="*/ 2147483647 w 4218"/>
              <a:gd name="T23" fmla="*/ 2147483647 h 4267"/>
              <a:gd name="T24" fmla="*/ 2147483647 w 4218"/>
              <a:gd name="T25" fmla="*/ 2147483647 h 4267"/>
              <a:gd name="T26" fmla="*/ 2147483647 w 4218"/>
              <a:gd name="T27" fmla="*/ 2147483647 h 4267"/>
              <a:gd name="T28" fmla="*/ 2147483647 w 4218"/>
              <a:gd name="T29" fmla="*/ 2147483647 h 4267"/>
              <a:gd name="T30" fmla="*/ 2147483647 w 4218"/>
              <a:gd name="T31" fmla="*/ 2147483647 h 4267"/>
              <a:gd name="T32" fmla="*/ 2147483647 w 4218"/>
              <a:gd name="T33" fmla="*/ 2147483647 h 4267"/>
              <a:gd name="T34" fmla="*/ 2147483647 w 4218"/>
              <a:gd name="T35" fmla="*/ 2147483647 h 4267"/>
              <a:gd name="T36" fmla="*/ 2147483647 w 4218"/>
              <a:gd name="T37" fmla="*/ 2147483647 h 4267"/>
              <a:gd name="T38" fmla="*/ 2147483647 w 4218"/>
              <a:gd name="T39" fmla="*/ 2147483647 h 4267"/>
              <a:gd name="T40" fmla="*/ 2147483647 w 4218"/>
              <a:gd name="T41" fmla="*/ 2147483647 h 4267"/>
              <a:gd name="T42" fmla="*/ 2147483647 w 4218"/>
              <a:gd name="T43" fmla="*/ 2147483647 h 4267"/>
              <a:gd name="T44" fmla="*/ 2147483647 w 4218"/>
              <a:gd name="T45" fmla="*/ 2147483647 h 4267"/>
              <a:gd name="T46" fmla="*/ 2147483647 w 4218"/>
              <a:gd name="T47" fmla="*/ 2147483647 h 4267"/>
              <a:gd name="T48" fmla="*/ 2147483647 w 4218"/>
              <a:gd name="T49" fmla="*/ 2147483647 h 4267"/>
              <a:gd name="T50" fmla="*/ 2147483647 w 4218"/>
              <a:gd name="T51" fmla="*/ 2147483647 h 4267"/>
              <a:gd name="T52" fmla="*/ 2147483647 w 4218"/>
              <a:gd name="T53" fmla="*/ 2147483647 h 4267"/>
              <a:gd name="T54" fmla="*/ 2147483647 w 4218"/>
              <a:gd name="T55" fmla="*/ 2147483647 h 4267"/>
              <a:gd name="T56" fmla="*/ 2147483647 w 4218"/>
              <a:gd name="T57" fmla="*/ 2147483647 h 4267"/>
              <a:gd name="T58" fmla="*/ 2147483647 w 4218"/>
              <a:gd name="T59" fmla="*/ 2147483647 h 4267"/>
              <a:gd name="T60" fmla="*/ 2147483647 w 4218"/>
              <a:gd name="T61" fmla="*/ 2147483647 h 4267"/>
              <a:gd name="T62" fmla="*/ 2147483647 w 4218"/>
              <a:gd name="T63" fmla="*/ 2147483647 h 4267"/>
              <a:gd name="T64" fmla="*/ 2147483647 w 4218"/>
              <a:gd name="T65" fmla="*/ 2147483647 h 4267"/>
              <a:gd name="T66" fmla="*/ 2147483647 w 4218"/>
              <a:gd name="T67" fmla="*/ 2147483647 h 4267"/>
              <a:gd name="T68" fmla="*/ 2147483647 w 4218"/>
              <a:gd name="T69" fmla="*/ 2147483647 h 4267"/>
              <a:gd name="T70" fmla="*/ 2147483647 w 4218"/>
              <a:gd name="T71" fmla="*/ 2147483647 h 4267"/>
              <a:gd name="T72" fmla="*/ 2147483647 w 4218"/>
              <a:gd name="T73" fmla="*/ 2147483647 h 4267"/>
              <a:gd name="T74" fmla="*/ 2147483647 w 4218"/>
              <a:gd name="T75" fmla="*/ 2147483647 h 4267"/>
              <a:gd name="T76" fmla="*/ 2147483647 w 4218"/>
              <a:gd name="T77" fmla="*/ 2147483647 h 4267"/>
              <a:gd name="T78" fmla="*/ 2147483647 w 4218"/>
              <a:gd name="T79" fmla="*/ 2147483647 h 4267"/>
              <a:gd name="T80" fmla="*/ 2147483647 w 4218"/>
              <a:gd name="T81" fmla="*/ 2147483647 h 4267"/>
              <a:gd name="T82" fmla="*/ 2147483647 w 4218"/>
              <a:gd name="T83" fmla="*/ 2147483647 h 4267"/>
              <a:gd name="T84" fmla="*/ 2147483647 w 4218"/>
              <a:gd name="T85" fmla="*/ 2147483647 h 4267"/>
              <a:gd name="T86" fmla="*/ 2147483647 w 4218"/>
              <a:gd name="T87" fmla="*/ 2147483647 h 4267"/>
              <a:gd name="T88" fmla="*/ 2147483647 w 4218"/>
              <a:gd name="T89" fmla="*/ 2147483647 h 4267"/>
              <a:gd name="T90" fmla="*/ 2147483647 w 4218"/>
              <a:gd name="T91" fmla="*/ 2147483647 h 4267"/>
              <a:gd name="T92" fmla="*/ 2147483647 w 4218"/>
              <a:gd name="T93" fmla="*/ 2147483647 h 4267"/>
              <a:gd name="T94" fmla="*/ 2147483647 w 4218"/>
              <a:gd name="T95" fmla="*/ 2147483647 h 4267"/>
              <a:gd name="T96" fmla="*/ 2147483647 w 4218"/>
              <a:gd name="T97" fmla="*/ 2147483647 h 4267"/>
              <a:gd name="T98" fmla="*/ 2147483647 w 4218"/>
              <a:gd name="T99" fmla="*/ 2147483647 h 4267"/>
              <a:gd name="T100" fmla="*/ 2147483647 w 4218"/>
              <a:gd name="T101" fmla="*/ 2147483647 h 4267"/>
              <a:gd name="T102" fmla="*/ 2147483647 w 4218"/>
              <a:gd name="T103" fmla="*/ 2147483647 h 4267"/>
              <a:gd name="T104" fmla="*/ 2147483647 w 4218"/>
              <a:gd name="T105" fmla="*/ 2147483647 h 42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8"/>
              <a:gd name="T160" fmla="*/ 0 h 4267"/>
              <a:gd name="T161" fmla="*/ 4218 w 4218"/>
              <a:gd name="T162" fmla="*/ 4267 h 42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8" h="4267">
                <a:moveTo>
                  <a:pt x="276" y="0"/>
                </a:moveTo>
                <a:lnTo>
                  <a:pt x="309" y="188"/>
                </a:lnTo>
                <a:lnTo>
                  <a:pt x="363" y="500"/>
                </a:lnTo>
                <a:lnTo>
                  <a:pt x="488" y="1217"/>
                </a:lnTo>
                <a:lnTo>
                  <a:pt x="563" y="1641"/>
                </a:lnTo>
                <a:lnTo>
                  <a:pt x="638" y="2060"/>
                </a:lnTo>
                <a:lnTo>
                  <a:pt x="706" y="2439"/>
                </a:lnTo>
                <a:lnTo>
                  <a:pt x="762" y="2745"/>
                </a:lnTo>
                <a:lnTo>
                  <a:pt x="770" y="2785"/>
                </a:lnTo>
                <a:lnTo>
                  <a:pt x="779" y="2828"/>
                </a:lnTo>
                <a:lnTo>
                  <a:pt x="790" y="2874"/>
                </a:lnTo>
                <a:lnTo>
                  <a:pt x="803" y="2921"/>
                </a:lnTo>
                <a:lnTo>
                  <a:pt x="811" y="2945"/>
                </a:lnTo>
                <a:lnTo>
                  <a:pt x="818" y="2968"/>
                </a:lnTo>
                <a:lnTo>
                  <a:pt x="828" y="2993"/>
                </a:lnTo>
                <a:lnTo>
                  <a:pt x="838" y="3017"/>
                </a:lnTo>
                <a:lnTo>
                  <a:pt x="849" y="3041"/>
                </a:lnTo>
                <a:lnTo>
                  <a:pt x="861" y="3064"/>
                </a:lnTo>
                <a:lnTo>
                  <a:pt x="874" y="3087"/>
                </a:lnTo>
                <a:lnTo>
                  <a:pt x="890" y="3110"/>
                </a:lnTo>
                <a:lnTo>
                  <a:pt x="905" y="3132"/>
                </a:lnTo>
                <a:lnTo>
                  <a:pt x="923" y="3154"/>
                </a:lnTo>
                <a:lnTo>
                  <a:pt x="940" y="3174"/>
                </a:lnTo>
                <a:lnTo>
                  <a:pt x="961" y="3194"/>
                </a:lnTo>
                <a:lnTo>
                  <a:pt x="982" y="3213"/>
                </a:lnTo>
                <a:lnTo>
                  <a:pt x="1005" y="3231"/>
                </a:lnTo>
                <a:lnTo>
                  <a:pt x="1031" y="3248"/>
                </a:lnTo>
                <a:lnTo>
                  <a:pt x="1057" y="3262"/>
                </a:lnTo>
                <a:lnTo>
                  <a:pt x="1085" y="3276"/>
                </a:lnTo>
                <a:lnTo>
                  <a:pt x="1115" y="3289"/>
                </a:lnTo>
                <a:lnTo>
                  <a:pt x="1147" y="3300"/>
                </a:lnTo>
                <a:lnTo>
                  <a:pt x="1181" y="3308"/>
                </a:lnTo>
                <a:lnTo>
                  <a:pt x="1217" y="3316"/>
                </a:lnTo>
                <a:lnTo>
                  <a:pt x="1255" y="3322"/>
                </a:lnTo>
                <a:lnTo>
                  <a:pt x="1296" y="3325"/>
                </a:lnTo>
                <a:lnTo>
                  <a:pt x="1338" y="3326"/>
                </a:lnTo>
                <a:lnTo>
                  <a:pt x="2594" y="3326"/>
                </a:lnTo>
                <a:lnTo>
                  <a:pt x="2637" y="3325"/>
                </a:lnTo>
                <a:lnTo>
                  <a:pt x="2677" y="3322"/>
                </a:lnTo>
                <a:lnTo>
                  <a:pt x="2715" y="3316"/>
                </a:lnTo>
                <a:lnTo>
                  <a:pt x="2751" y="3308"/>
                </a:lnTo>
                <a:lnTo>
                  <a:pt x="2785" y="3300"/>
                </a:lnTo>
                <a:lnTo>
                  <a:pt x="2817" y="3289"/>
                </a:lnTo>
                <a:lnTo>
                  <a:pt x="2847" y="3276"/>
                </a:lnTo>
                <a:lnTo>
                  <a:pt x="2875" y="3262"/>
                </a:lnTo>
                <a:lnTo>
                  <a:pt x="2901" y="3248"/>
                </a:lnTo>
                <a:lnTo>
                  <a:pt x="2926" y="3231"/>
                </a:lnTo>
                <a:lnTo>
                  <a:pt x="2949" y="3213"/>
                </a:lnTo>
                <a:lnTo>
                  <a:pt x="2970" y="3194"/>
                </a:lnTo>
                <a:lnTo>
                  <a:pt x="2990" y="3174"/>
                </a:lnTo>
                <a:lnTo>
                  <a:pt x="3009" y="3154"/>
                </a:lnTo>
                <a:lnTo>
                  <a:pt x="3026" y="3132"/>
                </a:lnTo>
                <a:lnTo>
                  <a:pt x="3042" y="3110"/>
                </a:lnTo>
                <a:lnTo>
                  <a:pt x="3056" y="3087"/>
                </a:lnTo>
                <a:lnTo>
                  <a:pt x="3069" y="3064"/>
                </a:lnTo>
                <a:lnTo>
                  <a:pt x="3081" y="3041"/>
                </a:lnTo>
                <a:lnTo>
                  <a:pt x="3094" y="3017"/>
                </a:lnTo>
                <a:lnTo>
                  <a:pt x="3103" y="2993"/>
                </a:lnTo>
                <a:lnTo>
                  <a:pt x="3112" y="2968"/>
                </a:lnTo>
                <a:lnTo>
                  <a:pt x="3121" y="2945"/>
                </a:lnTo>
                <a:lnTo>
                  <a:pt x="3129" y="2921"/>
                </a:lnTo>
                <a:lnTo>
                  <a:pt x="3142" y="2874"/>
                </a:lnTo>
                <a:lnTo>
                  <a:pt x="3152" y="2828"/>
                </a:lnTo>
                <a:lnTo>
                  <a:pt x="3161" y="2785"/>
                </a:lnTo>
                <a:lnTo>
                  <a:pt x="3168" y="2745"/>
                </a:lnTo>
                <a:lnTo>
                  <a:pt x="3226" y="2439"/>
                </a:lnTo>
                <a:lnTo>
                  <a:pt x="3294" y="2060"/>
                </a:lnTo>
                <a:lnTo>
                  <a:pt x="3367" y="1641"/>
                </a:lnTo>
                <a:lnTo>
                  <a:pt x="3442" y="1217"/>
                </a:lnTo>
                <a:lnTo>
                  <a:pt x="3568" y="500"/>
                </a:lnTo>
                <a:lnTo>
                  <a:pt x="3623" y="188"/>
                </a:lnTo>
                <a:lnTo>
                  <a:pt x="3655" y="0"/>
                </a:lnTo>
                <a:lnTo>
                  <a:pt x="276" y="0"/>
                </a:lnTo>
                <a:close/>
                <a:moveTo>
                  <a:pt x="3143" y="1066"/>
                </a:moveTo>
                <a:lnTo>
                  <a:pt x="787" y="1066"/>
                </a:lnTo>
                <a:lnTo>
                  <a:pt x="658" y="320"/>
                </a:lnTo>
                <a:lnTo>
                  <a:pt x="3274" y="320"/>
                </a:lnTo>
                <a:lnTo>
                  <a:pt x="3143" y="1066"/>
                </a:lnTo>
                <a:close/>
                <a:moveTo>
                  <a:pt x="4209" y="1156"/>
                </a:moveTo>
                <a:lnTo>
                  <a:pt x="4209" y="1156"/>
                </a:lnTo>
                <a:lnTo>
                  <a:pt x="4192" y="1251"/>
                </a:lnTo>
                <a:lnTo>
                  <a:pt x="4168" y="1369"/>
                </a:lnTo>
                <a:lnTo>
                  <a:pt x="4113" y="1645"/>
                </a:lnTo>
                <a:lnTo>
                  <a:pt x="4053" y="1936"/>
                </a:lnTo>
                <a:lnTo>
                  <a:pt x="4000" y="2191"/>
                </a:lnTo>
                <a:lnTo>
                  <a:pt x="3991" y="2228"/>
                </a:lnTo>
                <a:lnTo>
                  <a:pt x="3986" y="2250"/>
                </a:lnTo>
                <a:lnTo>
                  <a:pt x="3978" y="2273"/>
                </a:lnTo>
                <a:lnTo>
                  <a:pt x="3969" y="2297"/>
                </a:lnTo>
                <a:lnTo>
                  <a:pt x="3958" y="2322"/>
                </a:lnTo>
                <a:lnTo>
                  <a:pt x="3945" y="2346"/>
                </a:lnTo>
                <a:lnTo>
                  <a:pt x="3937" y="2358"/>
                </a:lnTo>
                <a:lnTo>
                  <a:pt x="3929" y="2369"/>
                </a:lnTo>
                <a:lnTo>
                  <a:pt x="3920" y="2381"/>
                </a:lnTo>
                <a:lnTo>
                  <a:pt x="3910" y="2392"/>
                </a:lnTo>
                <a:lnTo>
                  <a:pt x="3900" y="2403"/>
                </a:lnTo>
                <a:lnTo>
                  <a:pt x="3888" y="2413"/>
                </a:lnTo>
                <a:lnTo>
                  <a:pt x="3876" y="2423"/>
                </a:lnTo>
                <a:lnTo>
                  <a:pt x="3863" y="2433"/>
                </a:lnTo>
                <a:lnTo>
                  <a:pt x="3848" y="2441"/>
                </a:lnTo>
                <a:lnTo>
                  <a:pt x="3834" y="2449"/>
                </a:lnTo>
                <a:lnTo>
                  <a:pt x="3817" y="2457"/>
                </a:lnTo>
                <a:lnTo>
                  <a:pt x="3800" y="2463"/>
                </a:lnTo>
                <a:lnTo>
                  <a:pt x="3782" y="2469"/>
                </a:lnTo>
                <a:lnTo>
                  <a:pt x="3762" y="2474"/>
                </a:lnTo>
                <a:lnTo>
                  <a:pt x="3743" y="2478"/>
                </a:lnTo>
                <a:lnTo>
                  <a:pt x="3721" y="2481"/>
                </a:lnTo>
                <a:lnTo>
                  <a:pt x="3698" y="2482"/>
                </a:lnTo>
                <a:lnTo>
                  <a:pt x="3673" y="2483"/>
                </a:lnTo>
                <a:lnTo>
                  <a:pt x="3381" y="2483"/>
                </a:lnTo>
                <a:lnTo>
                  <a:pt x="3430" y="2208"/>
                </a:lnTo>
                <a:lnTo>
                  <a:pt x="3673" y="2208"/>
                </a:lnTo>
                <a:lnTo>
                  <a:pt x="3690" y="2207"/>
                </a:lnTo>
                <a:lnTo>
                  <a:pt x="3702" y="2206"/>
                </a:lnTo>
                <a:lnTo>
                  <a:pt x="3707" y="2204"/>
                </a:lnTo>
                <a:lnTo>
                  <a:pt x="3710" y="2204"/>
                </a:lnTo>
                <a:lnTo>
                  <a:pt x="3712" y="2199"/>
                </a:lnTo>
                <a:lnTo>
                  <a:pt x="3716" y="2188"/>
                </a:lnTo>
                <a:lnTo>
                  <a:pt x="3723" y="2167"/>
                </a:lnTo>
                <a:lnTo>
                  <a:pt x="3731" y="2133"/>
                </a:lnTo>
                <a:lnTo>
                  <a:pt x="3783" y="1881"/>
                </a:lnTo>
                <a:lnTo>
                  <a:pt x="3844" y="1592"/>
                </a:lnTo>
                <a:lnTo>
                  <a:pt x="3899" y="1318"/>
                </a:lnTo>
                <a:lnTo>
                  <a:pt x="3921" y="1203"/>
                </a:lnTo>
                <a:lnTo>
                  <a:pt x="3937" y="1109"/>
                </a:lnTo>
                <a:lnTo>
                  <a:pt x="3941" y="1093"/>
                </a:lnTo>
                <a:lnTo>
                  <a:pt x="3942" y="1075"/>
                </a:lnTo>
                <a:lnTo>
                  <a:pt x="3943" y="1057"/>
                </a:lnTo>
                <a:lnTo>
                  <a:pt x="3943" y="1039"/>
                </a:lnTo>
                <a:lnTo>
                  <a:pt x="3941" y="1021"/>
                </a:lnTo>
                <a:lnTo>
                  <a:pt x="3936" y="1004"/>
                </a:lnTo>
                <a:lnTo>
                  <a:pt x="3934" y="996"/>
                </a:lnTo>
                <a:lnTo>
                  <a:pt x="3931" y="988"/>
                </a:lnTo>
                <a:lnTo>
                  <a:pt x="3926" y="980"/>
                </a:lnTo>
                <a:lnTo>
                  <a:pt x="3922" y="974"/>
                </a:lnTo>
                <a:lnTo>
                  <a:pt x="3914" y="965"/>
                </a:lnTo>
                <a:lnTo>
                  <a:pt x="3906" y="957"/>
                </a:lnTo>
                <a:lnTo>
                  <a:pt x="3897" y="951"/>
                </a:lnTo>
                <a:lnTo>
                  <a:pt x="3889" y="945"/>
                </a:lnTo>
                <a:lnTo>
                  <a:pt x="3873" y="938"/>
                </a:lnTo>
                <a:lnTo>
                  <a:pt x="3860" y="933"/>
                </a:lnTo>
                <a:lnTo>
                  <a:pt x="3655" y="933"/>
                </a:lnTo>
                <a:lnTo>
                  <a:pt x="3703" y="659"/>
                </a:lnTo>
                <a:lnTo>
                  <a:pt x="3892" y="659"/>
                </a:lnTo>
                <a:lnTo>
                  <a:pt x="3904" y="661"/>
                </a:lnTo>
                <a:lnTo>
                  <a:pt x="3925" y="666"/>
                </a:lnTo>
                <a:lnTo>
                  <a:pt x="3955" y="675"/>
                </a:lnTo>
                <a:lnTo>
                  <a:pt x="3972" y="681"/>
                </a:lnTo>
                <a:lnTo>
                  <a:pt x="3989" y="689"/>
                </a:lnTo>
                <a:lnTo>
                  <a:pt x="4008" y="698"/>
                </a:lnTo>
                <a:lnTo>
                  <a:pt x="4028" y="708"/>
                </a:lnTo>
                <a:lnTo>
                  <a:pt x="4047" y="720"/>
                </a:lnTo>
                <a:lnTo>
                  <a:pt x="4067" y="734"/>
                </a:lnTo>
                <a:lnTo>
                  <a:pt x="4087" y="751"/>
                </a:lnTo>
                <a:lnTo>
                  <a:pt x="4107" y="768"/>
                </a:lnTo>
                <a:lnTo>
                  <a:pt x="4126" y="788"/>
                </a:lnTo>
                <a:lnTo>
                  <a:pt x="4143" y="811"/>
                </a:lnTo>
                <a:lnTo>
                  <a:pt x="4152" y="823"/>
                </a:lnTo>
                <a:lnTo>
                  <a:pt x="4161" y="836"/>
                </a:lnTo>
                <a:lnTo>
                  <a:pt x="4170" y="852"/>
                </a:lnTo>
                <a:lnTo>
                  <a:pt x="4177" y="867"/>
                </a:lnTo>
                <a:lnTo>
                  <a:pt x="4185" y="885"/>
                </a:lnTo>
                <a:lnTo>
                  <a:pt x="4193" y="902"/>
                </a:lnTo>
                <a:lnTo>
                  <a:pt x="4199" y="922"/>
                </a:lnTo>
                <a:lnTo>
                  <a:pt x="4205" y="943"/>
                </a:lnTo>
                <a:lnTo>
                  <a:pt x="4209" y="965"/>
                </a:lnTo>
                <a:lnTo>
                  <a:pt x="4214" y="988"/>
                </a:lnTo>
                <a:lnTo>
                  <a:pt x="4216" y="1012"/>
                </a:lnTo>
                <a:lnTo>
                  <a:pt x="4218" y="1039"/>
                </a:lnTo>
                <a:lnTo>
                  <a:pt x="4218" y="1066"/>
                </a:lnTo>
                <a:lnTo>
                  <a:pt x="4217" y="1095"/>
                </a:lnTo>
                <a:lnTo>
                  <a:pt x="4214" y="1125"/>
                </a:lnTo>
                <a:lnTo>
                  <a:pt x="4209" y="1156"/>
                </a:lnTo>
                <a:close/>
                <a:moveTo>
                  <a:pt x="3771" y="3532"/>
                </a:moveTo>
                <a:lnTo>
                  <a:pt x="160" y="3532"/>
                </a:lnTo>
                <a:lnTo>
                  <a:pt x="144" y="3533"/>
                </a:lnTo>
                <a:lnTo>
                  <a:pt x="127" y="3535"/>
                </a:lnTo>
                <a:lnTo>
                  <a:pt x="112" y="3539"/>
                </a:lnTo>
                <a:lnTo>
                  <a:pt x="98" y="3545"/>
                </a:lnTo>
                <a:lnTo>
                  <a:pt x="83" y="3551"/>
                </a:lnTo>
                <a:lnTo>
                  <a:pt x="70" y="3559"/>
                </a:lnTo>
                <a:lnTo>
                  <a:pt x="58" y="3569"/>
                </a:lnTo>
                <a:lnTo>
                  <a:pt x="47" y="3579"/>
                </a:lnTo>
                <a:lnTo>
                  <a:pt x="36" y="3590"/>
                </a:lnTo>
                <a:lnTo>
                  <a:pt x="27" y="3603"/>
                </a:lnTo>
                <a:lnTo>
                  <a:pt x="19" y="3616"/>
                </a:lnTo>
                <a:lnTo>
                  <a:pt x="13" y="3631"/>
                </a:lnTo>
                <a:lnTo>
                  <a:pt x="7" y="3645"/>
                </a:lnTo>
                <a:lnTo>
                  <a:pt x="3" y="3660"/>
                </a:lnTo>
                <a:lnTo>
                  <a:pt x="1" y="3676"/>
                </a:lnTo>
                <a:lnTo>
                  <a:pt x="0" y="3692"/>
                </a:lnTo>
                <a:lnTo>
                  <a:pt x="1" y="3709"/>
                </a:lnTo>
                <a:lnTo>
                  <a:pt x="3" y="3725"/>
                </a:lnTo>
                <a:lnTo>
                  <a:pt x="7" y="3741"/>
                </a:lnTo>
                <a:lnTo>
                  <a:pt x="13" y="3755"/>
                </a:lnTo>
                <a:lnTo>
                  <a:pt x="19" y="3769"/>
                </a:lnTo>
                <a:lnTo>
                  <a:pt x="27" y="3782"/>
                </a:lnTo>
                <a:lnTo>
                  <a:pt x="36" y="3795"/>
                </a:lnTo>
                <a:lnTo>
                  <a:pt x="47" y="3806"/>
                </a:lnTo>
                <a:lnTo>
                  <a:pt x="58" y="3817"/>
                </a:lnTo>
                <a:lnTo>
                  <a:pt x="70" y="3825"/>
                </a:lnTo>
                <a:lnTo>
                  <a:pt x="83" y="3833"/>
                </a:lnTo>
                <a:lnTo>
                  <a:pt x="98" y="3841"/>
                </a:lnTo>
                <a:lnTo>
                  <a:pt x="112" y="3846"/>
                </a:lnTo>
                <a:lnTo>
                  <a:pt x="127" y="3850"/>
                </a:lnTo>
                <a:lnTo>
                  <a:pt x="144" y="3852"/>
                </a:lnTo>
                <a:lnTo>
                  <a:pt x="160" y="3853"/>
                </a:lnTo>
                <a:lnTo>
                  <a:pt x="3771" y="3853"/>
                </a:lnTo>
                <a:lnTo>
                  <a:pt x="3788" y="3852"/>
                </a:lnTo>
                <a:lnTo>
                  <a:pt x="3803" y="3850"/>
                </a:lnTo>
                <a:lnTo>
                  <a:pt x="3819" y="3846"/>
                </a:lnTo>
                <a:lnTo>
                  <a:pt x="3834" y="3841"/>
                </a:lnTo>
                <a:lnTo>
                  <a:pt x="3847" y="3833"/>
                </a:lnTo>
                <a:lnTo>
                  <a:pt x="3860" y="3825"/>
                </a:lnTo>
                <a:lnTo>
                  <a:pt x="3874" y="3817"/>
                </a:lnTo>
                <a:lnTo>
                  <a:pt x="3885" y="3806"/>
                </a:lnTo>
                <a:lnTo>
                  <a:pt x="3895" y="3795"/>
                </a:lnTo>
                <a:lnTo>
                  <a:pt x="3904" y="3782"/>
                </a:lnTo>
                <a:lnTo>
                  <a:pt x="3912" y="3769"/>
                </a:lnTo>
                <a:lnTo>
                  <a:pt x="3919" y="3755"/>
                </a:lnTo>
                <a:lnTo>
                  <a:pt x="3924" y="3741"/>
                </a:lnTo>
                <a:lnTo>
                  <a:pt x="3929" y="3725"/>
                </a:lnTo>
                <a:lnTo>
                  <a:pt x="3931" y="3709"/>
                </a:lnTo>
                <a:lnTo>
                  <a:pt x="3932" y="3692"/>
                </a:lnTo>
                <a:lnTo>
                  <a:pt x="3931" y="3676"/>
                </a:lnTo>
                <a:lnTo>
                  <a:pt x="3929" y="3660"/>
                </a:lnTo>
                <a:lnTo>
                  <a:pt x="3924" y="3645"/>
                </a:lnTo>
                <a:lnTo>
                  <a:pt x="3919" y="3631"/>
                </a:lnTo>
                <a:lnTo>
                  <a:pt x="3912" y="3616"/>
                </a:lnTo>
                <a:lnTo>
                  <a:pt x="3904" y="3603"/>
                </a:lnTo>
                <a:lnTo>
                  <a:pt x="3895" y="3590"/>
                </a:lnTo>
                <a:lnTo>
                  <a:pt x="3885" y="3579"/>
                </a:lnTo>
                <a:lnTo>
                  <a:pt x="3874" y="3569"/>
                </a:lnTo>
                <a:lnTo>
                  <a:pt x="3860" y="3559"/>
                </a:lnTo>
                <a:lnTo>
                  <a:pt x="3847" y="3551"/>
                </a:lnTo>
                <a:lnTo>
                  <a:pt x="3834" y="3545"/>
                </a:lnTo>
                <a:lnTo>
                  <a:pt x="3819" y="3539"/>
                </a:lnTo>
                <a:lnTo>
                  <a:pt x="3803" y="3535"/>
                </a:lnTo>
                <a:lnTo>
                  <a:pt x="3788" y="3533"/>
                </a:lnTo>
                <a:lnTo>
                  <a:pt x="3771" y="3532"/>
                </a:lnTo>
                <a:close/>
                <a:moveTo>
                  <a:pt x="1077" y="4267"/>
                </a:moveTo>
                <a:lnTo>
                  <a:pt x="2854" y="4267"/>
                </a:lnTo>
                <a:lnTo>
                  <a:pt x="2854" y="4038"/>
                </a:lnTo>
                <a:lnTo>
                  <a:pt x="1077" y="4038"/>
                </a:lnTo>
                <a:lnTo>
                  <a:pt x="1077" y="4267"/>
                </a:lnTo>
                <a:close/>
              </a:path>
            </a:pathLst>
          </a:custGeom>
          <a:solidFill>
            <a:schemeClr val="bg1"/>
          </a:solidFill>
          <a:ln w="9525">
            <a:noFill/>
            <a:round/>
            <a:headEnd/>
            <a:tailEnd/>
          </a:ln>
        </p:spPr>
        <p:txBody>
          <a:bodyPr lIns="84902" tIns="42451" rIns="84902" bIns="42451"/>
          <a:lstStyle/>
          <a:p>
            <a:endParaRPr lang="zh-CN" altLang="en-US"/>
          </a:p>
        </p:txBody>
      </p:sp>
      <p:sp>
        <p:nvSpPr>
          <p:cNvPr id="10" name="文本框 21"/>
          <p:cNvSpPr txBox="1">
            <a:spLocks noChangeArrowheads="1"/>
          </p:cNvSpPr>
          <p:nvPr/>
        </p:nvSpPr>
        <p:spPr bwMode="auto">
          <a:xfrm>
            <a:off x="1366925" y="2721651"/>
            <a:ext cx="1024459" cy="606663"/>
          </a:xfrm>
          <a:prstGeom prst="rect">
            <a:avLst/>
          </a:prstGeom>
          <a:noFill/>
          <a:ln w="9525">
            <a:noFill/>
            <a:miter lim="800000"/>
            <a:headEnd/>
            <a:tailEnd/>
          </a:ln>
        </p:spPr>
        <p:txBody>
          <a:bodyPr lIns="67395" tIns="33698" rIns="67395" bIns="33698">
            <a:spAutoFit/>
          </a:bodyPr>
          <a:lstStyle/>
          <a:p>
            <a:pPr defTabSz="673616"/>
            <a:r>
              <a:rPr lang="zh-CN" altLang="en-US" sz="700" b="0">
                <a:solidFill>
                  <a:schemeClr val="bg1"/>
                </a:solidFill>
              </a:rPr>
              <a:t>点击输入本栏的具体文字，简明扼要的说明分项内容，此为概念图解，请根据您的具体内容酌情修改</a:t>
            </a:r>
          </a:p>
        </p:txBody>
      </p:sp>
      <p:sp>
        <p:nvSpPr>
          <p:cNvPr id="11" name="文本框 21"/>
          <p:cNvSpPr txBox="1">
            <a:spLocks noChangeArrowheads="1"/>
          </p:cNvSpPr>
          <p:nvPr/>
        </p:nvSpPr>
        <p:spPr bwMode="auto">
          <a:xfrm>
            <a:off x="3142457" y="2721651"/>
            <a:ext cx="1024459" cy="606663"/>
          </a:xfrm>
          <a:prstGeom prst="rect">
            <a:avLst/>
          </a:prstGeom>
          <a:noFill/>
          <a:ln w="9525">
            <a:noFill/>
            <a:miter lim="800000"/>
            <a:headEnd/>
            <a:tailEnd/>
          </a:ln>
        </p:spPr>
        <p:txBody>
          <a:bodyPr lIns="67395" tIns="33698" rIns="67395" bIns="33698">
            <a:spAutoFit/>
          </a:bodyPr>
          <a:lstStyle/>
          <a:p>
            <a:pPr defTabSz="673616"/>
            <a:r>
              <a:rPr lang="zh-CN" altLang="en-US" sz="700" b="0">
                <a:solidFill>
                  <a:schemeClr val="bg1"/>
                </a:solidFill>
              </a:rPr>
              <a:t>点击输入本栏的具体文字，简明扼要的说明分项内容，此为概念图解，请根据您的具体内容酌情修改</a:t>
            </a:r>
          </a:p>
        </p:txBody>
      </p:sp>
      <p:sp>
        <p:nvSpPr>
          <p:cNvPr id="12" name="文本框 21"/>
          <p:cNvSpPr txBox="1">
            <a:spLocks noChangeArrowheads="1"/>
          </p:cNvSpPr>
          <p:nvPr/>
        </p:nvSpPr>
        <p:spPr bwMode="auto">
          <a:xfrm>
            <a:off x="4876834" y="2721651"/>
            <a:ext cx="1024459" cy="606663"/>
          </a:xfrm>
          <a:prstGeom prst="rect">
            <a:avLst/>
          </a:prstGeom>
          <a:noFill/>
          <a:ln w="9525">
            <a:noFill/>
            <a:miter lim="800000"/>
            <a:headEnd/>
            <a:tailEnd/>
          </a:ln>
        </p:spPr>
        <p:txBody>
          <a:bodyPr lIns="67395" tIns="33698" rIns="67395" bIns="33698">
            <a:spAutoFit/>
          </a:bodyPr>
          <a:lstStyle/>
          <a:p>
            <a:pPr defTabSz="673616"/>
            <a:r>
              <a:rPr lang="zh-CN" altLang="en-US" sz="700" b="0">
                <a:solidFill>
                  <a:schemeClr val="bg1"/>
                </a:solidFill>
              </a:rPr>
              <a:t>点击输入本栏的具体文字，简明扼要的说明分项内容，此为概念图解，请根据您的具体内容酌情修改</a:t>
            </a:r>
          </a:p>
        </p:txBody>
      </p:sp>
      <p:sp>
        <p:nvSpPr>
          <p:cNvPr id="13" name="文本框 21"/>
          <p:cNvSpPr txBox="1">
            <a:spLocks noChangeArrowheads="1"/>
          </p:cNvSpPr>
          <p:nvPr/>
        </p:nvSpPr>
        <p:spPr bwMode="auto">
          <a:xfrm>
            <a:off x="6675883" y="2721651"/>
            <a:ext cx="1024459" cy="606663"/>
          </a:xfrm>
          <a:prstGeom prst="rect">
            <a:avLst/>
          </a:prstGeom>
          <a:noFill/>
          <a:ln w="9525">
            <a:noFill/>
            <a:miter lim="800000"/>
            <a:headEnd/>
            <a:tailEnd/>
          </a:ln>
        </p:spPr>
        <p:txBody>
          <a:bodyPr lIns="67395" tIns="33698" rIns="67395" bIns="33698">
            <a:spAutoFit/>
          </a:bodyPr>
          <a:lstStyle/>
          <a:p>
            <a:pPr defTabSz="673616"/>
            <a:r>
              <a:rPr lang="zh-CN" altLang="en-US" sz="700" b="0">
                <a:solidFill>
                  <a:schemeClr val="bg1"/>
                </a:solidFill>
              </a:rPr>
              <a:t>点击输入本栏的具体文字，简明扼要的说明分项内容，此为概念图解，请根据您的具体内容酌情修改</a:t>
            </a:r>
          </a:p>
        </p:txBody>
      </p:sp>
      <p:sp>
        <p:nvSpPr>
          <p:cNvPr id="14" name="文本框 14"/>
          <p:cNvSpPr txBox="1">
            <a:spLocks noChangeArrowheads="1"/>
          </p:cNvSpPr>
          <p:nvPr/>
        </p:nvSpPr>
        <p:spPr bwMode="auto">
          <a:xfrm>
            <a:off x="1115588" y="4176556"/>
            <a:ext cx="6769951" cy="494846"/>
          </a:xfrm>
          <a:prstGeom prst="rect">
            <a:avLst/>
          </a:prstGeom>
          <a:noFill/>
          <a:ln w="9525">
            <a:noFill/>
            <a:miter lim="800000"/>
            <a:headEnd/>
            <a:tailEnd/>
          </a:ln>
        </p:spPr>
        <p:txBody>
          <a:bodyPr lIns="0" tIns="33698" rIns="0" bIns="33698">
            <a:spAutoFit/>
          </a:bodyPr>
          <a:lstStyle/>
          <a:p>
            <a:pPr algn="ctr" defTabSz="673616">
              <a:lnSpc>
                <a:spcPct val="150000"/>
              </a:lnSpc>
            </a:pPr>
            <a:r>
              <a:rPr lang="zh-CN" altLang="en-US" sz="900" b="0">
                <a:solidFill>
                  <a:srgbClr val="5F5F5F"/>
                </a:solidFill>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2"/>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5" dur="500"/>
                                        <p:tgtEl>
                                          <p:spTgt spid="2"/>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2"/>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1" dur="500"/>
                                        <p:tgtEl>
                                          <p:spTgt spid="3"/>
                                        </p:tgtEl>
                                      </p:cBhvr>
                                    </p:animEffect>
                                  </p:childTnLst>
                                </p:cTn>
                              </p:par>
                            </p:childTnLst>
                          </p:cTn>
                        </p:par>
                        <p:par>
                          <p:cTn id="22" fill="hold">
                            <p:stCondLst>
                              <p:cond delay="2000"/>
                            </p:stCondLst>
                            <p:childTnLst>
                              <p:par>
                                <p:cTn id="23" presetID="29"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ppt_x</p:attrName>
                                        </p:attrNameLst>
                                      </p:cBhvr>
                                      <p:tavLst>
                                        <p:tav tm="0">
                                          <p:val>
                                            <p:strVal val="#ppt_x-.2"/>
                                          </p:val>
                                        </p:tav>
                                        <p:tav tm="100000">
                                          <p:val>
                                            <p:strVal val="#ppt_x"/>
                                          </p:val>
                                        </p:tav>
                                      </p:tavLst>
                                    </p:anim>
                                    <p:anim calcmode="lin" valueType="num">
                                      <p:cBhvr>
                                        <p:cTn id="26"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7" dur="500"/>
                                        <p:tgtEl>
                                          <p:spTgt spid="4"/>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ssolve">
                                      <p:cBhvr>
                                        <p:cTn id="31" dur="500"/>
                                        <p:tgtEl>
                                          <p:spTgt spid="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dissolve">
                                      <p:cBhvr>
                                        <p:cTn id="34" dur="500"/>
                                        <p:tgtEl>
                                          <p:spTgt spid="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dissolve">
                                      <p:cBhvr>
                                        <p:cTn id="40" dur="500"/>
                                        <p:tgtEl>
                                          <p:spTgt spid="9"/>
                                        </p:tgtEl>
                                      </p:cBhvr>
                                    </p:animEffect>
                                  </p:childTnLst>
                                </p:cTn>
                              </p:par>
                            </p:childTnLst>
                          </p:cTn>
                        </p:par>
                        <p:par>
                          <p:cTn id="41" fill="hold">
                            <p:stCondLst>
                              <p:cond delay="3000"/>
                            </p:stCondLst>
                            <p:childTnLst>
                              <p:par>
                                <p:cTn id="42" presetID="55"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ppt_w*0.70"/>
                                          </p:val>
                                        </p:tav>
                                        <p:tav tm="100000">
                                          <p:val>
                                            <p:strVal val="#ppt_w"/>
                                          </p:val>
                                        </p:tav>
                                      </p:tavLst>
                                    </p:anim>
                                    <p:anim calcmode="lin" valueType="num">
                                      <p:cBhvr>
                                        <p:cTn id="45" dur="500" fill="hold"/>
                                        <p:tgtEl>
                                          <p:spTgt spid="10"/>
                                        </p:tgtEl>
                                        <p:attrNameLst>
                                          <p:attrName>ppt_h</p:attrName>
                                        </p:attrNameLst>
                                      </p:cBhvr>
                                      <p:tavLst>
                                        <p:tav tm="0">
                                          <p:val>
                                            <p:strVal val="#ppt_h"/>
                                          </p:val>
                                        </p:tav>
                                        <p:tav tm="100000">
                                          <p:val>
                                            <p:strVal val="#ppt_h"/>
                                          </p:val>
                                        </p:tav>
                                      </p:tavLst>
                                    </p:anim>
                                    <p:animEffect transition="in" filter="fade">
                                      <p:cBhvr>
                                        <p:cTn id="46" dur="500"/>
                                        <p:tgtEl>
                                          <p:spTgt spid="10"/>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strVal val="#ppt_w*0.70"/>
                                          </p:val>
                                        </p:tav>
                                        <p:tav tm="100000">
                                          <p:val>
                                            <p:strVal val="#ppt_w"/>
                                          </p:val>
                                        </p:tav>
                                      </p:tavLst>
                                    </p:anim>
                                    <p:anim calcmode="lin" valueType="num">
                                      <p:cBhvr>
                                        <p:cTn id="50" dur="500" fill="hold"/>
                                        <p:tgtEl>
                                          <p:spTgt spid="11"/>
                                        </p:tgtEl>
                                        <p:attrNameLst>
                                          <p:attrName>ppt_h</p:attrName>
                                        </p:attrNameLst>
                                      </p:cBhvr>
                                      <p:tavLst>
                                        <p:tav tm="0">
                                          <p:val>
                                            <p:strVal val="#ppt_h"/>
                                          </p:val>
                                        </p:tav>
                                        <p:tav tm="100000">
                                          <p:val>
                                            <p:strVal val="#ppt_h"/>
                                          </p:val>
                                        </p:tav>
                                      </p:tavLst>
                                    </p:anim>
                                    <p:animEffect transition="in" filter="fade">
                                      <p:cBhvr>
                                        <p:cTn id="51" dur="500"/>
                                        <p:tgtEl>
                                          <p:spTgt spid="11"/>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strVal val="#ppt_w*0.70"/>
                                          </p:val>
                                        </p:tav>
                                        <p:tav tm="100000">
                                          <p:val>
                                            <p:strVal val="#ppt_w"/>
                                          </p:val>
                                        </p:tav>
                                      </p:tavLst>
                                    </p:anim>
                                    <p:anim calcmode="lin" valueType="num">
                                      <p:cBhvr>
                                        <p:cTn id="55" dur="500" fill="hold"/>
                                        <p:tgtEl>
                                          <p:spTgt spid="12"/>
                                        </p:tgtEl>
                                        <p:attrNameLst>
                                          <p:attrName>ppt_h</p:attrName>
                                        </p:attrNameLst>
                                      </p:cBhvr>
                                      <p:tavLst>
                                        <p:tav tm="0">
                                          <p:val>
                                            <p:strVal val="#ppt_h"/>
                                          </p:val>
                                        </p:tav>
                                        <p:tav tm="100000">
                                          <p:val>
                                            <p:strVal val="#ppt_h"/>
                                          </p:val>
                                        </p:tav>
                                      </p:tavLst>
                                    </p:anim>
                                    <p:animEffect transition="in" filter="fade">
                                      <p:cBhvr>
                                        <p:cTn id="56" dur="500"/>
                                        <p:tgtEl>
                                          <p:spTgt spid="12"/>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strVal val="#ppt_w*0.70"/>
                                          </p:val>
                                        </p:tav>
                                        <p:tav tm="100000">
                                          <p:val>
                                            <p:strVal val="#ppt_w"/>
                                          </p:val>
                                        </p:tav>
                                      </p:tavLst>
                                    </p:anim>
                                    <p:anim calcmode="lin" valueType="num">
                                      <p:cBhvr>
                                        <p:cTn id="60" dur="500" fill="hold"/>
                                        <p:tgtEl>
                                          <p:spTgt spid="13"/>
                                        </p:tgtEl>
                                        <p:attrNameLst>
                                          <p:attrName>ppt_h</p:attrName>
                                        </p:attrNameLst>
                                      </p:cBhvr>
                                      <p:tavLst>
                                        <p:tav tm="0">
                                          <p:val>
                                            <p:strVal val="#ppt_h"/>
                                          </p:val>
                                        </p:tav>
                                        <p:tav tm="100000">
                                          <p:val>
                                            <p:strVal val="#ppt_h"/>
                                          </p:val>
                                        </p:tav>
                                      </p:tavLst>
                                    </p:anim>
                                    <p:animEffect transition="in" filter="fade">
                                      <p:cBhvr>
                                        <p:cTn id="61" dur="500"/>
                                        <p:tgtEl>
                                          <p:spTgt spid="13"/>
                                        </p:tgtEl>
                                      </p:cBhvr>
                                    </p:animEffect>
                                  </p:childTnLst>
                                </p:cTn>
                              </p:par>
                            </p:childTnLst>
                          </p:cTn>
                        </p:par>
                        <p:par>
                          <p:cTn id="62" fill="hold">
                            <p:stCondLst>
                              <p:cond delay="3500"/>
                            </p:stCondLst>
                            <p:childTnLst>
                              <p:par>
                                <p:cTn id="63" presetID="9"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dissolve">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629080" y="2954257"/>
            <a:ext cx="461521" cy="942281"/>
          </a:xfrm>
          <a:prstGeom prst="rect">
            <a:avLst/>
          </a:prstGeom>
          <a:solidFill>
            <a:srgbClr val="19B39B"/>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3" name="矩形 2"/>
          <p:cNvSpPr>
            <a:spLocks noChangeArrowheads="1"/>
          </p:cNvSpPr>
          <p:nvPr/>
        </p:nvSpPr>
        <p:spPr bwMode="auto">
          <a:xfrm>
            <a:off x="1291965" y="2730540"/>
            <a:ext cx="460051" cy="1165998"/>
          </a:xfrm>
          <a:prstGeom prst="rect">
            <a:avLst/>
          </a:prstGeom>
          <a:solidFill>
            <a:srgbClr val="FDC100"/>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4" name="矩形 3"/>
          <p:cNvSpPr>
            <a:spLocks noChangeArrowheads="1"/>
          </p:cNvSpPr>
          <p:nvPr/>
        </p:nvSpPr>
        <p:spPr bwMode="auto">
          <a:xfrm>
            <a:off x="1953380" y="2795729"/>
            <a:ext cx="461521" cy="1100809"/>
          </a:xfrm>
          <a:prstGeom prst="rect">
            <a:avLst/>
          </a:prstGeom>
          <a:solidFill>
            <a:srgbClr val="19B39B"/>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5" name="矩形 4"/>
          <p:cNvSpPr>
            <a:spLocks noChangeArrowheads="1"/>
          </p:cNvSpPr>
          <p:nvPr/>
        </p:nvSpPr>
        <p:spPr bwMode="auto">
          <a:xfrm>
            <a:off x="2614795" y="3140936"/>
            <a:ext cx="461521" cy="755602"/>
          </a:xfrm>
          <a:prstGeom prst="rect">
            <a:avLst/>
          </a:prstGeom>
          <a:solidFill>
            <a:srgbClr val="FDC100"/>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6" name="矩形 5"/>
          <p:cNvSpPr>
            <a:spLocks noChangeArrowheads="1"/>
          </p:cNvSpPr>
          <p:nvPr/>
        </p:nvSpPr>
        <p:spPr bwMode="auto">
          <a:xfrm>
            <a:off x="3277680" y="2572012"/>
            <a:ext cx="460051" cy="1324527"/>
          </a:xfrm>
          <a:prstGeom prst="rect">
            <a:avLst/>
          </a:prstGeom>
          <a:solidFill>
            <a:srgbClr val="19B39B"/>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7" name="矩形 6"/>
          <p:cNvSpPr>
            <a:spLocks noChangeArrowheads="1"/>
          </p:cNvSpPr>
          <p:nvPr/>
        </p:nvSpPr>
        <p:spPr bwMode="auto">
          <a:xfrm>
            <a:off x="3939095" y="2506823"/>
            <a:ext cx="460051" cy="1389716"/>
          </a:xfrm>
          <a:prstGeom prst="rect">
            <a:avLst/>
          </a:prstGeom>
          <a:solidFill>
            <a:srgbClr val="FDC100"/>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8" name="矩形 7"/>
          <p:cNvSpPr>
            <a:spLocks noChangeArrowheads="1"/>
          </p:cNvSpPr>
          <p:nvPr/>
        </p:nvSpPr>
        <p:spPr bwMode="auto">
          <a:xfrm>
            <a:off x="4601980" y="2795729"/>
            <a:ext cx="460051" cy="1100809"/>
          </a:xfrm>
          <a:prstGeom prst="rect">
            <a:avLst/>
          </a:prstGeom>
          <a:solidFill>
            <a:srgbClr val="19B39B"/>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9" name="矩形 8"/>
          <p:cNvSpPr>
            <a:spLocks noChangeArrowheads="1"/>
          </p:cNvSpPr>
          <p:nvPr/>
        </p:nvSpPr>
        <p:spPr bwMode="auto">
          <a:xfrm>
            <a:off x="5263395" y="2954257"/>
            <a:ext cx="460051" cy="942281"/>
          </a:xfrm>
          <a:prstGeom prst="rect">
            <a:avLst/>
          </a:prstGeom>
          <a:solidFill>
            <a:srgbClr val="FDC100"/>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10" name="矩形 9"/>
          <p:cNvSpPr>
            <a:spLocks noChangeArrowheads="1"/>
          </p:cNvSpPr>
          <p:nvPr/>
        </p:nvSpPr>
        <p:spPr bwMode="auto">
          <a:xfrm>
            <a:off x="5924811" y="2730540"/>
            <a:ext cx="461521" cy="1165998"/>
          </a:xfrm>
          <a:prstGeom prst="rect">
            <a:avLst/>
          </a:prstGeom>
          <a:solidFill>
            <a:srgbClr val="19B39B"/>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11" name="矩形 10"/>
          <p:cNvSpPr>
            <a:spLocks noChangeArrowheads="1"/>
          </p:cNvSpPr>
          <p:nvPr/>
        </p:nvSpPr>
        <p:spPr bwMode="auto">
          <a:xfrm>
            <a:off x="6586226" y="2049016"/>
            <a:ext cx="461521" cy="1847522"/>
          </a:xfrm>
          <a:prstGeom prst="rect">
            <a:avLst/>
          </a:prstGeom>
          <a:solidFill>
            <a:srgbClr val="FDC100"/>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12" name="矩形 11"/>
          <p:cNvSpPr>
            <a:spLocks noChangeArrowheads="1"/>
          </p:cNvSpPr>
          <p:nvPr/>
        </p:nvSpPr>
        <p:spPr bwMode="auto">
          <a:xfrm>
            <a:off x="7249110" y="2291994"/>
            <a:ext cx="460051" cy="1604544"/>
          </a:xfrm>
          <a:prstGeom prst="rect">
            <a:avLst/>
          </a:prstGeom>
          <a:solidFill>
            <a:srgbClr val="19B39B"/>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13" name="矩形 12"/>
          <p:cNvSpPr>
            <a:spLocks noChangeArrowheads="1"/>
          </p:cNvSpPr>
          <p:nvPr/>
        </p:nvSpPr>
        <p:spPr bwMode="auto">
          <a:xfrm>
            <a:off x="7910525" y="2506823"/>
            <a:ext cx="461521" cy="1389716"/>
          </a:xfrm>
          <a:prstGeom prst="rect">
            <a:avLst/>
          </a:prstGeom>
          <a:solidFill>
            <a:srgbClr val="FDC100"/>
          </a:solidFill>
          <a:ln w="12700" algn="ctr">
            <a:noFill/>
            <a:miter lim="800000"/>
            <a:headEnd/>
            <a:tailEnd/>
          </a:ln>
        </p:spPr>
        <p:txBody>
          <a:bodyPr lIns="0" tIns="53067" rIns="0" bIns="33698"/>
          <a:lstStyle/>
          <a:p>
            <a:pPr algn="ctr" defTabSz="673616"/>
            <a:r>
              <a:rPr lang="en-US" altLang="zh-CN" sz="900" b="0">
                <a:solidFill>
                  <a:srgbClr val="FFFFFF"/>
                </a:solidFill>
                <a:latin typeface="Calibri" pitchFamily="34" charset="0"/>
              </a:rPr>
              <a:t>000T</a:t>
            </a:r>
            <a:endParaRPr lang="zh-CN" altLang="en-US" sz="900" b="0">
              <a:solidFill>
                <a:srgbClr val="FFFFFF"/>
              </a:solidFill>
              <a:latin typeface="Calibri" pitchFamily="34" charset="0"/>
            </a:endParaRPr>
          </a:p>
        </p:txBody>
      </p:sp>
      <p:sp>
        <p:nvSpPr>
          <p:cNvPr id="14" name="矩形 13"/>
          <p:cNvSpPr>
            <a:spLocks noChangeArrowheads="1"/>
          </p:cNvSpPr>
          <p:nvPr/>
        </p:nvSpPr>
        <p:spPr bwMode="auto">
          <a:xfrm>
            <a:off x="0" y="3896539"/>
            <a:ext cx="9001125" cy="69634"/>
          </a:xfrm>
          <a:prstGeom prst="rect">
            <a:avLst/>
          </a:prstGeom>
          <a:solidFill>
            <a:srgbClr val="19B39B"/>
          </a:solidFill>
          <a:ln w="12700" algn="ctr">
            <a:noFill/>
            <a:miter lim="800000"/>
            <a:headEnd/>
            <a:tailEnd/>
          </a:ln>
        </p:spPr>
        <p:txBody>
          <a:bodyPr lIns="67395" tIns="33698" rIns="67395" bIns="33698" anchor="ctr"/>
          <a:lstStyle/>
          <a:p>
            <a:pPr algn="ctr" defTabSz="673616"/>
            <a:endParaRPr lang="zh-CN" altLang="en-US" sz="900" b="0">
              <a:solidFill>
                <a:srgbClr val="FFFFFF"/>
              </a:solidFill>
              <a:latin typeface="Calibri" pitchFamily="34" charset="0"/>
            </a:endParaRPr>
          </a:p>
        </p:txBody>
      </p:sp>
      <p:sp>
        <p:nvSpPr>
          <p:cNvPr id="15" name="文本框 14"/>
          <p:cNvSpPr txBox="1">
            <a:spLocks noChangeArrowheads="1"/>
          </p:cNvSpPr>
          <p:nvPr/>
        </p:nvSpPr>
        <p:spPr bwMode="auto">
          <a:xfrm>
            <a:off x="1115588" y="4176556"/>
            <a:ext cx="6769951" cy="494846"/>
          </a:xfrm>
          <a:prstGeom prst="rect">
            <a:avLst/>
          </a:prstGeom>
          <a:noFill/>
          <a:ln w="9525">
            <a:noFill/>
            <a:miter lim="800000"/>
            <a:headEnd/>
            <a:tailEnd/>
          </a:ln>
        </p:spPr>
        <p:txBody>
          <a:bodyPr lIns="0" tIns="33698" rIns="0" bIns="33698">
            <a:spAutoFit/>
          </a:bodyPr>
          <a:lstStyle/>
          <a:p>
            <a:pPr algn="ctr" defTabSz="673616">
              <a:lnSpc>
                <a:spcPct val="150000"/>
              </a:lnSpc>
            </a:pPr>
            <a:r>
              <a:rPr lang="zh-CN" altLang="en-US" sz="900" b="0">
                <a:solidFill>
                  <a:srgbClr val="808080"/>
                </a:solidFill>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grpSp>
        <p:nvGrpSpPr>
          <p:cNvPr id="16" name="组合 15"/>
          <p:cNvGrpSpPr>
            <a:grpSpLocks/>
          </p:cNvGrpSpPr>
          <p:nvPr/>
        </p:nvGrpSpPr>
        <p:grpSpPr bwMode="auto">
          <a:xfrm>
            <a:off x="645248" y="1120069"/>
            <a:ext cx="2113589" cy="699176"/>
            <a:chOff x="4006936" y="791417"/>
            <a:chExt cx="2148546" cy="713080"/>
          </a:xfrm>
        </p:grpSpPr>
        <p:sp>
          <p:nvSpPr>
            <p:cNvPr id="17" name="TextBox 81"/>
            <p:cNvSpPr txBox="1">
              <a:spLocks noChangeArrowheads="1"/>
            </p:cNvSpPr>
            <p:nvPr/>
          </p:nvSpPr>
          <p:spPr bwMode="auto">
            <a:xfrm>
              <a:off x="4006936" y="791417"/>
              <a:ext cx="2148546" cy="230833"/>
            </a:xfrm>
            <a:prstGeom prst="rect">
              <a:avLst/>
            </a:prstGeom>
            <a:noFill/>
            <a:ln w="9525">
              <a:noFill/>
              <a:miter lim="800000"/>
              <a:headEnd/>
              <a:tailEnd/>
            </a:ln>
          </p:spPr>
          <p:txBody>
            <a:bodyPr lIns="72585" tIns="36293" rIns="72585" bIns="36293">
              <a:spAutoFit/>
            </a:bodyPr>
            <a:lstStyle/>
            <a:p>
              <a:pPr defTabSz="673616"/>
              <a:r>
                <a:rPr lang="zh-CN" altLang="en-US" sz="1000">
                  <a:solidFill>
                    <a:srgbClr val="808080"/>
                  </a:solidFill>
                  <a:latin typeface="微软雅黑" pitchFamily="34" charset="-122"/>
                </a:rPr>
                <a:t>请在此处添加标题内容</a:t>
              </a:r>
            </a:p>
          </p:txBody>
        </p:sp>
        <p:sp>
          <p:nvSpPr>
            <p:cNvPr id="18" name="TextBox 82"/>
            <p:cNvSpPr txBox="1">
              <a:spLocks noChangeArrowheads="1"/>
            </p:cNvSpPr>
            <p:nvPr/>
          </p:nvSpPr>
          <p:spPr bwMode="auto">
            <a:xfrm>
              <a:off x="4086124" y="1005984"/>
              <a:ext cx="2069358" cy="498513"/>
            </a:xfrm>
            <a:prstGeom prst="rect">
              <a:avLst/>
            </a:prstGeom>
            <a:noFill/>
            <a:ln w="9525">
              <a:noFill/>
              <a:miter lim="800000"/>
              <a:headEnd/>
              <a:tailEnd/>
            </a:ln>
          </p:spPr>
          <p:txBody>
            <a:bodyPr lIns="0" tIns="36293" rIns="0" bIns="36293">
              <a:spAutoFit/>
            </a:bodyPr>
            <a:lstStyle/>
            <a:p>
              <a:pPr algn="just" defTabSz="673616">
                <a:lnSpc>
                  <a:spcPct val="150000"/>
                </a:lnSpc>
              </a:pPr>
              <a:r>
                <a:rPr lang="zh-CN" altLang="en-US" sz="900" b="0">
                  <a:solidFill>
                    <a:srgbClr val="808080"/>
                  </a:solidFill>
                  <a:latin typeface="微软雅黑" pitchFamily="34" charset="-122"/>
                </a:rPr>
                <a:t>在此添加正文并根据需要调整字体大小，建议采用</a:t>
              </a:r>
              <a:r>
                <a:rPr lang="en-US" altLang="zh-CN" sz="900" b="0">
                  <a:solidFill>
                    <a:srgbClr val="808080"/>
                  </a:solidFill>
                  <a:latin typeface="微软雅黑" pitchFamily="34" charset="-122"/>
                </a:rPr>
                <a:t>1.5</a:t>
              </a:r>
              <a:r>
                <a:rPr lang="zh-CN" altLang="en-US" sz="900" b="0">
                  <a:solidFill>
                    <a:srgbClr val="808080"/>
                  </a:solidFill>
                  <a:latin typeface="微软雅黑" pitchFamily="34" charset="-122"/>
                </a:rPr>
                <a:t>倍行距和两端对齐方式。</a:t>
              </a:r>
            </a:p>
          </p:txBody>
        </p:sp>
      </p:grpSp>
      <p:grpSp>
        <p:nvGrpSpPr>
          <p:cNvPr id="19" name="组合 18"/>
          <p:cNvGrpSpPr>
            <a:grpSpLocks/>
          </p:cNvGrpSpPr>
          <p:nvPr/>
        </p:nvGrpSpPr>
        <p:grpSpPr bwMode="auto">
          <a:xfrm>
            <a:off x="2946972" y="1120069"/>
            <a:ext cx="2115058" cy="699176"/>
            <a:chOff x="4006936" y="791417"/>
            <a:chExt cx="2148546" cy="713080"/>
          </a:xfrm>
        </p:grpSpPr>
        <p:sp>
          <p:nvSpPr>
            <p:cNvPr id="20" name="TextBox 81"/>
            <p:cNvSpPr txBox="1">
              <a:spLocks noChangeArrowheads="1"/>
            </p:cNvSpPr>
            <p:nvPr/>
          </p:nvSpPr>
          <p:spPr bwMode="auto">
            <a:xfrm>
              <a:off x="4006936" y="791417"/>
              <a:ext cx="2148546" cy="247396"/>
            </a:xfrm>
            <a:prstGeom prst="rect">
              <a:avLst/>
            </a:prstGeom>
            <a:noFill/>
            <a:ln w="9525">
              <a:noFill/>
              <a:miter lim="800000"/>
              <a:headEnd/>
              <a:tailEnd/>
            </a:ln>
          </p:spPr>
          <p:txBody>
            <a:bodyPr lIns="72585" tIns="36293" rIns="72585" bIns="36293">
              <a:spAutoFit/>
            </a:bodyPr>
            <a:lstStyle/>
            <a:p>
              <a:pPr defTabSz="673616"/>
              <a:r>
                <a:rPr lang="zh-CN" altLang="en-US" sz="1100">
                  <a:solidFill>
                    <a:srgbClr val="808080"/>
                  </a:solidFill>
                </a:rPr>
                <a:t>请在此处添加标题内容</a:t>
              </a:r>
            </a:p>
          </p:txBody>
        </p:sp>
        <p:sp>
          <p:nvSpPr>
            <p:cNvPr id="21" name="TextBox 82"/>
            <p:cNvSpPr txBox="1">
              <a:spLocks noChangeArrowheads="1"/>
            </p:cNvSpPr>
            <p:nvPr/>
          </p:nvSpPr>
          <p:spPr bwMode="auto">
            <a:xfrm>
              <a:off x="4087562" y="1005984"/>
              <a:ext cx="2067920" cy="498513"/>
            </a:xfrm>
            <a:prstGeom prst="rect">
              <a:avLst/>
            </a:prstGeom>
            <a:noFill/>
            <a:ln w="9525">
              <a:noFill/>
              <a:miter lim="800000"/>
              <a:headEnd/>
              <a:tailEnd/>
            </a:ln>
          </p:spPr>
          <p:txBody>
            <a:bodyPr lIns="0" tIns="36293" rIns="0" bIns="36293">
              <a:spAutoFit/>
            </a:bodyPr>
            <a:lstStyle/>
            <a:p>
              <a:pPr algn="just" defTabSz="673616">
                <a:lnSpc>
                  <a:spcPct val="150000"/>
                </a:lnSpc>
              </a:pPr>
              <a:r>
                <a:rPr lang="zh-CN" altLang="en-US" sz="900" b="0">
                  <a:solidFill>
                    <a:srgbClr val="808080"/>
                  </a:solidFill>
                  <a:latin typeface="微软雅黑" pitchFamily="34" charset="-122"/>
                </a:rPr>
                <a:t>在此添加正文并根据需要调整字体大小，建议采用</a:t>
              </a:r>
              <a:r>
                <a:rPr lang="en-US" altLang="zh-CN" sz="900" b="0">
                  <a:solidFill>
                    <a:srgbClr val="808080"/>
                  </a:solidFill>
                  <a:latin typeface="微软雅黑" pitchFamily="34" charset="-122"/>
                </a:rPr>
                <a:t>1.5</a:t>
              </a:r>
              <a:r>
                <a:rPr lang="zh-CN" altLang="en-US" sz="900" b="0">
                  <a:solidFill>
                    <a:srgbClr val="808080"/>
                  </a:solidFill>
                  <a:latin typeface="微软雅黑" pitchFamily="34" charset="-122"/>
                </a:rPr>
                <a:t>倍行距和两端对齐方式。</a:t>
              </a:r>
            </a:p>
          </p:txBody>
        </p:sp>
      </p:grpSp>
      <p:sp>
        <p:nvSpPr>
          <p:cNvPr id="22" name="AutoShape 23"/>
          <p:cNvSpPr>
            <a:spLocks noChangeArrowheads="1"/>
          </p:cNvSpPr>
          <p:nvPr/>
        </p:nvSpPr>
        <p:spPr bwMode="auto">
          <a:xfrm>
            <a:off x="6700871" y="1243040"/>
            <a:ext cx="599683" cy="537811"/>
          </a:xfrm>
          <a:prstGeom prst="wedgeEllipseCallout">
            <a:avLst>
              <a:gd name="adj1" fmla="val -43750"/>
              <a:gd name="adj2" fmla="val 70000"/>
            </a:avLst>
          </a:prstGeom>
          <a:solidFill>
            <a:srgbClr val="19B39B"/>
          </a:solidFill>
          <a:ln w="9525">
            <a:solidFill>
              <a:srgbClr val="FDC100"/>
            </a:solidFill>
            <a:miter lim="800000"/>
            <a:headEnd/>
            <a:tailEnd/>
          </a:ln>
        </p:spPr>
        <p:txBody>
          <a:bodyPr lIns="84902" tIns="42451" rIns="84902" bIns="42451"/>
          <a:lstStyle/>
          <a:p>
            <a:pPr algn="ctr" defTabSz="849020"/>
            <a:r>
              <a:rPr lang="zh-CN" altLang="en-US" sz="700" b="0"/>
              <a:t>添加标题内容</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500"/>
                                        <p:tgtEl>
                                          <p:spTgt spid="9"/>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childTnLst>
                          </p:cTn>
                        </p:par>
                        <p:par>
                          <p:cTn id="53" fill="hold">
                            <p:stCondLst>
                              <p:cond delay="2000"/>
                            </p:stCondLst>
                            <p:childTnLst>
                              <p:par>
                                <p:cTn id="54" presetID="22" presetClass="entr" presetSubtype="4"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down)">
                                      <p:cBhvr>
                                        <p:cTn id="56" dur="500"/>
                                        <p:tgtEl>
                                          <p:spTgt spid="22"/>
                                        </p:tgtEl>
                                      </p:cBhvr>
                                    </p:animEffect>
                                  </p:childTnLst>
                                </p:cTn>
                              </p:par>
                            </p:childTnLst>
                          </p:cTn>
                        </p:par>
                        <p:par>
                          <p:cTn id="57" fill="hold">
                            <p:stCondLst>
                              <p:cond delay="2500"/>
                            </p:stCondLst>
                            <p:childTnLst>
                              <p:par>
                                <p:cTn id="58" presetID="47"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1000"/>
                                        <p:tgtEl>
                                          <p:spTgt spid="15"/>
                                        </p:tgtEl>
                                      </p:cBhvr>
                                    </p:animEffect>
                                    <p:anim calcmode="lin" valueType="num">
                                      <p:cBhvr>
                                        <p:cTn id="61" dur="1000" fill="hold"/>
                                        <p:tgtEl>
                                          <p:spTgt spid="15"/>
                                        </p:tgtEl>
                                        <p:attrNameLst>
                                          <p:attrName>ppt_x</p:attrName>
                                        </p:attrNameLst>
                                      </p:cBhvr>
                                      <p:tavLst>
                                        <p:tav tm="0">
                                          <p:val>
                                            <p:strVal val="#ppt_x"/>
                                          </p:val>
                                        </p:tav>
                                        <p:tav tm="100000">
                                          <p:val>
                                            <p:strVal val="#ppt_x"/>
                                          </p:val>
                                        </p:tav>
                                      </p:tavLst>
                                    </p:anim>
                                    <p:anim calcmode="lin" valueType="num">
                                      <p:cBhvr>
                                        <p:cTn id="6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9"/>
          <p:cNvGrpSpPr>
            <a:grpSpLocks/>
          </p:cNvGrpSpPr>
          <p:nvPr/>
        </p:nvGrpSpPr>
        <p:grpSpPr bwMode="auto">
          <a:xfrm>
            <a:off x="1500678" y="983766"/>
            <a:ext cx="5134051" cy="3820978"/>
            <a:chOff x="721" y="537"/>
            <a:chExt cx="3871" cy="2418"/>
          </a:xfrm>
          <a:solidFill>
            <a:srgbClr val="19B39B"/>
          </a:solidFill>
        </p:grpSpPr>
        <p:grpSp>
          <p:nvGrpSpPr>
            <p:cNvPr id="3" name="Group 53"/>
            <p:cNvGrpSpPr>
              <a:grpSpLocks/>
            </p:cNvGrpSpPr>
            <p:nvPr/>
          </p:nvGrpSpPr>
          <p:grpSpPr bwMode="auto">
            <a:xfrm>
              <a:off x="2268" y="1579"/>
              <a:ext cx="1782" cy="844"/>
              <a:chOff x="2268" y="1579"/>
              <a:chExt cx="1782" cy="844"/>
            </a:xfrm>
            <a:grpFill/>
          </p:grpSpPr>
          <p:sp>
            <p:nvSpPr>
              <p:cNvPr id="45" name="Freeform 14"/>
              <p:cNvSpPr>
                <a:spLocks/>
              </p:cNvSpPr>
              <p:nvPr/>
            </p:nvSpPr>
            <p:spPr bwMode="auto">
              <a:xfrm>
                <a:off x="2268" y="1858"/>
                <a:ext cx="753" cy="565"/>
              </a:xfrm>
              <a:custGeom>
                <a:avLst/>
                <a:gdLst>
                  <a:gd name="T0" fmla="*/ 0 w 2963"/>
                  <a:gd name="T1" fmla="*/ 0 h 3007"/>
                  <a:gd name="T2" fmla="*/ 0 w 2963"/>
                  <a:gd name="T3" fmla="*/ 0 h 3007"/>
                  <a:gd name="T4" fmla="*/ 0 w 2963"/>
                  <a:gd name="T5" fmla="*/ 0 h 3007"/>
                  <a:gd name="T6" fmla="*/ 0 w 2963"/>
                  <a:gd name="T7" fmla="*/ 0 h 3007"/>
                  <a:gd name="T8" fmla="*/ 0 w 2963"/>
                  <a:gd name="T9" fmla="*/ 0 h 3007"/>
                  <a:gd name="T10" fmla="*/ 0 w 2963"/>
                  <a:gd name="T11" fmla="*/ 0 h 3007"/>
                  <a:gd name="T12" fmla="*/ 0 w 2963"/>
                  <a:gd name="T13" fmla="*/ 0 h 3007"/>
                  <a:gd name="T14" fmla="*/ 0 w 2963"/>
                  <a:gd name="T15" fmla="*/ 0 h 3007"/>
                  <a:gd name="T16" fmla="*/ 0 w 2963"/>
                  <a:gd name="T17" fmla="*/ 0 h 3007"/>
                  <a:gd name="T18" fmla="*/ 0 w 2963"/>
                  <a:gd name="T19" fmla="*/ 0 h 3007"/>
                  <a:gd name="T20" fmla="*/ 0 w 2963"/>
                  <a:gd name="T21" fmla="*/ 0 h 3007"/>
                  <a:gd name="T22" fmla="*/ 0 w 2963"/>
                  <a:gd name="T23" fmla="*/ 0 h 3007"/>
                  <a:gd name="T24" fmla="*/ 0 w 2963"/>
                  <a:gd name="T25" fmla="*/ 0 h 3007"/>
                  <a:gd name="T26" fmla="*/ 0 w 2963"/>
                  <a:gd name="T27" fmla="*/ 0 h 3007"/>
                  <a:gd name="T28" fmla="*/ 0 w 2963"/>
                  <a:gd name="T29" fmla="*/ 0 h 3007"/>
                  <a:gd name="T30" fmla="*/ 0 w 2963"/>
                  <a:gd name="T31" fmla="*/ 0 h 3007"/>
                  <a:gd name="T32" fmla="*/ 0 w 2963"/>
                  <a:gd name="T33" fmla="*/ 0 h 3007"/>
                  <a:gd name="T34" fmla="*/ 0 w 2963"/>
                  <a:gd name="T35" fmla="*/ 0 h 3007"/>
                  <a:gd name="T36" fmla="*/ 0 w 2963"/>
                  <a:gd name="T37" fmla="*/ 0 h 3007"/>
                  <a:gd name="T38" fmla="*/ 0 w 2963"/>
                  <a:gd name="T39" fmla="*/ 0 h 3007"/>
                  <a:gd name="T40" fmla="*/ 0 w 2963"/>
                  <a:gd name="T41" fmla="*/ 0 h 3007"/>
                  <a:gd name="T42" fmla="*/ 0 w 2963"/>
                  <a:gd name="T43" fmla="*/ 0 h 3007"/>
                  <a:gd name="T44" fmla="*/ 0 w 2963"/>
                  <a:gd name="T45" fmla="*/ 0 h 3007"/>
                  <a:gd name="T46" fmla="*/ 0 w 2963"/>
                  <a:gd name="T47" fmla="*/ 0 h 3007"/>
                  <a:gd name="T48" fmla="*/ 0 w 2963"/>
                  <a:gd name="T49" fmla="*/ 0 h 3007"/>
                  <a:gd name="T50" fmla="*/ 0 w 2963"/>
                  <a:gd name="T51" fmla="*/ 0 h 3007"/>
                  <a:gd name="T52" fmla="*/ 0 w 2963"/>
                  <a:gd name="T53" fmla="*/ 0 h 3007"/>
                  <a:gd name="T54" fmla="*/ 0 w 2963"/>
                  <a:gd name="T55" fmla="*/ 0 h 3007"/>
                  <a:gd name="T56" fmla="*/ 0 w 2963"/>
                  <a:gd name="T57" fmla="*/ 0 h 3007"/>
                  <a:gd name="T58" fmla="*/ 0 w 2963"/>
                  <a:gd name="T59" fmla="*/ 0 h 3007"/>
                  <a:gd name="T60" fmla="*/ 0 w 2963"/>
                  <a:gd name="T61" fmla="*/ 0 h 3007"/>
                  <a:gd name="T62" fmla="*/ 0 w 2963"/>
                  <a:gd name="T63" fmla="*/ 0 h 3007"/>
                  <a:gd name="T64" fmla="*/ 0 w 2963"/>
                  <a:gd name="T65" fmla="*/ 0 h 3007"/>
                  <a:gd name="T66" fmla="*/ 0 w 2963"/>
                  <a:gd name="T67" fmla="*/ 0 h 3007"/>
                  <a:gd name="T68" fmla="*/ 0 w 2963"/>
                  <a:gd name="T69" fmla="*/ 0 h 3007"/>
                  <a:gd name="T70" fmla="*/ 0 w 2963"/>
                  <a:gd name="T71" fmla="*/ 0 h 3007"/>
                  <a:gd name="T72" fmla="*/ 0 w 2963"/>
                  <a:gd name="T73" fmla="*/ 0 h 3007"/>
                  <a:gd name="T74" fmla="*/ 0 w 2963"/>
                  <a:gd name="T75" fmla="*/ 0 h 3007"/>
                  <a:gd name="T76" fmla="*/ 0 w 2963"/>
                  <a:gd name="T77" fmla="*/ 0 h 3007"/>
                  <a:gd name="T78" fmla="*/ 0 w 2963"/>
                  <a:gd name="T79" fmla="*/ 0 h 3007"/>
                  <a:gd name="T80" fmla="*/ 0 w 2963"/>
                  <a:gd name="T81" fmla="*/ 0 h 3007"/>
                  <a:gd name="T82" fmla="*/ 0 w 2963"/>
                  <a:gd name="T83" fmla="*/ 0 h 3007"/>
                  <a:gd name="T84" fmla="*/ 0 w 2963"/>
                  <a:gd name="T85" fmla="*/ 0 h 3007"/>
                  <a:gd name="T86" fmla="*/ 0 w 2963"/>
                  <a:gd name="T87" fmla="*/ 0 h 3007"/>
                  <a:gd name="T88" fmla="*/ 0 w 2963"/>
                  <a:gd name="T89" fmla="*/ 0 h 3007"/>
                  <a:gd name="T90" fmla="*/ 0 w 2963"/>
                  <a:gd name="T91" fmla="*/ 0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963"/>
                  <a:gd name="T139" fmla="*/ 0 h 3007"/>
                  <a:gd name="T140" fmla="*/ 2963 w 2963"/>
                  <a:gd name="T141" fmla="*/ 3007 h 30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rgbClr val="FDC100"/>
              </a:solidFill>
              <a:ln w="8" cap="flat">
                <a:solidFill>
                  <a:srgbClr val="FFFFFF"/>
                </a:solidFill>
                <a:prstDash val="solid"/>
                <a:miter lim="800000"/>
                <a:headEnd/>
                <a:tailEnd/>
              </a:ln>
            </p:spPr>
            <p:txBody>
              <a:bodyPr/>
              <a:lstStyle/>
              <a:p>
                <a:endParaRPr lang="zh-CN" altLang="en-US"/>
              </a:p>
            </p:txBody>
          </p:sp>
          <p:sp>
            <p:nvSpPr>
              <p:cNvPr id="46" name="Freeform 25"/>
              <p:cNvSpPr>
                <a:spLocks/>
              </p:cNvSpPr>
              <p:nvPr/>
            </p:nvSpPr>
            <p:spPr bwMode="auto">
              <a:xfrm>
                <a:off x="3555" y="1579"/>
                <a:ext cx="495" cy="250"/>
              </a:xfrm>
              <a:custGeom>
                <a:avLst/>
                <a:gdLst>
                  <a:gd name="T0" fmla="*/ 0 w 1952"/>
                  <a:gd name="T1" fmla="*/ 0 h 1326"/>
                  <a:gd name="T2" fmla="*/ 0 w 1952"/>
                  <a:gd name="T3" fmla="*/ 0 h 1326"/>
                  <a:gd name="T4" fmla="*/ 0 w 1952"/>
                  <a:gd name="T5" fmla="*/ 0 h 1326"/>
                  <a:gd name="T6" fmla="*/ 0 w 1952"/>
                  <a:gd name="T7" fmla="*/ 0 h 1326"/>
                  <a:gd name="T8" fmla="*/ 0 w 1952"/>
                  <a:gd name="T9" fmla="*/ 0 h 1326"/>
                  <a:gd name="T10" fmla="*/ 0 w 1952"/>
                  <a:gd name="T11" fmla="*/ 0 h 1326"/>
                  <a:gd name="T12" fmla="*/ 0 w 1952"/>
                  <a:gd name="T13" fmla="*/ 0 h 1326"/>
                  <a:gd name="T14" fmla="*/ 0 w 1952"/>
                  <a:gd name="T15" fmla="*/ 0 h 1326"/>
                  <a:gd name="T16" fmla="*/ 0 w 1952"/>
                  <a:gd name="T17" fmla="*/ 0 h 1326"/>
                  <a:gd name="T18" fmla="*/ 0 w 1952"/>
                  <a:gd name="T19" fmla="*/ 0 h 1326"/>
                  <a:gd name="T20" fmla="*/ 0 w 1952"/>
                  <a:gd name="T21" fmla="*/ 0 h 1326"/>
                  <a:gd name="T22" fmla="*/ 0 w 1952"/>
                  <a:gd name="T23" fmla="*/ 0 h 1326"/>
                  <a:gd name="T24" fmla="*/ 0 w 1952"/>
                  <a:gd name="T25" fmla="*/ 0 h 1326"/>
                  <a:gd name="T26" fmla="*/ 0 w 1952"/>
                  <a:gd name="T27" fmla="*/ 0 h 1326"/>
                  <a:gd name="T28" fmla="*/ 0 w 1952"/>
                  <a:gd name="T29" fmla="*/ 0 h 1326"/>
                  <a:gd name="T30" fmla="*/ 0 w 1952"/>
                  <a:gd name="T31" fmla="*/ 0 h 1326"/>
                  <a:gd name="T32" fmla="*/ 0 w 1952"/>
                  <a:gd name="T33" fmla="*/ 0 h 1326"/>
                  <a:gd name="T34" fmla="*/ 0 w 1952"/>
                  <a:gd name="T35" fmla="*/ 0 h 1326"/>
                  <a:gd name="T36" fmla="*/ 0 w 1952"/>
                  <a:gd name="T37" fmla="*/ 0 h 1326"/>
                  <a:gd name="T38" fmla="*/ 0 w 1952"/>
                  <a:gd name="T39" fmla="*/ 0 h 1326"/>
                  <a:gd name="T40" fmla="*/ 0 w 1952"/>
                  <a:gd name="T41" fmla="*/ 0 h 1326"/>
                  <a:gd name="T42" fmla="*/ 0 w 1952"/>
                  <a:gd name="T43" fmla="*/ 0 h 1326"/>
                  <a:gd name="T44" fmla="*/ 0 w 1952"/>
                  <a:gd name="T45" fmla="*/ 0 h 1326"/>
                  <a:gd name="T46" fmla="*/ 0 w 1952"/>
                  <a:gd name="T47" fmla="*/ 0 h 1326"/>
                  <a:gd name="T48" fmla="*/ 0 w 1952"/>
                  <a:gd name="T49" fmla="*/ 0 h 1326"/>
                  <a:gd name="T50" fmla="*/ 0 w 1952"/>
                  <a:gd name="T51" fmla="*/ 0 h 1326"/>
                  <a:gd name="T52" fmla="*/ 0 w 1952"/>
                  <a:gd name="T53" fmla="*/ 0 h 1326"/>
                  <a:gd name="T54" fmla="*/ 0 w 1952"/>
                  <a:gd name="T55" fmla="*/ 0 h 1326"/>
                  <a:gd name="T56" fmla="*/ 0 w 1952"/>
                  <a:gd name="T57" fmla="*/ 0 h 1326"/>
                  <a:gd name="T58" fmla="*/ 0 w 1952"/>
                  <a:gd name="T59" fmla="*/ 0 h 1326"/>
                  <a:gd name="T60" fmla="*/ 0 w 1952"/>
                  <a:gd name="T61" fmla="*/ 0 h 1326"/>
                  <a:gd name="T62" fmla="*/ 0 w 1952"/>
                  <a:gd name="T63" fmla="*/ 0 h 1326"/>
                  <a:gd name="T64" fmla="*/ 0 w 1952"/>
                  <a:gd name="T65" fmla="*/ 0 h 1326"/>
                  <a:gd name="T66" fmla="*/ 0 w 1952"/>
                  <a:gd name="T67" fmla="*/ 0 h 1326"/>
                  <a:gd name="T68" fmla="*/ 0 w 1952"/>
                  <a:gd name="T69" fmla="*/ 0 h 1326"/>
                  <a:gd name="T70" fmla="*/ 0 w 1952"/>
                  <a:gd name="T71" fmla="*/ 0 h 1326"/>
                  <a:gd name="T72" fmla="*/ 0 w 1952"/>
                  <a:gd name="T73" fmla="*/ 0 h 1326"/>
                  <a:gd name="T74" fmla="*/ 0 w 1952"/>
                  <a:gd name="T75" fmla="*/ 0 h 1326"/>
                  <a:gd name="T76" fmla="*/ 0 w 1952"/>
                  <a:gd name="T77" fmla="*/ 0 h 1326"/>
                  <a:gd name="T78" fmla="*/ 0 w 1952"/>
                  <a:gd name="T79" fmla="*/ 0 h 1326"/>
                  <a:gd name="T80" fmla="*/ 0 w 1952"/>
                  <a:gd name="T81" fmla="*/ 0 h 1326"/>
                  <a:gd name="T82" fmla="*/ 0 w 1952"/>
                  <a:gd name="T83" fmla="*/ 0 h 1326"/>
                  <a:gd name="T84" fmla="*/ 0 w 1952"/>
                  <a:gd name="T85" fmla="*/ 0 h 1326"/>
                  <a:gd name="T86" fmla="*/ 0 w 1952"/>
                  <a:gd name="T87" fmla="*/ 0 h 1326"/>
                  <a:gd name="T88" fmla="*/ 0 w 1952"/>
                  <a:gd name="T89" fmla="*/ 0 h 1326"/>
                  <a:gd name="T90" fmla="*/ 0 w 1952"/>
                  <a:gd name="T91" fmla="*/ 0 h 1326"/>
                  <a:gd name="T92" fmla="*/ 0 w 1952"/>
                  <a:gd name="T93" fmla="*/ 0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52"/>
                  <a:gd name="T142" fmla="*/ 0 h 1326"/>
                  <a:gd name="T143" fmla="*/ 1952 w 1952"/>
                  <a:gd name="T144" fmla="*/ 1326 h 13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rgbClr val="FDC100"/>
              </a:solidFill>
              <a:ln w="8" cap="flat">
                <a:solidFill>
                  <a:srgbClr val="FFFFFF"/>
                </a:solidFill>
                <a:prstDash val="solid"/>
                <a:miter lim="800000"/>
                <a:headEnd/>
                <a:tailEnd/>
              </a:ln>
            </p:spPr>
            <p:txBody>
              <a:bodyPr/>
              <a:lstStyle/>
              <a:p>
                <a:endParaRPr lang="zh-CN" altLang="en-US"/>
              </a:p>
            </p:txBody>
          </p:sp>
        </p:grpSp>
        <p:grpSp>
          <p:nvGrpSpPr>
            <p:cNvPr id="4" name="Group 58"/>
            <p:cNvGrpSpPr>
              <a:grpSpLocks/>
            </p:cNvGrpSpPr>
            <p:nvPr/>
          </p:nvGrpSpPr>
          <p:grpSpPr bwMode="auto">
            <a:xfrm>
              <a:off x="721" y="537"/>
              <a:ext cx="3871" cy="2418"/>
              <a:chOff x="721" y="537"/>
              <a:chExt cx="3871" cy="2418"/>
            </a:xfrm>
            <a:grpFill/>
          </p:grpSpPr>
          <p:sp>
            <p:nvSpPr>
              <p:cNvPr id="5" name="Freeform 32"/>
              <p:cNvSpPr>
                <a:spLocks/>
              </p:cNvSpPr>
              <p:nvPr/>
            </p:nvSpPr>
            <p:spPr bwMode="auto">
              <a:xfrm>
                <a:off x="3854" y="1002"/>
                <a:ext cx="661" cy="326"/>
              </a:xfrm>
              <a:custGeom>
                <a:avLst/>
                <a:gdLst>
                  <a:gd name="T0" fmla="*/ 0 w 2595"/>
                  <a:gd name="T1" fmla="*/ 0 h 1727"/>
                  <a:gd name="T2" fmla="*/ 0 w 2595"/>
                  <a:gd name="T3" fmla="*/ 0 h 1727"/>
                  <a:gd name="T4" fmla="*/ 0 w 2595"/>
                  <a:gd name="T5" fmla="*/ 0 h 1727"/>
                  <a:gd name="T6" fmla="*/ 0 w 2595"/>
                  <a:gd name="T7" fmla="*/ 0 h 1727"/>
                  <a:gd name="T8" fmla="*/ 0 w 2595"/>
                  <a:gd name="T9" fmla="*/ 0 h 1727"/>
                  <a:gd name="T10" fmla="*/ 0 w 2595"/>
                  <a:gd name="T11" fmla="*/ 0 h 1727"/>
                  <a:gd name="T12" fmla="*/ 0 w 2595"/>
                  <a:gd name="T13" fmla="*/ 0 h 1727"/>
                  <a:gd name="T14" fmla="*/ 0 w 2595"/>
                  <a:gd name="T15" fmla="*/ 0 h 1727"/>
                  <a:gd name="T16" fmla="*/ 0 w 2595"/>
                  <a:gd name="T17" fmla="*/ 0 h 1727"/>
                  <a:gd name="T18" fmla="*/ 0 w 2595"/>
                  <a:gd name="T19" fmla="*/ 0 h 1727"/>
                  <a:gd name="T20" fmla="*/ 0 w 2595"/>
                  <a:gd name="T21" fmla="*/ 0 h 1727"/>
                  <a:gd name="T22" fmla="*/ 0 w 2595"/>
                  <a:gd name="T23" fmla="*/ 0 h 1727"/>
                  <a:gd name="T24" fmla="*/ 0 w 2595"/>
                  <a:gd name="T25" fmla="*/ 0 h 1727"/>
                  <a:gd name="T26" fmla="*/ 0 w 2595"/>
                  <a:gd name="T27" fmla="*/ 0 h 1727"/>
                  <a:gd name="T28" fmla="*/ 0 w 2595"/>
                  <a:gd name="T29" fmla="*/ 0 h 1727"/>
                  <a:gd name="T30" fmla="*/ 0 w 2595"/>
                  <a:gd name="T31" fmla="*/ 0 h 1727"/>
                  <a:gd name="T32" fmla="*/ 0 w 2595"/>
                  <a:gd name="T33" fmla="*/ 0 h 1727"/>
                  <a:gd name="T34" fmla="*/ 0 w 2595"/>
                  <a:gd name="T35" fmla="*/ 0 h 1727"/>
                  <a:gd name="T36" fmla="*/ 0 w 2595"/>
                  <a:gd name="T37" fmla="*/ 0 h 1727"/>
                  <a:gd name="T38" fmla="*/ 0 w 2595"/>
                  <a:gd name="T39" fmla="*/ 0 h 1727"/>
                  <a:gd name="T40" fmla="*/ 0 w 2595"/>
                  <a:gd name="T41" fmla="*/ 0 h 1727"/>
                  <a:gd name="T42" fmla="*/ 0 w 2595"/>
                  <a:gd name="T43" fmla="*/ 0 h 1727"/>
                  <a:gd name="T44" fmla="*/ 0 w 2595"/>
                  <a:gd name="T45" fmla="*/ 0 h 1727"/>
                  <a:gd name="T46" fmla="*/ 0 w 2595"/>
                  <a:gd name="T47" fmla="*/ 0 h 1727"/>
                  <a:gd name="T48" fmla="*/ 0 w 2595"/>
                  <a:gd name="T49" fmla="*/ 0 h 1727"/>
                  <a:gd name="T50" fmla="*/ 0 w 2595"/>
                  <a:gd name="T51" fmla="*/ 0 h 1727"/>
                  <a:gd name="T52" fmla="*/ 0 w 2595"/>
                  <a:gd name="T53" fmla="*/ 0 h 1727"/>
                  <a:gd name="T54" fmla="*/ 0 w 2595"/>
                  <a:gd name="T55" fmla="*/ 0 h 1727"/>
                  <a:gd name="T56" fmla="*/ 0 w 2595"/>
                  <a:gd name="T57" fmla="*/ 0 h 1727"/>
                  <a:gd name="T58" fmla="*/ 0 w 2595"/>
                  <a:gd name="T59" fmla="*/ 0 h 1727"/>
                  <a:gd name="T60" fmla="*/ 0 w 2595"/>
                  <a:gd name="T61" fmla="*/ 0 h 1727"/>
                  <a:gd name="T62" fmla="*/ 0 w 2595"/>
                  <a:gd name="T63" fmla="*/ 0 h 1727"/>
                  <a:gd name="T64" fmla="*/ 0 w 2595"/>
                  <a:gd name="T65" fmla="*/ 0 h 1727"/>
                  <a:gd name="T66" fmla="*/ 0 w 2595"/>
                  <a:gd name="T67" fmla="*/ 0 h 1727"/>
                  <a:gd name="T68" fmla="*/ 0 w 2595"/>
                  <a:gd name="T69" fmla="*/ 0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95"/>
                  <a:gd name="T106" fmla="*/ 0 h 1727"/>
                  <a:gd name="T107" fmla="*/ 2595 w 2595"/>
                  <a:gd name="T108" fmla="*/ 1727 h 17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headEnd/>
                <a:tailEnd/>
              </a:ln>
            </p:spPr>
            <p:txBody>
              <a:bodyPr/>
              <a:lstStyle/>
              <a:p>
                <a:endParaRPr lang="zh-CN" altLang="en-US"/>
              </a:p>
            </p:txBody>
          </p:sp>
          <p:grpSp>
            <p:nvGrpSpPr>
              <p:cNvPr id="6" name="Group 57"/>
              <p:cNvGrpSpPr>
                <a:grpSpLocks/>
              </p:cNvGrpSpPr>
              <p:nvPr/>
            </p:nvGrpSpPr>
            <p:grpSpPr bwMode="auto">
              <a:xfrm>
                <a:off x="721" y="537"/>
                <a:ext cx="3871" cy="2418"/>
                <a:chOff x="721" y="537"/>
                <a:chExt cx="3871" cy="2418"/>
              </a:xfrm>
              <a:grpFill/>
            </p:grpSpPr>
            <p:grpSp>
              <p:nvGrpSpPr>
                <p:cNvPr id="7" name="Group 56"/>
                <p:cNvGrpSpPr>
                  <a:grpSpLocks/>
                </p:cNvGrpSpPr>
                <p:nvPr/>
              </p:nvGrpSpPr>
              <p:grpSpPr bwMode="auto">
                <a:xfrm>
                  <a:off x="2865" y="1507"/>
                  <a:ext cx="1302" cy="1448"/>
                  <a:chOff x="2865" y="1507"/>
                  <a:chExt cx="1302" cy="1448"/>
                </a:xfrm>
                <a:grpFill/>
              </p:grpSpPr>
              <p:grpSp>
                <p:nvGrpSpPr>
                  <p:cNvPr id="34" name="Group 50"/>
                  <p:cNvGrpSpPr>
                    <a:grpSpLocks/>
                  </p:cNvGrpSpPr>
                  <p:nvPr/>
                </p:nvGrpSpPr>
                <p:grpSpPr bwMode="auto">
                  <a:xfrm>
                    <a:off x="3106" y="2477"/>
                    <a:ext cx="1061" cy="478"/>
                    <a:chOff x="3106" y="2477"/>
                    <a:chExt cx="1061" cy="478"/>
                  </a:xfrm>
                  <a:grpFill/>
                </p:grpSpPr>
                <p:sp>
                  <p:nvSpPr>
                    <p:cNvPr id="43" name="Freeform 6"/>
                    <p:cNvSpPr>
                      <a:spLocks/>
                    </p:cNvSpPr>
                    <p:nvPr/>
                  </p:nvSpPr>
                  <p:spPr bwMode="auto">
                    <a:xfrm>
                      <a:off x="4039" y="2477"/>
                      <a:ext cx="128" cy="226"/>
                    </a:xfrm>
                    <a:custGeom>
                      <a:avLst/>
                      <a:gdLst>
                        <a:gd name="T0" fmla="*/ 0 w 501"/>
                        <a:gd name="T1" fmla="*/ 0 h 1207"/>
                        <a:gd name="T2" fmla="*/ 0 w 501"/>
                        <a:gd name="T3" fmla="*/ 0 h 1207"/>
                        <a:gd name="T4" fmla="*/ 0 w 501"/>
                        <a:gd name="T5" fmla="*/ 0 h 1207"/>
                        <a:gd name="T6" fmla="*/ 0 w 501"/>
                        <a:gd name="T7" fmla="*/ 0 h 1207"/>
                        <a:gd name="T8" fmla="*/ 0 w 501"/>
                        <a:gd name="T9" fmla="*/ 0 h 1207"/>
                        <a:gd name="T10" fmla="*/ 0 w 501"/>
                        <a:gd name="T11" fmla="*/ 0 h 1207"/>
                        <a:gd name="T12" fmla="*/ 0 w 501"/>
                        <a:gd name="T13" fmla="*/ 0 h 1207"/>
                        <a:gd name="T14" fmla="*/ 0 w 501"/>
                        <a:gd name="T15" fmla="*/ 0 h 1207"/>
                        <a:gd name="T16" fmla="*/ 0 w 501"/>
                        <a:gd name="T17" fmla="*/ 0 h 1207"/>
                        <a:gd name="T18" fmla="*/ 0 w 501"/>
                        <a:gd name="T19" fmla="*/ 0 h 1207"/>
                        <a:gd name="T20" fmla="*/ 0 w 501"/>
                        <a:gd name="T21" fmla="*/ 0 h 1207"/>
                        <a:gd name="T22" fmla="*/ 0 w 501"/>
                        <a:gd name="T23" fmla="*/ 0 h 1207"/>
                        <a:gd name="T24" fmla="*/ 0 w 501"/>
                        <a:gd name="T25" fmla="*/ 0 h 1207"/>
                        <a:gd name="T26" fmla="*/ 0 w 501"/>
                        <a:gd name="T27" fmla="*/ 0 h 1207"/>
                        <a:gd name="T28" fmla="*/ 0 w 501"/>
                        <a:gd name="T29" fmla="*/ 0 h 1207"/>
                        <a:gd name="T30" fmla="*/ 0 w 501"/>
                        <a:gd name="T31" fmla="*/ 0 h 1207"/>
                        <a:gd name="T32" fmla="*/ 0 w 501"/>
                        <a:gd name="T33" fmla="*/ 0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1"/>
                        <a:gd name="T52" fmla="*/ 0 h 1207"/>
                        <a:gd name="T53" fmla="*/ 501 w 501"/>
                        <a:gd name="T54" fmla="*/ 1207 h 12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headEnd/>
                      <a:tailEnd/>
                    </a:ln>
                  </p:spPr>
                  <p:txBody>
                    <a:bodyPr/>
                    <a:lstStyle/>
                    <a:p>
                      <a:endParaRPr lang="zh-CN" altLang="en-US"/>
                    </a:p>
                  </p:txBody>
                </p:sp>
                <p:sp>
                  <p:nvSpPr>
                    <p:cNvPr id="44" name="Freeform 7"/>
                    <p:cNvSpPr>
                      <a:spLocks/>
                    </p:cNvSpPr>
                    <p:nvPr/>
                  </p:nvSpPr>
                  <p:spPr bwMode="auto">
                    <a:xfrm>
                      <a:off x="3106" y="2839"/>
                      <a:ext cx="198" cy="116"/>
                    </a:xfrm>
                    <a:custGeom>
                      <a:avLst/>
                      <a:gdLst>
                        <a:gd name="T0" fmla="*/ 0 w 776"/>
                        <a:gd name="T1" fmla="*/ 0 h 619"/>
                        <a:gd name="T2" fmla="*/ 0 w 776"/>
                        <a:gd name="T3" fmla="*/ 0 h 619"/>
                        <a:gd name="T4" fmla="*/ 0 w 776"/>
                        <a:gd name="T5" fmla="*/ 0 h 619"/>
                        <a:gd name="T6" fmla="*/ 0 w 776"/>
                        <a:gd name="T7" fmla="*/ 0 h 619"/>
                        <a:gd name="T8" fmla="*/ 0 w 776"/>
                        <a:gd name="T9" fmla="*/ 0 h 619"/>
                        <a:gd name="T10" fmla="*/ 0 w 776"/>
                        <a:gd name="T11" fmla="*/ 0 h 619"/>
                        <a:gd name="T12" fmla="*/ 0 w 776"/>
                        <a:gd name="T13" fmla="*/ 0 h 619"/>
                        <a:gd name="T14" fmla="*/ 0 w 776"/>
                        <a:gd name="T15" fmla="*/ 0 h 619"/>
                        <a:gd name="T16" fmla="*/ 0 w 776"/>
                        <a:gd name="T17" fmla="*/ 0 h 619"/>
                        <a:gd name="T18" fmla="*/ 0 w 776"/>
                        <a:gd name="T19" fmla="*/ 0 h 619"/>
                        <a:gd name="T20" fmla="*/ 0 w 776"/>
                        <a:gd name="T21" fmla="*/ 0 h 619"/>
                        <a:gd name="T22" fmla="*/ 0 w 776"/>
                        <a:gd name="T23" fmla="*/ 0 h 619"/>
                        <a:gd name="T24" fmla="*/ 0 w 776"/>
                        <a:gd name="T25" fmla="*/ 0 h 619"/>
                        <a:gd name="T26" fmla="*/ 0 w 776"/>
                        <a:gd name="T27" fmla="*/ 0 h 619"/>
                        <a:gd name="T28" fmla="*/ 0 w 776"/>
                        <a:gd name="T29" fmla="*/ 0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6"/>
                        <a:gd name="T46" fmla="*/ 0 h 619"/>
                        <a:gd name="T47" fmla="*/ 776 w 776"/>
                        <a:gd name="T48" fmla="*/ 619 h 6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headEnd/>
                      <a:tailEnd/>
                    </a:ln>
                  </p:spPr>
                  <p:txBody>
                    <a:bodyPr/>
                    <a:lstStyle/>
                    <a:p>
                      <a:endParaRPr lang="zh-CN" altLang="en-US"/>
                    </a:p>
                  </p:txBody>
                </p:sp>
              </p:grpSp>
              <p:grpSp>
                <p:nvGrpSpPr>
                  <p:cNvPr id="35" name="Group 49"/>
                  <p:cNvGrpSpPr>
                    <a:grpSpLocks/>
                  </p:cNvGrpSpPr>
                  <p:nvPr/>
                </p:nvGrpSpPr>
                <p:grpSpPr bwMode="auto">
                  <a:xfrm>
                    <a:off x="2865" y="1507"/>
                    <a:ext cx="1222" cy="1013"/>
                    <a:chOff x="2865" y="1507"/>
                    <a:chExt cx="1222" cy="1013"/>
                  </a:xfrm>
                  <a:grpFill/>
                </p:grpSpPr>
                <p:sp>
                  <p:nvSpPr>
                    <p:cNvPr id="36" name="Freeform 17"/>
                    <p:cNvSpPr>
                      <a:spLocks/>
                    </p:cNvSpPr>
                    <p:nvPr/>
                  </p:nvSpPr>
                  <p:spPr bwMode="auto">
                    <a:xfrm>
                      <a:off x="2865" y="1996"/>
                      <a:ext cx="358" cy="287"/>
                    </a:xfrm>
                    <a:custGeom>
                      <a:avLst/>
                      <a:gdLst>
                        <a:gd name="T0" fmla="*/ 0 w 1411"/>
                        <a:gd name="T1" fmla="*/ 0 h 1526"/>
                        <a:gd name="T2" fmla="*/ 0 w 1411"/>
                        <a:gd name="T3" fmla="*/ 0 h 1526"/>
                        <a:gd name="T4" fmla="*/ 0 w 1411"/>
                        <a:gd name="T5" fmla="*/ 0 h 1526"/>
                        <a:gd name="T6" fmla="*/ 0 w 1411"/>
                        <a:gd name="T7" fmla="*/ 0 h 1526"/>
                        <a:gd name="T8" fmla="*/ 0 w 1411"/>
                        <a:gd name="T9" fmla="*/ 0 h 1526"/>
                        <a:gd name="T10" fmla="*/ 0 w 1411"/>
                        <a:gd name="T11" fmla="*/ 0 h 1526"/>
                        <a:gd name="T12" fmla="*/ 0 w 1411"/>
                        <a:gd name="T13" fmla="*/ 0 h 1526"/>
                        <a:gd name="T14" fmla="*/ 0 w 1411"/>
                        <a:gd name="T15" fmla="*/ 0 h 1526"/>
                        <a:gd name="T16" fmla="*/ 0 w 1411"/>
                        <a:gd name="T17" fmla="*/ 0 h 1526"/>
                        <a:gd name="T18" fmla="*/ 0 w 1411"/>
                        <a:gd name="T19" fmla="*/ 0 h 1526"/>
                        <a:gd name="T20" fmla="*/ 0 w 1411"/>
                        <a:gd name="T21" fmla="*/ 0 h 1526"/>
                        <a:gd name="T22" fmla="*/ 0 w 1411"/>
                        <a:gd name="T23" fmla="*/ 0 h 1526"/>
                        <a:gd name="T24" fmla="*/ 0 w 1411"/>
                        <a:gd name="T25" fmla="*/ 0 h 1526"/>
                        <a:gd name="T26" fmla="*/ 0 w 1411"/>
                        <a:gd name="T27" fmla="*/ 0 h 1526"/>
                        <a:gd name="T28" fmla="*/ 0 w 1411"/>
                        <a:gd name="T29" fmla="*/ 0 h 1526"/>
                        <a:gd name="T30" fmla="*/ 0 w 1411"/>
                        <a:gd name="T31" fmla="*/ 0 h 1526"/>
                        <a:gd name="T32" fmla="*/ 0 w 1411"/>
                        <a:gd name="T33" fmla="*/ 0 h 1526"/>
                        <a:gd name="T34" fmla="*/ 0 w 1411"/>
                        <a:gd name="T35" fmla="*/ 0 h 1526"/>
                        <a:gd name="T36" fmla="*/ 0 w 1411"/>
                        <a:gd name="T37" fmla="*/ 0 h 1526"/>
                        <a:gd name="T38" fmla="*/ 0 w 1411"/>
                        <a:gd name="T39" fmla="*/ 0 h 1526"/>
                        <a:gd name="T40" fmla="*/ 0 w 1411"/>
                        <a:gd name="T41" fmla="*/ 0 h 1526"/>
                        <a:gd name="T42" fmla="*/ 0 w 1411"/>
                        <a:gd name="T43" fmla="*/ 0 h 1526"/>
                        <a:gd name="T44" fmla="*/ 0 w 1411"/>
                        <a:gd name="T45" fmla="*/ 0 h 1526"/>
                        <a:gd name="T46" fmla="*/ 0 w 1411"/>
                        <a:gd name="T47" fmla="*/ 0 h 1526"/>
                        <a:gd name="T48" fmla="*/ 0 w 1411"/>
                        <a:gd name="T49" fmla="*/ 0 h 1526"/>
                        <a:gd name="T50" fmla="*/ 0 w 1411"/>
                        <a:gd name="T51" fmla="*/ 0 h 1526"/>
                        <a:gd name="T52" fmla="*/ 0 w 1411"/>
                        <a:gd name="T53" fmla="*/ 0 h 1526"/>
                        <a:gd name="T54" fmla="*/ 0 w 1411"/>
                        <a:gd name="T55" fmla="*/ 0 h 1526"/>
                        <a:gd name="T56" fmla="*/ 0 w 1411"/>
                        <a:gd name="T57" fmla="*/ 0 h 1526"/>
                        <a:gd name="T58" fmla="*/ 0 w 1411"/>
                        <a:gd name="T59" fmla="*/ 0 h 1526"/>
                        <a:gd name="T60" fmla="*/ 0 w 1411"/>
                        <a:gd name="T61" fmla="*/ 0 h 1526"/>
                        <a:gd name="T62" fmla="*/ 0 w 1411"/>
                        <a:gd name="T63" fmla="*/ 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1"/>
                        <a:gd name="T97" fmla="*/ 0 h 1526"/>
                        <a:gd name="T98" fmla="*/ 1411 w 1411"/>
                        <a:gd name="T99" fmla="*/ 1526 h 15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headEnd/>
                      <a:tailEnd/>
                    </a:ln>
                  </p:spPr>
                  <p:txBody>
                    <a:bodyPr/>
                    <a:lstStyle/>
                    <a:p>
                      <a:endParaRPr lang="zh-CN" altLang="en-US"/>
                    </a:p>
                  </p:txBody>
                </p:sp>
                <p:grpSp>
                  <p:nvGrpSpPr>
                    <p:cNvPr id="37" name="Group 48"/>
                    <p:cNvGrpSpPr>
                      <a:grpSpLocks/>
                    </p:cNvGrpSpPr>
                    <p:nvPr/>
                  </p:nvGrpSpPr>
                  <p:grpSpPr bwMode="auto">
                    <a:xfrm>
                      <a:off x="3091" y="1777"/>
                      <a:ext cx="996" cy="743"/>
                      <a:chOff x="3091" y="1777"/>
                      <a:chExt cx="996" cy="743"/>
                    </a:xfrm>
                    <a:grpFill/>
                  </p:grpSpPr>
                  <p:sp>
                    <p:nvSpPr>
                      <p:cNvPr id="39" name="Freeform 12"/>
                      <p:cNvSpPr>
                        <a:spLocks/>
                      </p:cNvSpPr>
                      <p:nvPr/>
                    </p:nvSpPr>
                    <p:spPr bwMode="auto">
                      <a:xfrm>
                        <a:off x="3123" y="2139"/>
                        <a:ext cx="415" cy="381"/>
                      </a:xfrm>
                      <a:custGeom>
                        <a:avLst/>
                        <a:gdLst>
                          <a:gd name="T0" fmla="*/ 0 w 1633"/>
                          <a:gd name="T1" fmla="*/ 0 h 2024"/>
                          <a:gd name="T2" fmla="*/ 0 w 1633"/>
                          <a:gd name="T3" fmla="*/ 0 h 2024"/>
                          <a:gd name="T4" fmla="*/ 0 w 1633"/>
                          <a:gd name="T5" fmla="*/ 0 h 2024"/>
                          <a:gd name="T6" fmla="*/ 0 w 1633"/>
                          <a:gd name="T7" fmla="*/ 0 h 2024"/>
                          <a:gd name="T8" fmla="*/ 0 w 1633"/>
                          <a:gd name="T9" fmla="*/ 0 h 2024"/>
                          <a:gd name="T10" fmla="*/ 0 w 1633"/>
                          <a:gd name="T11" fmla="*/ 0 h 2024"/>
                          <a:gd name="T12" fmla="*/ 0 w 1633"/>
                          <a:gd name="T13" fmla="*/ 0 h 2024"/>
                          <a:gd name="T14" fmla="*/ 0 w 1633"/>
                          <a:gd name="T15" fmla="*/ 0 h 2024"/>
                          <a:gd name="T16" fmla="*/ 0 w 1633"/>
                          <a:gd name="T17" fmla="*/ 0 h 2024"/>
                          <a:gd name="T18" fmla="*/ 0 w 1633"/>
                          <a:gd name="T19" fmla="*/ 0 h 2024"/>
                          <a:gd name="T20" fmla="*/ 0 w 1633"/>
                          <a:gd name="T21" fmla="*/ 0 h 2024"/>
                          <a:gd name="T22" fmla="*/ 0 w 1633"/>
                          <a:gd name="T23" fmla="*/ 0 h 2024"/>
                          <a:gd name="T24" fmla="*/ 0 w 1633"/>
                          <a:gd name="T25" fmla="*/ 0 h 2024"/>
                          <a:gd name="T26" fmla="*/ 0 w 1633"/>
                          <a:gd name="T27" fmla="*/ 0 h 2024"/>
                          <a:gd name="T28" fmla="*/ 0 w 1633"/>
                          <a:gd name="T29" fmla="*/ 0 h 2024"/>
                          <a:gd name="T30" fmla="*/ 0 w 1633"/>
                          <a:gd name="T31" fmla="*/ 0 h 2024"/>
                          <a:gd name="T32" fmla="*/ 0 w 1633"/>
                          <a:gd name="T33" fmla="*/ 0 h 2024"/>
                          <a:gd name="T34" fmla="*/ 0 w 1633"/>
                          <a:gd name="T35" fmla="*/ 0 h 2024"/>
                          <a:gd name="T36" fmla="*/ 0 w 1633"/>
                          <a:gd name="T37" fmla="*/ 0 h 2024"/>
                          <a:gd name="T38" fmla="*/ 0 w 1633"/>
                          <a:gd name="T39" fmla="*/ 0 h 2024"/>
                          <a:gd name="T40" fmla="*/ 0 w 1633"/>
                          <a:gd name="T41" fmla="*/ 0 h 2024"/>
                          <a:gd name="T42" fmla="*/ 0 w 1633"/>
                          <a:gd name="T43" fmla="*/ 0 h 2024"/>
                          <a:gd name="T44" fmla="*/ 0 w 1633"/>
                          <a:gd name="T45" fmla="*/ 0 h 2024"/>
                          <a:gd name="T46" fmla="*/ 0 w 1633"/>
                          <a:gd name="T47" fmla="*/ 0 h 2024"/>
                          <a:gd name="T48" fmla="*/ 0 w 1633"/>
                          <a:gd name="T49" fmla="*/ 0 h 2024"/>
                          <a:gd name="T50" fmla="*/ 0 w 1633"/>
                          <a:gd name="T51" fmla="*/ 0 h 2024"/>
                          <a:gd name="T52" fmla="*/ 0 w 1633"/>
                          <a:gd name="T53" fmla="*/ 0 h 2024"/>
                          <a:gd name="T54" fmla="*/ 0 w 1633"/>
                          <a:gd name="T55" fmla="*/ 0 h 2024"/>
                          <a:gd name="T56" fmla="*/ 0 w 1633"/>
                          <a:gd name="T57" fmla="*/ 0 h 2024"/>
                          <a:gd name="T58" fmla="*/ 0 w 1633"/>
                          <a:gd name="T59" fmla="*/ 0 h 2024"/>
                          <a:gd name="T60" fmla="*/ 0 w 1633"/>
                          <a:gd name="T61" fmla="*/ 0 h 2024"/>
                          <a:gd name="T62" fmla="*/ 0 w 1633"/>
                          <a:gd name="T63" fmla="*/ 0 h 2024"/>
                          <a:gd name="T64" fmla="*/ 0 w 1633"/>
                          <a:gd name="T65" fmla="*/ 0 h 2024"/>
                          <a:gd name="T66" fmla="*/ 0 w 1633"/>
                          <a:gd name="T67" fmla="*/ 0 h 2024"/>
                          <a:gd name="T68" fmla="*/ 0 w 1633"/>
                          <a:gd name="T69" fmla="*/ 0 h 2024"/>
                          <a:gd name="T70" fmla="*/ 0 w 1633"/>
                          <a:gd name="T71" fmla="*/ 0 h 2024"/>
                          <a:gd name="T72" fmla="*/ 0 w 1633"/>
                          <a:gd name="T73" fmla="*/ 0 h 2024"/>
                          <a:gd name="T74" fmla="*/ 0 w 1633"/>
                          <a:gd name="T75" fmla="*/ 0 h 2024"/>
                          <a:gd name="T76" fmla="*/ 0 w 1633"/>
                          <a:gd name="T77" fmla="*/ 0 h 2024"/>
                          <a:gd name="T78" fmla="*/ 0 w 1633"/>
                          <a:gd name="T79" fmla="*/ 0 h 2024"/>
                          <a:gd name="T80" fmla="*/ 0 w 1633"/>
                          <a:gd name="T81" fmla="*/ 0 h 2024"/>
                          <a:gd name="T82" fmla="*/ 0 w 1633"/>
                          <a:gd name="T83" fmla="*/ 0 h 2024"/>
                          <a:gd name="T84" fmla="*/ 0 w 1633"/>
                          <a:gd name="T85" fmla="*/ 0 h 2024"/>
                          <a:gd name="T86" fmla="*/ 0 w 1633"/>
                          <a:gd name="T87" fmla="*/ 0 h 2024"/>
                          <a:gd name="T88" fmla="*/ 0 w 1633"/>
                          <a:gd name="T89" fmla="*/ 0 h 2024"/>
                          <a:gd name="T90" fmla="*/ 0 w 1633"/>
                          <a:gd name="T91" fmla="*/ 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33"/>
                          <a:gd name="T139" fmla="*/ 0 h 2024"/>
                          <a:gd name="T140" fmla="*/ 1633 w 1633"/>
                          <a:gd name="T141" fmla="*/ 2024 h 202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headEnd/>
                        <a:tailEnd/>
                      </a:ln>
                    </p:spPr>
                    <p:txBody>
                      <a:bodyPr/>
                      <a:lstStyle/>
                      <a:p>
                        <a:endParaRPr lang="zh-CN" altLang="en-US"/>
                      </a:p>
                    </p:txBody>
                  </p:sp>
                  <p:sp>
                    <p:nvSpPr>
                      <p:cNvPr id="40" name="Freeform 18"/>
                      <p:cNvSpPr>
                        <a:spLocks/>
                      </p:cNvSpPr>
                      <p:nvPr/>
                    </p:nvSpPr>
                    <p:spPr bwMode="auto">
                      <a:xfrm>
                        <a:off x="3091" y="1938"/>
                        <a:ext cx="583" cy="273"/>
                      </a:xfrm>
                      <a:custGeom>
                        <a:avLst/>
                        <a:gdLst>
                          <a:gd name="T0" fmla="*/ 0 w 2294"/>
                          <a:gd name="T1" fmla="*/ 0 h 1452"/>
                          <a:gd name="T2" fmla="*/ 0 w 2294"/>
                          <a:gd name="T3" fmla="*/ 0 h 1452"/>
                          <a:gd name="T4" fmla="*/ 0 w 2294"/>
                          <a:gd name="T5" fmla="*/ 0 h 1452"/>
                          <a:gd name="T6" fmla="*/ 0 w 2294"/>
                          <a:gd name="T7" fmla="*/ 0 h 1452"/>
                          <a:gd name="T8" fmla="*/ 0 w 2294"/>
                          <a:gd name="T9" fmla="*/ 0 h 1452"/>
                          <a:gd name="T10" fmla="*/ 0 w 2294"/>
                          <a:gd name="T11" fmla="*/ 0 h 1452"/>
                          <a:gd name="T12" fmla="*/ 0 w 2294"/>
                          <a:gd name="T13" fmla="*/ 0 h 1452"/>
                          <a:gd name="T14" fmla="*/ 0 w 2294"/>
                          <a:gd name="T15" fmla="*/ 0 h 1452"/>
                          <a:gd name="T16" fmla="*/ 0 w 2294"/>
                          <a:gd name="T17" fmla="*/ 0 h 1452"/>
                          <a:gd name="T18" fmla="*/ 0 w 2294"/>
                          <a:gd name="T19" fmla="*/ 0 h 1452"/>
                          <a:gd name="T20" fmla="*/ 0 w 2294"/>
                          <a:gd name="T21" fmla="*/ 0 h 1452"/>
                          <a:gd name="T22" fmla="*/ 0 w 2294"/>
                          <a:gd name="T23" fmla="*/ 0 h 1452"/>
                          <a:gd name="T24" fmla="*/ 0 w 2294"/>
                          <a:gd name="T25" fmla="*/ 0 h 1452"/>
                          <a:gd name="T26" fmla="*/ 0 w 2294"/>
                          <a:gd name="T27" fmla="*/ 0 h 1452"/>
                          <a:gd name="T28" fmla="*/ 0 w 2294"/>
                          <a:gd name="T29" fmla="*/ 0 h 1452"/>
                          <a:gd name="T30" fmla="*/ 0 w 2294"/>
                          <a:gd name="T31" fmla="*/ 0 h 1452"/>
                          <a:gd name="T32" fmla="*/ 0 w 2294"/>
                          <a:gd name="T33" fmla="*/ 0 h 1452"/>
                          <a:gd name="T34" fmla="*/ 0 w 2294"/>
                          <a:gd name="T35" fmla="*/ 0 h 1452"/>
                          <a:gd name="T36" fmla="*/ 0 w 2294"/>
                          <a:gd name="T37" fmla="*/ 0 h 1452"/>
                          <a:gd name="T38" fmla="*/ 0 w 2294"/>
                          <a:gd name="T39" fmla="*/ 0 h 1452"/>
                          <a:gd name="T40" fmla="*/ 0 w 2294"/>
                          <a:gd name="T41" fmla="*/ 0 h 1452"/>
                          <a:gd name="T42" fmla="*/ 0 w 2294"/>
                          <a:gd name="T43" fmla="*/ 0 h 1452"/>
                          <a:gd name="T44" fmla="*/ 0 w 2294"/>
                          <a:gd name="T45" fmla="*/ 0 h 1452"/>
                          <a:gd name="T46" fmla="*/ 0 w 2294"/>
                          <a:gd name="T47" fmla="*/ 0 h 1452"/>
                          <a:gd name="T48" fmla="*/ 0 w 2294"/>
                          <a:gd name="T49" fmla="*/ 0 h 1452"/>
                          <a:gd name="T50" fmla="*/ 0 w 2294"/>
                          <a:gd name="T51" fmla="*/ 0 h 1452"/>
                          <a:gd name="T52" fmla="*/ 0 w 2294"/>
                          <a:gd name="T53" fmla="*/ 0 h 1452"/>
                          <a:gd name="T54" fmla="*/ 0 w 2294"/>
                          <a:gd name="T55" fmla="*/ 0 h 1452"/>
                          <a:gd name="T56" fmla="*/ 0 w 2294"/>
                          <a:gd name="T57" fmla="*/ 0 h 1452"/>
                          <a:gd name="T58" fmla="*/ 0 w 2294"/>
                          <a:gd name="T59" fmla="*/ 0 h 1452"/>
                          <a:gd name="T60" fmla="*/ 0 w 2294"/>
                          <a:gd name="T61" fmla="*/ 0 h 1452"/>
                          <a:gd name="T62" fmla="*/ 0 w 2294"/>
                          <a:gd name="T63" fmla="*/ 0 h 1452"/>
                          <a:gd name="T64" fmla="*/ 0 w 2294"/>
                          <a:gd name="T65" fmla="*/ 0 h 1452"/>
                          <a:gd name="T66" fmla="*/ 0 w 2294"/>
                          <a:gd name="T67" fmla="*/ 0 h 1452"/>
                          <a:gd name="T68" fmla="*/ 0 w 2294"/>
                          <a:gd name="T69" fmla="*/ 0 h 1452"/>
                          <a:gd name="T70" fmla="*/ 0 w 2294"/>
                          <a:gd name="T71" fmla="*/ 0 h 1452"/>
                          <a:gd name="T72" fmla="*/ 0 w 2294"/>
                          <a:gd name="T73" fmla="*/ 0 h 1452"/>
                          <a:gd name="T74" fmla="*/ 0 w 2294"/>
                          <a:gd name="T75" fmla="*/ 0 h 1452"/>
                          <a:gd name="T76" fmla="*/ 0 w 2294"/>
                          <a:gd name="T77" fmla="*/ 0 h 1452"/>
                          <a:gd name="T78" fmla="*/ 0 w 2294"/>
                          <a:gd name="T79" fmla="*/ 0 h 1452"/>
                          <a:gd name="T80" fmla="*/ 0 w 2294"/>
                          <a:gd name="T81" fmla="*/ 0 h 1452"/>
                          <a:gd name="T82" fmla="*/ 0 w 2294"/>
                          <a:gd name="T83" fmla="*/ 0 h 1452"/>
                          <a:gd name="T84" fmla="*/ 0 w 2294"/>
                          <a:gd name="T85" fmla="*/ 0 h 1452"/>
                          <a:gd name="T86" fmla="*/ 0 w 2294"/>
                          <a:gd name="T87" fmla="*/ 0 h 1452"/>
                          <a:gd name="T88" fmla="*/ 0 w 2294"/>
                          <a:gd name="T89" fmla="*/ 0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94"/>
                          <a:gd name="T136" fmla="*/ 0 h 1452"/>
                          <a:gd name="T137" fmla="*/ 2294 w 2294"/>
                          <a:gd name="T138" fmla="*/ 1452 h 14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headEnd/>
                        <a:tailEnd/>
                      </a:ln>
                    </p:spPr>
                    <p:txBody>
                      <a:bodyPr/>
                      <a:lstStyle/>
                      <a:p>
                        <a:endParaRPr lang="zh-CN" altLang="en-US"/>
                      </a:p>
                    </p:txBody>
                  </p:sp>
                  <p:sp>
                    <p:nvSpPr>
                      <p:cNvPr id="41" name="Freeform 19"/>
                      <p:cNvSpPr>
                        <a:spLocks/>
                      </p:cNvSpPr>
                      <p:nvPr/>
                    </p:nvSpPr>
                    <p:spPr bwMode="auto">
                      <a:xfrm>
                        <a:off x="3574" y="1821"/>
                        <a:ext cx="358" cy="339"/>
                      </a:xfrm>
                      <a:custGeom>
                        <a:avLst/>
                        <a:gdLst>
                          <a:gd name="T0" fmla="*/ 0 w 1411"/>
                          <a:gd name="T1" fmla="*/ 0 h 1801"/>
                          <a:gd name="T2" fmla="*/ 0 w 1411"/>
                          <a:gd name="T3" fmla="*/ 0 h 1801"/>
                          <a:gd name="T4" fmla="*/ 0 w 1411"/>
                          <a:gd name="T5" fmla="*/ 0 h 1801"/>
                          <a:gd name="T6" fmla="*/ 0 w 1411"/>
                          <a:gd name="T7" fmla="*/ 0 h 1801"/>
                          <a:gd name="T8" fmla="*/ 0 w 1411"/>
                          <a:gd name="T9" fmla="*/ 0 h 1801"/>
                          <a:gd name="T10" fmla="*/ 0 w 1411"/>
                          <a:gd name="T11" fmla="*/ 0 h 1801"/>
                          <a:gd name="T12" fmla="*/ 0 w 1411"/>
                          <a:gd name="T13" fmla="*/ 0 h 1801"/>
                          <a:gd name="T14" fmla="*/ 0 w 1411"/>
                          <a:gd name="T15" fmla="*/ 0 h 1801"/>
                          <a:gd name="T16" fmla="*/ 0 w 1411"/>
                          <a:gd name="T17" fmla="*/ 0 h 1801"/>
                          <a:gd name="T18" fmla="*/ 0 w 1411"/>
                          <a:gd name="T19" fmla="*/ 0 h 1801"/>
                          <a:gd name="T20" fmla="*/ 0 w 1411"/>
                          <a:gd name="T21" fmla="*/ 0 h 1801"/>
                          <a:gd name="T22" fmla="*/ 0 w 1411"/>
                          <a:gd name="T23" fmla="*/ 0 h 1801"/>
                          <a:gd name="T24" fmla="*/ 0 w 1411"/>
                          <a:gd name="T25" fmla="*/ 0 h 1801"/>
                          <a:gd name="T26" fmla="*/ 0 w 1411"/>
                          <a:gd name="T27" fmla="*/ 0 h 1801"/>
                          <a:gd name="T28" fmla="*/ 0 w 1411"/>
                          <a:gd name="T29" fmla="*/ 0 h 1801"/>
                          <a:gd name="T30" fmla="*/ 0 w 1411"/>
                          <a:gd name="T31" fmla="*/ 0 h 1801"/>
                          <a:gd name="T32" fmla="*/ 0 w 1411"/>
                          <a:gd name="T33" fmla="*/ 0 h 1801"/>
                          <a:gd name="T34" fmla="*/ 0 w 1411"/>
                          <a:gd name="T35" fmla="*/ 0 h 1801"/>
                          <a:gd name="T36" fmla="*/ 0 w 1411"/>
                          <a:gd name="T37" fmla="*/ 0 h 1801"/>
                          <a:gd name="T38" fmla="*/ 0 w 1411"/>
                          <a:gd name="T39" fmla="*/ 0 h 1801"/>
                          <a:gd name="T40" fmla="*/ 0 w 1411"/>
                          <a:gd name="T41" fmla="*/ 0 h 1801"/>
                          <a:gd name="T42" fmla="*/ 0 w 1411"/>
                          <a:gd name="T43" fmla="*/ 0 h 1801"/>
                          <a:gd name="T44" fmla="*/ 0 w 1411"/>
                          <a:gd name="T45" fmla="*/ 0 h 1801"/>
                          <a:gd name="T46" fmla="*/ 0 w 1411"/>
                          <a:gd name="T47" fmla="*/ 0 h 1801"/>
                          <a:gd name="T48" fmla="*/ 0 w 1411"/>
                          <a:gd name="T49" fmla="*/ 0 h 1801"/>
                          <a:gd name="T50" fmla="*/ 0 w 1411"/>
                          <a:gd name="T51" fmla="*/ 0 h 1801"/>
                          <a:gd name="T52" fmla="*/ 0 w 1411"/>
                          <a:gd name="T53" fmla="*/ 0 h 1801"/>
                          <a:gd name="T54" fmla="*/ 0 w 1411"/>
                          <a:gd name="T55" fmla="*/ 0 h 1801"/>
                          <a:gd name="T56" fmla="*/ 0 w 1411"/>
                          <a:gd name="T57" fmla="*/ 0 h 1801"/>
                          <a:gd name="T58" fmla="*/ 0 w 1411"/>
                          <a:gd name="T59" fmla="*/ 0 h 1801"/>
                          <a:gd name="T60" fmla="*/ 0 w 1411"/>
                          <a:gd name="T61" fmla="*/ 0 h 1801"/>
                          <a:gd name="T62" fmla="*/ 0 w 1411"/>
                          <a:gd name="T63" fmla="*/ 0 h 1801"/>
                          <a:gd name="T64" fmla="*/ 0 w 1411"/>
                          <a:gd name="T65" fmla="*/ 0 h 1801"/>
                          <a:gd name="T66" fmla="*/ 0 w 1411"/>
                          <a:gd name="T67" fmla="*/ 0 h 1801"/>
                          <a:gd name="T68" fmla="*/ 0 w 1411"/>
                          <a:gd name="T69" fmla="*/ 0 h 1801"/>
                          <a:gd name="T70" fmla="*/ 0 w 1411"/>
                          <a:gd name="T71" fmla="*/ 0 h 1801"/>
                          <a:gd name="T72" fmla="*/ 0 w 1411"/>
                          <a:gd name="T73" fmla="*/ 0 h 1801"/>
                          <a:gd name="T74" fmla="*/ 0 w 1411"/>
                          <a:gd name="T75" fmla="*/ 0 h 1801"/>
                          <a:gd name="T76" fmla="*/ 0 w 1411"/>
                          <a:gd name="T77" fmla="*/ 0 h 1801"/>
                          <a:gd name="T78" fmla="*/ 0 w 1411"/>
                          <a:gd name="T79" fmla="*/ 0 h 1801"/>
                          <a:gd name="T80" fmla="*/ 0 w 1411"/>
                          <a:gd name="T81" fmla="*/ 0 h 1801"/>
                          <a:gd name="T82" fmla="*/ 0 w 1411"/>
                          <a:gd name="T83" fmla="*/ 0 h 1801"/>
                          <a:gd name="T84" fmla="*/ 0 w 1411"/>
                          <a:gd name="T85" fmla="*/ 0 h 1801"/>
                          <a:gd name="T86" fmla="*/ 0 w 1411"/>
                          <a:gd name="T87" fmla="*/ 0 h 1801"/>
                          <a:gd name="T88" fmla="*/ 0 w 1411"/>
                          <a:gd name="T89" fmla="*/ 0 h 1801"/>
                          <a:gd name="T90" fmla="*/ 0 w 1411"/>
                          <a:gd name="T91" fmla="*/ 0 h 1801"/>
                          <a:gd name="T92" fmla="*/ 0 w 1411"/>
                          <a:gd name="T93" fmla="*/ 0 h 1801"/>
                          <a:gd name="T94" fmla="*/ 0 w 1411"/>
                          <a:gd name="T95" fmla="*/ 0 h 1801"/>
                          <a:gd name="T96" fmla="*/ 0 w 1411"/>
                          <a:gd name="T97" fmla="*/ 0 h 1801"/>
                          <a:gd name="T98" fmla="*/ 0 w 1411"/>
                          <a:gd name="T99" fmla="*/ 0 h 1801"/>
                          <a:gd name="T100" fmla="*/ 0 w 1411"/>
                          <a:gd name="T101" fmla="*/ 0 h 1801"/>
                          <a:gd name="T102" fmla="*/ 0 w 1411"/>
                          <a:gd name="T103" fmla="*/ 0 h 1801"/>
                          <a:gd name="T104" fmla="*/ 0 w 1411"/>
                          <a:gd name="T105" fmla="*/ 0 h 1801"/>
                          <a:gd name="T106" fmla="*/ 0 w 1411"/>
                          <a:gd name="T107" fmla="*/ 0 h 1801"/>
                          <a:gd name="T108" fmla="*/ 0 w 1411"/>
                          <a:gd name="T109" fmla="*/ 0 h 1801"/>
                          <a:gd name="T110" fmla="*/ 0 w 1411"/>
                          <a:gd name="T111" fmla="*/ 0 h 1801"/>
                          <a:gd name="T112" fmla="*/ 0 w 1411"/>
                          <a:gd name="T113" fmla="*/ 0 h 1801"/>
                          <a:gd name="T114" fmla="*/ 0 w 1411"/>
                          <a:gd name="T115" fmla="*/ 0 h 1801"/>
                          <a:gd name="T116" fmla="*/ 0 w 1411"/>
                          <a:gd name="T117" fmla="*/ 0 h 1801"/>
                          <a:gd name="T118" fmla="*/ 0 w 1411"/>
                          <a:gd name="T119" fmla="*/ 0 h 1801"/>
                          <a:gd name="T120" fmla="*/ 0 w 1411"/>
                          <a:gd name="T121" fmla="*/ 0 h 1801"/>
                          <a:gd name="T122" fmla="*/ 0 w 1411"/>
                          <a:gd name="T123" fmla="*/ 0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11"/>
                          <a:gd name="T187" fmla="*/ 0 h 1801"/>
                          <a:gd name="T188" fmla="*/ 1411 w 1411"/>
                          <a:gd name="T189" fmla="*/ 1801 h 18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headEnd/>
                        <a:tailEnd/>
                      </a:ln>
                    </p:spPr>
                    <p:txBody>
                      <a:bodyPr/>
                      <a:lstStyle/>
                      <a:p>
                        <a:endParaRPr lang="zh-CN" altLang="en-US"/>
                      </a:p>
                    </p:txBody>
                  </p:sp>
                  <p:sp>
                    <p:nvSpPr>
                      <p:cNvPr id="42" name="Freeform 20"/>
                      <p:cNvSpPr>
                        <a:spLocks/>
                      </p:cNvSpPr>
                      <p:nvPr/>
                    </p:nvSpPr>
                    <p:spPr bwMode="auto">
                      <a:xfrm>
                        <a:off x="3664" y="1777"/>
                        <a:ext cx="423" cy="319"/>
                      </a:xfrm>
                      <a:custGeom>
                        <a:avLst/>
                        <a:gdLst>
                          <a:gd name="T0" fmla="*/ 0 w 1669"/>
                          <a:gd name="T1" fmla="*/ 0 h 1690"/>
                          <a:gd name="T2" fmla="*/ 0 w 1669"/>
                          <a:gd name="T3" fmla="*/ 0 h 1690"/>
                          <a:gd name="T4" fmla="*/ 0 w 1669"/>
                          <a:gd name="T5" fmla="*/ 0 h 1690"/>
                          <a:gd name="T6" fmla="*/ 0 w 1669"/>
                          <a:gd name="T7" fmla="*/ 0 h 1690"/>
                          <a:gd name="T8" fmla="*/ 0 w 1669"/>
                          <a:gd name="T9" fmla="*/ 0 h 1690"/>
                          <a:gd name="T10" fmla="*/ 0 w 1669"/>
                          <a:gd name="T11" fmla="*/ 0 h 1690"/>
                          <a:gd name="T12" fmla="*/ 0 w 1669"/>
                          <a:gd name="T13" fmla="*/ 0 h 1690"/>
                          <a:gd name="T14" fmla="*/ 0 w 1669"/>
                          <a:gd name="T15" fmla="*/ 0 h 1690"/>
                          <a:gd name="T16" fmla="*/ 0 w 1669"/>
                          <a:gd name="T17" fmla="*/ 0 h 1690"/>
                          <a:gd name="T18" fmla="*/ 0 w 1669"/>
                          <a:gd name="T19" fmla="*/ 0 h 1690"/>
                          <a:gd name="T20" fmla="*/ 0 w 1669"/>
                          <a:gd name="T21" fmla="*/ 0 h 1690"/>
                          <a:gd name="T22" fmla="*/ 0 w 1669"/>
                          <a:gd name="T23" fmla="*/ 0 h 1690"/>
                          <a:gd name="T24" fmla="*/ 0 w 1669"/>
                          <a:gd name="T25" fmla="*/ 0 h 1690"/>
                          <a:gd name="T26" fmla="*/ 0 w 1669"/>
                          <a:gd name="T27" fmla="*/ 0 h 1690"/>
                          <a:gd name="T28" fmla="*/ 0 w 1669"/>
                          <a:gd name="T29" fmla="*/ 0 h 1690"/>
                          <a:gd name="T30" fmla="*/ 0 w 1669"/>
                          <a:gd name="T31" fmla="*/ 0 h 1690"/>
                          <a:gd name="T32" fmla="*/ 0 w 1669"/>
                          <a:gd name="T33" fmla="*/ 0 h 1690"/>
                          <a:gd name="T34" fmla="*/ 0 w 1669"/>
                          <a:gd name="T35" fmla="*/ 0 h 1690"/>
                          <a:gd name="T36" fmla="*/ 0 w 1669"/>
                          <a:gd name="T37" fmla="*/ 0 h 1690"/>
                          <a:gd name="T38" fmla="*/ 0 w 1669"/>
                          <a:gd name="T39" fmla="*/ 0 h 1690"/>
                          <a:gd name="T40" fmla="*/ 0 w 1669"/>
                          <a:gd name="T41" fmla="*/ 0 h 1690"/>
                          <a:gd name="T42" fmla="*/ 0 w 1669"/>
                          <a:gd name="T43" fmla="*/ 0 h 1690"/>
                          <a:gd name="T44" fmla="*/ 0 w 1669"/>
                          <a:gd name="T45" fmla="*/ 0 h 1690"/>
                          <a:gd name="T46" fmla="*/ 0 w 1669"/>
                          <a:gd name="T47" fmla="*/ 0 h 1690"/>
                          <a:gd name="T48" fmla="*/ 0 w 1669"/>
                          <a:gd name="T49" fmla="*/ 0 h 1690"/>
                          <a:gd name="T50" fmla="*/ 0 w 1669"/>
                          <a:gd name="T51" fmla="*/ 0 h 1690"/>
                          <a:gd name="T52" fmla="*/ 0 w 1669"/>
                          <a:gd name="T53" fmla="*/ 0 h 1690"/>
                          <a:gd name="T54" fmla="*/ 0 w 1669"/>
                          <a:gd name="T55" fmla="*/ 0 h 1690"/>
                          <a:gd name="T56" fmla="*/ 0 w 1669"/>
                          <a:gd name="T57" fmla="*/ 0 h 1690"/>
                          <a:gd name="T58" fmla="*/ 0 w 1669"/>
                          <a:gd name="T59" fmla="*/ 0 h 1690"/>
                          <a:gd name="T60" fmla="*/ 0 w 1669"/>
                          <a:gd name="T61" fmla="*/ 0 h 1690"/>
                          <a:gd name="T62" fmla="*/ 0 w 1669"/>
                          <a:gd name="T63" fmla="*/ 0 h 1690"/>
                          <a:gd name="T64" fmla="*/ 0 w 1669"/>
                          <a:gd name="T65" fmla="*/ 0 h 1690"/>
                          <a:gd name="T66" fmla="*/ 0 w 1669"/>
                          <a:gd name="T67" fmla="*/ 0 h 1690"/>
                          <a:gd name="T68" fmla="*/ 0 w 1669"/>
                          <a:gd name="T69" fmla="*/ 0 h 1690"/>
                          <a:gd name="T70" fmla="*/ 0 w 1669"/>
                          <a:gd name="T71" fmla="*/ 0 h 1690"/>
                          <a:gd name="T72" fmla="*/ 0 w 1669"/>
                          <a:gd name="T73" fmla="*/ 0 h 1690"/>
                          <a:gd name="T74" fmla="*/ 0 w 1669"/>
                          <a:gd name="T75" fmla="*/ 0 h 1690"/>
                          <a:gd name="T76" fmla="*/ 0 w 1669"/>
                          <a:gd name="T77" fmla="*/ 0 h 1690"/>
                          <a:gd name="T78" fmla="*/ 0 w 1669"/>
                          <a:gd name="T79" fmla="*/ 0 h 1690"/>
                          <a:gd name="T80" fmla="*/ 0 w 1669"/>
                          <a:gd name="T81" fmla="*/ 0 h 1690"/>
                          <a:gd name="T82" fmla="*/ 0 w 1669"/>
                          <a:gd name="T83" fmla="*/ 0 h 1690"/>
                          <a:gd name="T84" fmla="*/ 0 w 1669"/>
                          <a:gd name="T85" fmla="*/ 0 h 1690"/>
                          <a:gd name="T86" fmla="*/ 0 w 1669"/>
                          <a:gd name="T87" fmla="*/ 0 h 1690"/>
                          <a:gd name="T88" fmla="*/ 0 w 1669"/>
                          <a:gd name="T89" fmla="*/ 0 h 1690"/>
                          <a:gd name="T90" fmla="*/ 0 w 1669"/>
                          <a:gd name="T91" fmla="*/ 0 h 1690"/>
                          <a:gd name="T92" fmla="*/ 0 w 1669"/>
                          <a:gd name="T93" fmla="*/ 0 h 1690"/>
                          <a:gd name="T94" fmla="*/ 0 w 1669"/>
                          <a:gd name="T95" fmla="*/ 0 h 1690"/>
                          <a:gd name="T96" fmla="*/ 0 w 1669"/>
                          <a:gd name="T97" fmla="*/ 0 h 1690"/>
                          <a:gd name="T98" fmla="*/ 0 w 1669"/>
                          <a:gd name="T99" fmla="*/ 0 h 1690"/>
                          <a:gd name="T100" fmla="*/ 0 w 1669"/>
                          <a:gd name="T101" fmla="*/ 0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9"/>
                          <a:gd name="T154" fmla="*/ 0 h 1690"/>
                          <a:gd name="T155" fmla="*/ 1669 w 1669"/>
                          <a:gd name="T156" fmla="*/ 1690 h 16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headEnd/>
                        <a:tailEnd/>
                      </a:ln>
                    </p:spPr>
                    <p:txBody>
                      <a:bodyPr/>
                      <a:lstStyle/>
                      <a:p>
                        <a:endParaRPr lang="zh-CN" altLang="en-US"/>
                      </a:p>
                    </p:txBody>
                  </p:sp>
                </p:grpSp>
                <p:sp>
                  <p:nvSpPr>
                    <p:cNvPr id="38" name="Freeform 22"/>
                    <p:cNvSpPr>
                      <a:spLocks/>
                    </p:cNvSpPr>
                    <p:nvPr/>
                  </p:nvSpPr>
                  <p:spPr bwMode="auto">
                    <a:xfrm>
                      <a:off x="2890" y="1507"/>
                      <a:ext cx="382" cy="520"/>
                    </a:xfrm>
                    <a:custGeom>
                      <a:avLst/>
                      <a:gdLst>
                        <a:gd name="T0" fmla="*/ 0 w 1498"/>
                        <a:gd name="T1" fmla="*/ 0 h 2761"/>
                        <a:gd name="T2" fmla="*/ 0 w 1498"/>
                        <a:gd name="T3" fmla="*/ 0 h 2761"/>
                        <a:gd name="T4" fmla="*/ 0 w 1498"/>
                        <a:gd name="T5" fmla="*/ 0 h 2761"/>
                        <a:gd name="T6" fmla="*/ 0 w 1498"/>
                        <a:gd name="T7" fmla="*/ 0 h 2761"/>
                        <a:gd name="T8" fmla="*/ 0 w 1498"/>
                        <a:gd name="T9" fmla="*/ 0 h 2761"/>
                        <a:gd name="T10" fmla="*/ 0 w 1498"/>
                        <a:gd name="T11" fmla="*/ 0 h 2761"/>
                        <a:gd name="T12" fmla="*/ 0 w 1498"/>
                        <a:gd name="T13" fmla="*/ 0 h 2761"/>
                        <a:gd name="T14" fmla="*/ 0 w 1498"/>
                        <a:gd name="T15" fmla="*/ 0 h 2761"/>
                        <a:gd name="T16" fmla="*/ 0 w 1498"/>
                        <a:gd name="T17" fmla="*/ 0 h 2761"/>
                        <a:gd name="T18" fmla="*/ 0 w 1498"/>
                        <a:gd name="T19" fmla="*/ 0 h 2761"/>
                        <a:gd name="T20" fmla="*/ 0 w 1498"/>
                        <a:gd name="T21" fmla="*/ 0 h 2761"/>
                        <a:gd name="T22" fmla="*/ 0 w 1498"/>
                        <a:gd name="T23" fmla="*/ 0 h 2761"/>
                        <a:gd name="T24" fmla="*/ 0 w 1498"/>
                        <a:gd name="T25" fmla="*/ 0 h 2761"/>
                        <a:gd name="T26" fmla="*/ 0 w 1498"/>
                        <a:gd name="T27" fmla="*/ 0 h 2761"/>
                        <a:gd name="T28" fmla="*/ 0 w 1498"/>
                        <a:gd name="T29" fmla="*/ 0 h 2761"/>
                        <a:gd name="T30" fmla="*/ 0 w 1498"/>
                        <a:gd name="T31" fmla="*/ 0 h 2761"/>
                        <a:gd name="T32" fmla="*/ 0 w 1498"/>
                        <a:gd name="T33" fmla="*/ 0 h 2761"/>
                        <a:gd name="T34" fmla="*/ 0 w 1498"/>
                        <a:gd name="T35" fmla="*/ 0 h 2761"/>
                        <a:gd name="T36" fmla="*/ 0 w 1498"/>
                        <a:gd name="T37" fmla="*/ 0 h 2761"/>
                        <a:gd name="T38" fmla="*/ 0 w 1498"/>
                        <a:gd name="T39" fmla="*/ 0 h 2761"/>
                        <a:gd name="T40" fmla="*/ 0 w 1498"/>
                        <a:gd name="T41" fmla="*/ 0 h 2761"/>
                        <a:gd name="T42" fmla="*/ 0 w 1498"/>
                        <a:gd name="T43" fmla="*/ 0 h 2761"/>
                        <a:gd name="T44" fmla="*/ 0 w 1498"/>
                        <a:gd name="T45" fmla="*/ 0 h 2761"/>
                        <a:gd name="T46" fmla="*/ 0 w 1498"/>
                        <a:gd name="T47" fmla="*/ 0 h 2761"/>
                        <a:gd name="T48" fmla="*/ 0 w 1498"/>
                        <a:gd name="T49" fmla="*/ 0 h 2761"/>
                        <a:gd name="T50" fmla="*/ 0 w 1498"/>
                        <a:gd name="T51" fmla="*/ 0 h 2761"/>
                        <a:gd name="T52" fmla="*/ 0 w 1498"/>
                        <a:gd name="T53" fmla="*/ 0 h 2761"/>
                        <a:gd name="T54" fmla="*/ 0 w 1498"/>
                        <a:gd name="T55" fmla="*/ 0 h 2761"/>
                        <a:gd name="T56" fmla="*/ 0 w 1498"/>
                        <a:gd name="T57" fmla="*/ 0 h 2761"/>
                        <a:gd name="T58" fmla="*/ 0 w 1498"/>
                        <a:gd name="T59" fmla="*/ 0 h 2761"/>
                        <a:gd name="T60" fmla="*/ 0 w 1498"/>
                        <a:gd name="T61" fmla="*/ 0 h 2761"/>
                        <a:gd name="T62" fmla="*/ 0 w 1498"/>
                        <a:gd name="T63" fmla="*/ 0 h 2761"/>
                        <a:gd name="T64" fmla="*/ 0 w 1498"/>
                        <a:gd name="T65" fmla="*/ 0 h 2761"/>
                        <a:gd name="T66" fmla="*/ 0 w 1498"/>
                        <a:gd name="T67" fmla="*/ 0 h 2761"/>
                        <a:gd name="T68" fmla="*/ 0 w 1498"/>
                        <a:gd name="T69" fmla="*/ 0 h 2761"/>
                        <a:gd name="T70" fmla="*/ 0 w 1498"/>
                        <a:gd name="T71" fmla="*/ 0 h 2761"/>
                        <a:gd name="T72" fmla="*/ 0 w 1498"/>
                        <a:gd name="T73" fmla="*/ 0 h 2761"/>
                        <a:gd name="T74" fmla="*/ 0 w 1498"/>
                        <a:gd name="T75" fmla="*/ 0 h 2761"/>
                        <a:gd name="T76" fmla="*/ 0 w 1498"/>
                        <a:gd name="T77" fmla="*/ 0 h 2761"/>
                        <a:gd name="T78" fmla="*/ 0 w 1498"/>
                        <a:gd name="T79" fmla="*/ 0 h 2761"/>
                        <a:gd name="T80" fmla="*/ 0 w 1498"/>
                        <a:gd name="T81" fmla="*/ 0 h 2761"/>
                        <a:gd name="T82" fmla="*/ 0 w 1498"/>
                        <a:gd name="T83" fmla="*/ 0 h 2761"/>
                        <a:gd name="T84" fmla="*/ 0 w 1498"/>
                        <a:gd name="T85" fmla="*/ 0 h 2761"/>
                        <a:gd name="T86" fmla="*/ 0 w 1498"/>
                        <a:gd name="T87" fmla="*/ 0 h 2761"/>
                        <a:gd name="T88" fmla="*/ 0 w 1498"/>
                        <a:gd name="T89" fmla="*/ 0 h 2761"/>
                        <a:gd name="T90" fmla="*/ 0 w 1498"/>
                        <a:gd name="T91" fmla="*/ 0 h 2761"/>
                        <a:gd name="T92" fmla="*/ 0 w 1498"/>
                        <a:gd name="T93" fmla="*/ 0 h 2761"/>
                        <a:gd name="T94" fmla="*/ 0 w 1498"/>
                        <a:gd name="T95" fmla="*/ 0 h 2761"/>
                        <a:gd name="T96" fmla="*/ 0 w 1498"/>
                        <a:gd name="T97" fmla="*/ 0 h 2761"/>
                        <a:gd name="T98" fmla="*/ 0 w 1498"/>
                        <a:gd name="T99" fmla="*/ 0 h 2761"/>
                        <a:gd name="T100" fmla="*/ 0 w 1498"/>
                        <a:gd name="T101" fmla="*/ 0 h 2761"/>
                        <a:gd name="T102" fmla="*/ 0 w 1498"/>
                        <a:gd name="T103" fmla="*/ 0 h 2761"/>
                        <a:gd name="T104" fmla="*/ 0 w 1498"/>
                        <a:gd name="T105" fmla="*/ 0 h 2761"/>
                        <a:gd name="T106" fmla="*/ 0 w 1498"/>
                        <a:gd name="T107" fmla="*/ 0 h 2761"/>
                        <a:gd name="T108" fmla="*/ 0 w 1498"/>
                        <a:gd name="T109" fmla="*/ 0 h 2761"/>
                        <a:gd name="T110" fmla="*/ 0 w 1498"/>
                        <a:gd name="T111" fmla="*/ 0 h 2761"/>
                        <a:gd name="T112" fmla="*/ 0 w 1498"/>
                        <a:gd name="T113" fmla="*/ 0 h 2761"/>
                        <a:gd name="T114" fmla="*/ 0 w 1498"/>
                        <a:gd name="T115" fmla="*/ 0 h 2761"/>
                        <a:gd name="T116" fmla="*/ 0 w 1498"/>
                        <a:gd name="T117" fmla="*/ 0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98"/>
                        <a:gd name="T178" fmla="*/ 0 h 2761"/>
                        <a:gd name="T179" fmla="*/ 1498 w 1498"/>
                        <a:gd name="T180" fmla="*/ 2761 h 27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headEnd/>
                      <a:tailEnd/>
                    </a:ln>
                  </p:spPr>
                  <p:txBody>
                    <a:bodyPr/>
                    <a:lstStyle/>
                    <a:p>
                      <a:endParaRPr lang="zh-CN" altLang="en-US"/>
                    </a:p>
                  </p:txBody>
                </p:sp>
              </p:grpSp>
            </p:grpSp>
            <p:grpSp>
              <p:nvGrpSpPr>
                <p:cNvPr id="8" name="Group 55"/>
                <p:cNvGrpSpPr>
                  <a:grpSpLocks/>
                </p:cNvGrpSpPr>
                <p:nvPr/>
              </p:nvGrpSpPr>
              <p:grpSpPr bwMode="auto">
                <a:xfrm>
                  <a:off x="721" y="537"/>
                  <a:ext cx="3871" cy="2277"/>
                  <a:chOff x="721" y="537"/>
                  <a:chExt cx="3871" cy="2277"/>
                </a:xfrm>
                <a:grpFill/>
              </p:grpSpPr>
              <p:grpSp>
                <p:nvGrpSpPr>
                  <p:cNvPr id="9" name="Group 54"/>
                  <p:cNvGrpSpPr>
                    <a:grpSpLocks/>
                  </p:cNvGrpSpPr>
                  <p:nvPr/>
                </p:nvGrpSpPr>
                <p:grpSpPr bwMode="auto">
                  <a:xfrm>
                    <a:off x="721" y="537"/>
                    <a:ext cx="3871" cy="1770"/>
                    <a:chOff x="721" y="537"/>
                    <a:chExt cx="3871" cy="1770"/>
                  </a:xfrm>
                  <a:grpFill/>
                </p:grpSpPr>
                <p:grpSp>
                  <p:nvGrpSpPr>
                    <p:cNvPr id="18" name="Group 52"/>
                    <p:cNvGrpSpPr>
                      <a:grpSpLocks/>
                    </p:cNvGrpSpPr>
                    <p:nvPr/>
                  </p:nvGrpSpPr>
                  <p:grpSpPr bwMode="auto">
                    <a:xfrm>
                      <a:off x="2341" y="537"/>
                      <a:ext cx="2251" cy="1500"/>
                      <a:chOff x="2341" y="537"/>
                      <a:chExt cx="2251" cy="1500"/>
                    </a:xfrm>
                    <a:grpFill/>
                  </p:grpSpPr>
                  <p:sp>
                    <p:nvSpPr>
                      <p:cNvPr id="24" name="Freeform 27"/>
                      <p:cNvSpPr>
                        <a:spLocks/>
                      </p:cNvSpPr>
                      <p:nvPr/>
                    </p:nvSpPr>
                    <p:spPr bwMode="auto">
                      <a:xfrm>
                        <a:off x="3424" y="1270"/>
                        <a:ext cx="413" cy="459"/>
                      </a:xfrm>
                      <a:custGeom>
                        <a:avLst/>
                        <a:gdLst>
                          <a:gd name="T0" fmla="*/ 0 w 1625"/>
                          <a:gd name="T1" fmla="*/ 0 h 2434"/>
                          <a:gd name="T2" fmla="*/ 0 w 1625"/>
                          <a:gd name="T3" fmla="*/ 0 h 2434"/>
                          <a:gd name="T4" fmla="*/ 0 w 1625"/>
                          <a:gd name="T5" fmla="*/ 0 h 2434"/>
                          <a:gd name="T6" fmla="*/ 0 w 1625"/>
                          <a:gd name="T7" fmla="*/ 0 h 2434"/>
                          <a:gd name="T8" fmla="*/ 0 w 1625"/>
                          <a:gd name="T9" fmla="*/ 0 h 2434"/>
                          <a:gd name="T10" fmla="*/ 0 w 1625"/>
                          <a:gd name="T11" fmla="*/ 0 h 2434"/>
                          <a:gd name="T12" fmla="*/ 0 w 1625"/>
                          <a:gd name="T13" fmla="*/ 0 h 2434"/>
                          <a:gd name="T14" fmla="*/ 0 w 1625"/>
                          <a:gd name="T15" fmla="*/ 0 h 2434"/>
                          <a:gd name="T16" fmla="*/ 0 w 1625"/>
                          <a:gd name="T17" fmla="*/ 0 h 2434"/>
                          <a:gd name="T18" fmla="*/ 0 w 1625"/>
                          <a:gd name="T19" fmla="*/ 0 h 2434"/>
                          <a:gd name="T20" fmla="*/ 0 w 1625"/>
                          <a:gd name="T21" fmla="*/ 0 h 2434"/>
                          <a:gd name="T22" fmla="*/ 0 w 1625"/>
                          <a:gd name="T23" fmla="*/ 0 h 2434"/>
                          <a:gd name="T24" fmla="*/ 0 w 1625"/>
                          <a:gd name="T25" fmla="*/ 0 h 2434"/>
                          <a:gd name="T26" fmla="*/ 0 w 1625"/>
                          <a:gd name="T27" fmla="*/ 0 h 2434"/>
                          <a:gd name="T28" fmla="*/ 0 w 1625"/>
                          <a:gd name="T29" fmla="*/ 0 h 2434"/>
                          <a:gd name="T30" fmla="*/ 0 w 1625"/>
                          <a:gd name="T31" fmla="*/ 0 h 2434"/>
                          <a:gd name="T32" fmla="*/ 0 w 1625"/>
                          <a:gd name="T33" fmla="*/ 0 h 2434"/>
                          <a:gd name="T34" fmla="*/ 0 w 1625"/>
                          <a:gd name="T35" fmla="*/ 0 h 2434"/>
                          <a:gd name="T36" fmla="*/ 0 w 1625"/>
                          <a:gd name="T37" fmla="*/ 0 h 2434"/>
                          <a:gd name="T38" fmla="*/ 0 w 1625"/>
                          <a:gd name="T39" fmla="*/ 0 h 2434"/>
                          <a:gd name="T40" fmla="*/ 0 w 1625"/>
                          <a:gd name="T41" fmla="*/ 0 h 2434"/>
                          <a:gd name="T42" fmla="*/ 0 w 1625"/>
                          <a:gd name="T43" fmla="*/ 0 h 2434"/>
                          <a:gd name="T44" fmla="*/ 0 w 1625"/>
                          <a:gd name="T45" fmla="*/ 0 h 2434"/>
                          <a:gd name="T46" fmla="*/ 0 w 1625"/>
                          <a:gd name="T47" fmla="*/ 0 h 2434"/>
                          <a:gd name="T48" fmla="*/ 0 w 1625"/>
                          <a:gd name="T49" fmla="*/ 0 h 2434"/>
                          <a:gd name="T50" fmla="*/ 0 w 1625"/>
                          <a:gd name="T51" fmla="*/ 0 h 2434"/>
                          <a:gd name="T52" fmla="*/ 0 w 1625"/>
                          <a:gd name="T53" fmla="*/ 0 h 2434"/>
                          <a:gd name="T54" fmla="*/ 0 w 1625"/>
                          <a:gd name="T55" fmla="*/ 0 h 2434"/>
                          <a:gd name="T56" fmla="*/ 0 w 1625"/>
                          <a:gd name="T57" fmla="*/ 0 h 2434"/>
                          <a:gd name="T58" fmla="*/ 0 w 1625"/>
                          <a:gd name="T59" fmla="*/ 0 h 2434"/>
                          <a:gd name="T60" fmla="*/ 0 w 1625"/>
                          <a:gd name="T61" fmla="*/ 0 h 2434"/>
                          <a:gd name="T62" fmla="*/ 0 w 1625"/>
                          <a:gd name="T63" fmla="*/ 0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5"/>
                          <a:gd name="T97" fmla="*/ 0 h 2434"/>
                          <a:gd name="T98" fmla="*/ 1625 w 1625"/>
                          <a:gd name="T99" fmla="*/ 2434 h 2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headEnd/>
                        <a:tailEnd/>
                      </a:ln>
                    </p:spPr>
                    <p:txBody>
                      <a:bodyPr/>
                      <a:lstStyle/>
                      <a:p>
                        <a:endParaRPr lang="zh-CN" altLang="en-US"/>
                      </a:p>
                    </p:txBody>
                  </p:sp>
                  <p:grpSp>
                    <p:nvGrpSpPr>
                      <p:cNvPr id="25" name="Group 51"/>
                      <p:cNvGrpSpPr>
                        <a:grpSpLocks/>
                      </p:cNvGrpSpPr>
                      <p:nvPr/>
                    </p:nvGrpSpPr>
                    <p:grpSpPr bwMode="auto">
                      <a:xfrm>
                        <a:off x="2341" y="537"/>
                        <a:ext cx="2251" cy="1500"/>
                        <a:chOff x="2341" y="537"/>
                        <a:chExt cx="2251" cy="1500"/>
                      </a:xfrm>
                      <a:grpFill/>
                    </p:grpSpPr>
                    <p:sp>
                      <p:nvSpPr>
                        <p:cNvPr id="26" name="Freeform 21"/>
                        <p:cNvSpPr>
                          <a:spLocks/>
                        </p:cNvSpPr>
                        <p:nvPr/>
                      </p:nvSpPr>
                      <p:spPr bwMode="auto">
                        <a:xfrm>
                          <a:off x="3235" y="1717"/>
                          <a:ext cx="432" cy="320"/>
                        </a:xfrm>
                        <a:custGeom>
                          <a:avLst/>
                          <a:gdLst>
                            <a:gd name="T0" fmla="*/ 0 w 1700"/>
                            <a:gd name="T1" fmla="*/ 0 h 1701"/>
                            <a:gd name="T2" fmla="*/ 0 w 1700"/>
                            <a:gd name="T3" fmla="*/ 0 h 1701"/>
                            <a:gd name="T4" fmla="*/ 0 w 1700"/>
                            <a:gd name="T5" fmla="*/ 0 h 1701"/>
                            <a:gd name="T6" fmla="*/ 0 w 1700"/>
                            <a:gd name="T7" fmla="*/ 0 h 1701"/>
                            <a:gd name="T8" fmla="*/ 0 w 1700"/>
                            <a:gd name="T9" fmla="*/ 0 h 1701"/>
                            <a:gd name="T10" fmla="*/ 0 w 1700"/>
                            <a:gd name="T11" fmla="*/ 0 h 1701"/>
                            <a:gd name="T12" fmla="*/ 0 w 1700"/>
                            <a:gd name="T13" fmla="*/ 0 h 1701"/>
                            <a:gd name="T14" fmla="*/ 0 w 1700"/>
                            <a:gd name="T15" fmla="*/ 0 h 1701"/>
                            <a:gd name="T16" fmla="*/ 0 w 1700"/>
                            <a:gd name="T17" fmla="*/ 0 h 1701"/>
                            <a:gd name="T18" fmla="*/ 0 w 1700"/>
                            <a:gd name="T19" fmla="*/ 0 h 1701"/>
                            <a:gd name="T20" fmla="*/ 0 w 1700"/>
                            <a:gd name="T21" fmla="*/ 0 h 1701"/>
                            <a:gd name="T22" fmla="*/ 0 w 1700"/>
                            <a:gd name="T23" fmla="*/ 0 h 1701"/>
                            <a:gd name="T24" fmla="*/ 0 w 1700"/>
                            <a:gd name="T25" fmla="*/ 0 h 1701"/>
                            <a:gd name="T26" fmla="*/ 0 w 1700"/>
                            <a:gd name="T27" fmla="*/ 0 h 1701"/>
                            <a:gd name="T28" fmla="*/ 0 w 1700"/>
                            <a:gd name="T29" fmla="*/ 0 h 1701"/>
                            <a:gd name="T30" fmla="*/ 0 w 1700"/>
                            <a:gd name="T31" fmla="*/ 0 h 1701"/>
                            <a:gd name="T32" fmla="*/ 0 w 1700"/>
                            <a:gd name="T33" fmla="*/ 0 h 1701"/>
                            <a:gd name="T34" fmla="*/ 0 w 1700"/>
                            <a:gd name="T35" fmla="*/ 0 h 1701"/>
                            <a:gd name="T36" fmla="*/ 0 w 1700"/>
                            <a:gd name="T37" fmla="*/ 0 h 1701"/>
                            <a:gd name="T38" fmla="*/ 0 w 1700"/>
                            <a:gd name="T39" fmla="*/ 0 h 1701"/>
                            <a:gd name="T40" fmla="*/ 0 w 1700"/>
                            <a:gd name="T41" fmla="*/ 0 h 1701"/>
                            <a:gd name="T42" fmla="*/ 0 w 1700"/>
                            <a:gd name="T43" fmla="*/ 0 h 1701"/>
                            <a:gd name="T44" fmla="*/ 0 w 1700"/>
                            <a:gd name="T45" fmla="*/ 0 h 1701"/>
                            <a:gd name="T46" fmla="*/ 0 w 1700"/>
                            <a:gd name="T47" fmla="*/ 0 h 1701"/>
                            <a:gd name="T48" fmla="*/ 0 w 1700"/>
                            <a:gd name="T49" fmla="*/ 0 h 1701"/>
                            <a:gd name="T50" fmla="*/ 0 w 1700"/>
                            <a:gd name="T51" fmla="*/ 0 h 1701"/>
                            <a:gd name="T52" fmla="*/ 0 w 1700"/>
                            <a:gd name="T53" fmla="*/ 0 h 1701"/>
                            <a:gd name="T54" fmla="*/ 0 w 1700"/>
                            <a:gd name="T55" fmla="*/ 0 h 1701"/>
                            <a:gd name="T56" fmla="*/ 0 w 1700"/>
                            <a:gd name="T57" fmla="*/ 0 h 1701"/>
                            <a:gd name="T58" fmla="*/ 0 w 1700"/>
                            <a:gd name="T59" fmla="*/ 0 h 1701"/>
                            <a:gd name="T60" fmla="*/ 0 w 1700"/>
                            <a:gd name="T61" fmla="*/ 0 h 1701"/>
                            <a:gd name="T62" fmla="*/ 0 w 1700"/>
                            <a:gd name="T63" fmla="*/ 0 h 1701"/>
                            <a:gd name="T64" fmla="*/ 0 w 1700"/>
                            <a:gd name="T65" fmla="*/ 0 h 1701"/>
                            <a:gd name="T66" fmla="*/ 0 w 1700"/>
                            <a:gd name="T67" fmla="*/ 0 h 1701"/>
                            <a:gd name="T68" fmla="*/ 0 w 1700"/>
                            <a:gd name="T69" fmla="*/ 0 h 1701"/>
                            <a:gd name="T70" fmla="*/ 0 w 1700"/>
                            <a:gd name="T71" fmla="*/ 0 h 1701"/>
                            <a:gd name="T72" fmla="*/ 0 w 1700"/>
                            <a:gd name="T73" fmla="*/ 0 h 1701"/>
                            <a:gd name="T74" fmla="*/ 0 w 1700"/>
                            <a:gd name="T75" fmla="*/ 0 h 1701"/>
                            <a:gd name="T76" fmla="*/ 0 w 1700"/>
                            <a:gd name="T77" fmla="*/ 0 h 1701"/>
                            <a:gd name="T78" fmla="*/ 0 w 1700"/>
                            <a:gd name="T79" fmla="*/ 0 h 1701"/>
                            <a:gd name="T80" fmla="*/ 0 w 1700"/>
                            <a:gd name="T81" fmla="*/ 0 h 1701"/>
                            <a:gd name="T82" fmla="*/ 0 w 1700"/>
                            <a:gd name="T83" fmla="*/ 0 h 1701"/>
                            <a:gd name="T84" fmla="*/ 0 w 1700"/>
                            <a:gd name="T85" fmla="*/ 0 h 1701"/>
                            <a:gd name="T86" fmla="*/ 0 w 1700"/>
                            <a:gd name="T87" fmla="*/ 0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0"/>
                            <a:gd name="T133" fmla="*/ 0 h 1701"/>
                            <a:gd name="T134" fmla="*/ 1700 w 1700"/>
                            <a:gd name="T135" fmla="*/ 1701 h 17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headEnd/>
                          <a:tailEnd/>
                        </a:ln>
                      </p:spPr>
                      <p:txBody>
                        <a:bodyPr/>
                        <a:lstStyle/>
                        <a:p>
                          <a:endParaRPr lang="zh-CN" altLang="en-US"/>
                        </a:p>
                      </p:txBody>
                    </p:sp>
                    <p:sp>
                      <p:nvSpPr>
                        <p:cNvPr id="27" name="Freeform 24"/>
                        <p:cNvSpPr>
                          <a:spLocks/>
                        </p:cNvSpPr>
                        <p:nvPr/>
                      </p:nvSpPr>
                      <p:spPr bwMode="auto">
                        <a:xfrm>
                          <a:off x="3211" y="1431"/>
                          <a:ext cx="265" cy="398"/>
                        </a:xfrm>
                        <a:custGeom>
                          <a:avLst/>
                          <a:gdLst>
                            <a:gd name="T0" fmla="*/ 0 w 1042"/>
                            <a:gd name="T1" fmla="*/ 0 h 2109"/>
                            <a:gd name="T2" fmla="*/ 0 w 1042"/>
                            <a:gd name="T3" fmla="*/ 0 h 2109"/>
                            <a:gd name="T4" fmla="*/ 0 w 1042"/>
                            <a:gd name="T5" fmla="*/ 0 h 2109"/>
                            <a:gd name="T6" fmla="*/ 0 w 1042"/>
                            <a:gd name="T7" fmla="*/ 0 h 2109"/>
                            <a:gd name="T8" fmla="*/ 0 w 1042"/>
                            <a:gd name="T9" fmla="*/ 0 h 2109"/>
                            <a:gd name="T10" fmla="*/ 0 w 1042"/>
                            <a:gd name="T11" fmla="*/ 0 h 2109"/>
                            <a:gd name="T12" fmla="*/ 0 w 1042"/>
                            <a:gd name="T13" fmla="*/ 0 h 2109"/>
                            <a:gd name="T14" fmla="*/ 0 w 1042"/>
                            <a:gd name="T15" fmla="*/ 0 h 2109"/>
                            <a:gd name="T16" fmla="*/ 0 w 1042"/>
                            <a:gd name="T17" fmla="*/ 0 h 2109"/>
                            <a:gd name="T18" fmla="*/ 0 w 1042"/>
                            <a:gd name="T19" fmla="*/ 0 h 2109"/>
                            <a:gd name="T20" fmla="*/ 0 w 1042"/>
                            <a:gd name="T21" fmla="*/ 0 h 2109"/>
                            <a:gd name="T22" fmla="*/ 0 w 1042"/>
                            <a:gd name="T23" fmla="*/ 0 h 2109"/>
                            <a:gd name="T24" fmla="*/ 0 w 1042"/>
                            <a:gd name="T25" fmla="*/ 0 h 2109"/>
                            <a:gd name="T26" fmla="*/ 0 w 1042"/>
                            <a:gd name="T27" fmla="*/ 0 h 2109"/>
                            <a:gd name="T28" fmla="*/ 0 w 1042"/>
                            <a:gd name="T29" fmla="*/ 0 h 2109"/>
                            <a:gd name="T30" fmla="*/ 0 w 1042"/>
                            <a:gd name="T31" fmla="*/ 0 h 2109"/>
                            <a:gd name="T32" fmla="*/ 0 w 1042"/>
                            <a:gd name="T33" fmla="*/ 0 h 2109"/>
                            <a:gd name="T34" fmla="*/ 0 w 1042"/>
                            <a:gd name="T35" fmla="*/ 0 h 2109"/>
                            <a:gd name="T36" fmla="*/ 0 w 1042"/>
                            <a:gd name="T37" fmla="*/ 0 h 2109"/>
                            <a:gd name="T38" fmla="*/ 0 w 1042"/>
                            <a:gd name="T39" fmla="*/ 0 h 2109"/>
                            <a:gd name="T40" fmla="*/ 0 w 1042"/>
                            <a:gd name="T41" fmla="*/ 0 h 2109"/>
                            <a:gd name="T42" fmla="*/ 0 w 1042"/>
                            <a:gd name="T43" fmla="*/ 0 h 2109"/>
                            <a:gd name="T44" fmla="*/ 0 w 1042"/>
                            <a:gd name="T45" fmla="*/ 0 h 2109"/>
                            <a:gd name="T46" fmla="*/ 0 w 1042"/>
                            <a:gd name="T47" fmla="*/ 0 h 2109"/>
                            <a:gd name="T48" fmla="*/ 0 w 1042"/>
                            <a:gd name="T49" fmla="*/ 0 h 2109"/>
                            <a:gd name="T50" fmla="*/ 0 w 1042"/>
                            <a:gd name="T51" fmla="*/ 0 h 2109"/>
                            <a:gd name="T52" fmla="*/ 0 w 1042"/>
                            <a:gd name="T53" fmla="*/ 0 h 2109"/>
                            <a:gd name="T54" fmla="*/ 0 w 1042"/>
                            <a:gd name="T55" fmla="*/ 0 h 2109"/>
                            <a:gd name="T56" fmla="*/ 0 w 1042"/>
                            <a:gd name="T57" fmla="*/ 0 h 2109"/>
                            <a:gd name="T58" fmla="*/ 0 w 1042"/>
                            <a:gd name="T59" fmla="*/ 0 h 2109"/>
                            <a:gd name="T60" fmla="*/ 0 w 1042"/>
                            <a:gd name="T61" fmla="*/ 0 h 2109"/>
                            <a:gd name="T62" fmla="*/ 0 w 1042"/>
                            <a:gd name="T63" fmla="*/ 0 h 2109"/>
                            <a:gd name="T64" fmla="*/ 0 w 1042"/>
                            <a:gd name="T65" fmla="*/ 0 h 2109"/>
                            <a:gd name="T66" fmla="*/ 0 w 1042"/>
                            <a:gd name="T67" fmla="*/ 0 h 2109"/>
                            <a:gd name="T68" fmla="*/ 0 w 1042"/>
                            <a:gd name="T69" fmla="*/ 0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2"/>
                            <a:gd name="T106" fmla="*/ 0 h 2109"/>
                            <a:gd name="T107" fmla="*/ 1042 w 1042"/>
                            <a:gd name="T108" fmla="*/ 2109 h 21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headEnd/>
                          <a:tailEnd/>
                        </a:ln>
                      </p:spPr>
                      <p:txBody>
                        <a:bodyPr/>
                        <a:lstStyle/>
                        <a:p>
                          <a:endParaRPr lang="zh-CN" altLang="en-US"/>
                        </a:p>
                      </p:txBody>
                    </p:sp>
                    <p:sp>
                      <p:nvSpPr>
                        <p:cNvPr id="28" name="Freeform 26"/>
                        <p:cNvSpPr>
                          <a:spLocks/>
                        </p:cNvSpPr>
                        <p:nvPr/>
                      </p:nvSpPr>
                      <p:spPr bwMode="auto">
                        <a:xfrm>
                          <a:off x="2788" y="1521"/>
                          <a:ext cx="213" cy="263"/>
                        </a:xfrm>
                        <a:custGeom>
                          <a:avLst/>
                          <a:gdLst>
                            <a:gd name="T0" fmla="*/ 0 w 840"/>
                            <a:gd name="T1" fmla="*/ 0 h 1400"/>
                            <a:gd name="T2" fmla="*/ 0 w 840"/>
                            <a:gd name="T3" fmla="*/ 0 h 1400"/>
                            <a:gd name="T4" fmla="*/ 0 w 840"/>
                            <a:gd name="T5" fmla="*/ 0 h 1400"/>
                            <a:gd name="T6" fmla="*/ 0 w 840"/>
                            <a:gd name="T7" fmla="*/ 0 h 1400"/>
                            <a:gd name="T8" fmla="*/ 0 w 840"/>
                            <a:gd name="T9" fmla="*/ 0 h 1400"/>
                            <a:gd name="T10" fmla="*/ 0 w 840"/>
                            <a:gd name="T11" fmla="*/ 0 h 1400"/>
                            <a:gd name="T12" fmla="*/ 0 w 840"/>
                            <a:gd name="T13" fmla="*/ 0 h 1400"/>
                            <a:gd name="T14" fmla="*/ 0 w 840"/>
                            <a:gd name="T15" fmla="*/ 0 h 1400"/>
                            <a:gd name="T16" fmla="*/ 0 w 840"/>
                            <a:gd name="T17" fmla="*/ 0 h 1400"/>
                            <a:gd name="T18" fmla="*/ 0 w 840"/>
                            <a:gd name="T19" fmla="*/ 0 h 1400"/>
                            <a:gd name="T20" fmla="*/ 0 w 840"/>
                            <a:gd name="T21" fmla="*/ 0 h 1400"/>
                            <a:gd name="T22" fmla="*/ 0 w 840"/>
                            <a:gd name="T23" fmla="*/ 0 h 1400"/>
                            <a:gd name="T24" fmla="*/ 0 w 840"/>
                            <a:gd name="T25" fmla="*/ 0 h 1400"/>
                            <a:gd name="T26" fmla="*/ 0 w 840"/>
                            <a:gd name="T27" fmla="*/ 0 h 1400"/>
                            <a:gd name="T28" fmla="*/ 0 w 840"/>
                            <a:gd name="T29" fmla="*/ 0 h 1400"/>
                            <a:gd name="T30" fmla="*/ 0 w 840"/>
                            <a:gd name="T31" fmla="*/ 0 h 1400"/>
                            <a:gd name="T32" fmla="*/ 0 w 840"/>
                            <a:gd name="T33" fmla="*/ 0 h 1400"/>
                            <a:gd name="T34" fmla="*/ 0 w 840"/>
                            <a:gd name="T35" fmla="*/ 0 h 1400"/>
                            <a:gd name="T36" fmla="*/ 0 w 840"/>
                            <a:gd name="T37" fmla="*/ 0 h 1400"/>
                            <a:gd name="T38" fmla="*/ 0 w 840"/>
                            <a:gd name="T39" fmla="*/ 0 h 1400"/>
                            <a:gd name="T40" fmla="*/ 0 w 840"/>
                            <a:gd name="T41" fmla="*/ 0 h 1400"/>
                            <a:gd name="T42" fmla="*/ 0 w 840"/>
                            <a:gd name="T43" fmla="*/ 0 h 1400"/>
                            <a:gd name="T44" fmla="*/ 0 w 840"/>
                            <a:gd name="T45" fmla="*/ 0 h 1400"/>
                            <a:gd name="T46" fmla="*/ 0 w 840"/>
                            <a:gd name="T47" fmla="*/ 0 h 1400"/>
                            <a:gd name="T48" fmla="*/ 0 w 840"/>
                            <a:gd name="T49" fmla="*/ 0 h 1400"/>
                            <a:gd name="T50" fmla="*/ 0 w 840"/>
                            <a:gd name="T51" fmla="*/ 0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0"/>
                            <a:gd name="T79" fmla="*/ 0 h 1400"/>
                            <a:gd name="T80" fmla="*/ 840 w 840"/>
                            <a:gd name="T81" fmla="*/ 1400 h 14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headEnd/>
                          <a:tailEnd/>
                        </a:ln>
                      </p:spPr>
                      <p:txBody>
                        <a:bodyPr/>
                        <a:lstStyle/>
                        <a:p>
                          <a:endParaRPr lang="zh-CN" altLang="en-US"/>
                        </a:p>
                      </p:txBody>
                    </p:sp>
                    <p:sp>
                      <p:nvSpPr>
                        <p:cNvPr id="29" name="Freeform 30"/>
                        <p:cNvSpPr>
                          <a:spLocks/>
                        </p:cNvSpPr>
                        <p:nvPr/>
                      </p:nvSpPr>
                      <p:spPr bwMode="auto">
                        <a:xfrm>
                          <a:off x="3537" y="1391"/>
                          <a:ext cx="180" cy="156"/>
                        </a:xfrm>
                        <a:custGeom>
                          <a:avLst/>
                          <a:gdLst>
                            <a:gd name="T0" fmla="*/ 0 w 714"/>
                            <a:gd name="T1" fmla="*/ 0 h 831"/>
                            <a:gd name="T2" fmla="*/ 0 w 714"/>
                            <a:gd name="T3" fmla="*/ 0 h 831"/>
                            <a:gd name="T4" fmla="*/ 0 w 714"/>
                            <a:gd name="T5" fmla="*/ 0 h 831"/>
                            <a:gd name="T6" fmla="*/ 0 w 714"/>
                            <a:gd name="T7" fmla="*/ 0 h 831"/>
                            <a:gd name="T8" fmla="*/ 0 w 714"/>
                            <a:gd name="T9" fmla="*/ 0 h 831"/>
                            <a:gd name="T10" fmla="*/ 0 w 714"/>
                            <a:gd name="T11" fmla="*/ 0 h 831"/>
                            <a:gd name="T12" fmla="*/ 0 w 714"/>
                            <a:gd name="T13" fmla="*/ 0 h 831"/>
                            <a:gd name="T14" fmla="*/ 0 w 714"/>
                            <a:gd name="T15" fmla="*/ 0 h 831"/>
                            <a:gd name="T16" fmla="*/ 0 w 714"/>
                            <a:gd name="T17" fmla="*/ 0 h 831"/>
                            <a:gd name="T18" fmla="*/ 0 w 714"/>
                            <a:gd name="T19" fmla="*/ 0 h 831"/>
                            <a:gd name="T20" fmla="*/ 0 w 714"/>
                            <a:gd name="T21" fmla="*/ 0 h 831"/>
                            <a:gd name="T22" fmla="*/ 0 w 714"/>
                            <a:gd name="T23" fmla="*/ 0 h 831"/>
                            <a:gd name="T24" fmla="*/ 0 w 714"/>
                            <a:gd name="T25" fmla="*/ 0 h 831"/>
                            <a:gd name="T26" fmla="*/ 0 w 714"/>
                            <a:gd name="T27" fmla="*/ 0 h 831"/>
                            <a:gd name="T28" fmla="*/ 0 w 714"/>
                            <a:gd name="T29" fmla="*/ 0 h 831"/>
                            <a:gd name="T30" fmla="*/ 0 w 714"/>
                            <a:gd name="T31" fmla="*/ 0 h 831"/>
                            <a:gd name="T32" fmla="*/ 0 w 714"/>
                            <a:gd name="T33" fmla="*/ 0 h 831"/>
                            <a:gd name="T34" fmla="*/ 0 w 714"/>
                            <a:gd name="T35" fmla="*/ 0 h 831"/>
                            <a:gd name="T36" fmla="*/ 0 w 714"/>
                            <a:gd name="T37" fmla="*/ 0 h 831"/>
                            <a:gd name="T38" fmla="*/ 0 w 714"/>
                            <a:gd name="T39" fmla="*/ 0 h 831"/>
                            <a:gd name="T40" fmla="*/ 0 w 714"/>
                            <a:gd name="T41" fmla="*/ 0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4"/>
                            <a:gd name="T64" fmla="*/ 0 h 831"/>
                            <a:gd name="T65" fmla="*/ 714 w 714"/>
                            <a:gd name="T66" fmla="*/ 831 h 8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headEnd/>
                          <a:tailEnd/>
                        </a:ln>
                      </p:spPr>
                      <p:txBody>
                        <a:bodyPr/>
                        <a:lstStyle/>
                        <a:p>
                          <a:endParaRPr lang="zh-CN" altLang="en-US"/>
                        </a:p>
                      </p:txBody>
                    </p:sp>
                    <p:grpSp>
                      <p:nvGrpSpPr>
                        <p:cNvPr id="30" name="Group 45"/>
                        <p:cNvGrpSpPr>
                          <a:grpSpLocks/>
                        </p:cNvGrpSpPr>
                        <p:nvPr/>
                      </p:nvGrpSpPr>
                      <p:grpSpPr bwMode="auto">
                        <a:xfrm>
                          <a:off x="2341" y="537"/>
                          <a:ext cx="2251" cy="1107"/>
                          <a:chOff x="2341" y="537"/>
                          <a:chExt cx="2251" cy="1107"/>
                        </a:xfrm>
                        <a:grpFill/>
                      </p:grpSpPr>
                      <p:sp>
                        <p:nvSpPr>
                          <p:cNvPr id="31" name="Freeform 29"/>
                          <p:cNvSpPr>
                            <a:spLocks/>
                          </p:cNvSpPr>
                          <p:nvPr/>
                        </p:nvSpPr>
                        <p:spPr bwMode="auto">
                          <a:xfrm>
                            <a:off x="2341" y="566"/>
                            <a:ext cx="1688" cy="1078"/>
                          </a:xfrm>
                          <a:custGeom>
                            <a:avLst/>
                            <a:gdLst>
                              <a:gd name="T0" fmla="*/ 0 w 6642"/>
                              <a:gd name="T1" fmla="*/ 0 h 5728"/>
                              <a:gd name="T2" fmla="*/ 0 w 6642"/>
                              <a:gd name="T3" fmla="*/ 0 h 5728"/>
                              <a:gd name="T4" fmla="*/ 0 w 6642"/>
                              <a:gd name="T5" fmla="*/ 0 h 5728"/>
                              <a:gd name="T6" fmla="*/ 0 w 6642"/>
                              <a:gd name="T7" fmla="*/ 0 h 5728"/>
                              <a:gd name="T8" fmla="*/ 0 w 6642"/>
                              <a:gd name="T9" fmla="*/ 0 h 5728"/>
                              <a:gd name="T10" fmla="*/ 0 w 6642"/>
                              <a:gd name="T11" fmla="*/ 0 h 5728"/>
                              <a:gd name="T12" fmla="*/ 0 w 6642"/>
                              <a:gd name="T13" fmla="*/ 0 h 5728"/>
                              <a:gd name="T14" fmla="*/ 0 w 6642"/>
                              <a:gd name="T15" fmla="*/ 0 h 5728"/>
                              <a:gd name="T16" fmla="*/ 0 w 6642"/>
                              <a:gd name="T17" fmla="*/ 0 h 5728"/>
                              <a:gd name="T18" fmla="*/ 0 w 6642"/>
                              <a:gd name="T19" fmla="*/ 0 h 5728"/>
                              <a:gd name="T20" fmla="*/ 0 w 6642"/>
                              <a:gd name="T21" fmla="*/ 0 h 5728"/>
                              <a:gd name="T22" fmla="*/ 0 w 6642"/>
                              <a:gd name="T23" fmla="*/ 0 h 5728"/>
                              <a:gd name="T24" fmla="*/ 0 w 6642"/>
                              <a:gd name="T25" fmla="*/ 0 h 5728"/>
                              <a:gd name="T26" fmla="*/ 0 w 6642"/>
                              <a:gd name="T27" fmla="*/ 0 h 5728"/>
                              <a:gd name="T28" fmla="*/ 0 w 6642"/>
                              <a:gd name="T29" fmla="*/ 0 h 5728"/>
                              <a:gd name="T30" fmla="*/ 0 w 6642"/>
                              <a:gd name="T31" fmla="*/ 0 h 5728"/>
                              <a:gd name="T32" fmla="*/ 0 w 6642"/>
                              <a:gd name="T33" fmla="*/ 0 h 5728"/>
                              <a:gd name="T34" fmla="*/ 0 w 6642"/>
                              <a:gd name="T35" fmla="*/ 0 h 5728"/>
                              <a:gd name="T36" fmla="*/ 0 w 6642"/>
                              <a:gd name="T37" fmla="*/ 0 h 5728"/>
                              <a:gd name="T38" fmla="*/ 0 w 6642"/>
                              <a:gd name="T39" fmla="*/ 0 h 5728"/>
                              <a:gd name="T40" fmla="*/ 0 w 6642"/>
                              <a:gd name="T41" fmla="*/ 0 h 5728"/>
                              <a:gd name="T42" fmla="*/ 0 w 6642"/>
                              <a:gd name="T43" fmla="*/ 0 h 5728"/>
                              <a:gd name="T44" fmla="*/ 0 w 6642"/>
                              <a:gd name="T45" fmla="*/ 0 h 5728"/>
                              <a:gd name="T46" fmla="*/ 0 w 6642"/>
                              <a:gd name="T47" fmla="*/ 0 h 5728"/>
                              <a:gd name="T48" fmla="*/ 0 w 6642"/>
                              <a:gd name="T49" fmla="*/ 0 h 5728"/>
                              <a:gd name="T50" fmla="*/ 0 w 6642"/>
                              <a:gd name="T51" fmla="*/ 0 h 5728"/>
                              <a:gd name="T52" fmla="*/ 0 w 6642"/>
                              <a:gd name="T53" fmla="*/ 0 h 5728"/>
                              <a:gd name="T54" fmla="*/ 0 w 6642"/>
                              <a:gd name="T55" fmla="*/ 0 h 5728"/>
                              <a:gd name="T56" fmla="*/ 0 w 6642"/>
                              <a:gd name="T57" fmla="*/ 0 h 5728"/>
                              <a:gd name="T58" fmla="*/ 0 w 6642"/>
                              <a:gd name="T59" fmla="*/ 0 h 5728"/>
                              <a:gd name="T60" fmla="*/ 0 w 6642"/>
                              <a:gd name="T61" fmla="*/ 0 h 5728"/>
                              <a:gd name="T62" fmla="*/ 0 w 6642"/>
                              <a:gd name="T63" fmla="*/ 0 h 5728"/>
                              <a:gd name="T64" fmla="*/ 0 w 6642"/>
                              <a:gd name="T65" fmla="*/ 0 h 5728"/>
                              <a:gd name="T66" fmla="*/ 0 w 6642"/>
                              <a:gd name="T67" fmla="*/ 0 h 5728"/>
                              <a:gd name="T68" fmla="*/ 0 w 6642"/>
                              <a:gd name="T69" fmla="*/ 0 h 5728"/>
                              <a:gd name="T70" fmla="*/ 0 w 6642"/>
                              <a:gd name="T71" fmla="*/ 0 h 5728"/>
                              <a:gd name="T72" fmla="*/ 0 w 6642"/>
                              <a:gd name="T73" fmla="*/ 0 h 5728"/>
                              <a:gd name="T74" fmla="*/ 0 w 6642"/>
                              <a:gd name="T75" fmla="*/ 0 h 5728"/>
                              <a:gd name="T76" fmla="*/ 0 w 6642"/>
                              <a:gd name="T77" fmla="*/ 0 h 5728"/>
                              <a:gd name="T78" fmla="*/ 0 w 6642"/>
                              <a:gd name="T79" fmla="*/ 0 h 5728"/>
                              <a:gd name="T80" fmla="*/ 0 w 6642"/>
                              <a:gd name="T81" fmla="*/ 0 h 5728"/>
                              <a:gd name="T82" fmla="*/ 0 w 6642"/>
                              <a:gd name="T83" fmla="*/ 0 h 5728"/>
                              <a:gd name="T84" fmla="*/ 0 w 6642"/>
                              <a:gd name="T85" fmla="*/ 0 h 5728"/>
                              <a:gd name="T86" fmla="*/ 0 w 6642"/>
                              <a:gd name="T87" fmla="*/ 0 h 5728"/>
                              <a:gd name="T88" fmla="*/ 0 w 6642"/>
                              <a:gd name="T89" fmla="*/ 0 h 5728"/>
                              <a:gd name="T90" fmla="*/ 0 w 6642"/>
                              <a:gd name="T91" fmla="*/ 0 h 5728"/>
                              <a:gd name="T92" fmla="*/ 0 w 6642"/>
                              <a:gd name="T93" fmla="*/ 0 h 5728"/>
                              <a:gd name="T94" fmla="*/ 0 w 6642"/>
                              <a:gd name="T95" fmla="*/ 0 h 5728"/>
                              <a:gd name="T96" fmla="*/ 0 w 6642"/>
                              <a:gd name="T97" fmla="*/ 0 h 5728"/>
                              <a:gd name="T98" fmla="*/ 0 w 6642"/>
                              <a:gd name="T99" fmla="*/ 0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42"/>
                              <a:gd name="T151" fmla="*/ 0 h 5728"/>
                              <a:gd name="T152" fmla="*/ 6642 w 6642"/>
                              <a:gd name="T153" fmla="*/ 5728 h 57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headEnd/>
                            <a:tailEnd/>
                          </a:ln>
                        </p:spPr>
                        <p:txBody>
                          <a:bodyPr/>
                          <a:lstStyle/>
                          <a:p>
                            <a:endParaRPr lang="zh-CN" altLang="en-US"/>
                          </a:p>
                        </p:txBody>
                      </p:sp>
                      <p:sp>
                        <p:nvSpPr>
                          <p:cNvPr id="32" name="Freeform 31"/>
                          <p:cNvSpPr>
                            <a:spLocks/>
                          </p:cNvSpPr>
                          <p:nvPr/>
                        </p:nvSpPr>
                        <p:spPr bwMode="auto">
                          <a:xfrm>
                            <a:off x="3763" y="1193"/>
                            <a:ext cx="457" cy="322"/>
                          </a:xfrm>
                          <a:custGeom>
                            <a:avLst/>
                            <a:gdLst>
                              <a:gd name="T0" fmla="*/ 0 w 1797"/>
                              <a:gd name="T1" fmla="*/ 0 h 1713"/>
                              <a:gd name="T2" fmla="*/ 0 w 1797"/>
                              <a:gd name="T3" fmla="*/ 0 h 1713"/>
                              <a:gd name="T4" fmla="*/ 0 w 1797"/>
                              <a:gd name="T5" fmla="*/ 0 h 1713"/>
                              <a:gd name="T6" fmla="*/ 0 w 1797"/>
                              <a:gd name="T7" fmla="*/ 0 h 1713"/>
                              <a:gd name="T8" fmla="*/ 0 w 1797"/>
                              <a:gd name="T9" fmla="*/ 0 h 1713"/>
                              <a:gd name="T10" fmla="*/ 0 w 1797"/>
                              <a:gd name="T11" fmla="*/ 0 h 1713"/>
                              <a:gd name="T12" fmla="*/ 0 w 1797"/>
                              <a:gd name="T13" fmla="*/ 0 h 1713"/>
                              <a:gd name="T14" fmla="*/ 0 w 1797"/>
                              <a:gd name="T15" fmla="*/ 0 h 1713"/>
                              <a:gd name="T16" fmla="*/ 0 w 1797"/>
                              <a:gd name="T17" fmla="*/ 0 h 1713"/>
                              <a:gd name="T18" fmla="*/ 0 w 1797"/>
                              <a:gd name="T19" fmla="*/ 0 h 1713"/>
                              <a:gd name="T20" fmla="*/ 0 w 1797"/>
                              <a:gd name="T21" fmla="*/ 0 h 1713"/>
                              <a:gd name="T22" fmla="*/ 0 w 1797"/>
                              <a:gd name="T23" fmla="*/ 0 h 1713"/>
                              <a:gd name="T24" fmla="*/ 0 w 1797"/>
                              <a:gd name="T25" fmla="*/ 0 h 1713"/>
                              <a:gd name="T26" fmla="*/ 0 w 1797"/>
                              <a:gd name="T27" fmla="*/ 0 h 1713"/>
                              <a:gd name="T28" fmla="*/ 0 w 1797"/>
                              <a:gd name="T29" fmla="*/ 0 h 1713"/>
                              <a:gd name="T30" fmla="*/ 0 w 1797"/>
                              <a:gd name="T31" fmla="*/ 0 h 1713"/>
                              <a:gd name="T32" fmla="*/ 0 w 1797"/>
                              <a:gd name="T33" fmla="*/ 0 h 1713"/>
                              <a:gd name="T34" fmla="*/ 0 w 1797"/>
                              <a:gd name="T35" fmla="*/ 0 h 1713"/>
                              <a:gd name="T36" fmla="*/ 0 w 1797"/>
                              <a:gd name="T37" fmla="*/ 0 h 1713"/>
                              <a:gd name="T38" fmla="*/ 0 w 1797"/>
                              <a:gd name="T39" fmla="*/ 0 h 1713"/>
                              <a:gd name="T40" fmla="*/ 0 w 1797"/>
                              <a:gd name="T41" fmla="*/ 0 h 1713"/>
                              <a:gd name="T42" fmla="*/ 0 w 1797"/>
                              <a:gd name="T43" fmla="*/ 0 h 1713"/>
                              <a:gd name="T44" fmla="*/ 0 w 1797"/>
                              <a:gd name="T45" fmla="*/ 0 h 1713"/>
                              <a:gd name="T46" fmla="*/ 0 w 1797"/>
                              <a:gd name="T47" fmla="*/ 0 h 1713"/>
                              <a:gd name="T48" fmla="*/ 0 w 1797"/>
                              <a:gd name="T49" fmla="*/ 0 h 1713"/>
                              <a:gd name="T50" fmla="*/ 0 w 1797"/>
                              <a:gd name="T51" fmla="*/ 0 h 1713"/>
                              <a:gd name="T52" fmla="*/ 0 w 1797"/>
                              <a:gd name="T53" fmla="*/ 0 h 1713"/>
                              <a:gd name="T54" fmla="*/ 0 w 1797"/>
                              <a:gd name="T55" fmla="*/ 0 h 1713"/>
                              <a:gd name="T56" fmla="*/ 0 w 1797"/>
                              <a:gd name="T57" fmla="*/ 0 h 1713"/>
                              <a:gd name="T58" fmla="*/ 0 w 1797"/>
                              <a:gd name="T59" fmla="*/ 0 h 1713"/>
                              <a:gd name="T60" fmla="*/ 0 w 1797"/>
                              <a:gd name="T61" fmla="*/ 0 h 1713"/>
                              <a:gd name="T62" fmla="*/ 0 w 1797"/>
                              <a:gd name="T63" fmla="*/ 0 h 1713"/>
                              <a:gd name="T64" fmla="*/ 0 w 1797"/>
                              <a:gd name="T65" fmla="*/ 0 h 1713"/>
                              <a:gd name="T66" fmla="*/ 0 w 1797"/>
                              <a:gd name="T67" fmla="*/ 0 h 1713"/>
                              <a:gd name="T68" fmla="*/ 0 w 1797"/>
                              <a:gd name="T69" fmla="*/ 0 h 1713"/>
                              <a:gd name="T70" fmla="*/ 0 w 1797"/>
                              <a:gd name="T71" fmla="*/ 0 h 1713"/>
                              <a:gd name="T72" fmla="*/ 0 w 1797"/>
                              <a:gd name="T73" fmla="*/ 0 h 1713"/>
                              <a:gd name="T74" fmla="*/ 0 w 1797"/>
                              <a:gd name="T75" fmla="*/ 0 h 1713"/>
                              <a:gd name="T76" fmla="*/ 0 w 1797"/>
                              <a:gd name="T77" fmla="*/ 0 h 1713"/>
                              <a:gd name="T78" fmla="*/ 0 w 1797"/>
                              <a:gd name="T79" fmla="*/ 0 h 1713"/>
                              <a:gd name="T80" fmla="*/ 0 w 1797"/>
                              <a:gd name="T81" fmla="*/ 0 h 1713"/>
                              <a:gd name="T82" fmla="*/ 0 w 1797"/>
                              <a:gd name="T83" fmla="*/ 0 h 1713"/>
                              <a:gd name="T84" fmla="*/ 0 w 1797"/>
                              <a:gd name="T85" fmla="*/ 0 h 1713"/>
                              <a:gd name="T86" fmla="*/ 0 w 1797"/>
                              <a:gd name="T87" fmla="*/ 0 h 1713"/>
                              <a:gd name="T88" fmla="*/ 0 w 1797"/>
                              <a:gd name="T89" fmla="*/ 0 h 1713"/>
                              <a:gd name="T90" fmla="*/ 0 w 1797"/>
                              <a:gd name="T91" fmla="*/ 0 h 1713"/>
                              <a:gd name="T92" fmla="*/ 0 w 1797"/>
                              <a:gd name="T93" fmla="*/ 0 h 1713"/>
                              <a:gd name="T94" fmla="*/ 0 w 1797"/>
                              <a:gd name="T95" fmla="*/ 0 h 1713"/>
                              <a:gd name="T96" fmla="*/ 0 w 1797"/>
                              <a:gd name="T97" fmla="*/ 0 h 1713"/>
                              <a:gd name="T98" fmla="*/ 0 w 1797"/>
                              <a:gd name="T99" fmla="*/ 0 h 1713"/>
                              <a:gd name="T100" fmla="*/ 0 w 1797"/>
                              <a:gd name="T101" fmla="*/ 0 h 1713"/>
                              <a:gd name="T102" fmla="*/ 0 w 1797"/>
                              <a:gd name="T103" fmla="*/ 0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97"/>
                              <a:gd name="T157" fmla="*/ 0 h 1713"/>
                              <a:gd name="T158" fmla="*/ 1797 w 1797"/>
                              <a:gd name="T159" fmla="*/ 1713 h 17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headEnd/>
                            <a:tailEnd/>
                          </a:ln>
                        </p:spPr>
                        <p:txBody>
                          <a:bodyPr/>
                          <a:lstStyle/>
                          <a:p>
                            <a:endParaRPr lang="zh-CN" altLang="en-US"/>
                          </a:p>
                        </p:txBody>
                      </p:sp>
                      <p:sp>
                        <p:nvSpPr>
                          <p:cNvPr id="33" name="Freeform 33"/>
                          <p:cNvSpPr>
                            <a:spLocks/>
                          </p:cNvSpPr>
                          <p:nvPr/>
                        </p:nvSpPr>
                        <p:spPr bwMode="auto">
                          <a:xfrm>
                            <a:off x="3731" y="537"/>
                            <a:ext cx="861" cy="597"/>
                          </a:xfrm>
                          <a:custGeom>
                            <a:avLst/>
                            <a:gdLst>
                              <a:gd name="T0" fmla="*/ 0 w 3386"/>
                              <a:gd name="T1" fmla="*/ 0 h 3170"/>
                              <a:gd name="T2" fmla="*/ 0 w 3386"/>
                              <a:gd name="T3" fmla="*/ 0 h 3170"/>
                              <a:gd name="T4" fmla="*/ 0 w 3386"/>
                              <a:gd name="T5" fmla="*/ 0 h 3170"/>
                              <a:gd name="T6" fmla="*/ 0 w 3386"/>
                              <a:gd name="T7" fmla="*/ 0 h 3170"/>
                              <a:gd name="T8" fmla="*/ 0 w 3386"/>
                              <a:gd name="T9" fmla="*/ 0 h 3170"/>
                              <a:gd name="T10" fmla="*/ 0 w 3386"/>
                              <a:gd name="T11" fmla="*/ 0 h 3170"/>
                              <a:gd name="T12" fmla="*/ 0 w 3386"/>
                              <a:gd name="T13" fmla="*/ 0 h 3170"/>
                              <a:gd name="T14" fmla="*/ 0 w 3386"/>
                              <a:gd name="T15" fmla="*/ 0 h 3170"/>
                              <a:gd name="T16" fmla="*/ 0 w 3386"/>
                              <a:gd name="T17" fmla="*/ 0 h 3170"/>
                              <a:gd name="T18" fmla="*/ 0 w 3386"/>
                              <a:gd name="T19" fmla="*/ 0 h 3170"/>
                              <a:gd name="T20" fmla="*/ 0 w 3386"/>
                              <a:gd name="T21" fmla="*/ 0 h 3170"/>
                              <a:gd name="T22" fmla="*/ 0 w 3386"/>
                              <a:gd name="T23" fmla="*/ 0 h 3170"/>
                              <a:gd name="T24" fmla="*/ 0 w 3386"/>
                              <a:gd name="T25" fmla="*/ 0 h 3170"/>
                              <a:gd name="T26" fmla="*/ 0 w 3386"/>
                              <a:gd name="T27" fmla="*/ 0 h 3170"/>
                              <a:gd name="T28" fmla="*/ 0 w 3386"/>
                              <a:gd name="T29" fmla="*/ 0 h 3170"/>
                              <a:gd name="T30" fmla="*/ 0 w 3386"/>
                              <a:gd name="T31" fmla="*/ 0 h 3170"/>
                              <a:gd name="T32" fmla="*/ 0 w 3386"/>
                              <a:gd name="T33" fmla="*/ 0 h 3170"/>
                              <a:gd name="T34" fmla="*/ 0 w 3386"/>
                              <a:gd name="T35" fmla="*/ 0 h 3170"/>
                              <a:gd name="T36" fmla="*/ 0 w 3386"/>
                              <a:gd name="T37" fmla="*/ 0 h 3170"/>
                              <a:gd name="T38" fmla="*/ 0 w 3386"/>
                              <a:gd name="T39" fmla="*/ 0 h 3170"/>
                              <a:gd name="T40" fmla="*/ 0 w 3386"/>
                              <a:gd name="T41" fmla="*/ 0 h 3170"/>
                              <a:gd name="T42" fmla="*/ 0 w 3386"/>
                              <a:gd name="T43" fmla="*/ 0 h 3170"/>
                              <a:gd name="T44" fmla="*/ 0 w 3386"/>
                              <a:gd name="T45" fmla="*/ 0 h 3170"/>
                              <a:gd name="T46" fmla="*/ 0 w 3386"/>
                              <a:gd name="T47" fmla="*/ 0 h 3170"/>
                              <a:gd name="T48" fmla="*/ 0 w 3386"/>
                              <a:gd name="T49" fmla="*/ 0 h 3170"/>
                              <a:gd name="T50" fmla="*/ 0 w 3386"/>
                              <a:gd name="T51" fmla="*/ 0 h 3170"/>
                              <a:gd name="T52" fmla="*/ 0 w 3386"/>
                              <a:gd name="T53" fmla="*/ 0 h 3170"/>
                              <a:gd name="T54" fmla="*/ 0 w 3386"/>
                              <a:gd name="T55" fmla="*/ 0 h 3170"/>
                              <a:gd name="T56" fmla="*/ 0 w 3386"/>
                              <a:gd name="T57" fmla="*/ 0 h 3170"/>
                              <a:gd name="T58" fmla="*/ 0 w 3386"/>
                              <a:gd name="T59" fmla="*/ 0 h 3170"/>
                              <a:gd name="T60" fmla="*/ 0 w 3386"/>
                              <a:gd name="T61" fmla="*/ 0 h 3170"/>
                              <a:gd name="T62" fmla="*/ 0 w 3386"/>
                              <a:gd name="T63" fmla="*/ 0 h 3170"/>
                              <a:gd name="T64" fmla="*/ 0 w 3386"/>
                              <a:gd name="T65" fmla="*/ 0 h 3170"/>
                              <a:gd name="T66" fmla="*/ 0 w 3386"/>
                              <a:gd name="T67" fmla="*/ 0 h 3170"/>
                              <a:gd name="T68" fmla="*/ 0 w 3386"/>
                              <a:gd name="T69" fmla="*/ 0 h 3170"/>
                              <a:gd name="T70" fmla="*/ 0 w 3386"/>
                              <a:gd name="T71" fmla="*/ 0 h 3170"/>
                              <a:gd name="T72" fmla="*/ 0 w 3386"/>
                              <a:gd name="T73" fmla="*/ 0 h 3170"/>
                              <a:gd name="T74" fmla="*/ 0 w 3386"/>
                              <a:gd name="T75" fmla="*/ 0 h 3170"/>
                              <a:gd name="T76" fmla="*/ 0 w 3386"/>
                              <a:gd name="T77" fmla="*/ 0 h 3170"/>
                              <a:gd name="T78" fmla="*/ 0 w 3386"/>
                              <a:gd name="T79" fmla="*/ 0 h 3170"/>
                              <a:gd name="T80" fmla="*/ 0 w 3386"/>
                              <a:gd name="T81" fmla="*/ 0 h 3170"/>
                              <a:gd name="T82" fmla="*/ 0 w 3386"/>
                              <a:gd name="T83" fmla="*/ 0 h 3170"/>
                              <a:gd name="T84" fmla="*/ 0 w 3386"/>
                              <a:gd name="T85" fmla="*/ 0 h 3170"/>
                              <a:gd name="T86" fmla="*/ 0 w 3386"/>
                              <a:gd name="T87" fmla="*/ 0 h 3170"/>
                              <a:gd name="T88" fmla="*/ 0 w 3386"/>
                              <a:gd name="T89" fmla="*/ 0 h 3170"/>
                              <a:gd name="T90" fmla="*/ 0 w 3386"/>
                              <a:gd name="T91" fmla="*/ 0 h 3170"/>
                              <a:gd name="T92" fmla="*/ 0 w 3386"/>
                              <a:gd name="T93" fmla="*/ 0 h 3170"/>
                              <a:gd name="T94" fmla="*/ 0 w 3386"/>
                              <a:gd name="T95" fmla="*/ 0 h 3170"/>
                              <a:gd name="T96" fmla="*/ 0 w 3386"/>
                              <a:gd name="T97" fmla="*/ 0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86"/>
                              <a:gd name="T148" fmla="*/ 0 h 3170"/>
                              <a:gd name="T149" fmla="*/ 3386 w 3386"/>
                              <a:gd name="T150" fmla="*/ 3170 h 31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headEnd/>
                            <a:tailEnd/>
                          </a:ln>
                        </p:spPr>
                        <p:txBody>
                          <a:bodyPr/>
                          <a:lstStyle/>
                          <a:p>
                            <a:endParaRPr lang="zh-CN" altLang="en-US"/>
                          </a:p>
                        </p:txBody>
                      </p:sp>
                    </p:grpSp>
                  </p:grpSp>
                </p:grpSp>
                <p:grpSp>
                  <p:nvGrpSpPr>
                    <p:cNvPr id="19" name="Group 46"/>
                    <p:cNvGrpSpPr>
                      <a:grpSpLocks/>
                    </p:cNvGrpSpPr>
                    <p:nvPr/>
                  </p:nvGrpSpPr>
                  <p:grpSpPr bwMode="auto">
                    <a:xfrm>
                      <a:off x="721" y="778"/>
                      <a:ext cx="2365" cy="1529"/>
                      <a:chOff x="721" y="778"/>
                      <a:chExt cx="2365" cy="1529"/>
                    </a:xfrm>
                    <a:grpFill/>
                  </p:grpSpPr>
                  <p:sp>
                    <p:nvSpPr>
                      <p:cNvPr id="20" name="Freeform 15"/>
                      <p:cNvSpPr>
                        <a:spLocks/>
                      </p:cNvSpPr>
                      <p:nvPr/>
                    </p:nvSpPr>
                    <p:spPr bwMode="auto">
                      <a:xfrm>
                        <a:off x="863" y="1591"/>
                        <a:ext cx="1514" cy="716"/>
                      </a:xfrm>
                      <a:custGeom>
                        <a:avLst/>
                        <a:gdLst>
                          <a:gd name="T0" fmla="*/ 0 w 5957"/>
                          <a:gd name="T1" fmla="*/ 0 h 3807"/>
                          <a:gd name="T2" fmla="*/ 0 w 5957"/>
                          <a:gd name="T3" fmla="*/ 0 h 3807"/>
                          <a:gd name="T4" fmla="*/ 0 w 5957"/>
                          <a:gd name="T5" fmla="*/ 0 h 3807"/>
                          <a:gd name="T6" fmla="*/ 0 w 5957"/>
                          <a:gd name="T7" fmla="*/ 0 h 3807"/>
                          <a:gd name="T8" fmla="*/ 0 w 5957"/>
                          <a:gd name="T9" fmla="*/ 0 h 3807"/>
                          <a:gd name="T10" fmla="*/ 0 w 5957"/>
                          <a:gd name="T11" fmla="*/ 0 h 3807"/>
                          <a:gd name="T12" fmla="*/ 0 w 5957"/>
                          <a:gd name="T13" fmla="*/ 0 h 3807"/>
                          <a:gd name="T14" fmla="*/ 0 w 5957"/>
                          <a:gd name="T15" fmla="*/ 0 h 3807"/>
                          <a:gd name="T16" fmla="*/ 0 w 5957"/>
                          <a:gd name="T17" fmla="*/ 0 h 3807"/>
                          <a:gd name="T18" fmla="*/ 0 w 5957"/>
                          <a:gd name="T19" fmla="*/ 0 h 3807"/>
                          <a:gd name="T20" fmla="*/ 0 w 5957"/>
                          <a:gd name="T21" fmla="*/ 0 h 3807"/>
                          <a:gd name="T22" fmla="*/ 0 w 5957"/>
                          <a:gd name="T23" fmla="*/ 0 h 3807"/>
                          <a:gd name="T24" fmla="*/ 0 w 5957"/>
                          <a:gd name="T25" fmla="*/ 0 h 3807"/>
                          <a:gd name="T26" fmla="*/ 0 w 5957"/>
                          <a:gd name="T27" fmla="*/ 0 h 3807"/>
                          <a:gd name="T28" fmla="*/ 0 w 5957"/>
                          <a:gd name="T29" fmla="*/ 0 h 3807"/>
                          <a:gd name="T30" fmla="*/ 0 w 5957"/>
                          <a:gd name="T31" fmla="*/ 0 h 3807"/>
                          <a:gd name="T32" fmla="*/ 0 w 5957"/>
                          <a:gd name="T33" fmla="*/ 0 h 3807"/>
                          <a:gd name="T34" fmla="*/ 0 w 5957"/>
                          <a:gd name="T35" fmla="*/ 0 h 3807"/>
                          <a:gd name="T36" fmla="*/ 0 w 5957"/>
                          <a:gd name="T37" fmla="*/ 0 h 3807"/>
                          <a:gd name="T38" fmla="*/ 0 w 5957"/>
                          <a:gd name="T39" fmla="*/ 0 h 3807"/>
                          <a:gd name="T40" fmla="*/ 0 w 5957"/>
                          <a:gd name="T41" fmla="*/ 0 h 3807"/>
                          <a:gd name="T42" fmla="*/ 0 w 5957"/>
                          <a:gd name="T43" fmla="*/ 0 h 3807"/>
                          <a:gd name="T44" fmla="*/ 0 w 5957"/>
                          <a:gd name="T45" fmla="*/ 0 h 3807"/>
                          <a:gd name="T46" fmla="*/ 0 w 5957"/>
                          <a:gd name="T47" fmla="*/ 0 h 3807"/>
                          <a:gd name="T48" fmla="*/ 0 w 5957"/>
                          <a:gd name="T49" fmla="*/ 0 h 3807"/>
                          <a:gd name="T50" fmla="*/ 0 w 5957"/>
                          <a:gd name="T51" fmla="*/ 0 h 3807"/>
                          <a:gd name="T52" fmla="*/ 0 w 5957"/>
                          <a:gd name="T53" fmla="*/ 0 h 3807"/>
                          <a:gd name="T54" fmla="*/ 0 w 5957"/>
                          <a:gd name="T55" fmla="*/ 0 h 3807"/>
                          <a:gd name="T56" fmla="*/ 0 w 5957"/>
                          <a:gd name="T57" fmla="*/ 0 h 3807"/>
                          <a:gd name="T58" fmla="*/ 0 w 5957"/>
                          <a:gd name="T59" fmla="*/ 0 h 3807"/>
                          <a:gd name="T60" fmla="*/ 0 w 5957"/>
                          <a:gd name="T61" fmla="*/ 0 h 3807"/>
                          <a:gd name="T62" fmla="*/ 0 w 5957"/>
                          <a:gd name="T63" fmla="*/ 0 h 3807"/>
                          <a:gd name="T64" fmla="*/ 0 w 5957"/>
                          <a:gd name="T65" fmla="*/ 0 h 3807"/>
                          <a:gd name="T66" fmla="*/ 0 w 5957"/>
                          <a:gd name="T67" fmla="*/ 0 h 3807"/>
                          <a:gd name="T68" fmla="*/ 0 w 5957"/>
                          <a:gd name="T69" fmla="*/ 0 h 3807"/>
                          <a:gd name="T70" fmla="*/ 0 w 5957"/>
                          <a:gd name="T71" fmla="*/ 0 h 3807"/>
                          <a:gd name="T72" fmla="*/ 0 w 5957"/>
                          <a:gd name="T73" fmla="*/ 0 h 3807"/>
                          <a:gd name="T74" fmla="*/ 0 w 5957"/>
                          <a:gd name="T75" fmla="*/ 0 h 3807"/>
                          <a:gd name="T76" fmla="*/ 0 w 5957"/>
                          <a:gd name="T77" fmla="*/ 0 h 3807"/>
                          <a:gd name="T78" fmla="*/ 0 w 5957"/>
                          <a:gd name="T79" fmla="*/ 0 h 3807"/>
                          <a:gd name="T80" fmla="*/ 0 w 5957"/>
                          <a:gd name="T81" fmla="*/ 0 h 3807"/>
                          <a:gd name="T82" fmla="*/ 0 w 5957"/>
                          <a:gd name="T83" fmla="*/ 0 h 3807"/>
                          <a:gd name="T84" fmla="*/ 0 w 5957"/>
                          <a:gd name="T85" fmla="*/ 0 h 3807"/>
                          <a:gd name="T86" fmla="*/ 0 w 5957"/>
                          <a:gd name="T87" fmla="*/ 0 h 3807"/>
                          <a:gd name="T88" fmla="*/ 0 w 5957"/>
                          <a:gd name="T89" fmla="*/ 0 h 3807"/>
                          <a:gd name="T90" fmla="*/ 0 w 5957"/>
                          <a:gd name="T91" fmla="*/ 0 h 3807"/>
                          <a:gd name="T92" fmla="*/ 0 w 5957"/>
                          <a:gd name="T93" fmla="*/ 0 h 3807"/>
                          <a:gd name="T94" fmla="*/ 0 w 5957"/>
                          <a:gd name="T95" fmla="*/ 0 h 3807"/>
                          <a:gd name="T96" fmla="*/ 0 w 5957"/>
                          <a:gd name="T97" fmla="*/ 0 h 3807"/>
                          <a:gd name="T98" fmla="*/ 0 w 5957"/>
                          <a:gd name="T99" fmla="*/ 0 h 3807"/>
                          <a:gd name="T100" fmla="*/ 0 w 5957"/>
                          <a:gd name="T101" fmla="*/ 0 h 3807"/>
                          <a:gd name="T102" fmla="*/ 0 w 5957"/>
                          <a:gd name="T103" fmla="*/ 0 h 3807"/>
                          <a:gd name="T104" fmla="*/ 0 w 5957"/>
                          <a:gd name="T105" fmla="*/ 0 h 3807"/>
                          <a:gd name="T106" fmla="*/ 0 w 5957"/>
                          <a:gd name="T107" fmla="*/ 0 h 3807"/>
                          <a:gd name="T108" fmla="*/ 0 w 5957"/>
                          <a:gd name="T109" fmla="*/ 0 h 3807"/>
                          <a:gd name="T110" fmla="*/ 0 w 5957"/>
                          <a:gd name="T111" fmla="*/ 0 h 3807"/>
                          <a:gd name="T112" fmla="*/ 0 w 5957"/>
                          <a:gd name="T113" fmla="*/ 0 h 3807"/>
                          <a:gd name="T114" fmla="*/ 0 w 5957"/>
                          <a:gd name="T115" fmla="*/ 0 h 3807"/>
                          <a:gd name="T116" fmla="*/ 0 w 5957"/>
                          <a:gd name="T117" fmla="*/ 0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57"/>
                          <a:gd name="T178" fmla="*/ 0 h 3807"/>
                          <a:gd name="T179" fmla="*/ 5957 w 5957"/>
                          <a:gd name="T180" fmla="*/ 3807 h 38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headEnd/>
                        <a:tailEnd/>
                      </a:ln>
                    </p:spPr>
                    <p:txBody>
                      <a:bodyPr/>
                      <a:lstStyle/>
                      <a:p>
                        <a:endParaRPr lang="zh-CN" altLang="en-US"/>
                      </a:p>
                    </p:txBody>
                  </p:sp>
                  <p:sp>
                    <p:nvSpPr>
                      <p:cNvPr id="21" name="Freeform 23"/>
                      <p:cNvSpPr>
                        <a:spLocks/>
                      </p:cNvSpPr>
                      <p:nvPr/>
                    </p:nvSpPr>
                    <p:spPr bwMode="auto">
                      <a:xfrm>
                        <a:off x="1724" y="1475"/>
                        <a:ext cx="963" cy="532"/>
                      </a:xfrm>
                      <a:custGeom>
                        <a:avLst/>
                        <a:gdLst>
                          <a:gd name="T0" fmla="*/ 0 w 3788"/>
                          <a:gd name="T1" fmla="*/ 0 h 2823"/>
                          <a:gd name="T2" fmla="*/ 0 w 3788"/>
                          <a:gd name="T3" fmla="*/ 0 h 2823"/>
                          <a:gd name="T4" fmla="*/ 0 w 3788"/>
                          <a:gd name="T5" fmla="*/ 0 h 2823"/>
                          <a:gd name="T6" fmla="*/ 0 w 3788"/>
                          <a:gd name="T7" fmla="*/ 0 h 2823"/>
                          <a:gd name="T8" fmla="*/ 0 w 3788"/>
                          <a:gd name="T9" fmla="*/ 0 h 2823"/>
                          <a:gd name="T10" fmla="*/ 0 w 3788"/>
                          <a:gd name="T11" fmla="*/ 0 h 2823"/>
                          <a:gd name="T12" fmla="*/ 0 w 3788"/>
                          <a:gd name="T13" fmla="*/ 0 h 2823"/>
                          <a:gd name="T14" fmla="*/ 0 w 3788"/>
                          <a:gd name="T15" fmla="*/ 0 h 2823"/>
                          <a:gd name="T16" fmla="*/ 0 w 3788"/>
                          <a:gd name="T17" fmla="*/ 0 h 2823"/>
                          <a:gd name="T18" fmla="*/ 0 w 3788"/>
                          <a:gd name="T19" fmla="*/ 0 h 2823"/>
                          <a:gd name="T20" fmla="*/ 0 w 3788"/>
                          <a:gd name="T21" fmla="*/ 0 h 2823"/>
                          <a:gd name="T22" fmla="*/ 0 w 3788"/>
                          <a:gd name="T23" fmla="*/ 0 h 2823"/>
                          <a:gd name="T24" fmla="*/ 0 w 3788"/>
                          <a:gd name="T25" fmla="*/ 0 h 2823"/>
                          <a:gd name="T26" fmla="*/ 0 w 3788"/>
                          <a:gd name="T27" fmla="*/ 0 h 2823"/>
                          <a:gd name="T28" fmla="*/ 0 w 3788"/>
                          <a:gd name="T29" fmla="*/ 0 h 2823"/>
                          <a:gd name="T30" fmla="*/ 0 w 3788"/>
                          <a:gd name="T31" fmla="*/ 0 h 2823"/>
                          <a:gd name="T32" fmla="*/ 0 w 3788"/>
                          <a:gd name="T33" fmla="*/ 0 h 2823"/>
                          <a:gd name="T34" fmla="*/ 0 w 3788"/>
                          <a:gd name="T35" fmla="*/ 0 h 2823"/>
                          <a:gd name="T36" fmla="*/ 0 w 3788"/>
                          <a:gd name="T37" fmla="*/ 0 h 2823"/>
                          <a:gd name="T38" fmla="*/ 0 w 3788"/>
                          <a:gd name="T39" fmla="*/ 0 h 2823"/>
                          <a:gd name="T40" fmla="*/ 0 w 3788"/>
                          <a:gd name="T41" fmla="*/ 0 h 2823"/>
                          <a:gd name="T42" fmla="*/ 0 w 3788"/>
                          <a:gd name="T43" fmla="*/ 0 h 2823"/>
                          <a:gd name="T44" fmla="*/ 0 w 3788"/>
                          <a:gd name="T45" fmla="*/ 0 h 2823"/>
                          <a:gd name="T46" fmla="*/ 0 w 3788"/>
                          <a:gd name="T47" fmla="*/ 0 h 2823"/>
                          <a:gd name="T48" fmla="*/ 0 w 3788"/>
                          <a:gd name="T49" fmla="*/ 0 h 2823"/>
                          <a:gd name="T50" fmla="*/ 0 w 3788"/>
                          <a:gd name="T51" fmla="*/ 0 h 2823"/>
                          <a:gd name="T52" fmla="*/ 0 w 3788"/>
                          <a:gd name="T53" fmla="*/ 0 h 2823"/>
                          <a:gd name="T54" fmla="*/ 0 w 3788"/>
                          <a:gd name="T55" fmla="*/ 0 h 2823"/>
                          <a:gd name="T56" fmla="*/ 0 w 3788"/>
                          <a:gd name="T57" fmla="*/ 0 h 2823"/>
                          <a:gd name="T58" fmla="*/ 0 w 3788"/>
                          <a:gd name="T59" fmla="*/ 0 h 2823"/>
                          <a:gd name="T60" fmla="*/ 0 w 3788"/>
                          <a:gd name="T61" fmla="*/ 0 h 2823"/>
                          <a:gd name="T62" fmla="*/ 0 w 3788"/>
                          <a:gd name="T63" fmla="*/ 0 h 2823"/>
                          <a:gd name="T64" fmla="*/ 0 w 3788"/>
                          <a:gd name="T65" fmla="*/ 0 h 2823"/>
                          <a:gd name="T66" fmla="*/ 0 w 3788"/>
                          <a:gd name="T67" fmla="*/ 0 h 2823"/>
                          <a:gd name="T68" fmla="*/ 0 w 3788"/>
                          <a:gd name="T69" fmla="*/ 0 h 2823"/>
                          <a:gd name="T70" fmla="*/ 0 w 3788"/>
                          <a:gd name="T71" fmla="*/ 0 h 2823"/>
                          <a:gd name="T72" fmla="*/ 0 w 3788"/>
                          <a:gd name="T73" fmla="*/ 0 h 2823"/>
                          <a:gd name="T74" fmla="*/ 0 w 3788"/>
                          <a:gd name="T75" fmla="*/ 0 h 2823"/>
                          <a:gd name="T76" fmla="*/ 0 w 3788"/>
                          <a:gd name="T77" fmla="*/ 0 h 2823"/>
                          <a:gd name="T78" fmla="*/ 0 w 3788"/>
                          <a:gd name="T79" fmla="*/ 0 h 2823"/>
                          <a:gd name="T80" fmla="*/ 0 w 3788"/>
                          <a:gd name="T81" fmla="*/ 0 h 2823"/>
                          <a:gd name="T82" fmla="*/ 0 w 3788"/>
                          <a:gd name="T83" fmla="*/ 0 h 2823"/>
                          <a:gd name="T84" fmla="*/ 0 w 3788"/>
                          <a:gd name="T85" fmla="*/ 0 h 2823"/>
                          <a:gd name="T86" fmla="*/ 0 w 3788"/>
                          <a:gd name="T87" fmla="*/ 0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88"/>
                          <a:gd name="T133" fmla="*/ 0 h 2823"/>
                          <a:gd name="T134" fmla="*/ 3788 w 3788"/>
                          <a:gd name="T135" fmla="*/ 2823 h 28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headEnd/>
                        <a:tailEnd/>
                      </a:ln>
                    </p:spPr>
                    <p:txBody>
                      <a:bodyPr/>
                      <a:lstStyle/>
                      <a:p>
                        <a:endParaRPr lang="zh-CN" altLang="en-US"/>
                      </a:p>
                    </p:txBody>
                  </p:sp>
                  <p:sp>
                    <p:nvSpPr>
                      <p:cNvPr id="22" name="Freeform 28"/>
                      <p:cNvSpPr>
                        <a:spLocks/>
                      </p:cNvSpPr>
                      <p:nvPr/>
                    </p:nvSpPr>
                    <p:spPr bwMode="auto">
                      <a:xfrm>
                        <a:off x="721" y="778"/>
                        <a:ext cx="1532" cy="890"/>
                      </a:xfrm>
                      <a:custGeom>
                        <a:avLst/>
                        <a:gdLst>
                          <a:gd name="T0" fmla="*/ 0 w 6029"/>
                          <a:gd name="T1" fmla="*/ 0 h 4727"/>
                          <a:gd name="T2" fmla="*/ 0 w 6029"/>
                          <a:gd name="T3" fmla="*/ 0 h 4727"/>
                          <a:gd name="T4" fmla="*/ 0 w 6029"/>
                          <a:gd name="T5" fmla="*/ 0 h 4727"/>
                          <a:gd name="T6" fmla="*/ 0 w 6029"/>
                          <a:gd name="T7" fmla="*/ 0 h 4727"/>
                          <a:gd name="T8" fmla="*/ 0 w 6029"/>
                          <a:gd name="T9" fmla="*/ 0 h 4727"/>
                          <a:gd name="T10" fmla="*/ 0 w 6029"/>
                          <a:gd name="T11" fmla="*/ 0 h 4727"/>
                          <a:gd name="T12" fmla="*/ 0 w 6029"/>
                          <a:gd name="T13" fmla="*/ 0 h 4727"/>
                          <a:gd name="T14" fmla="*/ 0 w 6029"/>
                          <a:gd name="T15" fmla="*/ 0 h 4727"/>
                          <a:gd name="T16" fmla="*/ 0 w 6029"/>
                          <a:gd name="T17" fmla="*/ 0 h 4727"/>
                          <a:gd name="T18" fmla="*/ 0 w 6029"/>
                          <a:gd name="T19" fmla="*/ 0 h 4727"/>
                          <a:gd name="T20" fmla="*/ 0 w 6029"/>
                          <a:gd name="T21" fmla="*/ 0 h 4727"/>
                          <a:gd name="T22" fmla="*/ 0 w 6029"/>
                          <a:gd name="T23" fmla="*/ 0 h 4727"/>
                          <a:gd name="T24" fmla="*/ 0 w 6029"/>
                          <a:gd name="T25" fmla="*/ 0 h 4727"/>
                          <a:gd name="T26" fmla="*/ 0 w 6029"/>
                          <a:gd name="T27" fmla="*/ 0 h 4727"/>
                          <a:gd name="T28" fmla="*/ 0 w 6029"/>
                          <a:gd name="T29" fmla="*/ 0 h 4727"/>
                          <a:gd name="T30" fmla="*/ 0 w 6029"/>
                          <a:gd name="T31" fmla="*/ 0 h 4727"/>
                          <a:gd name="T32" fmla="*/ 0 w 6029"/>
                          <a:gd name="T33" fmla="*/ 0 h 4727"/>
                          <a:gd name="T34" fmla="*/ 0 w 6029"/>
                          <a:gd name="T35" fmla="*/ 0 h 4727"/>
                          <a:gd name="T36" fmla="*/ 0 w 6029"/>
                          <a:gd name="T37" fmla="*/ 0 h 4727"/>
                          <a:gd name="T38" fmla="*/ 0 w 6029"/>
                          <a:gd name="T39" fmla="*/ 0 h 4727"/>
                          <a:gd name="T40" fmla="*/ 0 w 6029"/>
                          <a:gd name="T41" fmla="*/ 0 h 4727"/>
                          <a:gd name="T42" fmla="*/ 0 w 6029"/>
                          <a:gd name="T43" fmla="*/ 0 h 4727"/>
                          <a:gd name="T44" fmla="*/ 0 w 6029"/>
                          <a:gd name="T45" fmla="*/ 0 h 4727"/>
                          <a:gd name="T46" fmla="*/ 0 w 6029"/>
                          <a:gd name="T47" fmla="*/ 0 h 4727"/>
                          <a:gd name="T48" fmla="*/ 0 w 6029"/>
                          <a:gd name="T49" fmla="*/ 0 h 4727"/>
                          <a:gd name="T50" fmla="*/ 0 w 6029"/>
                          <a:gd name="T51" fmla="*/ 0 h 4727"/>
                          <a:gd name="T52" fmla="*/ 0 w 6029"/>
                          <a:gd name="T53" fmla="*/ 0 h 4727"/>
                          <a:gd name="T54" fmla="*/ 0 w 6029"/>
                          <a:gd name="T55" fmla="*/ 0 h 4727"/>
                          <a:gd name="T56" fmla="*/ 0 w 6029"/>
                          <a:gd name="T57" fmla="*/ 0 h 4727"/>
                          <a:gd name="T58" fmla="*/ 0 w 6029"/>
                          <a:gd name="T59" fmla="*/ 0 h 4727"/>
                          <a:gd name="T60" fmla="*/ 0 w 6029"/>
                          <a:gd name="T61" fmla="*/ 0 h 4727"/>
                          <a:gd name="T62" fmla="*/ 0 w 6029"/>
                          <a:gd name="T63" fmla="*/ 0 h 4727"/>
                          <a:gd name="T64" fmla="*/ 0 w 6029"/>
                          <a:gd name="T65" fmla="*/ 0 h 4727"/>
                          <a:gd name="T66" fmla="*/ 0 w 6029"/>
                          <a:gd name="T67" fmla="*/ 0 h 4727"/>
                          <a:gd name="T68" fmla="*/ 0 w 6029"/>
                          <a:gd name="T69" fmla="*/ 0 h 4727"/>
                          <a:gd name="T70" fmla="*/ 0 w 6029"/>
                          <a:gd name="T71" fmla="*/ 0 h 4727"/>
                          <a:gd name="T72" fmla="*/ 0 w 6029"/>
                          <a:gd name="T73" fmla="*/ 0 h 4727"/>
                          <a:gd name="T74" fmla="*/ 0 w 6029"/>
                          <a:gd name="T75" fmla="*/ 0 h 4727"/>
                          <a:gd name="T76" fmla="*/ 0 w 6029"/>
                          <a:gd name="T77" fmla="*/ 0 h 4727"/>
                          <a:gd name="T78" fmla="*/ 0 w 6029"/>
                          <a:gd name="T79" fmla="*/ 0 h 4727"/>
                          <a:gd name="T80" fmla="*/ 0 w 6029"/>
                          <a:gd name="T81" fmla="*/ 0 h 4727"/>
                          <a:gd name="T82" fmla="*/ 0 w 6029"/>
                          <a:gd name="T83" fmla="*/ 0 h 4727"/>
                          <a:gd name="T84" fmla="*/ 0 w 6029"/>
                          <a:gd name="T85" fmla="*/ 0 h 4727"/>
                          <a:gd name="T86" fmla="*/ 0 w 6029"/>
                          <a:gd name="T87" fmla="*/ 0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029"/>
                          <a:gd name="T133" fmla="*/ 0 h 4727"/>
                          <a:gd name="T134" fmla="*/ 6029 w 6029"/>
                          <a:gd name="T135" fmla="*/ 4727 h 472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headEnd/>
                        <a:tailEnd/>
                      </a:ln>
                    </p:spPr>
                    <p:txBody>
                      <a:bodyPr/>
                      <a:lstStyle/>
                      <a:p>
                        <a:endParaRPr lang="zh-CN" altLang="en-US"/>
                      </a:p>
                    </p:txBody>
                  </p:sp>
                  <p:sp>
                    <p:nvSpPr>
                      <p:cNvPr id="23" name="Freeform 34"/>
                      <p:cNvSpPr>
                        <a:spLocks/>
                      </p:cNvSpPr>
                      <p:nvPr/>
                    </p:nvSpPr>
                    <p:spPr bwMode="auto">
                      <a:xfrm>
                        <a:off x="1991" y="1247"/>
                        <a:ext cx="1095" cy="723"/>
                      </a:xfrm>
                      <a:custGeom>
                        <a:avLst/>
                        <a:gdLst>
                          <a:gd name="T0" fmla="*/ 0 w 4310"/>
                          <a:gd name="T1" fmla="*/ 0 h 3842"/>
                          <a:gd name="T2" fmla="*/ 0 w 4310"/>
                          <a:gd name="T3" fmla="*/ 0 h 3842"/>
                          <a:gd name="T4" fmla="*/ 0 w 4310"/>
                          <a:gd name="T5" fmla="*/ 0 h 3842"/>
                          <a:gd name="T6" fmla="*/ 0 w 4310"/>
                          <a:gd name="T7" fmla="*/ 0 h 3842"/>
                          <a:gd name="T8" fmla="*/ 0 w 4310"/>
                          <a:gd name="T9" fmla="*/ 0 h 3842"/>
                          <a:gd name="T10" fmla="*/ 0 w 4310"/>
                          <a:gd name="T11" fmla="*/ 0 h 3842"/>
                          <a:gd name="T12" fmla="*/ 0 w 4310"/>
                          <a:gd name="T13" fmla="*/ 0 h 3842"/>
                          <a:gd name="T14" fmla="*/ 0 w 4310"/>
                          <a:gd name="T15" fmla="*/ 0 h 3842"/>
                          <a:gd name="T16" fmla="*/ 0 w 4310"/>
                          <a:gd name="T17" fmla="*/ 0 h 3842"/>
                          <a:gd name="T18" fmla="*/ 0 w 4310"/>
                          <a:gd name="T19" fmla="*/ 0 h 3842"/>
                          <a:gd name="T20" fmla="*/ 0 w 4310"/>
                          <a:gd name="T21" fmla="*/ 0 h 3842"/>
                          <a:gd name="T22" fmla="*/ 0 w 4310"/>
                          <a:gd name="T23" fmla="*/ 0 h 3842"/>
                          <a:gd name="T24" fmla="*/ 0 w 4310"/>
                          <a:gd name="T25" fmla="*/ 0 h 3842"/>
                          <a:gd name="T26" fmla="*/ 0 w 4310"/>
                          <a:gd name="T27" fmla="*/ 0 h 3842"/>
                          <a:gd name="T28" fmla="*/ 0 w 4310"/>
                          <a:gd name="T29" fmla="*/ 0 h 3842"/>
                          <a:gd name="T30" fmla="*/ 0 w 4310"/>
                          <a:gd name="T31" fmla="*/ 0 h 3842"/>
                          <a:gd name="T32" fmla="*/ 0 w 4310"/>
                          <a:gd name="T33" fmla="*/ 0 h 3842"/>
                          <a:gd name="T34" fmla="*/ 0 w 4310"/>
                          <a:gd name="T35" fmla="*/ 0 h 3842"/>
                          <a:gd name="T36" fmla="*/ 0 w 4310"/>
                          <a:gd name="T37" fmla="*/ 0 h 3842"/>
                          <a:gd name="T38" fmla="*/ 0 w 4310"/>
                          <a:gd name="T39" fmla="*/ 0 h 3842"/>
                          <a:gd name="T40" fmla="*/ 0 w 4310"/>
                          <a:gd name="T41" fmla="*/ 0 h 3842"/>
                          <a:gd name="T42" fmla="*/ 0 w 4310"/>
                          <a:gd name="T43" fmla="*/ 0 h 3842"/>
                          <a:gd name="T44" fmla="*/ 0 w 4310"/>
                          <a:gd name="T45" fmla="*/ 0 h 3842"/>
                          <a:gd name="T46" fmla="*/ 0 w 4310"/>
                          <a:gd name="T47" fmla="*/ 0 h 3842"/>
                          <a:gd name="T48" fmla="*/ 0 w 4310"/>
                          <a:gd name="T49" fmla="*/ 0 h 3842"/>
                          <a:gd name="T50" fmla="*/ 0 w 4310"/>
                          <a:gd name="T51" fmla="*/ 0 h 3842"/>
                          <a:gd name="T52" fmla="*/ 0 w 4310"/>
                          <a:gd name="T53" fmla="*/ 0 h 3842"/>
                          <a:gd name="T54" fmla="*/ 0 w 4310"/>
                          <a:gd name="T55" fmla="*/ 0 h 3842"/>
                          <a:gd name="T56" fmla="*/ 0 w 4310"/>
                          <a:gd name="T57" fmla="*/ 0 h 3842"/>
                          <a:gd name="T58" fmla="*/ 0 w 4310"/>
                          <a:gd name="T59" fmla="*/ 0 h 3842"/>
                          <a:gd name="T60" fmla="*/ 0 w 4310"/>
                          <a:gd name="T61" fmla="*/ 0 h 3842"/>
                          <a:gd name="T62" fmla="*/ 0 w 4310"/>
                          <a:gd name="T63" fmla="*/ 0 h 3842"/>
                          <a:gd name="T64" fmla="*/ 0 w 4310"/>
                          <a:gd name="T65" fmla="*/ 0 h 3842"/>
                          <a:gd name="T66" fmla="*/ 0 w 4310"/>
                          <a:gd name="T67" fmla="*/ 0 h 3842"/>
                          <a:gd name="T68" fmla="*/ 0 w 4310"/>
                          <a:gd name="T69" fmla="*/ 0 h 3842"/>
                          <a:gd name="T70" fmla="*/ 0 w 4310"/>
                          <a:gd name="T71" fmla="*/ 0 h 3842"/>
                          <a:gd name="T72" fmla="*/ 0 w 4310"/>
                          <a:gd name="T73" fmla="*/ 0 h 3842"/>
                          <a:gd name="T74" fmla="*/ 0 w 4310"/>
                          <a:gd name="T75" fmla="*/ 0 h 3842"/>
                          <a:gd name="T76" fmla="*/ 0 w 4310"/>
                          <a:gd name="T77" fmla="*/ 0 h 3842"/>
                          <a:gd name="T78" fmla="*/ 0 w 4310"/>
                          <a:gd name="T79" fmla="*/ 0 h 3842"/>
                          <a:gd name="T80" fmla="*/ 0 w 4310"/>
                          <a:gd name="T81" fmla="*/ 0 h 3842"/>
                          <a:gd name="T82" fmla="*/ 0 w 4310"/>
                          <a:gd name="T83" fmla="*/ 0 h 3842"/>
                          <a:gd name="T84" fmla="*/ 0 w 4310"/>
                          <a:gd name="T85" fmla="*/ 0 h 3842"/>
                          <a:gd name="T86" fmla="*/ 0 w 4310"/>
                          <a:gd name="T87" fmla="*/ 0 h 3842"/>
                          <a:gd name="T88" fmla="*/ 0 w 4310"/>
                          <a:gd name="T89" fmla="*/ 0 h 3842"/>
                          <a:gd name="T90" fmla="*/ 0 w 4310"/>
                          <a:gd name="T91" fmla="*/ 0 h 3842"/>
                          <a:gd name="T92" fmla="*/ 0 w 4310"/>
                          <a:gd name="T93" fmla="*/ 0 h 3842"/>
                          <a:gd name="T94" fmla="*/ 0 w 4310"/>
                          <a:gd name="T95" fmla="*/ 0 h 3842"/>
                          <a:gd name="T96" fmla="*/ 0 w 4310"/>
                          <a:gd name="T97" fmla="*/ 0 h 3842"/>
                          <a:gd name="T98" fmla="*/ 0 w 4310"/>
                          <a:gd name="T99" fmla="*/ 0 h 3842"/>
                          <a:gd name="T100" fmla="*/ 0 w 4310"/>
                          <a:gd name="T101" fmla="*/ 0 h 3842"/>
                          <a:gd name="T102" fmla="*/ 0 w 4310"/>
                          <a:gd name="T103" fmla="*/ 0 h 3842"/>
                          <a:gd name="T104" fmla="*/ 0 w 4310"/>
                          <a:gd name="T105" fmla="*/ 0 h 3842"/>
                          <a:gd name="T106" fmla="*/ 0 w 4310"/>
                          <a:gd name="T107" fmla="*/ 0 h 3842"/>
                          <a:gd name="T108" fmla="*/ 0 w 4310"/>
                          <a:gd name="T109" fmla="*/ 0 h 3842"/>
                          <a:gd name="T110" fmla="*/ 0 w 4310"/>
                          <a:gd name="T111" fmla="*/ 0 h 3842"/>
                          <a:gd name="T112" fmla="*/ 0 w 4310"/>
                          <a:gd name="T113" fmla="*/ 0 h 3842"/>
                          <a:gd name="T114" fmla="*/ 0 w 4310"/>
                          <a:gd name="T115" fmla="*/ 0 h 3842"/>
                          <a:gd name="T116" fmla="*/ 0 w 4310"/>
                          <a:gd name="T117" fmla="*/ 0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10"/>
                          <a:gd name="T178" fmla="*/ 0 h 3842"/>
                          <a:gd name="T179" fmla="*/ 4310 w 4310"/>
                          <a:gd name="T180" fmla="*/ 3842 h 38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headEnd/>
                        <a:tailEnd/>
                      </a:ln>
                    </p:spPr>
                    <p:txBody>
                      <a:bodyPr/>
                      <a:lstStyle/>
                      <a:p>
                        <a:endParaRPr lang="zh-CN" altLang="en-US"/>
                      </a:p>
                    </p:txBody>
                  </p:sp>
                </p:grpSp>
              </p:grpSp>
              <p:grpSp>
                <p:nvGrpSpPr>
                  <p:cNvPr id="10" name="Group 47"/>
                  <p:cNvGrpSpPr>
                    <a:grpSpLocks/>
                  </p:cNvGrpSpPr>
                  <p:nvPr/>
                </p:nvGrpSpPr>
                <p:grpSpPr bwMode="auto">
                  <a:xfrm>
                    <a:off x="2230" y="2089"/>
                    <a:ext cx="1887" cy="725"/>
                    <a:chOff x="2230" y="2089"/>
                    <a:chExt cx="1887" cy="725"/>
                  </a:xfrm>
                  <a:grpFill/>
                </p:grpSpPr>
                <p:sp>
                  <p:nvSpPr>
                    <p:cNvPr id="11" name="Freeform 8"/>
                    <p:cNvSpPr>
                      <a:spLocks/>
                    </p:cNvSpPr>
                    <p:nvPr/>
                  </p:nvSpPr>
                  <p:spPr bwMode="auto">
                    <a:xfrm>
                      <a:off x="2230" y="2195"/>
                      <a:ext cx="679" cy="556"/>
                    </a:xfrm>
                    <a:custGeom>
                      <a:avLst/>
                      <a:gdLst>
                        <a:gd name="T0" fmla="*/ 0 w 2678"/>
                        <a:gd name="T1" fmla="*/ 0 h 2954"/>
                        <a:gd name="T2" fmla="*/ 0 w 2678"/>
                        <a:gd name="T3" fmla="*/ 0 h 2954"/>
                        <a:gd name="T4" fmla="*/ 0 w 2678"/>
                        <a:gd name="T5" fmla="*/ 0 h 2954"/>
                        <a:gd name="T6" fmla="*/ 0 w 2678"/>
                        <a:gd name="T7" fmla="*/ 0 h 2954"/>
                        <a:gd name="T8" fmla="*/ 0 w 2678"/>
                        <a:gd name="T9" fmla="*/ 0 h 2954"/>
                        <a:gd name="T10" fmla="*/ 0 w 2678"/>
                        <a:gd name="T11" fmla="*/ 0 h 2954"/>
                        <a:gd name="T12" fmla="*/ 0 w 2678"/>
                        <a:gd name="T13" fmla="*/ 0 h 2954"/>
                        <a:gd name="T14" fmla="*/ 0 w 2678"/>
                        <a:gd name="T15" fmla="*/ 0 h 2954"/>
                        <a:gd name="T16" fmla="*/ 0 w 2678"/>
                        <a:gd name="T17" fmla="*/ 0 h 2954"/>
                        <a:gd name="T18" fmla="*/ 0 w 2678"/>
                        <a:gd name="T19" fmla="*/ 0 h 2954"/>
                        <a:gd name="T20" fmla="*/ 0 w 2678"/>
                        <a:gd name="T21" fmla="*/ 0 h 2954"/>
                        <a:gd name="T22" fmla="*/ 0 w 2678"/>
                        <a:gd name="T23" fmla="*/ 0 h 2954"/>
                        <a:gd name="T24" fmla="*/ 0 w 2678"/>
                        <a:gd name="T25" fmla="*/ 0 h 2954"/>
                        <a:gd name="T26" fmla="*/ 0 w 2678"/>
                        <a:gd name="T27" fmla="*/ 0 h 2954"/>
                        <a:gd name="T28" fmla="*/ 0 w 2678"/>
                        <a:gd name="T29" fmla="*/ 0 h 2954"/>
                        <a:gd name="T30" fmla="*/ 0 w 2678"/>
                        <a:gd name="T31" fmla="*/ 0 h 2954"/>
                        <a:gd name="T32" fmla="*/ 0 w 2678"/>
                        <a:gd name="T33" fmla="*/ 0 h 2954"/>
                        <a:gd name="T34" fmla="*/ 0 w 2678"/>
                        <a:gd name="T35" fmla="*/ 0 h 2954"/>
                        <a:gd name="T36" fmla="*/ 0 w 2678"/>
                        <a:gd name="T37" fmla="*/ 0 h 2954"/>
                        <a:gd name="T38" fmla="*/ 0 w 2678"/>
                        <a:gd name="T39" fmla="*/ 0 h 2954"/>
                        <a:gd name="T40" fmla="*/ 0 w 2678"/>
                        <a:gd name="T41" fmla="*/ 0 h 2954"/>
                        <a:gd name="T42" fmla="*/ 0 w 2678"/>
                        <a:gd name="T43" fmla="*/ 0 h 2954"/>
                        <a:gd name="T44" fmla="*/ 0 w 2678"/>
                        <a:gd name="T45" fmla="*/ 0 h 2954"/>
                        <a:gd name="T46" fmla="*/ 0 w 2678"/>
                        <a:gd name="T47" fmla="*/ 0 h 2954"/>
                        <a:gd name="T48" fmla="*/ 0 w 2678"/>
                        <a:gd name="T49" fmla="*/ 0 h 2954"/>
                        <a:gd name="T50" fmla="*/ 0 w 2678"/>
                        <a:gd name="T51" fmla="*/ 0 h 2954"/>
                        <a:gd name="T52" fmla="*/ 0 w 2678"/>
                        <a:gd name="T53" fmla="*/ 0 h 2954"/>
                        <a:gd name="T54" fmla="*/ 0 w 2678"/>
                        <a:gd name="T55" fmla="*/ 0 h 2954"/>
                        <a:gd name="T56" fmla="*/ 0 w 2678"/>
                        <a:gd name="T57" fmla="*/ 0 h 2954"/>
                        <a:gd name="T58" fmla="*/ 0 w 2678"/>
                        <a:gd name="T59" fmla="*/ 0 h 2954"/>
                        <a:gd name="T60" fmla="*/ 0 w 2678"/>
                        <a:gd name="T61" fmla="*/ 0 h 2954"/>
                        <a:gd name="T62" fmla="*/ 0 w 2678"/>
                        <a:gd name="T63" fmla="*/ 0 h 2954"/>
                        <a:gd name="T64" fmla="*/ 0 w 2678"/>
                        <a:gd name="T65" fmla="*/ 0 h 2954"/>
                        <a:gd name="T66" fmla="*/ 0 w 2678"/>
                        <a:gd name="T67" fmla="*/ 0 h 2954"/>
                        <a:gd name="T68" fmla="*/ 0 w 2678"/>
                        <a:gd name="T69" fmla="*/ 0 h 2954"/>
                        <a:gd name="T70" fmla="*/ 0 w 2678"/>
                        <a:gd name="T71" fmla="*/ 0 h 2954"/>
                        <a:gd name="T72" fmla="*/ 0 w 2678"/>
                        <a:gd name="T73" fmla="*/ 0 h 2954"/>
                        <a:gd name="T74" fmla="*/ 0 w 2678"/>
                        <a:gd name="T75" fmla="*/ 0 h 2954"/>
                        <a:gd name="T76" fmla="*/ 0 w 2678"/>
                        <a:gd name="T77" fmla="*/ 0 h 2954"/>
                        <a:gd name="T78" fmla="*/ 0 w 2678"/>
                        <a:gd name="T79" fmla="*/ 0 h 2954"/>
                        <a:gd name="T80" fmla="*/ 0 w 2678"/>
                        <a:gd name="T81" fmla="*/ 0 h 2954"/>
                        <a:gd name="T82" fmla="*/ 0 w 2678"/>
                        <a:gd name="T83" fmla="*/ 0 h 2954"/>
                        <a:gd name="T84" fmla="*/ 0 w 2678"/>
                        <a:gd name="T85" fmla="*/ 0 h 2954"/>
                        <a:gd name="T86" fmla="*/ 0 w 2678"/>
                        <a:gd name="T87" fmla="*/ 0 h 2954"/>
                        <a:gd name="T88" fmla="*/ 0 w 2678"/>
                        <a:gd name="T89" fmla="*/ 0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78"/>
                        <a:gd name="T136" fmla="*/ 0 h 2954"/>
                        <a:gd name="T137" fmla="*/ 2678 w 2678"/>
                        <a:gd name="T138" fmla="*/ 2954 h 29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headEnd/>
                      <a:tailEnd/>
                    </a:ln>
                  </p:spPr>
                  <p:txBody>
                    <a:bodyPr/>
                    <a:lstStyle/>
                    <a:p>
                      <a:endParaRPr lang="zh-CN" altLang="en-US"/>
                    </a:p>
                  </p:txBody>
                </p:sp>
                <p:sp>
                  <p:nvSpPr>
                    <p:cNvPr id="12" name="Freeform 9"/>
                    <p:cNvSpPr>
                      <a:spLocks/>
                    </p:cNvSpPr>
                    <p:nvPr/>
                  </p:nvSpPr>
                  <p:spPr bwMode="auto">
                    <a:xfrm>
                      <a:off x="2803" y="2414"/>
                      <a:ext cx="578" cy="326"/>
                    </a:xfrm>
                    <a:custGeom>
                      <a:avLst/>
                      <a:gdLst>
                        <a:gd name="T0" fmla="*/ 0 w 2275"/>
                        <a:gd name="T1" fmla="*/ 0 h 1731"/>
                        <a:gd name="T2" fmla="*/ 0 w 2275"/>
                        <a:gd name="T3" fmla="*/ 0 h 1731"/>
                        <a:gd name="T4" fmla="*/ 0 w 2275"/>
                        <a:gd name="T5" fmla="*/ 0 h 1731"/>
                        <a:gd name="T6" fmla="*/ 0 w 2275"/>
                        <a:gd name="T7" fmla="*/ 0 h 1731"/>
                        <a:gd name="T8" fmla="*/ 0 w 2275"/>
                        <a:gd name="T9" fmla="*/ 0 h 1731"/>
                        <a:gd name="T10" fmla="*/ 0 w 2275"/>
                        <a:gd name="T11" fmla="*/ 0 h 1731"/>
                        <a:gd name="T12" fmla="*/ 0 w 2275"/>
                        <a:gd name="T13" fmla="*/ 0 h 1731"/>
                        <a:gd name="T14" fmla="*/ 0 w 2275"/>
                        <a:gd name="T15" fmla="*/ 0 h 1731"/>
                        <a:gd name="T16" fmla="*/ 0 w 2275"/>
                        <a:gd name="T17" fmla="*/ 0 h 1731"/>
                        <a:gd name="T18" fmla="*/ 0 w 2275"/>
                        <a:gd name="T19" fmla="*/ 0 h 1731"/>
                        <a:gd name="T20" fmla="*/ 0 w 2275"/>
                        <a:gd name="T21" fmla="*/ 0 h 1731"/>
                        <a:gd name="T22" fmla="*/ 0 w 2275"/>
                        <a:gd name="T23" fmla="*/ 0 h 1731"/>
                        <a:gd name="T24" fmla="*/ 0 w 2275"/>
                        <a:gd name="T25" fmla="*/ 0 h 1731"/>
                        <a:gd name="T26" fmla="*/ 0 w 2275"/>
                        <a:gd name="T27" fmla="*/ 0 h 1731"/>
                        <a:gd name="T28" fmla="*/ 0 w 2275"/>
                        <a:gd name="T29" fmla="*/ 0 h 1731"/>
                        <a:gd name="T30" fmla="*/ 0 w 2275"/>
                        <a:gd name="T31" fmla="*/ 0 h 1731"/>
                        <a:gd name="T32" fmla="*/ 0 w 2275"/>
                        <a:gd name="T33" fmla="*/ 0 h 1731"/>
                        <a:gd name="T34" fmla="*/ 0 w 2275"/>
                        <a:gd name="T35" fmla="*/ 0 h 1731"/>
                        <a:gd name="T36" fmla="*/ 0 w 2275"/>
                        <a:gd name="T37" fmla="*/ 0 h 1731"/>
                        <a:gd name="T38" fmla="*/ 0 w 2275"/>
                        <a:gd name="T39" fmla="*/ 0 h 1731"/>
                        <a:gd name="T40" fmla="*/ 0 w 2275"/>
                        <a:gd name="T41" fmla="*/ 0 h 1731"/>
                        <a:gd name="T42" fmla="*/ 0 w 2275"/>
                        <a:gd name="T43" fmla="*/ 0 h 1731"/>
                        <a:gd name="T44" fmla="*/ 0 w 2275"/>
                        <a:gd name="T45" fmla="*/ 0 h 1731"/>
                        <a:gd name="T46" fmla="*/ 0 w 2275"/>
                        <a:gd name="T47" fmla="*/ 0 h 1731"/>
                        <a:gd name="T48" fmla="*/ 0 w 2275"/>
                        <a:gd name="T49" fmla="*/ 0 h 1731"/>
                        <a:gd name="T50" fmla="*/ 0 w 2275"/>
                        <a:gd name="T51" fmla="*/ 0 h 1731"/>
                        <a:gd name="T52" fmla="*/ 0 w 2275"/>
                        <a:gd name="T53" fmla="*/ 0 h 1731"/>
                        <a:gd name="T54" fmla="*/ 0 w 2275"/>
                        <a:gd name="T55" fmla="*/ 0 h 1731"/>
                        <a:gd name="T56" fmla="*/ 0 w 2275"/>
                        <a:gd name="T57" fmla="*/ 0 h 1731"/>
                        <a:gd name="T58" fmla="*/ 0 w 2275"/>
                        <a:gd name="T59" fmla="*/ 0 h 1731"/>
                        <a:gd name="T60" fmla="*/ 0 w 2275"/>
                        <a:gd name="T61" fmla="*/ 0 h 1731"/>
                        <a:gd name="T62" fmla="*/ 0 w 2275"/>
                        <a:gd name="T63" fmla="*/ 0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75"/>
                        <a:gd name="T97" fmla="*/ 0 h 1731"/>
                        <a:gd name="T98" fmla="*/ 2275 w 2275"/>
                        <a:gd name="T99" fmla="*/ 1731 h 17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headEnd/>
                      <a:tailEnd/>
                    </a:ln>
                  </p:spPr>
                  <p:txBody>
                    <a:bodyPr/>
                    <a:lstStyle/>
                    <a:p>
                      <a:endParaRPr lang="zh-CN" altLang="en-US"/>
                    </a:p>
                  </p:txBody>
                </p:sp>
                <p:sp>
                  <p:nvSpPr>
                    <p:cNvPr id="13" name="Freeform 10"/>
                    <p:cNvSpPr>
                      <a:spLocks/>
                    </p:cNvSpPr>
                    <p:nvPr/>
                  </p:nvSpPr>
                  <p:spPr bwMode="auto">
                    <a:xfrm>
                      <a:off x="3705" y="2249"/>
                      <a:ext cx="324" cy="316"/>
                    </a:xfrm>
                    <a:custGeom>
                      <a:avLst/>
                      <a:gdLst>
                        <a:gd name="T0" fmla="*/ 0 w 1277"/>
                        <a:gd name="T1" fmla="*/ 0 h 1680"/>
                        <a:gd name="T2" fmla="*/ 0 w 1277"/>
                        <a:gd name="T3" fmla="*/ 0 h 1680"/>
                        <a:gd name="T4" fmla="*/ 0 w 1277"/>
                        <a:gd name="T5" fmla="*/ 0 h 1680"/>
                        <a:gd name="T6" fmla="*/ 0 w 1277"/>
                        <a:gd name="T7" fmla="*/ 0 h 1680"/>
                        <a:gd name="T8" fmla="*/ 0 w 1277"/>
                        <a:gd name="T9" fmla="*/ 0 h 1680"/>
                        <a:gd name="T10" fmla="*/ 0 w 1277"/>
                        <a:gd name="T11" fmla="*/ 0 h 1680"/>
                        <a:gd name="T12" fmla="*/ 0 w 1277"/>
                        <a:gd name="T13" fmla="*/ 0 h 1680"/>
                        <a:gd name="T14" fmla="*/ 0 w 1277"/>
                        <a:gd name="T15" fmla="*/ 0 h 1680"/>
                        <a:gd name="T16" fmla="*/ 0 w 1277"/>
                        <a:gd name="T17" fmla="*/ 0 h 1680"/>
                        <a:gd name="T18" fmla="*/ 0 w 1277"/>
                        <a:gd name="T19" fmla="*/ 0 h 1680"/>
                        <a:gd name="T20" fmla="*/ 0 w 1277"/>
                        <a:gd name="T21" fmla="*/ 0 h 1680"/>
                        <a:gd name="T22" fmla="*/ 0 w 1277"/>
                        <a:gd name="T23" fmla="*/ 0 h 1680"/>
                        <a:gd name="T24" fmla="*/ 0 w 1277"/>
                        <a:gd name="T25" fmla="*/ 0 h 1680"/>
                        <a:gd name="T26" fmla="*/ 0 w 1277"/>
                        <a:gd name="T27" fmla="*/ 0 h 1680"/>
                        <a:gd name="T28" fmla="*/ 0 w 1277"/>
                        <a:gd name="T29" fmla="*/ 0 h 1680"/>
                        <a:gd name="T30" fmla="*/ 0 w 1277"/>
                        <a:gd name="T31" fmla="*/ 0 h 1680"/>
                        <a:gd name="T32" fmla="*/ 0 w 1277"/>
                        <a:gd name="T33" fmla="*/ 0 h 1680"/>
                        <a:gd name="T34" fmla="*/ 0 w 1277"/>
                        <a:gd name="T35" fmla="*/ 0 h 1680"/>
                        <a:gd name="T36" fmla="*/ 0 w 1277"/>
                        <a:gd name="T37" fmla="*/ 0 h 1680"/>
                        <a:gd name="T38" fmla="*/ 0 w 1277"/>
                        <a:gd name="T39" fmla="*/ 0 h 1680"/>
                        <a:gd name="T40" fmla="*/ 0 w 1277"/>
                        <a:gd name="T41" fmla="*/ 0 h 1680"/>
                        <a:gd name="T42" fmla="*/ 0 w 1277"/>
                        <a:gd name="T43" fmla="*/ 0 h 1680"/>
                        <a:gd name="T44" fmla="*/ 0 w 1277"/>
                        <a:gd name="T45" fmla="*/ 0 h 1680"/>
                        <a:gd name="T46" fmla="*/ 0 w 1277"/>
                        <a:gd name="T47" fmla="*/ 0 h 1680"/>
                        <a:gd name="T48" fmla="*/ 0 w 1277"/>
                        <a:gd name="T49" fmla="*/ 0 h 1680"/>
                        <a:gd name="T50" fmla="*/ 0 w 1277"/>
                        <a:gd name="T51" fmla="*/ 0 h 1680"/>
                        <a:gd name="T52" fmla="*/ 0 w 1277"/>
                        <a:gd name="T53" fmla="*/ 0 h 1680"/>
                        <a:gd name="T54" fmla="*/ 0 w 1277"/>
                        <a:gd name="T55" fmla="*/ 0 h 1680"/>
                        <a:gd name="T56" fmla="*/ 0 w 1277"/>
                        <a:gd name="T57" fmla="*/ 0 h 1680"/>
                        <a:gd name="T58" fmla="*/ 0 w 1277"/>
                        <a:gd name="T59" fmla="*/ 0 h 1680"/>
                        <a:gd name="T60" fmla="*/ 0 w 1277"/>
                        <a:gd name="T61" fmla="*/ 0 h 1680"/>
                        <a:gd name="T62" fmla="*/ 0 w 1277"/>
                        <a:gd name="T63" fmla="*/ 0 h 1680"/>
                        <a:gd name="T64" fmla="*/ 0 w 1277"/>
                        <a:gd name="T65" fmla="*/ 0 h 1680"/>
                        <a:gd name="T66" fmla="*/ 0 w 1277"/>
                        <a:gd name="T67" fmla="*/ 0 h 1680"/>
                        <a:gd name="T68" fmla="*/ 0 w 1277"/>
                        <a:gd name="T69" fmla="*/ 0 h 1680"/>
                        <a:gd name="T70" fmla="*/ 0 w 1277"/>
                        <a:gd name="T71" fmla="*/ 0 h 1680"/>
                        <a:gd name="T72" fmla="*/ 0 w 1277"/>
                        <a:gd name="T73" fmla="*/ 0 h 1680"/>
                        <a:gd name="T74" fmla="*/ 0 w 1277"/>
                        <a:gd name="T75" fmla="*/ 0 h 1680"/>
                        <a:gd name="T76" fmla="*/ 0 w 1277"/>
                        <a:gd name="T77" fmla="*/ 0 h 1680"/>
                        <a:gd name="T78" fmla="*/ 0 w 1277"/>
                        <a:gd name="T79" fmla="*/ 0 h 1680"/>
                        <a:gd name="T80" fmla="*/ 0 w 1277"/>
                        <a:gd name="T81" fmla="*/ 0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77"/>
                        <a:gd name="T124" fmla="*/ 0 h 1680"/>
                        <a:gd name="T125" fmla="*/ 1277 w 1277"/>
                        <a:gd name="T126" fmla="*/ 1680 h 16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headEnd/>
                      <a:tailEnd/>
                    </a:ln>
                  </p:spPr>
                  <p:txBody>
                    <a:bodyPr/>
                    <a:lstStyle/>
                    <a:p>
                      <a:endParaRPr lang="zh-CN" altLang="en-US"/>
                    </a:p>
                  </p:txBody>
                </p:sp>
                <p:sp>
                  <p:nvSpPr>
                    <p:cNvPr id="14" name="Freeform 11"/>
                    <p:cNvSpPr>
                      <a:spLocks/>
                    </p:cNvSpPr>
                    <p:nvPr/>
                  </p:nvSpPr>
                  <p:spPr bwMode="auto">
                    <a:xfrm>
                      <a:off x="2726" y="2204"/>
                      <a:ext cx="466" cy="310"/>
                    </a:xfrm>
                    <a:custGeom>
                      <a:avLst/>
                      <a:gdLst>
                        <a:gd name="T0" fmla="*/ 0 w 1839"/>
                        <a:gd name="T1" fmla="*/ 0 h 1648"/>
                        <a:gd name="T2" fmla="*/ 0 w 1839"/>
                        <a:gd name="T3" fmla="*/ 0 h 1648"/>
                        <a:gd name="T4" fmla="*/ 0 w 1839"/>
                        <a:gd name="T5" fmla="*/ 0 h 1648"/>
                        <a:gd name="T6" fmla="*/ 0 w 1839"/>
                        <a:gd name="T7" fmla="*/ 0 h 1648"/>
                        <a:gd name="T8" fmla="*/ 0 w 1839"/>
                        <a:gd name="T9" fmla="*/ 0 h 1648"/>
                        <a:gd name="T10" fmla="*/ 0 w 1839"/>
                        <a:gd name="T11" fmla="*/ 0 h 1648"/>
                        <a:gd name="T12" fmla="*/ 0 w 1839"/>
                        <a:gd name="T13" fmla="*/ 0 h 1648"/>
                        <a:gd name="T14" fmla="*/ 0 w 1839"/>
                        <a:gd name="T15" fmla="*/ 0 h 1648"/>
                        <a:gd name="T16" fmla="*/ 0 w 1839"/>
                        <a:gd name="T17" fmla="*/ 0 h 1648"/>
                        <a:gd name="T18" fmla="*/ 0 w 1839"/>
                        <a:gd name="T19" fmla="*/ 0 h 1648"/>
                        <a:gd name="T20" fmla="*/ 0 w 1839"/>
                        <a:gd name="T21" fmla="*/ 0 h 1648"/>
                        <a:gd name="T22" fmla="*/ 0 w 1839"/>
                        <a:gd name="T23" fmla="*/ 0 h 1648"/>
                        <a:gd name="T24" fmla="*/ 0 w 1839"/>
                        <a:gd name="T25" fmla="*/ 0 h 1648"/>
                        <a:gd name="T26" fmla="*/ 0 w 1839"/>
                        <a:gd name="T27" fmla="*/ 0 h 1648"/>
                        <a:gd name="T28" fmla="*/ 0 w 1839"/>
                        <a:gd name="T29" fmla="*/ 0 h 1648"/>
                        <a:gd name="T30" fmla="*/ 0 w 1839"/>
                        <a:gd name="T31" fmla="*/ 0 h 1648"/>
                        <a:gd name="T32" fmla="*/ 0 w 1839"/>
                        <a:gd name="T33" fmla="*/ 0 h 1648"/>
                        <a:gd name="T34" fmla="*/ 0 w 1839"/>
                        <a:gd name="T35" fmla="*/ 0 h 1648"/>
                        <a:gd name="T36" fmla="*/ 0 w 1839"/>
                        <a:gd name="T37" fmla="*/ 0 h 1648"/>
                        <a:gd name="T38" fmla="*/ 0 w 1839"/>
                        <a:gd name="T39" fmla="*/ 0 h 1648"/>
                        <a:gd name="T40" fmla="*/ 0 w 1839"/>
                        <a:gd name="T41" fmla="*/ 0 h 1648"/>
                        <a:gd name="T42" fmla="*/ 0 w 1839"/>
                        <a:gd name="T43" fmla="*/ 0 h 1648"/>
                        <a:gd name="T44" fmla="*/ 0 w 1839"/>
                        <a:gd name="T45" fmla="*/ 0 h 1648"/>
                        <a:gd name="T46" fmla="*/ 0 w 1839"/>
                        <a:gd name="T47" fmla="*/ 0 h 1648"/>
                        <a:gd name="T48" fmla="*/ 0 w 1839"/>
                        <a:gd name="T49" fmla="*/ 0 h 1648"/>
                        <a:gd name="T50" fmla="*/ 0 w 1839"/>
                        <a:gd name="T51" fmla="*/ 0 h 1648"/>
                        <a:gd name="T52" fmla="*/ 0 w 1839"/>
                        <a:gd name="T53" fmla="*/ 0 h 1648"/>
                        <a:gd name="T54" fmla="*/ 0 w 1839"/>
                        <a:gd name="T55" fmla="*/ 0 h 1648"/>
                        <a:gd name="T56" fmla="*/ 0 w 1839"/>
                        <a:gd name="T57" fmla="*/ 0 h 1648"/>
                        <a:gd name="T58" fmla="*/ 0 w 1839"/>
                        <a:gd name="T59" fmla="*/ 0 h 1648"/>
                        <a:gd name="T60" fmla="*/ 0 w 1839"/>
                        <a:gd name="T61" fmla="*/ 0 h 1648"/>
                        <a:gd name="T62" fmla="*/ 0 w 1839"/>
                        <a:gd name="T63" fmla="*/ 0 h 1648"/>
                        <a:gd name="T64" fmla="*/ 0 w 1839"/>
                        <a:gd name="T65" fmla="*/ 0 h 1648"/>
                        <a:gd name="T66" fmla="*/ 0 w 1839"/>
                        <a:gd name="T67" fmla="*/ 0 h 1648"/>
                        <a:gd name="T68" fmla="*/ 0 w 1839"/>
                        <a:gd name="T69" fmla="*/ 0 h 1648"/>
                        <a:gd name="T70" fmla="*/ 0 w 1839"/>
                        <a:gd name="T71" fmla="*/ 0 h 1648"/>
                        <a:gd name="T72" fmla="*/ 0 w 1839"/>
                        <a:gd name="T73" fmla="*/ 0 h 1648"/>
                        <a:gd name="T74" fmla="*/ 0 w 1839"/>
                        <a:gd name="T75" fmla="*/ 0 h 1648"/>
                        <a:gd name="T76" fmla="*/ 0 w 1839"/>
                        <a:gd name="T77" fmla="*/ 0 h 1648"/>
                        <a:gd name="T78" fmla="*/ 0 w 1839"/>
                        <a:gd name="T79" fmla="*/ 0 h 1648"/>
                        <a:gd name="T80" fmla="*/ 0 w 1839"/>
                        <a:gd name="T81" fmla="*/ 0 h 1648"/>
                        <a:gd name="T82" fmla="*/ 0 w 1839"/>
                        <a:gd name="T83" fmla="*/ 0 h 1648"/>
                        <a:gd name="T84" fmla="*/ 0 w 1839"/>
                        <a:gd name="T85" fmla="*/ 0 h 1648"/>
                        <a:gd name="T86" fmla="*/ 0 w 1839"/>
                        <a:gd name="T87" fmla="*/ 0 h 1648"/>
                        <a:gd name="T88" fmla="*/ 0 w 1839"/>
                        <a:gd name="T89" fmla="*/ 0 h 1648"/>
                        <a:gd name="T90" fmla="*/ 0 w 1839"/>
                        <a:gd name="T91" fmla="*/ 0 h 1648"/>
                        <a:gd name="T92" fmla="*/ 0 w 1839"/>
                        <a:gd name="T93" fmla="*/ 0 h 1648"/>
                        <a:gd name="T94" fmla="*/ 0 w 1839"/>
                        <a:gd name="T95" fmla="*/ 0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39"/>
                        <a:gd name="T145" fmla="*/ 0 h 1648"/>
                        <a:gd name="T146" fmla="*/ 1839 w 1839"/>
                        <a:gd name="T147" fmla="*/ 1648 h 16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headEnd/>
                      <a:tailEnd/>
                    </a:ln>
                  </p:spPr>
                  <p:txBody>
                    <a:bodyPr/>
                    <a:lstStyle/>
                    <a:p>
                      <a:endParaRPr lang="zh-CN" altLang="en-US"/>
                    </a:p>
                  </p:txBody>
                </p:sp>
                <p:sp>
                  <p:nvSpPr>
                    <p:cNvPr id="15" name="Freeform 13"/>
                    <p:cNvSpPr>
                      <a:spLocks/>
                    </p:cNvSpPr>
                    <p:nvPr/>
                  </p:nvSpPr>
                  <p:spPr bwMode="auto">
                    <a:xfrm>
                      <a:off x="3498" y="2130"/>
                      <a:ext cx="365" cy="389"/>
                    </a:xfrm>
                    <a:custGeom>
                      <a:avLst/>
                      <a:gdLst>
                        <a:gd name="T0" fmla="*/ 0 w 1437"/>
                        <a:gd name="T1" fmla="*/ 0 h 2065"/>
                        <a:gd name="T2" fmla="*/ 0 w 1437"/>
                        <a:gd name="T3" fmla="*/ 0 h 2065"/>
                        <a:gd name="T4" fmla="*/ 0 w 1437"/>
                        <a:gd name="T5" fmla="*/ 0 h 2065"/>
                        <a:gd name="T6" fmla="*/ 0 w 1437"/>
                        <a:gd name="T7" fmla="*/ 0 h 2065"/>
                        <a:gd name="T8" fmla="*/ 0 w 1437"/>
                        <a:gd name="T9" fmla="*/ 0 h 2065"/>
                        <a:gd name="T10" fmla="*/ 0 w 1437"/>
                        <a:gd name="T11" fmla="*/ 0 h 2065"/>
                        <a:gd name="T12" fmla="*/ 0 w 1437"/>
                        <a:gd name="T13" fmla="*/ 0 h 2065"/>
                        <a:gd name="T14" fmla="*/ 0 w 1437"/>
                        <a:gd name="T15" fmla="*/ 0 h 2065"/>
                        <a:gd name="T16" fmla="*/ 0 w 1437"/>
                        <a:gd name="T17" fmla="*/ 0 h 2065"/>
                        <a:gd name="T18" fmla="*/ 0 w 1437"/>
                        <a:gd name="T19" fmla="*/ 0 h 2065"/>
                        <a:gd name="T20" fmla="*/ 0 w 1437"/>
                        <a:gd name="T21" fmla="*/ 0 h 2065"/>
                        <a:gd name="T22" fmla="*/ 0 w 1437"/>
                        <a:gd name="T23" fmla="*/ 0 h 2065"/>
                        <a:gd name="T24" fmla="*/ 0 w 1437"/>
                        <a:gd name="T25" fmla="*/ 0 h 2065"/>
                        <a:gd name="T26" fmla="*/ 0 w 1437"/>
                        <a:gd name="T27" fmla="*/ 0 h 2065"/>
                        <a:gd name="T28" fmla="*/ 0 w 1437"/>
                        <a:gd name="T29" fmla="*/ 0 h 2065"/>
                        <a:gd name="T30" fmla="*/ 0 w 1437"/>
                        <a:gd name="T31" fmla="*/ 0 h 2065"/>
                        <a:gd name="T32" fmla="*/ 0 w 1437"/>
                        <a:gd name="T33" fmla="*/ 0 h 2065"/>
                        <a:gd name="T34" fmla="*/ 0 w 1437"/>
                        <a:gd name="T35" fmla="*/ 0 h 2065"/>
                        <a:gd name="T36" fmla="*/ 0 w 1437"/>
                        <a:gd name="T37" fmla="*/ 0 h 2065"/>
                        <a:gd name="T38" fmla="*/ 0 w 1437"/>
                        <a:gd name="T39" fmla="*/ 0 h 2065"/>
                        <a:gd name="T40" fmla="*/ 0 w 1437"/>
                        <a:gd name="T41" fmla="*/ 0 h 2065"/>
                        <a:gd name="T42" fmla="*/ 0 w 1437"/>
                        <a:gd name="T43" fmla="*/ 0 h 2065"/>
                        <a:gd name="T44" fmla="*/ 0 w 1437"/>
                        <a:gd name="T45" fmla="*/ 0 h 2065"/>
                        <a:gd name="T46" fmla="*/ 0 w 1437"/>
                        <a:gd name="T47" fmla="*/ 0 h 2065"/>
                        <a:gd name="T48" fmla="*/ 0 w 1437"/>
                        <a:gd name="T49" fmla="*/ 0 h 2065"/>
                        <a:gd name="T50" fmla="*/ 0 w 1437"/>
                        <a:gd name="T51" fmla="*/ 0 h 2065"/>
                        <a:gd name="T52" fmla="*/ 0 w 1437"/>
                        <a:gd name="T53" fmla="*/ 0 h 2065"/>
                        <a:gd name="T54" fmla="*/ 0 w 1437"/>
                        <a:gd name="T55" fmla="*/ 0 h 2065"/>
                        <a:gd name="T56" fmla="*/ 0 w 1437"/>
                        <a:gd name="T57" fmla="*/ 0 h 2065"/>
                        <a:gd name="T58" fmla="*/ 0 w 1437"/>
                        <a:gd name="T59" fmla="*/ 0 h 2065"/>
                        <a:gd name="T60" fmla="*/ 0 w 1437"/>
                        <a:gd name="T61" fmla="*/ 0 h 2065"/>
                        <a:gd name="T62" fmla="*/ 0 w 1437"/>
                        <a:gd name="T63" fmla="*/ 0 h 2065"/>
                        <a:gd name="T64" fmla="*/ 0 w 1437"/>
                        <a:gd name="T65" fmla="*/ 0 h 2065"/>
                        <a:gd name="T66" fmla="*/ 0 w 1437"/>
                        <a:gd name="T67" fmla="*/ 0 h 2065"/>
                        <a:gd name="T68" fmla="*/ 0 w 1437"/>
                        <a:gd name="T69" fmla="*/ 0 h 2065"/>
                        <a:gd name="T70" fmla="*/ 0 w 1437"/>
                        <a:gd name="T71" fmla="*/ 0 h 2065"/>
                        <a:gd name="T72" fmla="*/ 0 w 1437"/>
                        <a:gd name="T73" fmla="*/ 0 h 2065"/>
                        <a:gd name="T74" fmla="*/ 0 w 1437"/>
                        <a:gd name="T75" fmla="*/ 0 h 2065"/>
                        <a:gd name="T76" fmla="*/ 0 w 1437"/>
                        <a:gd name="T77" fmla="*/ 0 h 2065"/>
                        <a:gd name="T78" fmla="*/ 0 w 1437"/>
                        <a:gd name="T79" fmla="*/ 0 h 2065"/>
                        <a:gd name="T80" fmla="*/ 0 w 1437"/>
                        <a:gd name="T81" fmla="*/ 0 h 2065"/>
                        <a:gd name="T82" fmla="*/ 0 w 1437"/>
                        <a:gd name="T83" fmla="*/ 0 h 2065"/>
                        <a:gd name="T84" fmla="*/ 0 w 1437"/>
                        <a:gd name="T85" fmla="*/ 0 h 2065"/>
                        <a:gd name="T86" fmla="*/ 0 w 1437"/>
                        <a:gd name="T87" fmla="*/ 0 h 2065"/>
                        <a:gd name="T88" fmla="*/ 0 w 1437"/>
                        <a:gd name="T89" fmla="*/ 0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37"/>
                        <a:gd name="T136" fmla="*/ 0 h 2065"/>
                        <a:gd name="T137" fmla="*/ 1437 w 1437"/>
                        <a:gd name="T138" fmla="*/ 2065 h 20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headEnd/>
                      <a:tailEnd/>
                    </a:ln>
                  </p:spPr>
                  <p:txBody>
                    <a:bodyPr/>
                    <a:lstStyle/>
                    <a:p>
                      <a:endParaRPr lang="zh-CN" altLang="en-US"/>
                    </a:p>
                  </p:txBody>
                </p:sp>
                <p:sp>
                  <p:nvSpPr>
                    <p:cNvPr id="16" name="Freeform 16"/>
                    <p:cNvSpPr>
                      <a:spLocks/>
                    </p:cNvSpPr>
                    <p:nvPr/>
                  </p:nvSpPr>
                  <p:spPr bwMode="auto">
                    <a:xfrm>
                      <a:off x="3832" y="2089"/>
                      <a:ext cx="285" cy="217"/>
                    </a:xfrm>
                    <a:custGeom>
                      <a:avLst/>
                      <a:gdLst>
                        <a:gd name="T0" fmla="*/ 0 w 1119"/>
                        <a:gd name="T1" fmla="*/ 0 h 1150"/>
                        <a:gd name="T2" fmla="*/ 0 w 1119"/>
                        <a:gd name="T3" fmla="*/ 0 h 1150"/>
                        <a:gd name="T4" fmla="*/ 0 w 1119"/>
                        <a:gd name="T5" fmla="*/ 0 h 1150"/>
                        <a:gd name="T6" fmla="*/ 0 w 1119"/>
                        <a:gd name="T7" fmla="*/ 0 h 1150"/>
                        <a:gd name="T8" fmla="*/ 0 w 1119"/>
                        <a:gd name="T9" fmla="*/ 0 h 1150"/>
                        <a:gd name="T10" fmla="*/ 0 w 1119"/>
                        <a:gd name="T11" fmla="*/ 0 h 1150"/>
                        <a:gd name="T12" fmla="*/ 0 w 1119"/>
                        <a:gd name="T13" fmla="*/ 0 h 1150"/>
                        <a:gd name="T14" fmla="*/ 0 w 1119"/>
                        <a:gd name="T15" fmla="*/ 0 h 1150"/>
                        <a:gd name="T16" fmla="*/ 0 w 1119"/>
                        <a:gd name="T17" fmla="*/ 0 h 1150"/>
                        <a:gd name="T18" fmla="*/ 0 w 1119"/>
                        <a:gd name="T19" fmla="*/ 0 h 1150"/>
                        <a:gd name="T20" fmla="*/ 0 w 1119"/>
                        <a:gd name="T21" fmla="*/ 0 h 1150"/>
                        <a:gd name="T22" fmla="*/ 0 w 1119"/>
                        <a:gd name="T23" fmla="*/ 0 h 1150"/>
                        <a:gd name="T24" fmla="*/ 0 w 1119"/>
                        <a:gd name="T25" fmla="*/ 0 h 1150"/>
                        <a:gd name="T26" fmla="*/ 0 w 1119"/>
                        <a:gd name="T27" fmla="*/ 0 h 1150"/>
                        <a:gd name="T28" fmla="*/ 0 w 1119"/>
                        <a:gd name="T29" fmla="*/ 0 h 1150"/>
                        <a:gd name="T30" fmla="*/ 0 w 1119"/>
                        <a:gd name="T31" fmla="*/ 0 h 1150"/>
                        <a:gd name="T32" fmla="*/ 0 w 1119"/>
                        <a:gd name="T33" fmla="*/ 0 h 1150"/>
                        <a:gd name="T34" fmla="*/ 0 w 1119"/>
                        <a:gd name="T35" fmla="*/ 0 h 1150"/>
                        <a:gd name="T36" fmla="*/ 0 w 1119"/>
                        <a:gd name="T37" fmla="*/ 0 h 1150"/>
                        <a:gd name="T38" fmla="*/ 0 w 1119"/>
                        <a:gd name="T39" fmla="*/ 0 h 1150"/>
                        <a:gd name="T40" fmla="*/ 0 w 1119"/>
                        <a:gd name="T41" fmla="*/ 0 h 1150"/>
                        <a:gd name="T42" fmla="*/ 0 w 1119"/>
                        <a:gd name="T43" fmla="*/ 0 h 1150"/>
                        <a:gd name="T44" fmla="*/ 0 w 1119"/>
                        <a:gd name="T45" fmla="*/ 0 h 1150"/>
                        <a:gd name="T46" fmla="*/ 0 w 1119"/>
                        <a:gd name="T47" fmla="*/ 0 h 1150"/>
                        <a:gd name="T48" fmla="*/ 0 w 1119"/>
                        <a:gd name="T49" fmla="*/ 0 h 1150"/>
                        <a:gd name="T50" fmla="*/ 0 w 1119"/>
                        <a:gd name="T51" fmla="*/ 0 h 1150"/>
                        <a:gd name="T52" fmla="*/ 0 w 1119"/>
                        <a:gd name="T53" fmla="*/ 0 h 1150"/>
                        <a:gd name="T54" fmla="*/ 0 w 1119"/>
                        <a:gd name="T55" fmla="*/ 0 h 1150"/>
                        <a:gd name="T56" fmla="*/ 0 w 1119"/>
                        <a:gd name="T57" fmla="*/ 0 h 1150"/>
                        <a:gd name="T58" fmla="*/ 0 w 1119"/>
                        <a:gd name="T59" fmla="*/ 0 h 1150"/>
                        <a:gd name="T60" fmla="*/ 0 w 1119"/>
                        <a:gd name="T61" fmla="*/ 0 h 1150"/>
                        <a:gd name="T62" fmla="*/ 0 w 1119"/>
                        <a:gd name="T63" fmla="*/ 0 h 1150"/>
                        <a:gd name="T64" fmla="*/ 0 w 1119"/>
                        <a:gd name="T65" fmla="*/ 0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9"/>
                        <a:gd name="T100" fmla="*/ 0 h 1150"/>
                        <a:gd name="T101" fmla="*/ 1119 w 1119"/>
                        <a:gd name="T102" fmla="*/ 1150 h 1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grpFill/>
                    <a:ln w="8" cap="flat">
                      <a:solidFill>
                        <a:srgbClr val="FFFFFF"/>
                      </a:solidFill>
                      <a:prstDash val="solid"/>
                      <a:miter lim="800000"/>
                      <a:headEnd/>
                      <a:tailEnd/>
                    </a:ln>
                  </p:spPr>
                  <p:txBody>
                    <a:bodyPr/>
                    <a:lstStyle/>
                    <a:p>
                      <a:endParaRPr lang="zh-CN" altLang="en-US"/>
                    </a:p>
                  </p:txBody>
                </p:sp>
                <p:sp>
                  <p:nvSpPr>
                    <p:cNvPr id="17" name="Freeform 35"/>
                    <p:cNvSpPr>
                      <a:spLocks/>
                    </p:cNvSpPr>
                    <p:nvPr/>
                  </p:nvSpPr>
                  <p:spPr bwMode="auto">
                    <a:xfrm>
                      <a:off x="3195" y="2466"/>
                      <a:ext cx="606" cy="348"/>
                    </a:xfrm>
                    <a:custGeom>
                      <a:avLst/>
                      <a:gdLst>
                        <a:gd name="T0" fmla="*/ 0 w 2389"/>
                        <a:gd name="T1" fmla="*/ 0 h 1841"/>
                        <a:gd name="T2" fmla="*/ 0 w 2389"/>
                        <a:gd name="T3" fmla="*/ 0 h 1841"/>
                        <a:gd name="T4" fmla="*/ 0 w 2389"/>
                        <a:gd name="T5" fmla="*/ 0 h 1841"/>
                        <a:gd name="T6" fmla="*/ 0 w 2389"/>
                        <a:gd name="T7" fmla="*/ 0 h 1841"/>
                        <a:gd name="T8" fmla="*/ 0 w 2389"/>
                        <a:gd name="T9" fmla="*/ 0 h 1841"/>
                        <a:gd name="T10" fmla="*/ 0 w 2389"/>
                        <a:gd name="T11" fmla="*/ 0 h 1841"/>
                        <a:gd name="T12" fmla="*/ 0 w 2389"/>
                        <a:gd name="T13" fmla="*/ 0 h 1841"/>
                        <a:gd name="T14" fmla="*/ 0 w 2389"/>
                        <a:gd name="T15" fmla="*/ 0 h 1841"/>
                        <a:gd name="T16" fmla="*/ 0 w 2389"/>
                        <a:gd name="T17" fmla="*/ 0 h 1841"/>
                        <a:gd name="T18" fmla="*/ 0 w 2389"/>
                        <a:gd name="T19" fmla="*/ 0 h 1841"/>
                        <a:gd name="T20" fmla="*/ 0 w 2389"/>
                        <a:gd name="T21" fmla="*/ 0 h 1841"/>
                        <a:gd name="T22" fmla="*/ 0 w 2389"/>
                        <a:gd name="T23" fmla="*/ 0 h 1841"/>
                        <a:gd name="T24" fmla="*/ 0 w 2389"/>
                        <a:gd name="T25" fmla="*/ 0 h 1841"/>
                        <a:gd name="T26" fmla="*/ 0 w 2389"/>
                        <a:gd name="T27" fmla="*/ 0 h 1841"/>
                        <a:gd name="T28" fmla="*/ 0 w 2389"/>
                        <a:gd name="T29" fmla="*/ 0 h 1841"/>
                        <a:gd name="T30" fmla="*/ 0 w 2389"/>
                        <a:gd name="T31" fmla="*/ 0 h 1841"/>
                        <a:gd name="T32" fmla="*/ 0 w 2389"/>
                        <a:gd name="T33" fmla="*/ 0 h 1841"/>
                        <a:gd name="T34" fmla="*/ 0 w 2389"/>
                        <a:gd name="T35" fmla="*/ 0 h 1841"/>
                        <a:gd name="T36" fmla="*/ 0 w 2389"/>
                        <a:gd name="T37" fmla="*/ 0 h 1841"/>
                        <a:gd name="T38" fmla="*/ 0 w 2389"/>
                        <a:gd name="T39" fmla="*/ 0 h 1841"/>
                        <a:gd name="T40" fmla="*/ 0 w 2389"/>
                        <a:gd name="T41" fmla="*/ 0 h 1841"/>
                        <a:gd name="T42" fmla="*/ 0 w 2389"/>
                        <a:gd name="T43" fmla="*/ 0 h 1841"/>
                        <a:gd name="T44" fmla="*/ 0 w 2389"/>
                        <a:gd name="T45" fmla="*/ 0 h 1841"/>
                        <a:gd name="T46" fmla="*/ 0 w 2389"/>
                        <a:gd name="T47" fmla="*/ 0 h 1841"/>
                        <a:gd name="T48" fmla="*/ 0 w 2389"/>
                        <a:gd name="T49" fmla="*/ 0 h 1841"/>
                        <a:gd name="T50" fmla="*/ 0 w 2389"/>
                        <a:gd name="T51" fmla="*/ 0 h 1841"/>
                        <a:gd name="T52" fmla="*/ 0 w 2389"/>
                        <a:gd name="T53" fmla="*/ 0 h 1841"/>
                        <a:gd name="T54" fmla="*/ 0 w 2389"/>
                        <a:gd name="T55" fmla="*/ 0 h 1841"/>
                        <a:gd name="T56" fmla="*/ 0 w 2389"/>
                        <a:gd name="T57" fmla="*/ 0 h 1841"/>
                        <a:gd name="T58" fmla="*/ 0 w 2389"/>
                        <a:gd name="T59" fmla="*/ 0 h 1841"/>
                        <a:gd name="T60" fmla="*/ 0 w 2389"/>
                        <a:gd name="T61" fmla="*/ 0 h 1841"/>
                        <a:gd name="T62" fmla="*/ 0 w 2389"/>
                        <a:gd name="T63" fmla="*/ 0 h 1841"/>
                        <a:gd name="T64" fmla="*/ 0 w 2389"/>
                        <a:gd name="T65" fmla="*/ 0 h 1841"/>
                        <a:gd name="T66" fmla="*/ 0 w 2389"/>
                        <a:gd name="T67" fmla="*/ 0 h 1841"/>
                        <a:gd name="T68" fmla="*/ 0 w 2389"/>
                        <a:gd name="T69" fmla="*/ 0 h 1841"/>
                        <a:gd name="T70" fmla="*/ 0 w 2389"/>
                        <a:gd name="T71" fmla="*/ 0 h 1841"/>
                        <a:gd name="T72" fmla="*/ 0 w 2389"/>
                        <a:gd name="T73" fmla="*/ 0 h 1841"/>
                        <a:gd name="T74" fmla="*/ 0 w 2389"/>
                        <a:gd name="T75" fmla="*/ 0 h 1841"/>
                        <a:gd name="T76" fmla="*/ 0 w 2389"/>
                        <a:gd name="T77" fmla="*/ 0 h 1841"/>
                        <a:gd name="T78" fmla="*/ 0 w 2389"/>
                        <a:gd name="T79" fmla="*/ 0 h 1841"/>
                        <a:gd name="T80" fmla="*/ 0 w 2389"/>
                        <a:gd name="T81" fmla="*/ 0 h 1841"/>
                        <a:gd name="T82" fmla="*/ 0 w 2389"/>
                        <a:gd name="T83" fmla="*/ 0 h 1841"/>
                        <a:gd name="T84" fmla="*/ 0 w 2389"/>
                        <a:gd name="T85" fmla="*/ 0 h 1841"/>
                        <a:gd name="T86" fmla="*/ 0 w 2389"/>
                        <a:gd name="T87" fmla="*/ 0 h 1841"/>
                        <a:gd name="T88" fmla="*/ 0 w 2389"/>
                        <a:gd name="T89" fmla="*/ 0 h 1841"/>
                        <a:gd name="T90" fmla="*/ 0 w 2389"/>
                        <a:gd name="T91" fmla="*/ 0 h 1841"/>
                        <a:gd name="T92" fmla="*/ 0 w 2389"/>
                        <a:gd name="T93" fmla="*/ 0 h 1841"/>
                        <a:gd name="T94" fmla="*/ 0 w 2389"/>
                        <a:gd name="T95" fmla="*/ 0 h 1841"/>
                        <a:gd name="T96" fmla="*/ 0 w 2389"/>
                        <a:gd name="T97" fmla="*/ 0 h 1841"/>
                        <a:gd name="T98" fmla="*/ 0 w 2389"/>
                        <a:gd name="T99" fmla="*/ 0 h 1841"/>
                        <a:gd name="T100" fmla="*/ 0 w 2389"/>
                        <a:gd name="T101" fmla="*/ 0 h 1841"/>
                        <a:gd name="T102" fmla="*/ 0 w 2389"/>
                        <a:gd name="T103" fmla="*/ 0 h 1841"/>
                        <a:gd name="T104" fmla="*/ 0 w 2389"/>
                        <a:gd name="T105" fmla="*/ 0 h 1841"/>
                        <a:gd name="T106" fmla="*/ 0 w 2389"/>
                        <a:gd name="T107" fmla="*/ 0 h 1841"/>
                        <a:gd name="T108" fmla="*/ 0 w 2389"/>
                        <a:gd name="T109" fmla="*/ 0 h 1841"/>
                        <a:gd name="T110" fmla="*/ 0 w 2389"/>
                        <a:gd name="T111" fmla="*/ 0 h 1841"/>
                        <a:gd name="T112" fmla="*/ 0 w 2389"/>
                        <a:gd name="T113" fmla="*/ 0 h 1841"/>
                        <a:gd name="T114" fmla="*/ 0 w 2389"/>
                        <a:gd name="T115" fmla="*/ 0 h 1841"/>
                        <a:gd name="T116" fmla="*/ 0 w 2389"/>
                        <a:gd name="T117" fmla="*/ 0 h 1841"/>
                        <a:gd name="T118" fmla="*/ 0 w 2389"/>
                        <a:gd name="T119" fmla="*/ 0 h 1841"/>
                        <a:gd name="T120" fmla="*/ 0 w 2389"/>
                        <a:gd name="T121" fmla="*/ 0 h 1841"/>
                        <a:gd name="T122" fmla="*/ 0 w 2389"/>
                        <a:gd name="T123" fmla="*/ 0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89"/>
                        <a:gd name="T187" fmla="*/ 0 h 1841"/>
                        <a:gd name="T188" fmla="*/ 2389 w 2389"/>
                        <a:gd name="T189" fmla="*/ 1841 h 18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headEnd/>
                      <a:tailEnd/>
                    </a:ln>
                  </p:spPr>
                  <p:txBody>
                    <a:bodyPr/>
                    <a:lstStyle/>
                    <a:p>
                      <a:endParaRPr lang="zh-CN" altLang="en-US"/>
                    </a:p>
                  </p:txBody>
                </p:sp>
              </p:grpSp>
            </p:grpSp>
          </p:grpSp>
        </p:grpSp>
      </p:grpSp>
      <p:grpSp>
        <p:nvGrpSpPr>
          <p:cNvPr id="47" name="组合 46"/>
          <p:cNvGrpSpPr/>
          <p:nvPr/>
        </p:nvGrpSpPr>
        <p:grpSpPr>
          <a:xfrm flipH="1">
            <a:off x="5377726" y="2543286"/>
            <a:ext cx="3203569" cy="442605"/>
            <a:chOff x="4037145" y="980728"/>
            <a:chExt cx="3396604" cy="479288"/>
          </a:xfrm>
          <a:solidFill>
            <a:srgbClr val="D01C63"/>
          </a:solidFill>
        </p:grpSpPr>
        <p:sp>
          <p:nvSpPr>
            <p:cNvPr id="48" name="椭圆 47"/>
            <p:cNvSpPr/>
            <p:nvPr/>
          </p:nvSpPr>
          <p:spPr bwMode="auto">
            <a:xfrm>
              <a:off x="7160895" y="1187162"/>
              <a:ext cx="272854" cy="272854"/>
            </a:xfrm>
            <a:prstGeom prst="ellipse">
              <a:avLst/>
            </a:prstGeom>
            <a:solidFill>
              <a:srgbClr val="F8F8F8">
                <a:alpha val="50000"/>
              </a:srgbClr>
            </a:solidFill>
            <a:ln w="9525" cap="flat" cmpd="sng" algn="ctr">
              <a:solidFill>
                <a:srgbClr val="19B39B"/>
              </a:solidFill>
              <a:prstDash val="solid"/>
              <a:round/>
              <a:headEnd type="none" w="med" len="med"/>
              <a:tailEnd type="none" w="med" len="med"/>
            </a:ln>
            <a:effectLst/>
            <a:extLst/>
          </p:spPr>
          <p:txBody>
            <a:bodyPr/>
            <a:lstStyle/>
            <a:p>
              <a:pPr defTabSz="849020">
                <a:defRPr/>
              </a:pPr>
              <a:endParaRPr lang="zh-CN" altLang="en-US" sz="1700" b="0">
                <a:solidFill>
                  <a:srgbClr val="000000"/>
                </a:solidFill>
                <a:latin typeface="Arial" pitchFamily="34" charset="0"/>
                <a:ea typeface="宋体" pitchFamily="2" charset="-122"/>
              </a:endParaRPr>
            </a:p>
          </p:txBody>
        </p:sp>
        <p:cxnSp>
          <p:nvCxnSpPr>
            <p:cNvPr id="49" name="直接连接符 48"/>
            <p:cNvCxnSpPr/>
            <p:nvPr/>
          </p:nvCxnSpPr>
          <p:spPr bwMode="auto">
            <a:xfrm>
              <a:off x="4037145" y="980728"/>
              <a:ext cx="2833304" cy="0"/>
            </a:xfrm>
            <a:prstGeom prst="line">
              <a:avLst/>
            </a:prstGeom>
            <a:grpFill/>
            <a:ln w="19050" cap="flat" cmpd="sng" algn="ctr">
              <a:solidFill>
                <a:srgbClr val="19B39B"/>
              </a:solidFill>
              <a:prstDash val="sysDash"/>
              <a:round/>
              <a:headEnd type="none" w="med" len="med"/>
              <a:tailEnd type="none" w="med" len="med"/>
            </a:ln>
            <a:effectLst/>
            <a:extLst/>
          </p:spPr>
        </p:cxnSp>
        <p:cxnSp>
          <p:nvCxnSpPr>
            <p:cNvPr id="50" name="直接连接符 49"/>
            <p:cNvCxnSpPr/>
            <p:nvPr/>
          </p:nvCxnSpPr>
          <p:spPr bwMode="auto">
            <a:xfrm>
              <a:off x="6870449" y="980728"/>
              <a:ext cx="426874" cy="334908"/>
            </a:xfrm>
            <a:prstGeom prst="line">
              <a:avLst/>
            </a:prstGeom>
            <a:grpFill/>
            <a:ln w="19050" cap="flat" cmpd="sng" algn="ctr">
              <a:solidFill>
                <a:srgbClr val="19B39B"/>
              </a:solidFill>
              <a:prstDash val="sysDash"/>
              <a:round/>
              <a:headEnd type="none" w="med" len="med"/>
              <a:tailEnd type="oval" w="lg" len="lg"/>
            </a:ln>
            <a:effectLst/>
            <a:extLst/>
          </p:spPr>
        </p:cxnSp>
      </p:grpSp>
      <p:sp>
        <p:nvSpPr>
          <p:cNvPr id="51" name="文本框 180"/>
          <p:cNvSpPr txBox="1">
            <a:spLocks noChangeArrowheads="1"/>
          </p:cNvSpPr>
          <p:nvPr/>
        </p:nvSpPr>
        <p:spPr bwMode="auto">
          <a:xfrm>
            <a:off x="6530373" y="2126059"/>
            <a:ext cx="2170911" cy="394099"/>
          </a:xfrm>
          <a:prstGeom prst="rect">
            <a:avLst/>
          </a:prstGeom>
          <a:noFill/>
          <a:ln w="9525">
            <a:noFill/>
            <a:miter lim="800000"/>
            <a:headEnd/>
            <a:tailEnd/>
          </a:ln>
        </p:spPr>
        <p:txBody>
          <a:bodyPr lIns="84902" tIns="42451" rIns="84902" bIns="42451">
            <a:spAutoFit/>
          </a:bodyPr>
          <a:lstStyle/>
          <a:p>
            <a:pPr algn="just" defTabSz="849020">
              <a:lnSpc>
                <a:spcPts val="1207"/>
              </a:lnSpc>
            </a:pPr>
            <a:r>
              <a:rPr lang="zh-CN" altLang="en-US" sz="900" b="0" dirty="0">
                <a:solidFill>
                  <a:srgbClr val="808080"/>
                </a:solidFill>
              </a:rPr>
              <a:t>详写内容</a:t>
            </a:r>
            <a:r>
              <a:rPr lang="en-US" altLang="zh-CN" sz="900" b="0" dirty="0">
                <a:solidFill>
                  <a:srgbClr val="808080"/>
                </a:solidFill>
                <a:latin typeface="微软雅黑" pitchFamily="34" charset="-122"/>
              </a:rPr>
              <a:t>……</a:t>
            </a:r>
            <a:r>
              <a:rPr lang="zh-CN" altLang="en-US" sz="900" b="0" dirty="0">
                <a:solidFill>
                  <a:srgbClr val="808080"/>
                </a:solidFill>
              </a:rPr>
              <a:t>点击输入本栏的具体文字，简明扼要的说明分项内容</a:t>
            </a:r>
            <a:endParaRPr lang="en-US" altLang="zh-CN" sz="900" b="0" dirty="0">
              <a:solidFill>
                <a:srgbClr val="808080"/>
              </a:solidFill>
            </a:endParaRPr>
          </a:p>
        </p:txBody>
      </p:sp>
      <p:grpSp>
        <p:nvGrpSpPr>
          <p:cNvPr id="52" name="组合 51"/>
          <p:cNvGrpSpPr/>
          <p:nvPr/>
        </p:nvGrpSpPr>
        <p:grpSpPr>
          <a:xfrm flipV="1">
            <a:off x="950259" y="3379107"/>
            <a:ext cx="3203940" cy="418996"/>
            <a:chOff x="4037145" y="980728"/>
            <a:chExt cx="3396604" cy="479288"/>
          </a:xfrm>
          <a:solidFill>
            <a:srgbClr val="FDC100"/>
          </a:solidFill>
        </p:grpSpPr>
        <p:sp>
          <p:nvSpPr>
            <p:cNvPr id="53" name="椭圆 52"/>
            <p:cNvSpPr/>
            <p:nvPr/>
          </p:nvSpPr>
          <p:spPr bwMode="auto">
            <a:xfrm>
              <a:off x="7160895" y="1187162"/>
              <a:ext cx="272854" cy="272854"/>
            </a:xfrm>
            <a:prstGeom prst="ellipse">
              <a:avLst/>
            </a:prstGeom>
            <a:grpFill/>
            <a:ln w="9525" cap="flat" cmpd="sng" algn="ctr">
              <a:solidFill>
                <a:srgbClr val="19B39B"/>
              </a:solidFill>
              <a:prstDash val="solid"/>
              <a:round/>
              <a:headEnd type="none" w="med" len="med"/>
              <a:tailEnd type="none" w="med" len="med"/>
            </a:ln>
            <a:effectLst/>
            <a:extLst/>
          </p:spPr>
          <p:txBody>
            <a:bodyPr/>
            <a:lstStyle/>
            <a:p>
              <a:pPr defTabSz="849020">
                <a:defRPr/>
              </a:pPr>
              <a:endParaRPr lang="zh-CN" altLang="en-US" sz="1700" b="0">
                <a:solidFill>
                  <a:srgbClr val="000000"/>
                </a:solidFill>
                <a:latin typeface="Arial" pitchFamily="34" charset="0"/>
                <a:ea typeface="宋体" pitchFamily="2" charset="-122"/>
              </a:endParaRPr>
            </a:p>
          </p:txBody>
        </p:sp>
        <p:cxnSp>
          <p:nvCxnSpPr>
            <p:cNvPr id="54" name="直接连接符 53"/>
            <p:cNvCxnSpPr/>
            <p:nvPr/>
          </p:nvCxnSpPr>
          <p:spPr bwMode="auto">
            <a:xfrm>
              <a:off x="4037145" y="980728"/>
              <a:ext cx="2833304" cy="0"/>
            </a:xfrm>
            <a:prstGeom prst="line">
              <a:avLst/>
            </a:prstGeom>
            <a:grpFill/>
            <a:ln w="19050" cap="flat" cmpd="sng" algn="ctr">
              <a:solidFill>
                <a:srgbClr val="19B39B"/>
              </a:solidFill>
              <a:prstDash val="sysDash"/>
              <a:round/>
              <a:headEnd type="none" w="med" len="med"/>
              <a:tailEnd type="none" w="med" len="med"/>
            </a:ln>
            <a:effectLst/>
            <a:extLst/>
          </p:spPr>
        </p:cxnSp>
        <p:cxnSp>
          <p:nvCxnSpPr>
            <p:cNvPr id="55" name="直接连接符 54"/>
            <p:cNvCxnSpPr/>
            <p:nvPr/>
          </p:nvCxnSpPr>
          <p:spPr bwMode="auto">
            <a:xfrm>
              <a:off x="6870449" y="980728"/>
              <a:ext cx="426874" cy="334908"/>
            </a:xfrm>
            <a:prstGeom prst="line">
              <a:avLst/>
            </a:prstGeom>
            <a:grpFill/>
            <a:ln w="19050" cap="flat" cmpd="sng" algn="ctr">
              <a:solidFill>
                <a:srgbClr val="19B39B"/>
              </a:solidFill>
              <a:prstDash val="sysDash"/>
              <a:round/>
              <a:headEnd type="none" w="med" len="med"/>
              <a:tailEnd type="oval" w="lg" len="lg"/>
            </a:ln>
            <a:effectLst/>
            <a:extLst/>
          </p:spPr>
        </p:cxnSp>
      </p:grpSp>
      <p:sp>
        <p:nvSpPr>
          <p:cNvPr id="56" name="矩形 55"/>
          <p:cNvSpPr>
            <a:spLocks noChangeArrowheads="1"/>
          </p:cNvSpPr>
          <p:nvPr/>
        </p:nvSpPr>
        <p:spPr bwMode="auto">
          <a:xfrm>
            <a:off x="6752313" y="3880241"/>
            <a:ext cx="205774" cy="152602"/>
          </a:xfrm>
          <a:prstGeom prst="rect">
            <a:avLst/>
          </a:prstGeom>
          <a:solidFill>
            <a:srgbClr val="FDC100"/>
          </a:solidFill>
          <a:ln w="9525" algn="ctr">
            <a:noFill/>
            <a:round/>
            <a:headEnd/>
            <a:tailEnd/>
          </a:ln>
        </p:spPr>
        <p:txBody>
          <a:bodyPr lIns="84902" tIns="42451" rIns="84902" bIns="42451"/>
          <a:lstStyle/>
          <a:p>
            <a:pPr defTabSz="849020"/>
            <a:endParaRPr lang="zh-CN" altLang="en-US" sz="1700" b="0">
              <a:ea typeface="宋体" charset="-122"/>
            </a:endParaRPr>
          </a:p>
        </p:txBody>
      </p:sp>
      <p:sp>
        <p:nvSpPr>
          <p:cNvPr id="57" name="矩形 56"/>
          <p:cNvSpPr>
            <a:spLocks noChangeArrowheads="1"/>
          </p:cNvSpPr>
          <p:nvPr/>
        </p:nvSpPr>
        <p:spPr bwMode="auto">
          <a:xfrm>
            <a:off x="6752313" y="4145443"/>
            <a:ext cx="205774" cy="151120"/>
          </a:xfrm>
          <a:prstGeom prst="rect">
            <a:avLst/>
          </a:prstGeom>
          <a:solidFill>
            <a:schemeClr val="bg2"/>
          </a:solidFill>
          <a:ln w="9525" algn="ctr">
            <a:noFill/>
            <a:round/>
            <a:headEnd/>
            <a:tailEnd/>
          </a:ln>
        </p:spPr>
        <p:txBody>
          <a:bodyPr lIns="84902" tIns="42451" rIns="84902" bIns="42451"/>
          <a:lstStyle/>
          <a:p>
            <a:pPr defTabSz="849020"/>
            <a:endParaRPr lang="zh-CN" altLang="en-US" sz="1700" b="0">
              <a:ea typeface="宋体" charset="-122"/>
            </a:endParaRPr>
          </a:p>
        </p:txBody>
      </p:sp>
      <p:sp>
        <p:nvSpPr>
          <p:cNvPr id="58" name="矩形 57"/>
          <p:cNvSpPr>
            <a:spLocks noChangeArrowheads="1"/>
          </p:cNvSpPr>
          <p:nvPr/>
        </p:nvSpPr>
        <p:spPr bwMode="auto">
          <a:xfrm>
            <a:off x="6752313" y="4398792"/>
            <a:ext cx="205774" cy="152602"/>
          </a:xfrm>
          <a:prstGeom prst="rect">
            <a:avLst/>
          </a:prstGeom>
          <a:solidFill>
            <a:srgbClr val="FDC100"/>
          </a:solidFill>
          <a:ln w="9525" algn="ctr">
            <a:noFill/>
            <a:round/>
            <a:headEnd/>
            <a:tailEnd/>
          </a:ln>
        </p:spPr>
        <p:txBody>
          <a:bodyPr lIns="84902" tIns="42451" rIns="84902" bIns="42451"/>
          <a:lstStyle/>
          <a:p>
            <a:pPr defTabSz="849020"/>
            <a:endParaRPr lang="zh-CN" altLang="en-US" sz="1700" b="0">
              <a:ea typeface="宋体" charset="-122"/>
            </a:endParaRPr>
          </a:p>
        </p:txBody>
      </p:sp>
      <p:sp>
        <p:nvSpPr>
          <p:cNvPr id="59" name="文本框 180"/>
          <p:cNvSpPr txBox="1">
            <a:spLocks noChangeArrowheads="1"/>
          </p:cNvSpPr>
          <p:nvPr/>
        </p:nvSpPr>
        <p:spPr bwMode="auto">
          <a:xfrm>
            <a:off x="7038928" y="3813570"/>
            <a:ext cx="1190547" cy="256313"/>
          </a:xfrm>
          <a:prstGeom prst="rect">
            <a:avLst/>
          </a:prstGeom>
          <a:noFill/>
          <a:ln w="9525">
            <a:noFill/>
            <a:miter lim="800000"/>
            <a:headEnd/>
            <a:tailEnd/>
          </a:ln>
        </p:spPr>
        <p:txBody>
          <a:bodyPr lIns="84902" tIns="42451" rIns="84902" bIns="42451">
            <a:spAutoFit/>
          </a:bodyPr>
          <a:lstStyle/>
          <a:p>
            <a:pPr defTabSz="849020"/>
            <a:r>
              <a:rPr lang="zh-CN" altLang="en-US" sz="1100">
                <a:solidFill>
                  <a:srgbClr val="808080"/>
                </a:solidFill>
                <a:ea typeface="宋体" charset="-122"/>
              </a:rPr>
              <a:t>点击输入标题</a:t>
            </a:r>
          </a:p>
        </p:txBody>
      </p:sp>
      <p:sp>
        <p:nvSpPr>
          <p:cNvPr id="60" name="文本框 180"/>
          <p:cNvSpPr txBox="1">
            <a:spLocks noChangeArrowheads="1"/>
          </p:cNvSpPr>
          <p:nvPr/>
        </p:nvSpPr>
        <p:spPr bwMode="auto">
          <a:xfrm>
            <a:off x="7038928" y="4087662"/>
            <a:ext cx="1190547" cy="256312"/>
          </a:xfrm>
          <a:prstGeom prst="rect">
            <a:avLst/>
          </a:prstGeom>
          <a:noFill/>
          <a:ln w="9525">
            <a:noFill/>
            <a:miter lim="800000"/>
            <a:headEnd/>
            <a:tailEnd/>
          </a:ln>
        </p:spPr>
        <p:txBody>
          <a:bodyPr lIns="84902" tIns="42451" rIns="84902" bIns="42451">
            <a:spAutoFit/>
          </a:bodyPr>
          <a:lstStyle/>
          <a:p>
            <a:pPr defTabSz="849020"/>
            <a:r>
              <a:rPr lang="zh-CN" altLang="en-US" sz="1100">
                <a:solidFill>
                  <a:srgbClr val="808080"/>
                </a:solidFill>
                <a:ea typeface="宋体" charset="-122"/>
              </a:rPr>
              <a:t>点击输入标题</a:t>
            </a:r>
          </a:p>
        </p:txBody>
      </p:sp>
      <p:sp>
        <p:nvSpPr>
          <p:cNvPr id="61" name="文本框 180"/>
          <p:cNvSpPr txBox="1">
            <a:spLocks noChangeArrowheads="1"/>
          </p:cNvSpPr>
          <p:nvPr/>
        </p:nvSpPr>
        <p:spPr bwMode="auto">
          <a:xfrm>
            <a:off x="7038928" y="4342493"/>
            <a:ext cx="1190547" cy="256312"/>
          </a:xfrm>
          <a:prstGeom prst="rect">
            <a:avLst/>
          </a:prstGeom>
          <a:noFill/>
          <a:ln w="9525">
            <a:noFill/>
            <a:miter lim="800000"/>
            <a:headEnd/>
            <a:tailEnd/>
          </a:ln>
        </p:spPr>
        <p:txBody>
          <a:bodyPr lIns="84902" tIns="42451" rIns="84902" bIns="42451">
            <a:spAutoFit/>
          </a:bodyPr>
          <a:lstStyle/>
          <a:p>
            <a:pPr defTabSz="849020"/>
            <a:r>
              <a:rPr lang="zh-CN" altLang="en-US" sz="1100">
                <a:solidFill>
                  <a:srgbClr val="808080"/>
                </a:solidFill>
                <a:ea typeface="宋体" charset="-122"/>
              </a:rPr>
              <a:t>点击输入标题</a:t>
            </a:r>
          </a:p>
        </p:txBody>
      </p:sp>
      <p:sp>
        <p:nvSpPr>
          <p:cNvPr id="62" name="文本框 180"/>
          <p:cNvSpPr txBox="1">
            <a:spLocks noChangeArrowheads="1"/>
          </p:cNvSpPr>
          <p:nvPr/>
        </p:nvSpPr>
        <p:spPr bwMode="auto">
          <a:xfrm>
            <a:off x="962727" y="3883205"/>
            <a:ext cx="2170911" cy="394099"/>
          </a:xfrm>
          <a:prstGeom prst="rect">
            <a:avLst/>
          </a:prstGeom>
          <a:noFill/>
          <a:ln w="9525">
            <a:noFill/>
            <a:miter lim="800000"/>
            <a:headEnd/>
            <a:tailEnd/>
          </a:ln>
        </p:spPr>
        <p:txBody>
          <a:bodyPr lIns="84902" tIns="42451" rIns="84902" bIns="42451">
            <a:spAutoFit/>
          </a:bodyPr>
          <a:lstStyle/>
          <a:p>
            <a:pPr algn="just" defTabSz="849020">
              <a:lnSpc>
                <a:spcPts val="1207"/>
              </a:lnSpc>
            </a:pPr>
            <a:r>
              <a:rPr lang="zh-CN" altLang="en-US" sz="900" b="0" dirty="0">
                <a:solidFill>
                  <a:srgbClr val="808080"/>
                </a:solidFill>
              </a:rPr>
              <a:t>详写内容</a:t>
            </a:r>
            <a:r>
              <a:rPr lang="en-US" altLang="zh-CN" sz="900" b="0" dirty="0">
                <a:solidFill>
                  <a:srgbClr val="808080"/>
                </a:solidFill>
                <a:latin typeface="微软雅黑" pitchFamily="34" charset="-122"/>
              </a:rPr>
              <a:t>……</a:t>
            </a:r>
            <a:r>
              <a:rPr lang="zh-CN" altLang="en-US" sz="900" b="0" dirty="0">
                <a:solidFill>
                  <a:srgbClr val="808080"/>
                </a:solidFill>
              </a:rPr>
              <a:t>点击输入本栏的具体文字，简明扼要的说明分项内容</a:t>
            </a:r>
            <a:endParaRPr lang="en-US" altLang="zh-CN" sz="900" b="0" dirty="0">
              <a:solidFill>
                <a:srgbClr val="808080"/>
              </a:solidFill>
            </a:endParaRP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down)">
                                      <p:cBhvr>
                                        <p:cTn id="15" dur="500"/>
                                        <p:tgtEl>
                                          <p:spTgt spid="51"/>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right)">
                                      <p:cBhvr>
                                        <p:cTn id="19" dur="500"/>
                                        <p:tgtEl>
                                          <p:spTgt spid="52"/>
                                        </p:tgtEl>
                                      </p:cBhvr>
                                    </p:animEffect>
                                  </p:childTnLst>
                                </p:cTn>
                              </p:par>
                            </p:childTnLst>
                          </p:cTn>
                        </p:par>
                        <p:par>
                          <p:cTn id="20" fill="hold">
                            <p:stCondLst>
                              <p:cond delay="3500"/>
                            </p:stCondLst>
                            <p:childTnLst>
                              <p:par>
                                <p:cTn id="21" presetID="22" presetClass="entr" presetSubtype="1"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up)">
                                      <p:cBhvr>
                                        <p:cTn id="23" dur="500"/>
                                        <p:tgtEl>
                                          <p:spTgt spid="62"/>
                                        </p:tgtEl>
                                      </p:cBhvr>
                                    </p:animEffect>
                                  </p:childTnLst>
                                </p:cTn>
                              </p:par>
                            </p:childTnLst>
                          </p:cTn>
                        </p:par>
                        <p:par>
                          <p:cTn id="24" fill="hold">
                            <p:stCondLst>
                              <p:cond delay="4000"/>
                            </p:stCondLst>
                            <p:childTnLst>
                              <p:par>
                                <p:cTn id="25" presetID="31"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 calcmode="lin" valueType="num">
                                      <p:cBhvr>
                                        <p:cTn id="29" dur="500" fill="hold"/>
                                        <p:tgtEl>
                                          <p:spTgt spid="56"/>
                                        </p:tgtEl>
                                        <p:attrNameLst>
                                          <p:attrName>style.rotation</p:attrName>
                                        </p:attrNameLst>
                                      </p:cBhvr>
                                      <p:tavLst>
                                        <p:tav tm="0">
                                          <p:val>
                                            <p:fltVal val="90"/>
                                          </p:val>
                                        </p:tav>
                                        <p:tav tm="100000">
                                          <p:val>
                                            <p:fltVal val="0"/>
                                          </p:val>
                                        </p:tav>
                                      </p:tavLst>
                                    </p:anim>
                                    <p:animEffect transition="in" filter="fade">
                                      <p:cBhvr>
                                        <p:cTn id="30" dur="500"/>
                                        <p:tgtEl>
                                          <p:spTgt spid="56"/>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p:cTn id="33" dur="500" fill="hold"/>
                                        <p:tgtEl>
                                          <p:spTgt spid="57"/>
                                        </p:tgtEl>
                                        <p:attrNameLst>
                                          <p:attrName>ppt_w</p:attrName>
                                        </p:attrNameLst>
                                      </p:cBhvr>
                                      <p:tavLst>
                                        <p:tav tm="0">
                                          <p:val>
                                            <p:fltVal val="0"/>
                                          </p:val>
                                        </p:tav>
                                        <p:tav tm="100000">
                                          <p:val>
                                            <p:strVal val="#ppt_w"/>
                                          </p:val>
                                        </p:tav>
                                      </p:tavLst>
                                    </p:anim>
                                    <p:anim calcmode="lin" valueType="num">
                                      <p:cBhvr>
                                        <p:cTn id="34" dur="500" fill="hold"/>
                                        <p:tgtEl>
                                          <p:spTgt spid="57"/>
                                        </p:tgtEl>
                                        <p:attrNameLst>
                                          <p:attrName>ppt_h</p:attrName>
                                        </p:attrNameLst>
                                      </p:cBhvr>
                                      <p:tavLst>
                                        <p:tav tm="0">
                                          <p:val>
                                            <p:fltVal val="0"/>
                                          </p:val>
                                        </p:tav>
                                        <p:tav tm="100000">
                                          <p:val>
                                            <p:strVal val="#ppt_h"/>
                                          </p:val>
                                        </p:tav>
                                      </p:tavLst>
                                    </p:anim>
                                    <p:anim calcmode="lin" valueType="num">
                                      <p:cBhvr>
                                        <p:cTn id="35" dur="500" fill="hold"/>
                                        <p:tgtEl>
                                          <p:spTgt spid="57"/>
                                        </p:tgtEl>
                                        <p:attrNameLst>
                                          <p:attrName>style.rotation</p:attrName>
                                        </p:attrNameLst>
                                      </p:cBhvr>
                                      <p:tavLst>
                                        <p:tav tm="0">
                                          <p:val>
                                            <p:fltVal val="90"/>
                                          </p:val>
                                        </p:tav>
                                        <p:tav tm="100000">
                                          <p:val>
                                            <p:fltVal val="0"/>
                                          </p:val>
                                        </p:tav>
                                      </p:tavLst>
                                    </p:anim>
                                    <p:animEffect transition="in" filter="fade">
                                      <p:cBhvr>
                                        <p:cTn id="36" dur="500"/>
                                        <p:tgtEl>
                                          <p:spTgt spid="57"/>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 calcmode="lin" valueType="num">
                                      <p:cBhvr>
                                        <p:cTn id="41" dur="500" fill="hold"/>
                                        <p:tgtEl>
                                          <p:spTgt spid="58"/>
                                        </p:tgtEl>
                                        <p:attrNameLst>
                                          <p:attrName>style.rotation</p:attrName>
                                        </p:attrNameLst>
                                      </p:cBhvr>
                                      <p:tavLst>
                                        <p:tav tm="0">
                                          <p:val>
                                            <p:fltVal val="90"/>
                                          </p:val>
                                        </p:tav>
                                        <p:tav tm="100000">
                                          <p:val>
                                            <p:fltVal val="0"/>
                                          </p:val>
                                        </p:tav>
                                      </p:tavLst>
                                    </p:anim>
                                    <p:animEffect transition="in" filter="fade">
                                      <p:cBhvr>
                                        <p:cTn id="42" dur="500"/>
                                        <p:tgtEl>
                                          <p:spTgt spid="58"/>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left)">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animBg="1"/>
      <p:bldP spid="57" grpId="0" animBg="1"/>
      <p:bldP spid="58" grpId="0" animBg="1"/>
      <p:bldP spid="59" grpId="0"/>
      <p:bldP spid="60" grpId="0"/>
      <p:bldP spid="61" grpId="0"/>
      <p:bldP spid="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1" y="0"/>
            <a:ext cx="8965263" cy="5040313"/>
          </a:xfrm>
          <a:prstGeom prst="rect">
            <a:avLst/>
          </a:prstGeom>
        </p:spPr>
      </p:pic>
      <p:sp>
        <p:nvSpPr>
          <p:cNvPr id="5" name="文本框 81"/>
          <p:cNvSpPr txBox="1">
            <a:spLocks noChangeArrowheads="1"/>
          </p:cNvSpPr>
          <p:nvPr/>
        </p:nvSpPr>
        <p:spPr bwMode="auto">
          <a:xfrm>
            <a:off x="828154" y="1872084"/>
            <a:ext cx="5328592"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8000" dirty="0">
                <a:solidFill>
                  <a:srgbClr val="19B39B"/>
                </a:solidFill>
                <a:latin typeface="微软雅黑" pitchFamily="34" charset="-122"/>
                <a:ea typeface="微软雅黑" pitchFamily="34" charset="-122"/>
              </a:rPr>
              <a:t>03.</a:t>
            </a:r>
          </a:p>
          <a:p>
            <a:pPr>
              <a:spcAft>
                <a:spcPts val="590"/>
              </a:spcAft>
            </a:pPr>
            <a:r>
              <a:rPr lang="zh-CN" altLang="en-US" sz="2800" dirty="0">
                <a:solidFill>
                  <a:schemeClr val="bg1">
                    <a:lumMod val="50000"/>
                  </a:schemeClr>
                </a:solidFill>
                <a:latin typeface="微软雅黑" pitchFamily="34" charset="-122"/>
                <a:ea typeface="微软雅黑" pitchFamily="34" charset="-122"/>
              </a:rPr>
              <a:t>请输入你的标题</a:t>
            </a:r>
          </a:p>
        </p:txBody>
      </p:sp>
    </p:spTree>
    <p:extLst>
      <p:ext uri="{BB962C8B-B14F-4D97-AF65-F5344CB8AC3E}">
        <p14:creationId xmlns:p14="http://schemas.microsoft.com/office/powerpoint/2010/main" val="4174849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柱形 1"/>
          <p:cNvSpPr/>
          <p:nvPr/>
        </p:nvSpPr>
        <p:spPr>
          <a:xfrm>
            <a:off x="3295869" y="3674887"/>
            <a:ext cx="2409390" cy="568773"/>
          </a:xfrm>
          <a:prstGeom prst="can">
            <a:avLst/>
          </a:pr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dirty="0">
                <a:latin typeface="微软雅黑" panose="020B0503020204020204" pitchFamily="34" charset="-122"/>
                <a:ea typeface="微软雅黑" panose="020B0503020204020204" pitchFamily="34" charset="-122"/>
              </a:rPr>
              <a:t>添加文本</a:t>
            </a:r>
          </a:p>
        </p:txBody>
      </p:sp>
      <p:sp>
        <p:nvSpPr>
          <p:cNvPr id="3" name="圆柱形 2"/>
          <p:cNvSpPr/>
          <p:nvPr/>
        </p:nvSpPr>
        <p:spPr>
          <a:xfrm>
            <a:off x="3437596" y="2969436"/>
            <a:ext cx="2125933" cy="568773"/>
          </a:xfrm>
          <a:prstGeom prst="can">
            <a:avLst/>
          </a:prstGeom>
          <a:solidFill>
            <a:srgbClr val="FDC100"/>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dirty="0">
                <a:latin typeface="微软雅黑" panose="020B0503020204020204" pitchFamily="34" charset="-122"/>
                <a:ea typeface="微软雅黑" panose="020B0503020204020204" pitchFamily="34" charset="-122"/>
              </a:rPr>
              <a:t>添加文本</a:t>
            </a:r>
          </a:p>
        </p:txBody>
      </p:sp>
      <p:sp>
        <p:nvSpPr>
          <p:cNvPr id="4" name="圆柱形 3"/>
          <p:cNvSpPr/>
          <p:nvPr/>
        </p:nvSpPr>
        <p:spPr>
          <a:xfrm>
            <a:off x="3579326" y="2263986"/>
            <a:ext cx="1842475" cy="568773"/>
          </a:xfrm>
          <a:prstGeom prst="can">
            <a:avLst/>
          </a:pr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dirty="0">
                <a:latin typeface="微软雅黑" panose="020B0503020204020204" pitchFamily="34" charset="-122"/>
                <a:ea typeface="微软雅黑" panose="020B0503020204020204" pitchFamily="34" charset="-122"/>
              </a:rPr>
              <a:t>添加文本</a:t>
            </a:r>
          </a:p>
        </p:txBody>
      </p:sp>
      <p:sp>
        <p:nvSpPr>
          <p:cNvPr id="5" name="圆柱形 4"/>
          <p:cNvSpPr/>
          <p:nvPr/>
        </p:nvSpPr>
        <p:spPr>
          <a:xfrm>
            <a:off x="3750420" y="1558536"/>
            <a:ext cx="1500285" cy="568773"/>
          </a:xfrm>
          <a:prstGeom prst="can">
            <a:avLst/>
          </a:prstGeom>
          <a:solidFill>
            <a:srgbClr val="FDC100"/>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dirty="0">
                <a:latin typeface="微软雅黑" panose="020B0503020204020204" pitchFamily="34" charset="-122"/>
                <a:ea typeface="微软雅黑" panose="020B0503020204020204" pitchFamily="34" charset="-122"/>
              </a:rPr>
              <a:t>添加文本</a:t>
            </a:r>
          </a:p>
        </p:txBody>
      </p:sp>
      <p:cxnSp>
        <p:nvCxnSpPr>
          <p:cNvPr id="6" name="直接连接符 5"/>
          <p:cNvCxnSpPr/>
          <p:nvPr/>
        </p:nvCxnSpPr>
        <p:spPr>
          <a:xfrm>
            <a:off x="5563529" y="4032022"/>
            <a:ext cx="566852"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250705" y="2548369"/>
            <a:ext cx="566852"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941482" y="3253820"/>
            <a:ext cx="566852"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225066" y="1845126"/>
            <a:ext cx="566852"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文本框 7"/>
          <p:cNvSpPr txBox="1">
            <a:spLocks noChangeArrowheads="1"/>
          </p:cNvSpPr>
          <p:nvPr/>
        </p:nvSpPr>
        <p:spPr bwMode="auto">
          <a:xfrm>
            <a:off x="5950759" y="2127306"/>
            <a:ext cx="2676394" cy="928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50000"/>
              </a:lnSpc>
            </a:pPr>
            <a:r>
              <a:rPr lang="zh-CN" altLang="en-US" sz="1200" dirty="0">
                <a:solidFill>
                  <a:schemeClr val="tx1">
                    <a:lumMod val="50000"/>
                    <a:lumOff val="50000"/>
                  </a:schemeClr>
                </a:solidFill>
                <a:latin typeface="微软雅黑" pitchFamily="34" charset="-122"/>
              </a:rPr>
              <a:t>添加文本信息</a:t>
            </a:r>
            <a:endParaRPr lang="en-US" altLang="zh-CN" sz="1200" dirty="0">
              <a:solidFill>
                <a:schemeClr val="tx1">
                  <a:lumMod val="50000"/>
                  <a:lumOff val="50000"/>
                </a:schemeClr>
              </a:solidFill>
              <a:latin typeface="微软雅黑" pitchFamily="34" charset="-122"/>
            </a:endParaRPr>
          </a:p>
          <a:p>
            <a:pPr>
              <a:lnSpc>
                <a:spcPct val="150000"/>
              </a:lnSpc>
              <a:spcBef>
                <a:spcPts val="295"/>
              </a:spcBef>
            </a:pPr>
            <a:r>
              <a:rPr lang="zh-CN" altLang="en-US" sz="1200"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1" name="文本框 7"/>
          <p:cNvSpPr txBox="1">
            <a:spLocks noChangeArrowheads="1"/>
          </p:cNvSpPr>
          <p:nvPr/>
        </p:nvSpPr>
        <p:spPr bwMode="auto">
          <a:xfrm>
            <a:off x="6288627" y="3567387"/>
            <a:ext cx="2676394" cy="928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50000"/>
              </a:lnSpc>
            </a:pPr>
            <a:r>
              <a:rPr lang="zh-CN" altLang="en-US" sz="1200" dirty="0">
                <a:solidFill>
                  <a:schemeClr val="tx1">
                    <a:lumMod val="50000"/>
                    <a:lumOff val="50000"/>
                  </a:schemeClr>
                </a:solidFill>
                <a:latin typeface="微软雅黑" pitchFamily="34" charset="-122"/>
              </a:rPr>
              <a:t>添加文本信息</a:t>
            </a:r>
            <a:endParaRPr lang="en-US" altLang="zh-CN" sz="1200" dirty="0">
              <a:solidFill>
                <a:schemeClr val="tx1">
                  <a:lumMod val="50000"/>
                  <a:lumOff val="50000"/>
                </a:schemeClr>
              </a:solidFill>
              <a:latin typeface="微软雅黑" pitchFamily="34" charset="-122"/>
            </a:endParaRPr>
          </a:p>
          <a:p>
            <a:pPr>
              <a:lnSpc>
                <a:spcPct val="150000"/>
              </a:lnSpc>
              <a:spcBef>
                <a:spcPts val="295"/>
              </a:spcBef>
            </a:pPr>
            <a:r>
              <a:rPr lang="zh-CN" altLang="en-US" sz="1200"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2" name="文本框 7"/>
          <p:cNvSpPr txBox="1">
            <a:spLocks noChangeArrowheads="1"/>
          </p:cNvSpPr>
          <p:nvPr/>
        </p:nvSpPr>
        <p:spPr bwMode="auto">
          <a:xfrm>
            <a:off x="461290" y="1351311"/>
            <a:ext cx="2676394" cy="928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lnSpc>
                <a:spcPct val="150000"/>
              </a:lnSpc>
            </a:pPr>
            <a:r>
              <a:rPr lang="zh-CN" altLang="en-US" sz="1200" dirty="0">
                <a:solidFill>
                  <a:schemeClr val="tx1">
                    <a:lumMod val="50000"/>
                    <a:lumOff val="50000"/>
                  </a:schemeClr>
                </a:solidFill>
                <a:latin typeface="微软雅黑" pitchFamily="34" charset="-122"/>
              </a:rPr>
              <a:t>添加文本信息</a:t>
            </a:r>
            <a:endParaRPr lang="en-US" altLang="zh-CN" sz="1200" dirty="0">
              <a:solidFill>
                <a:schemeClr val="tx1">
                  <a:lumMod val="50000"/>
                  <a:lumOff val="50000"/>
                </a:schemeClr>
              </a:solidFill>
              <a:latin typeface="微软雅黑" pitchFamily="34" charset="-122"/>
            </a:endParaRPr>
          </a:p>
          <a:p>
            <a:pPr algn="r">
              <a:lnSpc>
                <a:spcPct val="150000"/>
              </a:lnSpc>
              <a:spcBef>
                <a:spcPts val="295"/>
              </a:spcBef>
            </a:pPr>
            <a:r>
              <a:rPr lang="zh-CN" altLang="en-US" sz="1200" dirty="0">
                <a:solidFill>
                  <a:schemeClr val="tx1">
                    <a:lumMod val="50000"/>
                    <a:lumOff val="50000"/>
                  </a:schemeClr>
                </a:solidFill>
                <a:latin typeface="微软雅黑" pitchFamily="34" charset="-122"/>
              </a:rPr>
              <a:t>此处添加说明文字添加说明文字添加说明文字此处添加说明文字</a:t>
            </a:r>
          </a:p>
        </p:txBody>
      </p:sp>
      <p:sp>
        <p:nvSpPr>
          <p:cNvPr id="13" name="文本框 7"/>
          <p:cNvSpPr txBox="1">
            <a:spLocks noChangeArrowheads="1"/>
          </p:cNvSpPr>
          <p:nvPr/>
        </p:nvSpPr>
        <p:spPr bwMode="auto">
          <a:xfrm>
            <a:off x="106969" y="2762211"/>
            <a:ext cx="2676394" cy="928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lnSpc>
                <a:spcPct val="150000"/>
              </a:lnSpc>
            </a:pPr>
            <a:r>
              <a:rPr lang="zh-CN" altLang="en-US" sz="1200" dirty="0">
                <a:solidFill>
                  <a:schemeClr val="tx1">
                    <a:lumMod val="50000"/>
                    <a:lumOff val="50000"/>
                  </a:schemeClr>
                </a:solidFill>
                <a:latin typeface="微软雅黑" pitchFamily="34" charset="-122"/>
              </a:rPr>
              <a:t>添加文本信息</a:t>
            </a:r>
            <a:endParaRPr lang="en-US" altLang="zh-CN" sz="1200" dirty="0">
              <a:solidFill>
                <a:schemeClr val="tx1">
                  <a:lumMod val="50000"/>
                  <a:lumOff val="50000"/>
                </a:schemeClr>
              </a:solidFill>
              <a:latin typeface="微软雅黑" pitchFamily="34" charset="-122"/>
            </a:endParaRPr>
          </a:p>
          <a:p>
            <a:pPr algn="r">
              <a:lnSpc>
                <a:spcPct val="150000"/>
              </a:lnSpc>
              <a:spcBef>
                <a:spcPts val="295"/>
              </a:spcBef>
            </a:pPr>
            <a:r>
              <a:rPr lang="zh-CN" altLang="en-US" sz="1200" dirty="0">
                <a:solidFill>
                  <a:schemeClr val="tx1">
                    <a:lumMod val="50000"/>
                    <a:lumOff val="50000"/>
                  </a:schemeClr>
                </a:solidFill>
                <a:latin typeface="微软雅黑" pitchFamily="34" charset="-122"/>
              </a:rPr>
              <a:t>此处添加说明文字添加说明文字添加说明文字此处添加说明文字</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6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60000">
                                          <p:cBhvr additive="base">
                                            <p:cTn id="12" dur="50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14:presetBounceEnd="6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60000">
                                          <p:cBhvr additive="base">
                                            <p:cTn id="17" dur="5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14:presetBounceEnd="6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60000">
                                          <p:cBhvr additive="base">
                                            <p:cTn id="22" dur="50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right)">
                                          <p:cBhvr>
                                            <p:cTn id="39" dur="500"/>
                                            <p:tgtEl>
                                              <p:spTgt spid="1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right)">
                                          <p:cBhvr>
                                            <p:cTn id="39" dur="500"/>
                                            <p:tgtEl>
                                              <p:spTgt spid="1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par>
                              <p:cTn id="52" fill="hold">
                                <p:stCondLst>
                                  <p:cond delay="5500"/>
                                </p:stCondLst>
                                <p:childTnLst>
                                  <p:par>
                                    <p:cTn id="53" presetID="22" presetClass="entr" presetSubtype="2"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1" grpId="0"/>
          <p:bldP spid="12" grpId="0"/>
          <p:bldP spid="1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058264" y="1391198"/>
            <a:ext cx="2037159" cy="2299402"/>
            <a:chOff x="1075056" y="1491630"/>
            <a:chExt cx="2070054" cy="2345183"/>
          </a:xfrm>
          <a:solidFill>
            <a:srgbClr val="19B39B"/>
          </a:solidFill>
        </p:grpSpPr>
        <p:sp>
          <p:nvSpPr>
            <p:cNvPr id="3" name="等腰三角形 12"/>
            <p:cNvSpPr>
              <a:spLocks/>
            </p:cNvSpPr>
            <p:nvPr/>
          </p:nvSpPr>
          <p:spPr bwMode="auto">
            <a:xfrm flipV="1">
              <a:off x="1075056" y="1491630"/>
              <a:ext cx="2070054" cy="2345183"/>
            </a:xfrm>
            <a:custGeom>
              <a:avLst/>
              <a:gdLst>
                <a:gd name="T0" fmla="*/ 1035027 w 2088232"/>
                <a:gd name="T1" fmla="*/ 0 h 2365776"/>
                <a:gd name="T2" fmla="*/ 1127810 w 2088232"/>
                <a:gd name="T3" fmla="*/ 279813 h 2365776"/>
                <a:gd name="T4" fmla="*/ 2070054 w 2088232"/>
                <a:gd name="T5" fmla="*/ 1310155 h 2365776"/>
                <a:gd name="T6" fmla="*/ 1035027 w 2088232"/>
                <a:gd name="T7" fmla="*/ 2345183 h 2365776"/>
                <a:gd name="T8" fmla="*/ 0 w 2088232"/>
                <a:gd name="T9" fmla="*/ 1310155 h 2365776"/>
                <a:gd name="T10" fmla="*/ 942244 w 2088232"/>
                <a:gd name="T11" fmla="*/ 279813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grpFill/>
            <a:ln w="12700" cap="flat" cmpd="sng" algn="ctr">
              <a:noFill/>
              <a:prstDash val="solid"/>
              <a:round/>
              <a:headEnd/>
              <a:tailEnd/>
            </a:ln>
          </p:spPr>
          <p:txBody>
            <a:bodyPr anchor="ctr"/>
            <a:lstStyle/>
            <a:p>
              <a:endParaRPr lang="zh-CN" altLang="en-US"/>
            </a:p>
          </p:txBody>
        </p:sp>
        <p:sp>
          <p:nvSpPr>
            <p:cNvPr id="4" name="TextBox 3"/>
            <p:cNvSpPr txBox="1">
              <a:spLocks noChangeArrowheads="1"/>
            </p:cNvSpPr>
            <p:nvPr/>
          </p:nvSpPr>
          <p:spPr bwMode="auto">
            <a:xfrm>
              <a:off x="1555978" y="2076415"/>
              <a:ext cx="1136845" cy="382185"/>
            </a:xfrm>
            <a:prstGeom prst="rect">
              <a:avLst/>
            </a:prstGeom>
            <a:grpFill/>
            <a:ln w="9525">
              <a:noFill/>
              <a:miter lim="800000"/>
              <a:headEnd/>
              <a:tailEnd/>
            </a:ln>
          </p:spPr>
          <p:txBody>
            <a:bodyPr wrap="none" lIns="96780" tIns="48390" rIns="96780" bIns="48390">
              <a:spAutoFit/>
            </a:bodyPr>
            <a:lstStyle/>
            <a:p>
              <a:pPr defTabSz="899136"/>
              <a:r>
                <a:rPr lang="zh-CN" altLang="en-US" b="0">
                  <a:solidFill>
                    <a:schemeClr val="bg1"/>
                  </a:solidFill>
                  <a:latin typeface="方正兰亭中黑_GBK"/>
                  <a:ea typeface="方正兰亭中黑_GBK"/>
                  <a:cs typeface="方正兰亭中黑_GBK"/>
                </a:rPr>
                <a:t>标题内容</a:t>
              </a:r>
            </a:p>
          </p:txBody>
        </p:sp>
        <p:sp>
          <p:nvSpPr>
            <p:cNvPr id="5" name="Rectangle 13" descr="FD1DDF730CE4456e89755B07FE1653D0# #Rectangle 13"/>
            <p:cNvSpPr>
              <a:spLocks noChangeArrowheads="1"/>
            </p:cNvSpPr>
            <p:nvPr/>
          </p:nvSpPr>
          <p:spPr bwMode="auto">
            <a:xfrm>
              <a:off x="1255775" y="2487426"/>
              <a:ext cx="1708616" cy="507747"/>
            </a:xfrm>
            <a:prstGeom prst="rect">
              <a:avLst/>
            </a:prstGeom>
            <a:grpFill/>
            <a:ln w="9525">
              <a:noFill/>
              <a:miter lim="800000"/>
              <a:headEnd/>
              <a:tailEnd/>
            </a:ln>
          </p:spPr>
          <p:txBody>
            <a:bodyPr lIns="96780" tIns="48390" rIns="96780" bIns="48390">
              <a:spAutoFit/>
            </a:bodyPr>
            <a:lstStyle/>
            <a:p>
              <a:pPr algn="ctr" defTabSz="899136"/>
              <a:r>
                <a:rPr lang="zh-CN" altLang="en-US" sz="1300" b="0">
                  <a:solidFill>
                    <a:schemeClr val="bg1"/>
                  </a:solidFill>
                </a:rPr>
                <a:t>请在此处添加您需要的文字内容</a:t>
              </a:r>
              <a:endParaRPr lang="en-US" altLang="zh-CN" sz="1300" b="0">
                <a:solidFill>
                  <a:schemeClr val="bg1"/>
                </a:solidFill>
              </a:endParaRPr>
            </a:p>
          </p:txBody>
        </p:sp>
      </p:grpSp>
      <p:sp>
        <p:nvSpPr>
          <p:cNvPr id="6" name="Rectangle 13" descr="FD1DDF730CE4456e89755B07FE1653D0# #Rectangle 13"/>
          <p:cNvSpPr>
            <a:spLocks noChangeArrowheads="1"/>
          </p:cNvSpPr>
          <p:nvPr/>
        </p:nvSpPr>
        <p:spPr bwMode="auto">
          <a:xfrm>
            <a:off x="1027398" y="3758752"/>
            <a:ext cx="2098891"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请在此处添加您需要的文字内容请在此处添加您需要的文字内容请在此处添加您需要的文字内容</a:t>
            </a:r>
            <a:endParaRPr lang="en-US" altLang="zh-CN" sz="900" b="0">
              <a:solidFill>
                <a:srgbClr val="808080"/>
              </a:solidFill>
            </a:endParaRPr>
          </a:p>
        </p:txBody>
      </p:sp>
      <p:grpSp>
        <p:nvGrpSpPr>
          <p:cNvPr id="7" name="组合 6"/>
          <p:cNvGrpSpPr>
            <a:grpSpLocks/>
          </p:cNvGrpSpPr>
          <p:nvPr/>
        </p:nvGrpSpPr>
        <p:grpSpPr bwMode="auto">
          <a:xfrm>
            <a:off x="3786235" y="1551208"/>
            <a:ext cx="1685874" cy="1902340"/>
            <a:chOff x="3845797" y="1655066"/>
            <a:chExt cx="1713148" cy="1940841"/>
          </a:xfrm>
          <a:solidFill>
            <a:srgbClr val="FDC100"/>
          </a:solidFill>
        </p:grpSpPr>
        <p:sp>
          <p:nvSpPr>
            <p:cNvPr id="8" name="等腰三角形 12"/>
            <p:cNvSpPr>
              <a:spLocks/>
            </p:cNvSpPr>
            <p:nvPr/>
          </p:nvSpPr>
          <p:spPr bwMode="auto">
            <a:xfrm flipV="1">
              <a:off x="3845797" y="1655066"/>
              <a:ext cx="1713148" cy="1940841"/>
            </a:xfrm>
            <a:custGeom>
              <a:avLst/>
              <a:gdLst>
                <a:gd name="T0" fmla="*/ 856574 w 2088232"/>
                <a:gd name="T1" fmla="*/ 0 h 2365776"/>
                <a:gd name="T2" fmla="*/ 933360 w 2088232"/>
                <a:gd name="T3" fmla="*/ 231569 h 2365776"/>
                <a:gd name="T4" fmla="*/ 1713148 w 2088232"/>
                <a:gd name="T5" fmla="*/ 1084267 h 2365776"/>
                <a:gd name="T6" fmla="*/ 856574 w 2088232"/>
                <a:gd name="T7" fmla="*/ 1940841 h 2365776"/>
                <a:gd name="T8" fmla="*/ 0 w 2088232"/>
                <a:gd name="T9" fmla="*/ 1084267 h 2365776"/>
                <a:gd name="T10" fmla="*/ 779788 w 2088232"/>
                <a:gd name="T11" fmla="*/ 231569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grpFill/>
            <a:ln w="12700" cap="flat" cmpd="sng" algn="ctr">
              <a:noFill/>
              <a:prstDash val="solid"/>
              <a:round/>
              <a:headEnd/>
              <a:tailEnd/>
            </a:ln>
          </p:spPr>
          <p:txBody>
            <a:bodyPr anchor="ctr"/>
            <a:lstStyle/>
            <a:p>
              <a:endParaRPr lang="zh-CN" altLang="en-US"/>
            </a:p>
          </p:txBody>
        </p:sp>
        <p:sp>
          <p:nvSpPr>
            <p:cNvPr id="9" name="TextBox 8"/>
            <p:cNvSpPr txBox="1">
              <a:spLocks noChangeArrowheads="1"/>
            </p:cNvSpPr>
            <p:nvPr/>
          </p:nvSpPr>
          <p:spPr bwMode="auto">
            <a:xfrm>
              <a:off x="4199778" y="2105510"/>
              <a:ext cx="1032628" cy="350907"/>
            </a:xfrm>
            <a:prstGeom prst="rect">
              <a:avLst/>
            </a:prstGeom>
            <a:grpFill/>
            <a:ln w="9525">
              <a:noFill/>
              <a:miter lim="800000"/>
              <a:headEnd/>
              <a:tailEnd/>
            </a:ln>
          </p:spPr>
          <p:txBody>
            <a:bodyPr wrap="none" lIns="96780" tIns="48390" rIns="96780" bIns="48390">
              <a:spAutoFit/>
            </a:bodyPr>
            <a:lstStyle/>
            <a:p>
              <a:pPr defTabSz="899136"/>
              <a:r>
                <a:rPr lang="zh-CN" altLang="en-US" sz="1600" b="0">
                  <a:solidFill>
                    <a:schemeClr val="bg1"/>
                  </a:solidFill>
                  <a:latin typeface="方正兰亭中黑_GBK"/>
                  <a:ea typeface="方正兰亭中黑_GBK"/>
                  <a:cs typeface="方正兰亭中黑_GBK"/>
                </a:rPr>
                <a:t>标题内容</a:t>
              </a:r>
            </a:p>
          </p:txBody>
        </p:sp>
        <p:sp>
          <p:nvSpPr>
            <p:cNvPr id="10" name="Rectangle 13" descr="FD1DDF730CE4456e89755B07FE1653D0# #Rectangle 13"/>
            <p:cNvSpPr>
              <a:spLocks noChangeArrowheads="1"/>
            </p:cNvSpPr>
            <p:nvPr/>
          </p:nvSpPr>
          <p:spPr bwMode="auto">
            <a:xfrm>
              <a:off x="3945868" y="2457704"/>
              <a:ext cx="1513006" cy="445109"/>
            </a:xfrm>
            <a:prstGeom prst="rect">
              <a:avLst/>
            </a:prstGeom>
            <a:grpFill/>
            <a:ln w="9525">
              <a:noFill/>
              <a:miter lim="800000"/>
              <a:headEnd/>
              <a:tailEnd/>
            </a:ln>
          </p:spPr>
          <p:txBody>
            <a:bodyPr lIns="96780" tIns="48390" rIns="96780" bIns="48390">
              <a:spAutoFit/>
            </a:bodyPr>
            <a:lstStyle/>
            <a:p>
              <a:pPr algn="ctr" defTabSz="899136"/>
              <a:r>
                <a:rPr lang="zh-CN" altLang="en-US" sz="1100" b="0">
                  <a:solidFill>
                    <a:schemeClr val="bg1"/>
                  </a:solidFill>
                </a:rPr>
                <a:t>请在此处添加您需要的文字内容</a:t>
              </a:r>
              <a:endParaRPr lang="en-US" altLang="zh-CN" sz="1100" b="0">
                <a:solidFill>
                  <a:schemeClr val="bg1"/>
                </a:solidFill>
              </a:endParaRPr>
            </a:p>
          </p:txBody>
        </p:sp>
      </p:grpSp>
      <p:grpSp>
        <p:nvGrpSpPr>
          <p:cNvPr id="11" name="组合 10"/>
          <p:cNvGrpSpPr>
            <a:grpSpLocks/>
          </p:cNvGrpSpPr>
          <p:nvPr/>
        </p:nvGrpSpPr>
        <p:grpSpPr bwMode="auto">
          <a:xfrm>
            <a:off x="6224652" y="1641584"/>
            <a:ext cx="1487449" cy="1678623"/>
            <a:chOff x="6322551" y="1747101"/>
            <a:chExt cx="1512168" cy="1713148"/>
          </a:xfrm>
          <a:solidFill>
            <a:srgbClr val="19B39B"/>
          </a:solidFill>
        </p:grpSpPr>
        <p:sp>
          <p:nvSpPr>
            <p:cNvPr id="12" name="等腰三角形 12"/>
            <p:cNvSpPr>
              <a:spLocks/>
            </p:cNvSpPr>
            <p:nvPr/>
          </p:nvSpPr>
          <p:spPr bwMode="auto">
            <a:xfrm flipV="1">
              <a:off x="6322551" y="1747101"/>
              <a:ext cx="1512168" cy="1713148"/>
            </a:xfrm>
            <a:custGeom>
              <a:avLst/>
              <a:gdLst>
                <a:gd name="T0" fmla="*/ 756084 w 2088232"/>
                <a:gd name="T1" fmla="*/ 0 h 2365776"/>
                <a:gd name="T2" fmla="*/ 823862 w 2088232"/>
                <a:gd name="T3" fmla="*/ 204402 h 2365776"/>
                <a:gd name="T4" fmla="*/ 1512168 w 2088232"/>
                <a:gd name="T5" fmla="*/ 957064 h 2365776"/>
                <a:gd name="T6" fmla="*/ 756084 w 2088232"/>
                <a:gd name="T7" fmla="*/ 1713148 h 2365776"/>
                <a:gd name="T8" fmla="*/ 0 w 2088232"/>
                <a:gd name="T9" fmla="*/ 957064 h 2365776"/>
                <a:gd name="T10" fmla="*/ 688306 w 2088232"/>
                <a:gd name="T11" fmla="*/ 204402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grpFill/>
            <a:ln w="12700" cap="flat" cmpd="sng" algn="ctr">
              <a:noFill/>
              <a:prstDash val="solid"/>
              <a:round/>
              <a:headEnd/>
              <a:tailEnd/>
            </a:ln>
          </p:spPr>
          <p:txBody>
            <a:bodyPr anchor="ctr"/>
            <a:lstStyle/>
            <a:p>
              <a:endParaRPr lang="zh-CN" altLang="en-US"/>
            </a:p>
          </p:txBody>
        </p:sp>
        <p:sp>
          <p:nvSpPr>
            <p:cNvPr id="13" name="TextBox 12"/>
            <p:cNvSpPr txBox="1">
              <a:spLocks noChangeArrowheads="1"/>
            </p:cNvSpPr>
            <p:nvPr/>
          </p:nvSpPr>
          <p:spPr bwMode="auto">
            <a:xfrm>
              <a:off x="6601973" y="2106968"/>
              <a:ext cx="980927" cy="335316"/>
            </a:xfrm>
            <a:prstGeom prst="rect">
              <a:avLst/>
            </a:prstGeom>
            <a:grpFill/>
            <a:ln w="9525">
              <a:noFill/>
              <a:miter lim="800000"/>
              <a:headEnd/>
              <a:tailEnd/>
            </a:ln>
          </p:spPr>
          <p:txBody>
            <a:bodyPr wrap="none" lIns="96780" tIns="48390" rIns="96780" bIns="48390">
              <a:spAutoFit/>
            </a:bodyPr>
            <a:lstStyle/>
            <a:p>
              <a:pPr defTabSz="899136"/>
              <a:r>
                <a:rPr lang="zh-CN" altLang="en-US" sz="1500" b="0">
                  <a:solidFill>
                    <a:schemeClr val="bg1"/>
                  </a:solidFill>
                  <a:latin typeface="方正兰亭中黑_GBK"/>
                  <a:ea typeface="方正兰亭中黑_GBK"/>
                  <a:cs typeface="方正兰亭中黑_GBK"/>
                </a:rPr>
                <a:t>标题内容</a:t>
              </a:r>
            </a:p>
          </p:txBody>
        </p:sp>
        <p:sp>
          <p:nvSpPr>
            <p:cNvPr id="14" name="Rectangle 13" descr="FD1DDF730CE4456e89755B07FE1653D0# #Rectangle 13"/>
            <p:cNvSpPr>
              <a:spLocks noChangeArrowheads="1"/>
            </p:cNvSpPr>
            <p:nvPr/>
          </p:nvSpPr>
          <p:spPr bwMode="auto">
            <a:xfrm>
              <a:off x="6394274" y="2457763"/>
              <a:ext cx="1368722" cy="381035"/>
            </a:xfrm>
            <a:prstGeom prst="rect">
              <a:avLst/>
            </a:prstGeom>
            <a:grpFill/>
            <a:ln w="9525">
              <a:noFill/>
              <a:miter lim="800000"/>
              <a:headEnd/>
              <a:tailEnd/>
            </a:ln>
          </p:spPr>
          <p:txBody>
            <a:bodyPr lIns="96780" tIns="48390" rIns="96780" bIns="48390">
              <a:spAutoFit/>
            </a:bodyPr>
            <a:lstStyle/>
            <a:p>
              <a:pPr algn="ctr" defTabSz="899136"/>
              <a:r>
                <a:rPr lang="zh-CN" altLang="en-US" sz="900" b="0">
                  <a:solidFill>
                    <a:schemeClr val="bg1"/>
                  </a:solidFill>
                </a:rPr>
                <a:t>请在此处添加您需要的文字内容</a:t>
              </a:r>
              <a:endParaRPr lang="en-US" altLang="zh-CN" sz="900" b="0">
                <a:solidFill>
                  <a:schemeClr val="bg1"/>
                </a:solidFill>
              </a:endParaRPr>
            </a:p>
          </p:txBody>
        </p:sp>
      </p:grpSp>
      <p:sp>
        <p:nvSpPr>
          <p:cNvPr id="15" name="Rectangle 13" descr="FD1DDF730CE4456e89755B07FE1653D0# #Rectangle 13"/>
          <p:cNvSpPr>
            <a:spLocks noChangeArrowheads="1"/>
          </p:cNvSpPr>
          <p:nvPr/>
        </p:nvSpPr>
        <p:spPr bwMode="auto">
          <a:xfrm>
            <a:off x="3578992" y="3616521"/>
            <a:ext cx="2100360"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请在此处添加您需要的文字内容请在此处添加您需要的文字内容请在此处添加您需要的文字内容</a:t>
            </a:r>
            <a:endParaRPr lang="en-US" altLang="zh-CN" sz="900" b="0">
              <a:solidFill>
                <a:srgbClr val="808080"/>
              </a:solidFill>
            </a:endParaRPr>
          </a:p>
        </p:txBody>
      </p:sp>
      <p:sp>
        <p:nvSpPr>
          <p:cNvPr id="16" name="Rectangle 13" descr="FD1DDF730CE4456e89755B07FE1653D0# #Rectangle 13"/>
          <p:cNvSpPr>
            <a:spLocks noChangeArrowheads="1"/>
          </p:cNvSpPr>
          <p:nvPr/>
        </p:nvSpPr>
        <p:spPr bwMode="auto">
          <a:xfrm>
            <a:off x="5989483" y="3486143"/>
            <a:ext cx="1984245"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请在此处添加您需要的文字内容请在此处添加您需要的文字内容请在此处添加您需要的文字内容</a:t>
            </a:r>
            <a:endParaRPr lang="en-US" altLang="zh-CN" sz="900" b="0">
              <a:solidFill>
                <a:srgbClr val="808080"/>
              </a:solidFill>
            </a:endParaRP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a:grpSpLocks/>
          </p:cNvGrpSpPr>
          <p:nvPr/>
        </p:nvGrpSpPr>
        <p:grpSpPr bwMode="auto">
          <a:xfrm>
            <a:off x="833383" y="1302304"/>
            <a:ext cx="1281676" cy="1240077"/>
            <a:chOff x="567" y="879"/>
            <a:chExt cx="872" cy="837"/>
          </a:xfrm>
        </p:grpSpPr>
        <p:sp>
          <p:nvSpPr>
            <p:cNvPr id="3" name="Freeform 9"/>
            <p:cNvSpPr>
              <a:spLocks noEditPoints="1"/>
            </p:cNvSpPr>
            <p:nvPr/>
          </p:nvSpPr>
          <p:spPr bwMode="auto">
            <a:xfrm>
              <a:off x="755" y="1039"/>
              <a:ext cx="684" cy="677"/>
            </a:xfrm>
            <a:custGeom>
              <a:avLst/>
              <a:gdLst>
                <a:gd name="T0" fmla="*/ 8520492 w 295"/>
                <a:gd name="T1" fmla="*/ 0 h 295"/>
                <a:gd name="T2" fmla="*/ 0 w 295"/>
                <a:gd name="T3" fmla="*/ 8275936 h 295"/>
                <a:gd name="T4" fmla="*/ 8520492 w 295"/>
                <a:gd name="T5" fmla="*/ 16495950 h 295"/>
                <a:gd name="T6" fmla="*/ 16983407 w 295"/>
                <a:gd name="T7" fmla="*/ 8275936 h 295"/>
                <a:gd name="T8" fmla="*/ 8520492 w 295"/>
                <a:gd name="T9" fmla="*/ 0 h 295"/>
                <a:gd name="T10" fmla="*/ 8520492 w 295"/>
                <a:gd name="T11" fmla="*/ 12357980 h 295"/>
                <a:gd name="T12" fmla="*/ 4260248 w 295"/>
                <a:gd name="T13" fmla="*/ 8275936 h 295"/>
                <a:gd name="T14" fmla="*/ 8520492 w 295"/>
                <a:gd name="T15" fmla="*/ 4137963 h 295"/>
                <a:gd name="T16" fmla="*/ 12723160 w 295"/>
                <a:gd name="T17" fmla="*/ 8275936 h 295"/>
                <a:gd name="T18" fmla="*/ 8520492 w 295"/>
                <a:gd name="T19" fmla="*/ 12357980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headEnd/>
              <a:tailEnd/>
            </a:ln>
          </p:spPr>
          <p:txBody>
            <a:bodyPr/>
            <a:lstStyle/>
            <a:p>
              <a:endParaRPr lang="zh-CN" altLang="en-US"/>
            </a:p>
          </p:txBody>
        </p:sp>
        <p:sp>
          <p:nvSpPr>
            <p:cNvPr id="4" name="Freeform 10"/>
            <p:cNvSpPr>
              <a:spLocks/>
            </p:cNvSpPr>
            <p:nvPr/>
          </p:nvSpPr>
          <p:spPr bwMode="auto">
            <a:xfrm>
              <a:off x="567" y="879"/>
              <a:ext cx="507" cy="500"/>
            </a:xfrm>
            <a:custGeom>
              <a:avLst/>
              <a:gdLst>
                <a:gd name="T0" fmla="*/ 12667717 w 218"/>
                <a:gd name="T1" fmla="*/ 6075129 h 218"/>
                <a:gd name="T2" fmla="*/ 12667717 w 218"/>
                <a:gd name="T3" fmla="*/ 0 h 218"/>
                <a:gd name="T4" fmla="*/ 0 w 218"/>
                <a:gd name="T5" fmla="*/ 12150258 h 218"/>
                <a:gd name="T6" fmla="*/ 6333859 w 218"/>
                <a:gd name="T7" fmla="*/ 12150258 h 218"/>
                <a:gd name="T8" fmla="*/ 12667717 w 218"/>
                <a:gd name="T9" fmla="*/ 6075129 h 218"/>
                <a:gd name="T10" fmla="*/ 0 60000 65536"/>
                <a:gd name="T11" fmla="*/ 0 60000 65536"/>
                <a:gd name="T12" fmla="*/ 0 60000 65536"/>
                <a:gd name="T13" fmla="*/ 0 60000 65536"/>
                <a:gd name="T14" fmla="*/ 0 60000 65536"/>
                <a:gd name="T15" fmla="*/ 0 w 218"/>
                <a:gd name="T16" fmla="*/ 0 h 218"/>
                <a:gd name="T17" fmla="*/ 218 w 218"/>
                <a:gd name="T18" fmla="*/ 218 h 218"/>
              </a:gdLst>
              <a:ahLst/>
              <a:cxnLst>
                <a:cxn ang="T10">
                  <a:pos x="T0" y="T1"/>
                </a:cxn>
                <a:cxn ang="T11">
                  <a:pos x="T2" y="T3"/>
                </a:cxn>
                <a:cxn ang="T12">
                  <a:pos x="T4" y="T5"/>
                </a:cxn>
                <a:cxn ang="T13">
                  <a:pos x="T6" y="T7"/>
                </a:cxn>
                <a:cxn ang="T14">
                  <a:pos x="T8" y="T9"/>
                </a:cxn>
              </a:cxnLst>
              <a:rect l="T15" t="T16" r="T17" b="T18"/>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rgbClr val="19B39B"/>
            </a:solidFill>
            <a:ln w="9525">
              <a:noFill/>
              <a:round/>
              <a:headEnd/>
              <a:tailEnd/>
            </a:ln>
          </p:spPr>
          <p:txBody>
            <a:bodyPr/>
            <a:lstStyle/>
            <a:p>
              <a:endParaRPr lang="zh-CN" altLang="en-US"/>
            </a:p>
          </p:txBody>
        </p:sp>
      </p:grpSp>
      <p:sp>
        <p:nvSpPr>
          <p:cNvPr id="5" name="TextBox 58"/>
          <p:cNvSpPr txBox="1">
            <a:spLocks noChangeArrowheads="1"/>
          </p:cNvSpPr>
          <p:nvPr/>
        </p:nvSpPr>
        <p:spPr bwMode="auto">
          <a:xfrm>
            <a:off x="1342577" y="1894933"/>
            <a:ext cx="535204" cy="345027"/>
          </a:xfrm>
          <a:prstGeom prst="rect">
            <a:avLst/>
          </a:prstGeom>
          <a:noFill/>
          <a:ln w="9525">
            <a:noFill/>
            <a:miter lim="800000"/>
            <a:headEnd/>
            <a:tailEnd/>
          </a:ln>
        </p:spPr>
        <p:txBody>
          <a:bodyPr wrap="none" lIns="67370" tIns="33685" rIns="67370" bIns="33685">
            <a:spAutoFit/>
          </a:bodyPr>
          <a:lstStyle/>
          <a:p>
            <a:pPr algn="ctr" defTabSz="801853"/>
            <a:r>
              <a:rPr lang="en-US" altLang="zh-CN" b="0">
                <a:solidFill>
                  <a:srgbClr val="333333"/>
                </a:solidFill>
                <a:latin typeface="Impact" pitchFamily="34" charset="0"/>
              </a:rPr>
              <a:t>25%</a:t>
            </a:r>
            <a:endParaRPr lang="zh-CN" altLang="en-US" b="0">
              <a:solidFill>
                <a:srgbClr val="333333"/>
              </a:solidFill>
              <a:latin typeface="Impact" pitchFamily="34" charset="0"/>
            </a:endParaRPr>
          </a:p>
        </p:txBody>
      </p:sp>
      <p:grpSp>
        <p:nvGrpSpPr>
          <p:cNvPr id="6" name="Group 27"/>
          <p:cNvGrpSpPr>
            <a:grpSpLocks/>
          </p:cNvGrpSpPr>
          <p:nvPr/>
        </p:nvGrpSpPr>
        <p:grpSpPr bwMode="auto">
          <a:xfrm>
            <a:off x="2689755" y="1302304"/>
            <a:ext cx="1275796" cy="1477128"/>
            <a:chOff x="1830" y="879"/>
            <a:chExt cx="868" cy="997"/>
          </a:xfrm>
        </p:grpSpPr>
        <p:sp>
          <p:nvSpPr>
            <p:cNvPr id="7" name="Freeform 14"/>
            <p:cNvSpPr>
              <a:spLocks noEditPoints="1"/>
            </p:cNvSpPr>
            <p:nvPr/>
          </p:nvSpPr>
          <p:spPr bwMode="auto">
            <a:xfrm>
              <a:off x="2016" y="1039"/>
              <a:ext cx="682" cy="677"/>
            </a:xfrm>
            <a:custGeom>
              <a:avLst/>
              <a:gdLst>
                <a:gd name="T0" fmla="*/ 8481342 w 294"/>
                <a:gd name="T1" fmla="*/ 0 h 295"/>
                <a:gd name="T2" fmla="*/ 0 w 294"/>
                <a:gd name="T3" fmla="*/ 8277772 h 295"/>
                <a:gd name="T4" fmla="*/ 8481342 w 294"/>
                <a:gd name="T5" fmla="*/ 16499612 h 295"/>
                <a:gd name="T6" fmla="*/ 16962674 w 294"/>
                <a:gd name="T7" fmla="*/ 8277772 h 295"/>
                <a:gd name="T8" fmla="*/ 8481342 w 294"/>
                <a:gd name="T9" fmla="*/ 0 h 295"/>
                <a:gd name="T10" fmla="*/ 8481342 w 294"/>
                <a:gd name="T11" fmla="*/ 12360716 h 295"/>
                <a:gd name="T12" fmla="*/ 4211825 w 294"/>
                <a:gd name="T13" fmla="*/ 8277772 h 295"/>
                <a:gd name="T14" fmla="*/ 8481342 w 294"/>
                <a:gd name="T15" fmla="*/ 4138879 h 295"/>
                <a:gd name="T16" fmla="*/ 12750848 w 294"/>
                <a:gd name="T17" fmla="*/ 8277772 h 295"/>
                <a:gd name="T18" fmla="*/ 8481342 w 294"/>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4"/>
                <a:gd name="T31" fmla="*/ 0 h 295"/>
                <a:gd name="T32" fmla="*/ 294 w 294"/>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bg2"/>
            </a:solidFill>
            <a:ln w="9525">
              <a:noFill/>
              <a:round/>
              <a:headEnd/>
              <a:tailEnd/>
            </a:ln>
          </p:spPr>
          <p:txBody>
            <a:bodyPr/>
            <a:lstStyle/>
            <a:p>
              <a:endParaRPr lang="zh-CN" altLang="en-US"/>
            </a:p>
          </p:txBody>
        </p:sp>
        <p:sp>
          <p:nvSpPr>
            <p:cNvPr id="8" name="Freeform 15"/>
            <p:cNvSpPr>
              <a:spLocks/>
            </p:cNvSpPr>
            <p:nvPr/>
          </p:nvSpPr>
          <p:spPr bwMode="auto">
            <a:xfrm>
              <a:off x="1830" y="879"/>
              <a:ext cx="504" cy="997"/>
            </a:xfrm>
            <a:custGeom>
              <a:avLst/>
              <a:gdLst>
                <a:gd name="T0" fmla="*/ 6255272 w 217"/>
                <a:gd name="T1" fmla="*/ 12126409 h 435"/>
                <a:gd name="T2" fmla="*/ 12568442 w 217"/>
                <a:gd name="T3" fmla="*/ 6063209 h 435"/>
                <a:gd name="T4" fmla="*/ 12568442 w 217"/>
                <a:gd name="T5" fmla="*/ 0 h 435"/>
                <a:gd name="T6" fmla="*/ 0 w 217"/>
                <a:gd name="T7" fmla="*/ 12126409 h 435"/>
                <a:gd name="T8" fmla="*/ 12568442 w 217"/>
                <a:gd name="T9" fmla="*/ 24197206 h 435"/>
                <a:gd name="T10" fmla="*/ 12568442 w 217"/>
                <a:gd name="T11" fmla="*/ 18133986 h 435"/>
                <a:gd name="T12" fmla="*/ 6255272 w 217"/>
                <a:gd name="T13" fmla="*/ 12126409 h 435"/>
                <a:gd name="T14" fmla="*/ 0 60000 65536"/>
                <a:gd name="T15" fmla="*/ 0 60000 65536"/>
                <a:gd name="T16" fmla="*/ 0 60000 65536"/>
                <a:gd name="T17" fmla="*/ 0 60000 65536"/>
                <a:gd name="T18" fmla="*/ 0 60000 65536"/>
                <a:gd name="T19" fmla="*/ 0 60000 65536"/>
                <a:gd name="T20" fmla="*/ 0 60000 65536"/>
                <a:gd name="T21" fmla="*/ 0 w 217"/>
                <a:gd name="T22" fmla="*/ 0 h 435"/>
                <a:gd name="T23" fmla="*/ 217 w 217"/>
                <a:gd name="T24" fmla="*/ 435 h 4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rgbClr val="FDC100"/>
            </a:solidFill>
            <a:ln w="9525">
              <a:noFill/>
              <a:round/>
              <a:headEnd/>
              <a:tailEnd/>
            </a:ln>
          </p:spPr>
          <p:txBody>
            <a:bodyPr/>
            <a:lstStyle/>
            <a:p>
              <a:endParaRPr lang="zh-CN" altLang="en-US"/>
            </a:p>
          </p:txBody>
        </p:sp>
      </p:grpSp>
      <p:sp>
        <p:nvSpPr>
          <p:cNvPr id="9" name="TextBox 59"/>
          <p:cNvSpPr txBox="1">
            <a:spLocks noChangeArrowheads="1"/>
          </p:cNvSpPr>
          <p:nvPr/>
        </p:nvSpPr>
        <p:spPr bwMode="auto">
          <a:xfrm>
            <a:off x="3189796" y="1894933"/>
            <a:ext cx="543220" cy="345027"/>
          </a:xfrm>
          <a:prstGeom prst="rect">
            <a:avLst/>
          </a:prstGeom>
          <a:noFill/>
          <a:ln w="9525">
            <a:noFill/>
            <a:miter lim="800000"/>
            <a:headEnd/>
            <a:tailEnd/>
          </a:ln>
        </p:spPr>
        <p:txBody>
          <a:bodyPr wrap="none" lIns="67370" tIns="33685" rIns="67370" bIns="33685">
            <a:spAutoFit/>
          </a:bodyPr>
          <a:lstStyle/>
          <a:p>
            <a:pPr algn="ctr" defTabSz="801853"/>
            <a:r>
              <a:rPr lang="en-US" altLang="zh-CN" b="0">
                <a:solidFill>
                  <a:srgbClr val="333333"/>
                </a:solidFill>
                <a:latin typeface="Impact" pitchFamily="34" charset="0"/>
              </a:rPr>
              <a:t>50%</a:t>
            </a:r>
            <a:endParaRPr lang="zh-CN" altLang="en-US" b="0">
              <a:solidFill>
                <a:srgbClr val="333333"/>
              </a:solidFill>
              <a:latin typeface="Impact" pitchFamily="34" charset="0"/>
            </a:endParaRPr>
          </a:p>
        </p:txBody>
      </p:sp>
      <p:grpSp>
        <p:nvGrpSpPr>
          <p:cNvPr id="10" name="Group 29"/>
          <p:cNvGrpSpPr>
            <a:grpSpLocks/>
          </p:cNvGrpSpPr>
          <p:nvPr/>
        </p:nvGrpSpPr>
        <p:grpSpPr bwMode="auto">
          <a:xfrm>
            <a:off x="4538778" y="1302304"/>
            <a:ext cx="1483040" cy="1477128"/>
            <a:chOff x="3088" y="879"/>
            <a:chExt cx="1009" cy="997"/>
          </a:xfrm>
        </p:grpSpPr>
        <p:sp>
          <p:nvSpPr>
            <p:cNvPr id="11" name="Freeform 19"/>
            <p:cNvSpPr>
              <a:spLocks noEditPoints="1"/>
            </p:cNvSpPr>
            <p:nvPr/>
          </p:nvSpPr>
          <p:spPr bwMode="auto">
            <a:xfrm>
              <a:off x="3276" y="1039"/>
              <a:ext cx="683" cy="677"/>
            </a:xfrm>
            <a:custGeom>
              <a:avLst/>
              <a:gdLst>
                <a:gd name="T0" fmla="*/ 8485063 w 295"/>
                <a:gd name="T1" fmla="*/ 0 h 295"/>
                <a:gd name="T2" fmla="*/ 0 w 295"/>
                <a:gd name="T3" fmla="*/ 8277772 h 295"/>
                <a:gd name="T4" fmla="*/ 8485063 w 295"/>
                <a:gd name="T5" fmla="*/ 16499612 h 295"/>
                <a:gd name="T6" fmla="*/ 16912800 w 295"/>
                <a:gd name="T7" fmla="*/ 8277772 h 295"/>
                <a:gd name="T8" fmla="*/ 8485063 w 295"/>
                <a:gd name="T9" fmla="*/ 0 h 295"/>
                <a:gd name="T10" fmla="*/ 8485063 w 295"/>
                <a:gd name="T11" fmla="*/ 12360716 h 295"/>
                <a:gd name="T12" fmla="*/ 4242531 w 295"/>
                <a:gd name="T13" fmla="*/ 8277772 h 295"/>
                <a:gd name="T14" fmla="*/ 8485063 w 295"/>
                <a:gd name="T15" fmla="*/ 4138879 h 295"/>
                <a:gd name="T16" fmla="*/ 12670275 w 295"/>
                <a:gd name="T17" fmla="*/ 8277772 h 295"/>
                <a:gd name="T18" fmla="*/ 848506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headEnd/>
              <a:tailEnd/>
            </a:ln>
          </p:spPr>
          <p:txBody>
            <a:bodyPr/>
            <a:lstStyle/>
            <a:p>
              <a:endParaRPr lang="zh-CN" altLang="en-US"/>
            </a:p>
          </p:txBody>
        </p:sp>
        <p:sp>
          <p:nvSpPr>
            <p:cNvPr id="12" name="Freeform 20"/>
            <p:cNvSpPr>
              <a:spLocks/>
            </p:cNvSpPr>
            <p:nvPr/>
          </p:nvSpPr>
          <p:spPr bwMode="auto">
            <a:xfrm>
              <a:off x="3088" y="879"/>
              <a:ext cx="1009" cy="997"/>
            </a:xfrm>
            <a:custGeom>
              <a:avLst/>
              <a:gdLst>
                <a:gd name="T0" fmla="*/ 25081469 w 435"/>
                <a:gd name="T1" fmla="*/ 12126409 h 435"/>
                <a:gd name="T2" fmla="*/ 18796691 w 435"/>
                <a:gd name="T3" fmla="*/ 12126409 h 435"/>
                <a:gd name="T4" fmla="*/ 18796691 w 435"/>
                <a:gd name="T5" fmla="*/ 12126409 h 435"/>
                <a:gd name="T6" fmla="*/ 12569571 w 435"/>
                <a:gd name="T7" fmla="*/ 18133986 h 435"/>
                <a:gd name="T8" fmla="*/ 6284786 w 435"/>
                <a:gd name="T9" fmla="*/ 12126409 h 435"/>
                <a:gd name="T10" fmla="*/ 12569571 w 435"/>
                <a:gd name="T11" fmla="*/ 6063209 h 435"/>
                <a:gd name="T12" fmla="*/ 12569571 w 435"/>
                <a:gd name="T13" fmla="*/ 0 h 435"/>
                <a:gd name="T14" fmla="*/ 0 w 435"/>
                <a:gd name="T15" fmla="*/ 12126409 h 435"/>
                <a:gd name="T16" fmla="*/ 12569571 w 435"/>
                <a:gd name="T17" fmla="*/ 24197206 h 435"/>
                <a:gd name="T18" fmla="*/ 25081469 w 435"/>
                <a:gd name="T19" fmla="*/ 12126409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rgbClr val="19B39B"/>
            </a:solidFill>
            <a:ln w="9525">
              <a:noFill/>
              <a:round/>
              <a:headEnd/>
              <a:tailEnd/>
            </a:ln>
          </p:spPr>
          <p:txBody>
            <a:bodyPr/>
            <a:lstStyle/>
            <a:p>
              <a:endParaRPr lang="zh-CN" altLang="en-US"/>
            </a:p>
          </p:txBody>
        </p:sp>
      </p:grpSp>
      <p:sp>
        <p:nvSpPr>
          <p:cNvPr id="13" name="TextBox 60"/>
          <p:cNvSpPr txBox="1">
            <a:spLocks noChangeArrowheads="1"/>
          </p:cNvSpPr>
          <p:nvPr/>
        </p:nvSpPr>
        <p:spPr bwMode="auto">
          <a:xfrm>
            <a:off x="5060795" y="1894933"/>
            <a:ext cx="509556" cy="345027"/>
          </a:xfrm>
          <a:prstGeom prst="rect">
            <a:avLst/>
          </a:prstGeom>
          <a:noFill/>
          <a:ln w="9525">
            <a:noFill/>
            <a:miter lim="800000"/>
            <a:headEnd/>
            <a:tailEnd/>
          </a:ln>
        </p:spPr>
        <p:txBody>
          <a:bodyPr wrap="none" lIns="67370" tIns="33685" rIns="67370" bIns="33685">
            <a:spAutoFit/>
          </a:bodyPr>
          <a:lstStyle/>
          <a:p>
            <a:pPr algn="ctr" defTabSz="801853"/>
            <a:r>
              <a:rPr lang="en-US" altLang="zh-CN" b="0">
                <a:solidFill>
                  <a:srgbClr val="333333"/>
                </a:solidFill>
                <a:latin typeface="Impact" pitchFamily="34" charset="0"/>
              </a:rPr>
              <a:t>75%</a:t>
            </a:r>
            <a:endParaRPr lang="zh-CN" altLang="en-US" b="0">
              <a:solidFill>
                <a:srgbClr val="333333"/>
              </a:solidFill>
              <a:latin typeface="Impact" pitchFamily="34" charset="0"/>
            </a:endParaRPr>
          </a:p>
        </p:txBody>
      </p:sp>
      <p:grpSp>
        <p:nvGrpSpPr>
          <p:cNvPr id="14" name="Group 28"/>
          <p:cNvGrpSpPr>
            <a:grpSpLocks/>
          </p:cNvGrpSpPr>
          <p:nvPr/>
        </p:nvGrpSpPr>
        <p:grpSpPr bwMode="auto">
          <a:xfrm>
            <a:off x="6630320" y="1302304"/>
            <a:ext cx="1483039" cy="1477128"/>
            <a:chOff x="4511" y="879"/>
            <a:chExt cx="1009" cy="997"/>
          </a:xfrm>
        </p:grpSpPr>
        <p:sp>
          <p:nvSpPr>
            <p:cNvPr id="15" name="Freeform 24"/>
            <p:cNvSpPr>
              <a:spLocks noEditPoints="1"/>
            </p:cNvSpPr>
            <p:nvPr/>
          </p:nvSpPr>
          <p:spPr bwMode="auto">
            <a:xfrm>
              <a:off x="4673" y="1039"/>
              <a:ext cx="684" cy="677"/>
            </a:xfrm>
            <a:custGeom>
              <a:avLst/>
              <a:gdLst>
                <a:gd name="T0" fmla="*/ 8464803 w 295"/>
                <a:gd name="T1" fmla="*/ 0 h 295"/>
                <a:gd name="T2" fmla="*/ 0 w 295"/>
                <a:gd name="T3" fmla="*/ 8277772 h 295"/>
                <a:gd name="T4" fmla="*/ 8464803 w 295"/>
                <a:gd name="T5" fmla="*/ 16499612 h 295"/>
                <a:gd name="T6" fmla="*/ 16987182 w 295"/>
                <a:gd name="T7" fmla="*/ 8277772 h 295"/>
                <a:gd name="T8" fmla="*/ 8464803 w 295"/>
                <a:gd name="T9" fmla="*/ 0 h 295"/>
                <a:gd name="T10" fmla="*/ 8464803 w 295"/>
                <a:gd name="T11" fmla="*/ 12360716 h 295"/>
                <a:gd name="T12" fmla="*/ 4261197 w 295"/>
                <a:gd name="T13" fmla="*/ 8277772 h 295"/>
                <a:gd name="T14" fmla="*/ 8464803 w 295"/>
                <a:gd name="T15" fmla="*/ 4138879 h 295"/>
                <a:gd name="T16" fmla="*/ 12725989 w 295"/>
                <a:gd name="T17" fmla="*/ 8277772 h 295"/>
                <a:gd name="T18" fmla="*/ 846480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bg2"/>
            </a:solidFill>
            <a:ln w="9525">
              <a:noFill/>
              <a:round/>
              <a:headEnd/>
              <a:tailEnd/>
            </a:ln>
          </p:spPr>
          <p:txBody>
            <a:bodyPr/>
            <a:lstStyle/>
            <a:p>
              <a:endParaRPr lang="zh-CN" altLang="en-US"/>
            </a:p>
          </p:txBody>
        </p:sp>
        <p:sp>
          <p:nvSpPr>
            <p:cNvPr id="16" name="Freeform 25"/>
            <p:cNvSpPr>
              <a:spLocks noEditPoints="1"/>
            </p:cNvSpPr>
            <p:nvPr/>
          </p:nvSpPr>
          <p:spPr bwMode="auto">
            <a:xfrm>
              <a:off x="4511" y="879"/>
              <a:ext cx="1009" cy="997"/>
            </a:xfrm>
            <a:custGeom>
              <a:avLst/>
              <a:gdLst>
                <a:gd name="T0" fmla="*/ 12511907 w 435"/>
                <a:gd name="T1" fmla="*/ 0 h 435"/>
                <a:gd name="T2" fmla="*/ 0 w 435"/>
                <a:gd name="T3" fmla="*/ 12126409 h 435"/>
                <a:gd name="T4" fmla="*/ 12511907 w 435"/>
                <a:gd name="T5" fmla="*/ 24197206 h 435"/>
                <a:gd name="T6" fmla="*/ 25081451 w 435"/>
                <a:gd name="T7" fmla="*/ 12126409 h 435"/>
                <a:gd name="T8" fmla="*/ 12511907 w 435"/>
                <a:gd name="T9" fmla="*/ 0 h 435"/>
                <a:gd name="T10" fmla="*/ 12511907 w 435"/>
                <a:gd name="T11" fmla="*/ 18133986 h 435"/>
                <a:gd name="T12" fmla="*/ 6284786 w 435"/>
                <a:gd name="T13" fmla="*/ 12126409 h 435"/>
                <a:gd name="T14" fmla="*/ 12511907 w 435"/>
                <a:gd name="T15" fmla="*/ 6063209 h 435"/>
                <a:gd name="T16" fmla="*/ 18796691 w 435"/>
                <a:gd name="T17" fmla="*/ 12126409 h 435"/>
                <a:gd name="T18" fmla="*/ 12511907 w 435"/>
                <a:gd name="T19" fmla="*/ 18133986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rgbClr val="FDC100"/>
            </a:solidFill>
            <a:ln w="9525">
              <a:noFill/>
              <a:round/>
              <a:headEnd/>
              <a:tailEnd/>
            </a:ln>
          </p:spPr>
          <p:txBody>
            <a:bodyPr/>
            <a:lstStyle/>
            <a:p>
              <a:endParaRPr lang="zh-CN" altLang="en-US"/>
            </a:p>
          </p:txBody>
        </p:sp>
      </p:grpSp>
      <p:sp>
        <p:nvSpPr>
          <p:cNvPr id="17" name="TextBox 61"/>
          <p:cNvSpPr txBox="1">
            <a:spLocks noChangeArrowheads="1"/>
          </p:cNvSpPr>
          <p:nvPr/>
        </p:nvSpPr>
        <p:spPr bwMode="auto">
          <a:xfrm>
            <a:off x="7056148" y="1894933"/>
            <a:ext cx="631384" cy="345027"/>
          </a:xfrm>
          <a:prstGeom prst="rect">
            <a:avLst/>
          </a:prstGeom>
          <a:noFill/>
          <a:ln w="9525">
            <a:noFill/>
            <a:miter lim="800000"/>
            <a:headEnd/>
            <a:tailEnd/>
          </a:ln>
        </p:spPr>
        <p:txBody>
          <a:bodyPr wrap="none" lIns="67370" tIns="33685" rIns="67370" bIns="33685">
            <a:spAutoFit/>
          </a:bodyPr>
          <a:lstStyle/>
          <a:p>
            <a:pPr algn="ctr" defTabSz="801853"/>
            <a:r>
              <a:rPr lang="en-US" altLang="zh-CN" b="0">
                <a:solidFill>
                  <a:srgbClr val="333333"/>
                </a:solidFill>
                <a:latin typeface="Impact" pitchFamily="34" charset="0"/>
              </a:rPr>
              <a:t>100%</a:t>
            </a:r>
            <a:endParaRPr lang="zh-CN" altLang="en-US" b="0">
              <a:solidFill>
                <a:srgbClr val="333333"/>
              </a:solidFill>
              <a:latin typeface="Impact" pitchFamily="34" charset="0"/>
            </a:endParaRPr>
          </a:p>
        </p:txBody>
      </p:sp>
      <p:sp>
        <p:nvSpPr>
          <p:cNvPr id="18" name="文本框 10"/>
          <p:cNvSpPr txBox="1">
            <a:spLocks noChangeArrowheads="1"/>
          </p:cNvSpPr>
          <p:nvPr/>
        </p:nvSpPr>
        <p:spPr bwMode="auto">
          <a:xfrm>
            <a:off x="452702" y="4098032"/>
            <a:ext cx="8245642" cy="408914"/>
          </a:xfrm>
          <a:prstGeom prst="rect">
            <a:avLst/>
          </a:prstGeom>
          <a:noFill/>
          <a:ln w="9525">
            <a:noFill/>
            <a:miter lim="800000"/>
            <a:headEnd/>
            <a:tailEnd/>
          </a:ln>
        </p:spPr>
        <p:txBody>
          <a:bodyPr lIns="67370" tIns="33685" rIns="67370" bIns="33685">
            <a:spAutoFit/>
          </a:bodyPr>
          <a:lstStyle/>
          <a:p>
            <a:pPr algn="ctr" defTabSz="801853"/>
            <a:r>
              <a:rPr lang="zh-CN" altLang="en-US" sz="1100" b="0">
                <a:solidFill>
                  <a:srgbClr val="808080"/>
                </a:solidFill>
                <a:latin typeface="微软雅黑" pitchFamily="34" charset="-122"/>
              </a:rPr>
              <a:t>点击输入内容点击输入内容点击输入内容点击输入内容点击输入内容点击输入内容点击输入内容点击输入内容点击输入内点击输入内容点击输入内容点击输入内容点击输入内容点击输入内容点击输入内容点击输入内容点击输入内容点击输入内</a:t>
            </a:r>
          </a:p>
        </p:txBody>
      </p:sp>
      <p:sp>
        <p:nvSpPr>
          <p:cNvPr id="19" name="TextBox 18"/>
          <p:cNvSpPr txBox="1">
            <a:spLocks noChangeArrowheads="1"/>
          </p:cNvSpPr>
          <p:nvPr/>
        </p:nvSpPr>
        <p:spPr bwMode="auto">
          <a:xfrm>
            <a:off x="1055277" y="2963147"/>
            <a:ext cx="905498" cy="298860"/>
          </a:xfrm>
          <a:prstGeom prst="rect">
            <a:avLst/>
          </a:prstGeom>
          <a:noFill/>
          <a:ln w="9525">
            <a:noFill/>
            <a:miter lim="800000"/>
            <a:headEnd/>
            <a:tailEnd/>
          </a:ln>
        </p:spPr>
        <p:txBody>
          <a:bodyPr wrap="none" lIns="67370" tIns="33685" rIns="67370" bIns="33685">
            <a:spAutoFit/>
          </a:bodyPr>
          <a:lstStyle/>
          <a:p>
            <a:pPr algn="ctr" defTabSz="801853"/>
            <a:r>
              <a:rPr lang="zh-CN" altLang="en-US" sz="1500" b="0">
                <a:solidFill>
                  <a:srgbClr val="808080"/>
                </a:solidFill>
                <a:latin typeface="微软雅黑" pitchFamily="34" charset="-122"/>
              </a:rPr>
              <a:t>标题内容</a:t>
            </a:r>
          </a:p>
        </p:txBody>
      </p:sp>
      <p:sp>
        <p:nvSpPr>
          <p:cNvPr id="20" name="TextBox 19"/>
          <p:cNvSpPr txBox="1">
            <a:spLocks noChangeArrowheads="1"/>
          </p:cNvSpPr>
          <p:nvPr/>
        </p:nvSpPr>
        <p:spPr bwMode="auto">
          <a:xfrm>
            <a:off x="2976321" y="2963147"/>
            <a:ext cx="905498" cy="298860"/>
          </a:xfrm>
          <a:prstGeom prst="rect">
            <a:avLst/>
          </a:prstGeom>
          <a:noFill/>
          <a:ln w="9525">
            <a:noFill/>
            <a:miter lim="800000"/>
            <a:headEnd/>
            <a:tailEnd/>
          </a:ln>
        </p:spPr>
        <p:txBody>
          <a:bodyPr wrap="none" lIns="67370" tIns="33685" rIns="67370" bIns="33685">
            <a:spAutoFit/>
          </a:bodyPr>
          <a:lstStyle/>
          <a:p>
            <a:pPr algn="ctr" defTabSz="801853"/>
            <a:r>
              <a:rPr lang="zh-CN" altLang="en-US" sz="1500" b="0">
                <a:solidFill>
                  <a:srgbClr val="808080"/>
                </a:solidFill>
              </a:rPr>
              <a:t>标题内容</a:t>
            </a:r>
          </a:p>
        </p:txBody>
      </p:sp>
      <p:sp>
        <p:nvSpPr>
          <p:cNvPr id="21" name="TextBox 20"/>
          <p:cNvSpPr txBox="1">
            <a:spLocks noChangeArrowheads="1"/>
          </p:cNvSpPr>
          <p:nvPr/>
        </p:nvSpPr>
        <p:spPr bwMode="auto">
          <a:xfrm>
            <a:off x="4828284" y="2963147"/>
            <a:ext cx="905498" cy="298860"/>
          </a:xfrm>
          <a:prstGeom prst="rect">
            <a:avLst/>
          </a:prstGeom>
          <a:noFill/>
          <a:ln w="9525">
            <a:noFill/>
            <a:miter lim="800000"/>
            <a:headEnd/>
            <a:tailEnd/>
          </a:ln>
        </p:spPr>
        <p:txBody>
          <a:bodyPr wrap="none" lIns="67370" tIns="33685" rIns="67370" bIns="33685">
            <a:spAutoFit/>
          </a:bodyPr>
          <a:lstStyle/>
          <a:p>
            <a:pPr algn="ctr" defTabSz="801853"/>
            <a:r>
              <a:rPr lang="zh-CN" altLang="en-US" sz="1500" b="0">
                <a:solidFill>
                  <a:srgbClr val="808080"/>
                </a:solidFill>
              </a:rPr>
              <a:t>标题内容</a:t>
            </a:r>
          </a:p>
        </p:txBody>
      </p:sp>
      <p:sp>
        <p:nvSpPr>
          <p:cNvPr id="22" name="TextBox 21"/>
          <p:cNvSpPr txBox="1">
            <a:spLocks noChangeArrowheads="1"/>
          </p:cNvSpPr>
          <p:nvPr/>
        </p:nvSpPr>
        <p:spPr bwMode="auto">
          <a:xfrm>
            <a:off x="6918356" y="2963147"/>
            <a:ext cx="905498" cy="298860"/>
          </a:xfrm>
          <a:prstGeom prst="rect">
            <a:avLst/>
          </a:prstGeom>
          <a:noFill/>
          <a:ln w="9525">
            <a:noFill/>
            <a:miter lim="800000"/>
            <a:headEnd/>
            <a:tailEnd/>
          </a:ln>
        </p:spPr>
        <p:txBody>
          <a:bodyPr wrap="none" lIns="67370" tIns="33685" rIns="67370" bIns="33685">
            <a:spAutoFit/>
          </a:bodyPr>
          <a:lstStyle/>
          <a:p>
            <a:pPr algn="ctr" defTabSz="801853"/>
            <a:r>
              <a:rPr lang="zh-CN" altLang="en-US" sz="1500" b="0">
                <a:solidFill>
                  <a:srgbClr val="808080"/>
                </a:solidFill>
              </a:rPr>
              <a:t>标题内容</a:t>
            </a:r>
          </a:p>
        </p:txBody>
      </p:sp>
      <p:grpSp>
        <p:nvGrpSpPr>
          <p:cNvPr id="23" name="组合 22"/>
          <p:cNvGrpSpPr>
            <a:grpSpLocks/>
          </p:cNvGrpSpPr>
          <p:nvPr/>
        </p:nvGrpSpPr>
        <p:grpSpPr bwMode="auto">
          <a:xfrm>
            <a:off x="515905" y="3609114"/>
            <a:ext cx="8022231" cy="364467"/>
            <a:chOff x="698575" y="4912345"/>
            <a:chExt cx="10873208" cy="494764"/>
          </a:xfrm>
          <a:solidFill>
            <a:srgbClr val="19B39B"/>
          </a:solidFill>
        </p:grpSpPr>
        <p:cxnSp>
          <p:nvCxnSpPr>
            <p:cNvPr id="24" name="直接连接符 39"/>
            <p:cNvCxnSpPr>
              <a:cxnSpLocks noChangeShapeType="1"/>
            </p:cNvCxnSpPr>
            <p:nvPr/>
          </p:nvCxnSpPr>
          <p:spPr bwMode="auto">
            <a:xfrm>
              <a:off x="698575" y="5302002"/>
              <a:ext cx="10873208" cy="0"/>
            </a:xfrm>
            <a:prstGeom prst="line">
              <a:avLst/>
            </a:prstGeom>
            <a:grpFill/>
            <a:ln w="38100" algn="ctr">
              <a:solidFill>
                <a:schemeClr val="bg2"/>
              </a:solidFill>
              <a:round/>
              <a:headEnd/>
              <a:tailEnd/>
            </a:ln>
          </p:spPr>
        </p:cxnSp>
        <p:sp>
          <p:nvSpPr>
            <p:cNvPr id="25" name="矩形 43"/>
            <p:cNvSpPr>
              <a:spLocks noChangeArrowheads="1"/>
            </p:cNvSpPr>
            <p:nvPr/>
          </p:nvSpPr>
          <p:spPr bwMode="auto">
            <a:xfrm>
              <a:off x="2906138" y="4912345"/>
              <a:ext cx="6222919" cy="494764"/>
            </a:xfrm>
            <a:prstGeom prst="rect">
              <a:avLst/>
            </a:prstGeom>
            <a:grpFill/>
            <a:ln w="25400" algn="ctr">
              <a:noFill/>
              <a:miter lim="800000"/>
              <a:headEnd/>
              <a:tailEnd/>
            </a:ln>
          </p:spPr>
          <p:txBody>
            <a:bodyPr lIns="72558" tIns="36279" rIns="72558" bIns="36279" anchor="ctr"/>
            <a:lstStyle/>
            <a:p>
              <a:pPr algn="ctr" defTabSz="801853"/>
              <a:endParaRPr lang="zh-CN" altLang="en-US" sz="1600" b="0">
                <a:solidFill>
                  <a:srgbClr val="FFFFFF"/>
                </a:solidFill>
                <a:latin typeface="Calibri" pitchFamily="34" charset="0"/>
                <a:ea typeface="宋体" charset="-122"/>
              </a:endParaRPr>
            </a:p>
          </p:txBody>
        </p:sp>
      </p:grpSp>
      <p:sp>
        <p:nvSpPr>
          <p:cNvPr id="26" name="TextBox 25"/>
          <p:cNvSpPr txBox="1">
            <a:spLocks noChangeArrowheads="1"/>
          </p:cNvSpPr>
          <p:nvPr/>
        </p:nvSpPr>
        <p:spPr bwMode="auto">
          <a:xfrm>
            <a:off x="3237988" y="3609113"/>
            <a:ext cx="2213549" cy="345027"/>
          </a:xfrm>
          <a:prstGeom prst="rect">
            <a:avLst/>
          </a:prstGeom>
          <a:noFill/>
          <a:ln w="9525">
            <a:noFill/>
            <a:miter lim="800000"/>
            <a:headEnd/>
            <a:tailEnd/>
          </a:ln>
        </p:spPr>
        <p:txBody>
          <a:bodyPr wrap="none" lIns="67370" tIns="33685" rIns="67370" bIns="33685">
            <a:spAutoFit/>
          </a:bodyPr>
          <a:lstStyle/>
          <a:p>
            <a:pPr algn="ctr" defTabSz="801853"/>
            <a:r>
              <a:rPr lang="zh-CN" altLang="en-US">
                <a:solidFill>
                  <a:schemeClr val="bg1"/>
                </a:solidFill>
                <a:latin typeface="微软雅黑" pitchFamily="34" charset="-122"/>
              </a:rPr>
              <a:t>输入标题内容和文字</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p:stCondLst>
                              <p:cond delay="2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3" dur="1000" fill="hold"/>
                                        <p:tgtEl>
                                          <p:spTgt spid="19"/>
                                        </p:tgtEl>
                                        <p:attrNameLst>
                                          <p:attrName>ppt_y</p:attrName>
                                        </p:attrNameLst>
                                      </p:cBhvr>
                                      <p:tavLst>
                                        <p:tav tm="0">
                                          <p:val>
                                            <p:strVal val="#ppt_y"/>
                                          </p:val>
                                        </p:tav>
                                        <p:tav tm="100000">
                                          <p:val>
                                            <p:strVal val="#ppt_y"/>
                                          </p:val>
                                        </p:tav>
                                      </p:tavLst>
                                    </p:anim>
                                    <p:anim calcmode="lin" valueType="num">
                                      <p:cBhvr>
                                        <p:cTn id="54"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5"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1000" tmFilter="0,0; .5, 1; 1, 1"/>
                                        <p:tgtEl>
                                          <p:spTgt spid="19"/>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20"/>
                                        </p:tgtEl>
                                        <p:attrNameLst>
                                          <p:attrName>style.visibility</p:attrName>
                                        </p:attrNameLst>
                                      </p:cBhvr>
                                      <p:to>
                                        <p:strVal val="visible"/>
                                      </p:to>
                                    </p:set>
                                    <p:anim calcmode="lin" valueType="num">
                                      <p:cBhvr>
                                        <p:cTn id="59" dur="10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0"/>
                                        </p:tgtEl>
                                        <p:attrNameLst>
                                          <p:attrName>ppt_y</p:attrName>
                                        </p:attrNameLst>
                                      </p:cBhvr>
                                      <p:tavLst>
                                        <p:tav tm="0">
                                          <p:val>
                                            <p:strVal val="#ppt_y"/>
                                          </p:val>
                                        </p:tav>
                                        <p:tav tm="100000">
                                          <p:val>
                                            <p:strVal val="#ppt_y"/>
                                          </p:val>
                                        </p:tav>
                                      </p:tavLst>
                                    </p:anim>
                                    <p:anim calcmode="lin" valueType="num">
                                      <p:cBhvr>
                                        <p:cTn id="61" dur="10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0"/>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21"/>
                                        </p:tgtEl>
                                        <p:attrNameLst>
                                          <p:attrName>style.visibility</p:attrName>
                                        </p:attrNameLst>
                                      </p:cBhvr>
                                      <p:to>
                                        <p:strVal val="visible"/>
                                      </p:to>
                                    </p:set>
                                    <p:anim calcmode="lin" valueType="num">
                                      <p:cBhvr>
                                        <p:cTn id="66" dur="10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7" dur="1000" fill="hold"/>
                                        <p:tgtEl>
                                          <p:spTgt spid="21"/>
                                        </p:tgtEl>
                                        <p:attrNameLst>
                                          <p:attrName>ppt_y</p:attrName>
                                        </p:attrNameLst>
                                      </p:cBhvr>
                                      <p:tavLst>
                                        <p:tav tm="0">
                                          <p:val>
                                            <p:strVal val="#ppt_y"/>
                                          </p:val>
                                        </p:tav>
                                        <p:tav tm="100000">
                                          <p:val>
                                            <p:strVal val="#ppt_y"/>
                                          </p:val>
                                        </p:tav>
                                      </p:tavLst>
                                    </p:anim>
                                    <p:anim calcmode="lin" valueType="num">
                                      <p:cBhvr>
                                        <p:cTn id="68" dur="10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69" dur="10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70" dur="1000" tmFilter="0,0; .5, 1; 1, 1"/>
                                        <p:tgtEl>
                                          <p:spTgt spid="21"/>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22"/>
                                        </p:tgtEl>
                                        <p:attrNameLst>
                                          <p:attrName>style.visibility</p:attrName>
                                        </p:attrNameLst>
                                      </p:cBhvr>
                                      <p:to>
                                        <p:strVal val="visible"/>
                                      </p:to>
                                    </p:set>
                                    <p:anim calcmode="lin" valueType="num">
                                      <p:cBhvr>
                                        <p:cTn id="73" dur="10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4" dur="1000" fill="hold"/>
                                        <p:tgtEl>
                                          <p:spTgt spid="22"/>
                                        </p:tgtEl>
                                        <p:attrNameLst>
                                          <p:attrName>ppt_y</p:attrName>
                                        </p:attrNameLst>
                                      </p:cBhvr>
                                      <p:tavLst>
                                        <p:tav tm="0">
                                          <p:val>
                                            <p:strVal val="#ppt_y"/>
                                          </p:val>
                                        </p:tav>
                                        <p:tav tm="100000">
                                          <p:val>
                                            <p:strVal val="#ppt_y"/>
                                          </p:val>
                                        </p:tav>
                                      </p:tavLst>
                                    </p:anim>
                                    <p:anim calcmode="lin" valueType="num">
                                      <p:cBhvr>
                                        <p:cTn id="75" dur="10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6" dur="10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7" dur="1000" tmFilter="0,0; .5, 1; 1, 1"/>
                                        <p:tgtEl>
                                          <p:spTgt spid="22"/>
                                        </p:tgtEl>
                                      </p:cBhvr>
                                    </p:animEffect>
                                  </p:childTnLst>
                                </p:cTn>
                              </p:par>
                            </p:childTnLst>
                          </p:cTn>
                        </p:par>
                        <p:par>
                          <p:cTn id="78" fill="hold">
                            <p:stCondLst>
                              <p:cond delay="3800"/>
                            </p:stCondLst>
                            <p:childTnLst>
                              <p:par>
                                <p:cTn id="79" presetID="16" presetClass="entr" presetSubtype="21"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barn(inVertical)">
                                      <p:cBhvr>
                                        <p:cTn id="81" dur="500"/>
                                        <p:tgtEl>
                                          <p:spTgt spid="23"/>
                                        </p:tgtEl>
                                      </p:cBhvr>
                                    </p:animEffect>
                                  </p:childTnLst>
                                </p:cTn>
                              </p:par>
                            </p:childTnLst>
                          </p:cTn>
                        </p:par>
                        <p:par>
                          <p:cTn id="82" fill="hold">
                            <p:stCondLst>
                              <p:cond delay="43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26"/>
                                        </p:tgtEl>
                                        <p:attrNameLst>
                                          <p:attrName>ppt_y</p:attrName>
                                        </p:attrNameLst>
                                      </p:cBhvr>
                                      <p:tavLst>
                                        <p:tav tm="0">
                                          <p:val>
                                            <p:strVal val="#ppt_y"/>
                                          </p:val>
                                        </p:tav>
                                        <p:tav tm="100000">
                                          <p:val>
                                            <p:strVal val="#ppt_y"/>
                                          </p:val>
                                        </p:tav>
                                      </p:tavLst>
                                    </p:anim>
                                    <p:anim calcmode="lin" valueType="num">
                                      <p:cBhvr>
                                        <p:cTn id="87"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26"/>
                                        </p:tgtEl>
                                      </p:cBhvr>
                                    </p:animEffect>
                                  </p:childTnLst>
                                </p:cTn>
                              </p:par>
                            </p:childTnLst>
                          </p:cTn>
                        </p:par>
                        <p:par>
                          <p:cTn id="90" fill="hold">
                            <p:stCondLst>
                              <p:cond delay="520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18"/>
                                        </p:tgtEl>
                                        <p:attrNameLst>
                                          <p:attrName>style.visibility</p:attrName>
                                        </p:attrNameLst>
                                      </p:cBhvr>
                                      <p:to>
                                        <p:strVal val="visible"/>
                                      </p:to>
                                    </p:set>
                                    <p:anim calcmode="lin" valueType="num">
                                      <p:cBhvr>
                                        <p:cTn id="93"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18"/>
                                        </p:tgtEl>
                                        <p:attrNameLst>
                                          <p:attrName>ppt_y</p:attrName>
                                        </p:attrNameLst>
                                      </p:cBhvr>
                                      <p:tavLst>
                                        <p:tav tm="0">
                                          <p:val>
                                            <p:strVal val="#ppt_y"/>
                                          </p:val>
                                        </p:tav>
                                        <p:tav tm="100000">
                                          <p:val>
                                            <p:strVal val="#ppt_y"/>
                                          </p:val>
                                        </p:tav>
                                      </p:tavLst>
                                    </p:anim>
                                    <p:anim calcmode="lin" valueType="num">
                                      <p:cBhvr>
                                        <p:cTn id="95"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7" grpId="0"/>
      <p:bldP spid="18" grpId="0"/>
      <p:bldP spid="19" grpId="0"/>
      <p:bldP spid="20" grpId="0"/>
      <p:bldP spid="21" grpId="0"/>
      <p:bldP spid="22"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3099833" y="1400087"/>
            <a:ext cx="3329122" cy="2914255"/>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lIns="84902" tIns="42451" rIns="84902" bIns="42451" anchor="ctr"/>
          <a:lstStyle/>
          <a:p>
            <a:pPr algn="ctr" defTabSz="849020" fontAlgn="auto">
              <a:spcBef>
                <a:spcPts val="0"/>
              </a:spcBef>
              <a:spcAft>
                <a:spcPts val="0"/>
              </a:spcAft>
              <a:defRPr/>
            </a:pPr>
            <a:endParaRPr lang="en-US" sz="1700" b="0" kern="0">
              <a:solidFill>
                <a:sysClr val="window" lastClr="FFFFFF"/>
              </a:solidFill>
              <a:latin typeface="Calibri"/>
              <a:ea typeface="+mn-ea"/>
            </a:endParaRPr>
          </a:p>
        </p:txBody>
      </p:sp>
      <p:sp>
        <p:nvSpPr>
          <p:cNvPr id="3" name="TextBox 2"/>
          <p:cNvSpPr txBox="1">
            <a:spLocks noChangeArrowheads="1"/>
          </p:cNvSpPr>
          <p:nvPr/>
        </p:nvSpPr>
        <p:spPr bwMode="auto">
          <a:xfrm>
            <a:off x="3764188" y="2677204"/>
            <a:ext cx="2073903" cy="328909"/>
          </a:xfrm>
          <a:prstGeom prst="rect">
            <a:avLst/>
          </a:prstGeom>
          <a:noFill/>
          <a:ln w="9525">
            <a:noFill/>
            <a:miter lim="800000"/>
            <a:headEnd/>
            <a:tailEnd/>
          </a:ln>
        </p:spPr>
        <p:txBody>
          <a:bodyPr lIns="89860" tIns="44930" rIns="89860" bIns="44930">
            <a:spAutoFit/>
          </a:bodyPr>
          <a:lstStyle/>
          <a:p>
            <a:pPr algn="ctr" defTabSz="899136">
              <a:lnSpc>
                <a:spcPct val="80000"/>
              </a:lnSpc>
            </a:pPr>
            <a:r>
              <a:rPr lang="zh-CN" altLang="en-US" sz="1900" b="0">
                <a:solidFill>
                  <a:srgbClr val="808080"/>
                </a:solidFill>
                <a:latin typeface="方正兰亭中粗黑_GBK"/>
                <a:ea typeface="方正兰亭中粗黑_GBK"/>
                <a:cs typeface="Times New Roman" pitchFamily="18" charset="0"/>
              </a:rPr>
              <a:t>单击添加标题</a:t>
            </a:r>
          </a:p>
        </p:txBody>
      </p:sp>
      <p:sp>
        <p:nvSpPr>
          <p:cNvPr id="4" name="TextBox 3"/>
          <p:cNvSpPr txBox="1">
            <a:spLocks noChangeArrowheads="1"/>
          </p:cNvSpPr>
          <p:nvPr/>
        </p:nvSpPr>
        <p:spPr bwMode="auto">
          <a:xfrm>
            <a:off x="612912" y="2622385"/>
            <a:ext cx="1378683"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a:t>
            </a:r>
            <a:endParaRPr lang="en-US" altLang="zh-CN" sz="900" b="0">
              <a:solidFill>
                <a:srgbClr val="808080"/>
              </a:solidFill>
            </a:endParaRPr>
          </a:p>
        </p:txBody>
      </p:sp>
      <p:grpSp>
        <p:nvGrpSpPr>
          <p:cNvPr id="5" name="组合 4"/>
          <p:cNvGrpSpPr>
            <a:grpSpLocks/>
          </p:cNvGrpSpPr>
          <p:nvPr/>
        </p:nvGrpSpPr>
        <p:grpSpPr bwMode="auto">
          <a:xfrm>
            <a:off x="2123878" y="2209027"/>
            <a:ext cx="1156741" cy="1158590"/>
            <a:chOff x="2156937" y="2254859"/>
            <a:chExt cx="1174912" cy="1181409"/>
          </a:xfrm>
        </p:grpSpPr>
        <p:sp>
          <p:nvSpPr>
            <p:cNvPr id="6" name="椭圆 9"/>
            <p:cNvSpPr>
              <a:spLocks noChangeArrowheads="1"/>
            </p:cNvSpPr>
            <p:nvPr/>
          </p:nvSpPr>
          <p:spPr bwMode="auto">
            <a:xfrm>
              <a:off x="2156937" y="2254859"/>
              <a:ext cx="1174912" cy="1181409"/>
            </a:xfrm>
            <a:prstGeom prst="ellipse">
              <a:avLst/>
            </a:prstGeom>
            <a:solidFill>
              <a:srgbClr val="FDC100"/>
            </a:solidFill>
            <a:ln w="25400" algn="ctr">
              <a:noFill/>
              <a:round/>
              <a:headEnd/>
              <a:tailEnd/>
            </a:ln>
          </p:spPr>
          <p:txBody>
            <a:bodyPr lIns="96780" tIns="48390" rIns="96780" bIns="48390" anchor="ctr"/>
            <a:lstStyle/>
            <a:p>
              <a:pPr algn="ctr" defTabSz="899136"/>
              <a:endParaRPr lang="en-US" altLang="zh-CN" b="0">
                <a:solidFill>
                  <a:srgbClr val="FFFFFF"/>
                </a:solidFill>
                <a:latin typeface="Calibri" pitchFamily="34" charset="0"/>
                <a:ea typeface="宋体" charset="-122"/>
              </a:endParaRPr>
            </a:p>
          </p:txBody>
        </p:sp>
        <p:sp>
          <p:nvSpPr>
            <p:cNvPr id="7" name="TextBox 19"/>
            <p:cNvSpPr txBox="1">
              <a:spLocks noChangeArrowheads="1"/>
            </p:cNvSpPr>
            <p:nvPr/>
          </p:nvSpPr>
          <p:spPr bwMode="auto">
            <a:xfrm flipH="1">
              <a:off x="2286720" y="2688548"/>
              <a:ext cx="810745" cy="501363"/>
            </a:xfrm>
            <a:prstGeom prst="rect">
              <a:avLst/>
            </a:prstGeom>
            <a:noFill/>
            <a:ln w="9525">
              <a:noFill/>
              <a:miter lim="800000"/>
              <a:headEnd/>
              <a:tailEnd/>
            </a:ln>
          </p:spPr>
          <p:txBody>
            <a:bodyPr wrap="square" lIns="96780" tIns="48390" rIns="96780" bIns="48390">
              <a:spAutoFit/>
            </a:bodyPr>
            <a:lstStyle/>
            <a:p>
              <a:pPr algn="ctr" defTabSz="899136">
                <a:lnSpc>
                  <a:spcPct val="80000"/>
                </a:lnSpc>
              </a:pPr>
              <a:r>
                <a:rPr lang="en-US" altLang="zh-CN" sz="3200" dirty="0">
                  <a:solidFill>
                    <a:srgbClr val="FFFFFF"/>
                  </a:solidFill>
                  <a:latin typeface="Arial Rounded MT Bold"/>
                  <a:cs typeface="Times New Roman" pitchFamily="18" charset="0"/>
                </a:rPr>
                <a:t>01</a:t>
              </a:r>
              <a:endParaRPr lang="zh-CN" altLang="en-US" sz="3200" dirty="0">
                <a:solidFill>
                  <a:srgbClr val="FFFFFF"/>
                </a:solidFill>
                <a:latin typeface="Arial Rounded MT Bold"/>
                <a:cs typeface="Times New Roman" pitchFamily="18" charset="0"/>
              </a:endParaRPr>
            </a:p>
          </p:txBody>
        </p:sp>
      </p:grpSp>
      <p:grpSp>
        <p:nvGrpSpPr>
          <p:cNvPr id="8" name="组合 7"/>
          <p:cNvGrpSpPr>
            <a:grpSpLocks/>
          </p:cNvGrpSpPr>
          <p:nvPr/>
        </p:nvGrpSpPr>
        <p:grpSpPr bwMode="auto">
          <a:xfrm>
            <a:off x="3049860" y="1090438"/>
            <a:ext cx="902464" cy="902279"/>
            <a:chOff x="3099327" y="1113459"/>
            <a:chExt cx="914917" cy="919977"/>
          </a:xfrm>
          <a:solidFill>
            <a:srgbClr val="19B39B"/>
          </a:solidFill>
        </p:grpSpPr>
        <p:sp>
          <p:nvSpPr>
            <p:cNvPr id="9" name="椭圆 8"/>
            <p:cNvSpPr>
              <a:spLocks noChangeArrowheads="1"/>
            </p:cNvSpPr>
            <p:nvPr/>
          </p:nvSpPr>
          <p:spPr bwMode="auto">
            <a:xfrm>
              <a:off x="3099327" y="1113459"/>
              <a:ext cx="914917" cy="919977"/>
            </a:xfrm>
            <a:prstGeom prst="ellipse">
              <a:avLst/>
            </a:prstGeom>
            <a:grpFill/>
            <a:ln w="25400" algn="ctr">
              <a:noFill/>
              <a:round/>
              <a:headEnd/>
              <a:tailEnd/>
            </a:ln>
          </p:spPr>
          <p:txBody>
            <a:bodyPr lIns="96780" tIns="48390" rIns="96780" bIns="48390" anchor="ctr"/>
            <a:lstStyle/>
            <a:p>
              <a:pPr algn="ctr" defTabSz="899136"/>
              <a:endParaRPr lang="en-US" altLang="zh-CN" b="0">
                <a:solidFill>
                  <a:srgbClr val="FFFFFF"/>
                </a:solidFill>
                <a:latin typeface="Calibri" pitchFamily="34" charset="0"/>
                <a:ea typeface="宋体" charset="-122"/>
              </a:endParaRPr>
            </a:p>
          </p:txBody>
        </p:sp>
        <p:sp>
          <p:nvSpPr>
            <p:cNvPr id="10" name="TextBox 20"/>
            <p:cNvSpPr txBox="1">
              <a:spLocks noChangeArrowheads="1"/>
            </p:cNvSpPr>
            <p:nvPr/>
          </p:nvSpPr>
          <p:spPr bwMode="auto">
            <a:xfrm flipH="1">
              <a:off x="3213617" y="1414033"/>
              <a:ext cx="686337" cy="451113"/>
            </a:xfrm>
            <a:prstGeom prst="rect">
              <a:avLst/>
            </a:prstGeom>
            <a:grpFill/>
            <a:ln w="9525">
              <a:noFill/>
              <a:miter lim="800000"/>
              <a:headEnd/>
              <a:tailEnd/>
            </a:ln>
          </p:spPr>
          <p:txBody>
            <a:bodyPr lIns="96780" tIns="48390" rIns="96780" bIns="48390">
              <a:spAutoFit/>
            </a:bodyPr>
            <a:lstStyle/>
            <a:p>
              <a:pPr algn="ctr" defTabSz="899136">
                <a:lnSpc>
                  <a:spcPct val="80000"/>
                </a:lnSpc>
              </a:pPr>
              <a:r>
                <a:rPr lang="en-US" altLang="zh-CN" sz="2800">
                  <a:solidFill>
                    <a:srgbClr val="FFFFFF"/>
                  </a:solidFill>
                  <a:latin typeface="Arial Rounded MT Bold"/>
                  <a:cs typeface="Times New Roman" pitchFamily="18" charset="0"/>
                </a:rPr>
                <a:t>02</a:t>
              </a:r>
              <a:endParaRPr lang="zh-CN" altLang="en-US" sz="2800">
                <a:solidFill>
                  <a:srgbClr val="FFFFFF"/>
                </a:solidFill>
                <a:latin typeface="Arial Rounded MT Bold"/>
                <a:cs typeface="Times New Roman" pitchFamily="18" charset="0"/>
              </a:endParaRPr>
            </a:p>
          </p:txBody>
        </p:sp>
      </p:grpSp>
      <p:grpSp>
        <p:nvGrpSpPr>
          <p:cNvPr id="11" name="组合 10"/>
          <p:cNvGrpSpPr>
            <a:grpSpLocks/>
          </p:cNvGrpSpPr>
          <p:nvPr/>
        </p:nvGrpSpPr>
        <p:grpSpPr bwMode="auto">
          <a:xfrm>
            <a:off x="4485597" y="872647"/>
            <a:ext cx="699630" cy="700785"/>
            <a:chOff x="4518253" y="871343"/>
            <a:chExt cx="710523" cy="714453"/>
          </a:xfrm>
        </p:grpSpPr>
        <p:sp>
          <p:nvSpPr>
            <p:cNvPr id="12" name="椭圆 7"/>
            <p:cNvSpPr>
              <a:spLocks noChangeArrowheads="1"/>
            </p:cNvSpPr>
            <p:nvPr/>
          </p:nvSpPr>
          <p:spPr bwMode="auto">
            <a:xfrm>
              <a:off x="4518253" y="871343"/>
              <a:ext cx="710523" cy="714453"/>
            </a:xfrm>
            <a:prstGeom prst="ellipse">
              <a:avLst/>
            </a:prstGeom>
            <a:solidFill>
              <a:srgbClr val="FDC100"/>
            </a:solidFill>
            <a:ln w="25400" algn="ctr">
              <a:noFill/>
              <a:round/>
              <a:headEnd/>
              <a:tailEnd/>
            </a:ln>
          </p:spPr>
          <p:txBody>
            <a:bodyPr lIns="96780" tIns="48390" rIns="96780" bIns="48390" anchor="ctr"/>
            <a:lstStyle/>
            <a:p>
              <a:pPr algn="ctr" defTabSz="899136"/>
              <a:endParaRPr lang="en-US" altLang="zh-CN" b="0">
                <a:solidFill>
                  <a:srgbClr val="FFFFFF"/>
                </a:solidFill>
                <a:latin typeface="Calibri" pitchFamily="34" charset="0"/>
                <a:ea typeface="宋体" charset="-122"/>
              </a:endParaRPr>
            </a:p>
          </p:txBody>
        </p:sp>
        <p:sp>
          <p:nvSpPr>
            <p:cNvPr id="13" name="TextBox 21"/>
            <p:cNvSpPr txBox="1">
              <a:spLocks noChangeArrowheads="1"/>
            </p:cNvSpPr>
            <p:nvPr/>
          </p:nvSpPr>
          <p:spPr bwMode="auto">
            <a:xfrm flipH="1">
              <a:off x="4530195" y="1093382"/>
              <a:ext cx="686639" cy="388309"/>
            </a:xfrm>
            <a:prstGeom prst="rect">
              <a:avLst/>
            </a:prstGeom>
            <a:noFill/>
            <a:ln w="9525">
              <a:noFill/>
              <a:miter lim="800000"/>
              <a:headEnd/>
              <a:tailEnd/>
            </a:ln>
          </p:spPr>
          <p:txBody>
            <a:bodyPr lIns="96780" tIns="48390" rIns="96780" bIns="48390">
              <a:spAutoFit/>
            </a:bodyPr>
            <a:lstStyle/>
            <a:p>
              <a:pPr algn="ctr" defTabSz="899136">
                <a:lnSpc>
                  <a:spcPct val="80000"/>
                </a:lnSpc>
              </a:pPr>
              <a:r>
                <a:rPr lang="en-US" altLang="zh-CN" sz="2300">
                  <a:solidFill>
                    <a:srgbClr val="FFFFFF"/>
                  </a:solidFill>
                  <a:latin typeface="Arial Rounded MT Bold"/>
                  <a:cs typeface="Times New Roman" pitchFamily="18" charset="0"/>
                </a:rPr>
                <a:t>03</a:t>
              </a:r>
              <a:endParaRPr lang="zh-CN" altLang="en-US" sz="2300">
                <a:solidFill>
                  <a:srgbClr val="FFFFFF"/>
                </a:solidFill>
                <a:latin typeface="Arial Rounded MT Bold"/>
                <a:cs typeface="Times New Roman" pitchFamily="18" charset="0"/>
              </a:endParaRPr>
            </a:p>
          </p:txBody>
        </p:sp>
      </p:grpSp>
      <p:grpSp>
        <p:nvGrpSpPr>
          <p:cNvPr id="14" name="组合 13"/>
          <p:cNvGrpSpPr>
            <a:grpSpLocks/>
          </p:cNvGrpSpPr>
          <p:nvPr/>
        </p:nvGrpSpPr>
        <p:grpSpPr bwMode="auto">
          <a:xfrm>
            <a:off x="5771950" y="1488982"/>
            <a:ext cx="676113" cy="502253"/>
            <a:chOff x="5864168" y="1519432"/>
            <a:chExt cx="686337" cy="512529"/>
          </a:xfrm>
        </p:grpSpPr>
        <p:sp>
          <p:nvSpPr>
            <p:cNvPr id="15" name="椭圆 6"/>
            <p:cNvSpPr>
              <a:spLocks noChangeArrowheads="1"/>
            </p:cNvSpPr>
            <p:nvPr/>
          </p:nvSpPr>
          <p:spPr bwMode="auto">
            <a:xfrm>
              <a:off x="5951799" y="1519432"/>
              <a:ext cx="512529" cy="512529"/>
            </a:xfrm>
            <a:prstGeom prst="ellipse">
              <a:avLst/>
            </a:prstGeom>
            <a:solidFill>
              <a:srgbClr val="19B39B"/>
            </a:solidFill>
            <a:ln w="25400" algn="ctr">
              <a:noFill/>
              <a:round/>
              <a:headEnd/>
              <a:tailEnd/>
            </a:ln>
          </p:spPr>
          <p:txBody>
            <a:bodyPr lIns="96780" tIns="48390" rIns="96780" bIns="48390" anchor="ctr"/>
            <a:lstStyle/>
            <a:p>
              <a:pPr algn="ctr" defTabSz="899136"/>
              <a:endParaRPr lang="en-US" altLang="zh-CN" b="0">
                <a:solidFill>
                  <a:srgbClr val="FFFFFF"/>
                </a:solidFill>
                <a:latin typeface="Calibri" pitchFamily="34" charset="0"/>
                <a:ea typeface="宋体" charset="-122"/>
              </a:endParaRPr>
            </a:p>
          </p:txBody>
        </p:sp>
        <p:sp>
          <p:nvSpPr>
            <p:cNvPr id="16" name="TextBox 22"/>
            <p:cNvSpPr txBox="1">
              <a:spLocks noChangeArrowheads="1"/>
            </p:cNvSpPr>
            <p:nvPr/>
          </p:nvSpPr>
          <p:spPr bwMode="auto">
            <a:xfrm flipH="1">
              <a:off x="5864168" y="1652478"/>
              <a:ext cx="686337" cy="335638"/>
            </a:xfrm>
            <a:prstGeom prst="rect">
              <a:avLst/>
            </a:prstGeom>
            <a:noFill/>
            <a:ln w="9525">
              <a:noFill/>
              <a:miter lim="800000"/>
              <a:headEnd/>
              <a:tailEnd/>
            </a:ln>
          </p:spPr>
          <p:txBody>
            <a:bodyPr lIns="96780" tIns="48390" rIns="96780" bIns="48390">
              <a:spAutoFit/>
            </a:bodyPr>
            <a:lstStyle/>
            <a:p>
              <a:pPr algn="ctr" defTabSz="899136">
                <a:lnSpc>
                  <a:spcPct val="80000"/>
                </a:lnSpc>
              </a:pPr>
              <a:r>
                <a:rPr lang="en-US" altLang="zh-CN" sz="1900" dirty="0">
                  <a:solidFill>
                    <a:srgbClr val="FFFFFF"/>
                  </a:solidFill>
                  <a:latin typeface="Arial Rounded MT Bold"/>
                  <a:cs typeface="Times New Roman" pitchFamily="18" charset="0"/>
                </a:rPr>
                <a:t>04</a:t>
              </a:r>
              <a:endParaRPr lang="zh-CN" altLang="en-US" sz="1900" dirty="0">
                <a:solidFill>
                  <a:srgbClr val="FFFFFF"/>
                </a:solidFill>
                <a:latin typeface="Arial Rounded MT Bold"/>
                <a:cs typeface="Times New Roman" pitchFamily="18" charset="0"/>
              </a:endParaRPr>
            </a:p>
          </p:txBody>
        </p:sp>
      </p:grpSp>
      <p:grpSp>
        <p:nvGrpSpPr>
          <p:cNvPr id="17" name="组合 16"/>
          <p:cNvGrpSpPr>
            <a:grpSpLocks/>
          </p:cNvGrpSpPr>
          <p:nvPr/>
        </p:nvGrpSpPr>
        <p:grpSpPr bwMode="auto">
          <a:xfrm>
            <a:off x="6245229" y="2702391"/>
            <a:ext cx="461521" cy="383728"/>
            <a:chOff x="6343372" y="2757801"/>
            <a:chExt cx="469916" cy="392414"/>
          </a:xfrm>
        </p:grpSpPr>
        <p:sp>
          <p:nvSpPr>
            <p:cNvPr id="18" name="椭圆 5"/>
            <p:cNvSpPr>
              <a:spLocks noChangeArrowheads="1"/>
            </p:cNvSpPr>
            <p:nvPr/>
          </p:nvSpPr>
          <p:spPr bwMode="auto">
            <a:xfrm>
              <a:off x="6372784" y="2757801"/>
              <a:ext cx="392414" cy="392414"/>
            </a:xfrm>
            <a:prstGeom prst="ellipse">
              <a:avLst/>
            </a:prstGeom>
            <a:solidFill>
              <a:srgbClr val="FDC100"/>
            </a:solidFill>
            <a:ln w="25400" algn="ctr">
              <a:noFill/>
              <a:round/>
              <a:headEnd/>
              <a:tailEnd/>
            </a:ln>
          </p:spPr>
          <p:txBody>
            <a:bodyPr lIns="96780" tIns="48390" rIns="96780" bIns="48390" anchor="ctr"/>
            <a:lstStyle/>
            <a:p>
              <a:pPr algn="ctr" defTabSz="899136"/>
              <a:endParaRPr lang="en-US" altLang="zh-CN" b="0">
                <a:solidFill>
                  <a:srgbClr val="FFFFFF"/>
                </a:solidFill>
                <a:latin typeface="Calibri" pitchFamily="34" charset="0"/>
                <a:ea typeface="宋体" charset="-122"/>
              </a:endParaRPr>
            </a:p>
          </p:txBody>
        </p:sp>
        <p:sp>
          <p:nvSpPr>
            <p:cNvPr id="19" name="TextBox 23"/>
            <p:cNvSpPr txBox="1">
              <a:spLocks noChangeArrowheads="1"/>
            </p:cNvSpPr>
            <p:nvPr/>
          </p:nvSpPr>
          <p:spPr bwMode="auto">
            <a:xfrm flipH="1">
              <a:off x="6343372" y="2837112"/>
              <a:ext cx="469916" cy="276193"/>
            </a:xfrm>
            <a:prstGeom prst="rect">
              <a:avLst/>
            </a:prstGeom>
            <a:noFill/>
            <a:ln w="9525">
              <a:noFill/>
              <a:miter lim="800000"/>
              <a:headEnd/>
              <a:tailEnd/>
            </a:ln>
          </p:spPr>
          <p:txBody>
            <a:bodyPr lIns="96780" tIns="48390" rIns="96780" bIns="48390">
              <a:spAutoFit/>
            </a:bodyPr>
            <a:lstStyle/>
            <a:p>
              <a:pPr algn="ctr" defTabSz="899136">
                <a:lnSpc>
                  <a:spcPct val="80000"/>
                </a:lnSpc>
              </a:pPr>
              <a:r>
                <a:rPr lang="en-US" altLang="zh-CN" sz="1400">
                  <a:solidFill>
                    <a:srgbClr val="FFFFFF"/>
                  </a:solidFill>
                  <a:latin typeface="Arial Rounded MT Bold"/>
                  <a:cs typeface="Times New Roman" pitchFamily="18" charset="0"/>
                </a:rPr>
                <a:t>05</a:t>
              </a:r>
              <a:endParaRPr lang="zh-CN" altLang="en-US" sz="1400">
                <a:solidFill>
                  <a:srgbClr val="FFFFFF"/>
                </a:solidFill>
                <a:latin typeface="Arial Rounded MT Bold"/>
                <a:cs typeface="Times New Roman" pitchFamily="18" charset="0"/>
              </a:endParaRPr>
            </a:p>
          </p:txBody>
        </p:sp>
      </p:grpSp>
      <p:grpSp>
        <p:nvGrpSpPr>
          <p:cNvPr id="20" name="组合 19"/>
          <p:cNvGrpSpPr>
            <a:grpSpLocks/>
          </p:cNvGrpSpPr>
          <p:nvPr/>
        </p:nvGrpSpPr>
        <p:grpSpPr bwMode="auto">
          <a:xfrm>
            <a:off x="5688170" y="3769122"/>
            <a:ext cx="410078" cy="328861"/>
            <a:chOff x="5778650" y="3846661"/>
            <a:chExt cx="415986" cy="335102"/>
          </a:xfrm>
        </p:grpSpPr>
        <p:sp>
          <p:nvSpPr>
            <p:cNvPr id="21" name="椭圆 4"/>
            <p:cNvSpPr>
              <a:spLocks noChangeArrowheads="1"/>
            </p:cNvSpPr>
            <p:nvPr/>
          </p:nvSpPr>
          <p:spPr bwMode="auto">
            <a:xfrm>
              <a:off x="5816232" y="3846661"/>
              <a:ext cx="316322" cy="316322"/>
            </a:xfrm>
            <a:prstGeom prst="ellipse">
              <a:avLst/>
            </a:prstGeom>
            <a:solidFill>
              <a:srgbClr val="19B39B"/>
            </a:solidFill>
            <a:ln w="25400" algn="ctr">
              <a:noFill/>
              <a:round/>
              <a:headEnd/>
              <a:tailEnd/>
            </a:ln>
          </p:spPr>
          <p:txBody>
            <a:bodyPr lIns="96780" tIns="48390" rIns="96780" bIns="48390" anchor="ctr"/>
            <a:lstStyle/>
            <a:p>
              <a:pPr algn="ctr" defTabSz="899136"/>
              <a:endParaRPr lang="en-US" altLang="zh-CN" b="0">
                <a:solidFill>
                  <a:srgbClr val="FFFFFF"/>
                </a:solidFill>
                <a:latin typeface="Calibri" pitchFamily="34" charset="0"/>
                <a:ea typeface="宋体" charset="-122"/>
              </a:endParaRPr>
            </a:p>
          </p:txBody>
        </p:sp>
        <p:sp>
          <p:nvSpPr>
            <p:cNvPr id="22" name="TextBox 24"/>
            <p:cNvSpPr txBox="1">
              <a:spLocks noChangeArrowheads="1"/>
            </p:cNvSpPr>
            <p:nvPr/>
          </p:nvSpPr>
          <p:spPr bwMode="auto">
            <a:xfrm flipH="1">
              <a:off x="5778650" y="3906558"/>
              <a:ext cx="415986" cy="275205"/>
            </a:xfrm>
            <a:prstGeom prst="rect">
              <a:avLst/>
            </a:prstGeom>
            <a:noFill/>
            <a:ln w="9525">
              <a:noFill/>
              <a:miter lim="800000"/>
              <a:headEnd/>
              <a:tailEnd/>
            </a:ln>
          </p:spPr>
          <p:txBody>
            <a:bodyPr lIns="96780" tIns="48390" rIns="96780" bIns="48390">
              <a:spAutoFit/>
            </a:bodyPr>
            <a:lstStyle/>
            <a:p>
              <a:pPr algn="ctr" defTabSz="899136">
                <a:lnSpc>
                  <a:spcPct val="80000"/>
                </a:lnSpc>
              </a:pPr>
              <a:r>
                <a:rPr lang="en-US" altLang="zh-CN" sz="1400" dirty="0">
                  <a:solidFill>
                    <a:srgbClr val="FFFFFF"/>
                  </a:solidFill>
                  <a:latin typeface="Arial Rounded MT Bold"/>
                  <a:cs typeface="Times New Roman" pitchFamily="18" charset="0"/>
                </a:rPr>
                <a:t>06</a:t>
              </a:r>
              <a:endParaRPr lang="zh-CN" altLang="en-US" sz="1400" dirty="0">
                <a:solidFill>
                  <a:srgbClr val="FFFFFF"/>
                </a:solidFill>
                <a:latin typeface="Arial Rounded MT Bold"/>
                <a:cs typeface="Times New Roman" pitchFamily="18" charset="0"/>
              </a:endParaRPr>
            </a:p>
          </p:txBody>
        </p:sp>
      </p:grpSp>
      <p:grpSp>
        <p:nvGrpSpPr>
          <p:cNvPr id="23" name="组合 22"/>
          <p:cNvGrpSpPr>
            <a:grpSpLocks/>
          </p:cNvGrpSpPr>
          <p:nvPr/>
        </p:nvGrpSpPr>
        <p:grpSpPr bwMode="auto">
          <a:xfrm>
            <a:off x="4501956" y="4145455"/>
            <a:ext cx="430654" cy="276344"/>
            <a:chOff x="4573762" y="4230767"/>
            <a:chExt cx="437416" cy="280991"/>
          </a:xfrm>
        </p:grpSpPr>
        <p:sp>
          <p:nvSpPr>
            <p:cNvPr id="24" name="椭圆 3"/>
            <p:cNvSpPr>
              <a:spLocks noChangeArrowheads="1"/>
            </p:cNvSpPr>
            <p:nvPr/>
          </p:nvSpPr>
          <p:spPr bwMode="auto">
            <a:xfrm>
              <a:off x="4665580" y="4230767"/>
              <a:ext cx="246873" cy="246873"/>
            </a:xfrm>
            <a:prstGeom prst="ellipse">
              <a:avLst/>
            </a:prstGeom>
            <a:solidFill>
              <a:srgbClr val="FDC100"/>
            </a:solidFill>
            <a:ln w="25400" algn="ctr">
              <a:noFill/>
              <a:round/>
              <a:headEnd/>
              <a:tailEnd/>
            </a:ln>
          </p:spPr>
          <p:txBody>
            <a:bodyPr lIns="96780" tIns="48390" rIns="96780" bIns="48390" anchor="ctr"/>
            <a:lstStyle/>
            <a:p>
              <a:pPr algn="ctr" defTabSz="899136"/>
              <a:endParaRPr lang="en-US" altLang="zh-CN" b="0">
                <a:solidFill>
                  <a:srgbClr val="FFFFFF"/>
                </a:solidFill>
                <a:latin typeface="Calibri" pitchFamily="34" charset="0"/>
                <a:ea typeface="宋体" charset="-122"/>
              </a:endParaRPr>
            </a:p>
          </p:txBody>
        </p:sp>
        <p:sp>
          <p:nvSpPr>
            <p:cNvPr id="25" name="TextBox 25"/>
            <p:cNvSpPr txBox="1">
              <a:spLocks noChangeArrowheads="1"/>
            </p:cNvSpPr>
            <p:nvPr/>
          </p:nvSpPr>
          <p:spPr bwMode="auto">
            <a:xfrm flipH="1">
              <a:off x="4573762" y="4262173"/>
              <a:ext cx="437416" cy="249585"/>
            </a:xfrm>
            <a:prstGeom prst="rect">
              <a:avLst/>
            </a:prstGeom>
            <a:noFill/>
            <a:ln w="9525">
              <a:noFill/>
              <a:miter lim="800000"/>
              <a:headEnd/>
              <a:tailEnd/>
            </a:ln>
          </p:spPr>
          <p:txBody>
            <a:bodyPr lIns="96780" tIns="48390" rIns="96780" bIns="48390">
              <a:spAutoFit/>
            </a:bodyPr>
            <a:lstStyle/>
            <a:p>
              <a:pPr algn="ctr" defTabSz="899136">
                <a:lnSpc>
                  <a:spcPct val="80000"/>
                </a:lnSpc>
              </a:pPr>
              <a:r>
                <a:rPr lang="en-US" altLang="zh-CN" sz="1200" dirty="0">
                  <a:solidFill>
                    <a:srgbClr val="FFFFFF"/>
                  </a:solidFill>
                  <a:latin typeface="Arial Rounded MT Bold"/>
                  <a:cs typeface="Times New Roman" pitchFamily="18" charset="0"/>
                </a:rPr>
                <a:t>07</a:t>
              </a:r>
              <a:endParaRPr lang="zh-CN" altLang="en-US" sz="1200" dirty="0">
                <a:solidFill>
                  <a:srgbClr val="FFFFFF"/>
                </a:solidFill>
                <a:latin typeface="Arial Rounded MT Bold"/>
                <a:cs typeface="Times New Roman" pitchFamily="18" charset="0"/>
              </a:endParaRPr>
            </a:p>
          </p:txBody>
        </p:sp>
      </p:grpSp>
      <p:grpSp>
        <p:nvGrpSpPr>
          <p:cNvPr id="26" name="组合 25"/>
          <p:cNvGrpSpPr>
            <a:grpSpLocks/>
          </p:cNvGrpSpPr>
          <p:nvPr/>
        </p:nvGrpSpPr>
        <p:grpSpPr bwMode="auto">
          <a:xfrm>
            <a:off x="3424662" y="3738012"/>
            <a:ext cx="339526" cy="213830"/>
            <a:chOff x="3480174" y="3814541"/>
            <a:chExt cx="343168" cy="219234"/>
          </a:xfrm>
        </p:grpSpPr>
        <p:sp>
          <p:nvSpPr>
            <p:cNvPr id="27" name="椭圆 2"/>
            <p:cNvSpPr>
              <a:spLocks noChangeArrowheads="1"/>
            </p:cNvSpPr>
            <p:nvPr/>
          </p:nvSpPr>
          <p:spPr bwMode="auto">
            <a:xfrm>
              <a:off x="3545356" y="3814541"/>
              <a:ext cx="206859" cy="206859"/>
            </a:xfrm>
            <a:prstGeom prst="ellipse">
              <a:avLst/>
            </a:prstGeom>
            <a:solidFill>
              <a:srgbClr val="19B39B"/>
            </a:solidFill>
            <a:ln w="25400" algn="ctr">
              <a:noFill/>
              <a:round/>
              <a:headEnd/>
              <a:tailEnd/>
            </a:ln>
          </p:spPr>
          <p:txBody>
            <a:bodyPr lIns="96780" tIns="48390" rIns="96780" bIns="48390" anchor="ctr"/>
            <a:lstStyle/>
            <a:p>
              <a:pPr algn="ctr" defTabSz="899136"/>
              <a:endParaRPr lang="en-US" altLang="zh-CN" b="0">
                <a:solidFill>
                  <a:srgbClr val="FFFFFF"/>
                </a:solidFill>
                <a:latin typeface="Calibri" pitchFamily="34" charset="0"/>
                <a:ea typeface="宋体" charset="-122"/>
              </a:endParaRPr>
            </a:p>
          </p:txBody>
        </p:sp>
        <p:sp>
          <p:nvSpPr>
            <p:cNvPr id="28" name="TextBox 26"/>
            <p:cNvSpPr txBox="1">
              <a:spLocks noChangeArrowheads="1"/>
            </p:cNvSpPr>
            <p:nvPr/>
          </p:nvSpPr>
          <p:spPr bwMode="auto">
            <a:xfrm flipH="1">
              <a:off x="3480174" y="3819980"/>
              <a:ext cx="343168" cy="213795"/>
            </a:xfrm>
            <a:prstGeom prst="rect">
              <a:avLst/>
            </a:prstGeom>
            <a:noFill/>
            <a:ln w="9525">
              <a:noFill/>
              <a:miter lim="800000"/>
              <a:headEnd/>
              <a:tailEnd/>
            </a:ln>
          </p:spPr>
          <p:txBody>
            <a:bodyPr lIns="96780" tIns="48390" rIns="96780" bIns="48390">
              <a:spAutoFit/>
            </a:bodyPr>
            <a:lstStyle/>
            <a:p>
              <a:pPr algn="ctr" defTabSz="899136">
                <a:lnSpc>
                  <a:spcPct val="80000"/>
                </a:lnSpc>
              </a:pPr>
              <a:r>
                <a:rPr lang="en-US" altLang="zh-CN" sz="900">
                  <a:solidFill>
                    <a:srgbClr val="FFFFFF"/>
                  </a:solidFill>
                  <a:latin typeface="Arial Rounded MT Bold"/>
                  <a:cs typeface="Times New Roman" pitchFamily="18" charset="0"/>
                </a:rPr>
                <a:t>08</a:t>
              </a:r>
              <a:endParaRPr lang="zh-CN" altLang="en-US" sz="900">
                <a:solidFill>
                  <a:srgbClr val="FFFFFF"/>
                </a:solidFill>
                <a:latin typeface="Arial Rounded MT Bold"/>
                <a:cs typeface="Times New Roman" pitchFamily="18" charset="0"/>
              </a:endParaRPr>
            </a:p>
          </p:txBody>
        </p:sp>
      </p:grpSp>
      <p:sp>
        <p:nvSpPr>
          <p:cNvPr id="29" name="TextBox 28"/>
          <p:cNvSpPr txBox="1">
            <a:spLocks noChangeArrowheads="1"/>
          </p:cNvSpPr>
          <p:nvPr/>
        </p:nvSpPr>
        <p:spPr bwMode="auto">
          <a:xfrm>
            <a:off x="1593275" y="1263782"/>
            <a:ext cx="1377214"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a:t>
            </a:r>
            <a:endParaRPr lang="en-US" altLang="zh-CN" sz="900" b="0">
              <a:solidFill>
                <a:srgbClr val="808080"/>
              </a:solidFill>
              <a:latin typeface="方正兰亭黑_GBK"/>
              <a:ea typeface="方正兰亭黑_GBK"/>
              <a:cs typeface="方正兰亭黑_GBK"/>
            </a:endParaRPr>
          </a:p>
        </p:txBody>
      </p:sp>
      <p:sp>
        <p:nvSpPr>
          <p:cNvPr id="30" name="TextBox 29"/>
          <p:cNvSpPr txBox="1">
            <a:spLocks noChangeArrowheads="1"/>
          </p:cNvSpPr>
          <p:nvPr/>
        </p:nvSpPr>
        <p:spPr bwMode="auto">
          <a:xfrm>
            <a:off x="5203133" y="872647"/>
            <a:ext cx="1378683" cy="657819"/>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a:t>
            </a:r>
            <a:endParaRPr lang="en-US" altLang="zh-CN" sz="900" b="0">
              <a:solidFill>
                <a:srgbClr val="808080"/>
              </a:solidFill>
            </a:endParaRPr>
          </a:p>
          <a:p>
            <a:pPr algn="just" defTabSz="899136"/>
            <a:endParaRPr lang="en-US" altLang="zh-CN" sz="900" b="0">
              <a:solidFill>
                <a:srgbClr val="808080"/>
              </a:solidFill>
              <a:latin typeface="方正兰亭黑_GBK"/>
              <a:ea typeface="方正兰亭黑_GBK"/>
              <a:cs typeface="方正兰亭黑_GBK"/>
            </a:endParaRPr>
          </a:p>
        </p:txBody>
      </p:sp>
      <p:sp>
        <p:nvSpPr>
          <p:cNvPr id="31" name="TextBox 30"/>
          <p:cNvSpPr txBox="1">
            <a:spLocks noChangeArrowheads="1"/>
          </p:cNvSpPr>
          <p:nvPr/>
        </p:nvSpPr>
        <p:spPr bwMode="auto">
          <a:xfrm>
            <a:off x="6451003" y="1456387"/>
            <a:ext cx="1377213"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a:t>
            </a:r>
            <a:endParaRPr lang="en-US" altLang="zh-CN" sz="900" b="0">
              <a:solidFill>
                <a:srgbClr val="808080"/>
              </a:solidFill>
            </a:endParaRPr>
          </a:p>
        </p:txBody>
      </p:sp>
      <p:sp>
        <p:nvSpPr>
          <p:cNvPr id="32" name="TextBox 31"/>
          <p:cNvSpPr txBox="1">
            <a:spLocks noChangeArrowheads="1"/>
          </p:cNvSpPr>
          <p:nvPr/>
        </p:nvSpPr>
        <p:spPr bwMode="auto">
          <a:xfrm>
            <a:off x="6768482" y="2625348"/>
            <a:ext cx="1377213"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a:t>
            </a:r>
            <a:endParaRPr lang="en-US" altLang="zh-CN" sz="900" b="0">
              <a:solidFill>
                <a:srgbClr val="808080"/>
              </a:solidFill>
            </a:endParaRPr>
          </a:p>
        </p:txBody>
      </p:sp>
      <p:sp>
        <p:nvSpPr>
          <p:cNvPr id="33" name="TextBox 32"/>
          <p:cNvSpPr txBox="1">
            <a:spLocks noChangeArrowheads="1"/>
          </p:cNvSpPr>
          <p:nvPr/>
        </p:nvSpPr>
        <p:spPr bwMode="auto">
          <a:xfrm>
            <a:off x="6098248" y="3638744"/>
            <a:ext cx="1375743"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a:t>
            </a:r>
            <a:endParaRPr lang="en-US" altLang="zh-CN" sz="900" b="0">
              <a:solidFill>
                <a:srgbClr val="808080"/>
              </a:solidFill>
            </a:endParaRPr>
          </a:p>
        </p:txBody>
      </p:sp>
      <p:sp>
        <p:nvSpPr>
          <p:cNvPr id="34" name="TextBox 33"/>
          <p:cNvSpPr txBox="1">
            <a:spLocks noChangeArrowheads="1"/>
          </p:cNvSpPr>
          <p:nvPr/>
        </p:nvSpPr>
        <p:spPr bwMode="auto">
          <a:xfrm>
            <a:off x="3988223" y="4419922"/>
            <a:ext cx="1637370" cy="657819"/>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a:t>
            </a:r>
            <a:endParaRPr lang="en-US" altLang="zh-CN" sz="900" b="0">
              <a:solidFill>
                <a:srgbClr val="808080"/>
              </a:solidFill>
            </a:endParaRPr>
          </a:p>
          <a:p>
            <a:pPr algn="just" defTabSz="899136"/>
            <a:endParaRPr lang="en-US" altLang="zh-CN" sz="900" b="0">
              <a:solidFill>
                <a:srgbClr val="808080"/>
              </a:solidFill>
              <a:latin typeface="方正兰亭黑_GBK"/>
              <a:ea typeface="方正兰亭黑_GBK"/>
              <a:cs typeface="方正兰亭黑_GBK"/>
            </a:endParaRPr>
          </a:p>
        </p:txBody>
      </p:sp>
      <p:sp>
        <p:nvSpPr>
          <p:cNvPr id="35" name="TextBox 34"/>
          <p:cNvSpPr txBox="1">
            <a:spLocks noChangeArrowheads="1"/>
          </p:cNvSpPr>
          <p:nvPr/>
        </p:nvSpPr>
        <p:spPr bwMode="auto">
          <a:xfrm>
            <a:off x="1994535" y="3758752"/>
            <a:ext cx="1375743" cy="515588"/>
          </a:xfrm>
          <a:prstGeom prst="rect">
            <a:avLst/>
          </a:prstGeom>
          <a:noFill/>
          <a:ln w="9525">
            <a:noFill/>
            <a:miter lim="800000"/>
            <a:headEnd/>
            <a:tailEnd/>
          </a:ln>
        </p:spPr>
        <p:txBody>
          <a:bodyPr lIns="89860" tIns="44930" rIns="89860" bIns="44930">
            <a:spAutoFit/>
          </a:bodyPr>
          <a:lstStyle/>
          <a:p>
            <a:pPr algn="just" defTabSz="899136"/>
            <a:r>
              <a:rPr lang="zh-CN" altLang="en-US" sz="900" b="0">
                <a:solidFill>
                  <a:srgbClr val="808080"/>
                </a:solidFill>
              </a:rPr>
              <a:t>请在此处添加您需要的文字内容请在此处添加您需要的文字内容</a:t>
            </a:r>
            <a:endParaRPr lang="en-US" altLang="zh-CN" sz="900" b="0">
              <a:solidFill>
                <a:srgbClr val="808080"/>
              </a:solidFill>
            </a:endParaRP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
                                        <p:tgtEl>
                                          <p:spTgt spid="4"/>
                                        </p:tgtEl>
                                      </p:cBhvr>
                                    </p:animEffect>
                                    <p:anim calcmode="lin" valueType="num">
                                      <p:cBhvr>
                                        <p:cTn id="20" dur="300" fill="hold"/>
                                        <p:tgtEl>
                                          <p:spTgt spid="4"/>
                                        </p:tgtEl>
                                        <p:attrNameLst>
                                          <p:attrName>ppt_x</p:attrName>
                                        </p:attrNameLst>
                                      </p:cBhvr>
                                      <p:tavLst>
                                        <p:tav tm="0">
                                          <p:val>
                                            <p:strVal val="#ppt_x"/>
                                          </p:val>
                                        </p:tav>
                                        <p:tav tm="100000">
                                          <p:val>
                                            <p:strVal val="#ppt_x"/>
                                          </p:val>
                                        </p:tav>
                                      </p:tavLst>
                                    </p:anim>
                                    <p:anim calcmode="lin" valueType="num">
                                      <p:cBhvr>
                                        <p:cTn id="21" dur="3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800"/>
                            </p:stCondLst>
                            <p:childTnLst>
                              <p:par>
                                <p:cTn id="23" presetID="2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childTnLst>
                                </p:cTn>
                              </p:par>
                            </p:childTnLst>
                          </p:cTn>
                        </p:par>
                        <p:par>
                          <p:cTn id="27" fill="hold">
                            <p:stCondLst>
                              <p:cond delay="3300"/>
                            </p:stCondLst>
                            <p:childTnLst>
                              <p:par>
                                <p:cTn id="28" presetID="42"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300"/>
                                        <p:tgtEl>
                                          <p:spTgt spid="29"/>
                                        </p:tgtEl>
                                      </p:cBhvr>
                                    </p:animEffect>
                                    <p:anim calcmode="lin" valueType="num">
                                      <p:cBhvr>
                                        <p:cTn id="31" dur="300" fill="hold"/>
                                        <p:tgtEl>
                                          <p:spTgt spid="29"/>
                                        </p:tgtEl>
                                        <p:attrNameLst>
                                          <p:attrName>ppt_x</p:attrName>
                                        </p:attrNameLst>
                                      </p:cBhvr>
                                      <p:tavLst>
                                        <p:tav tm="0">
                                          <p:val>
                                            <p:strVal val="#ppt_x"/>
                                          </p:val>
                                        </p:tav>
                                        <p:tav tm="100000">
                                          <p:val>
                                            <p:strVal val="#ppt_x"/>
                                          </p:val>
                                        </p:tav>
                                      </p:tavLst>
                                    </p:anim>
                                    <p:anim calcmode="lin" valueType="num">
                                      <p:cBhvr>
                                        <p:cTn id="32" dur="300" fill="hold"/>
                                        <p:tgtEl>
                                          <p:spTgt spid="29"/>
                                        </p:tgtEl>
                                        <p:attrNameLst>
                                          <p:attrName>ppt_y</p:attrName>
                                        </p:attrNameLst>
                                      </p:cBhvr>
                                      <p:tavLst>
                                        <p:tav tm="0">
                                          <p:val>
                                            <p:strVal val="#ppt_y+.1"/>
                                          </p:val>
                                        </p:tav>
                                        <p:tav tm="100000">
                                          <p:val>
                                            <p:strVal val="#ppt_y"/>
                                          </p:val>
                                        </p:tav>
                                      </p:tavLst>
                                    </p:anim>
                                  </p:childTnLst>
                                </p:cTn>
                              </p:par>
                            </p:childTnLst>
                          </p:cTn>
                        </p:par>
                        <p:par>
                          <p:cTn id="33" fill="hold">
                            <p:stCondLst>
                              <p:cond delay="3600"/>
                            </p:stCondLst>
                            <p:childTnLst>
                              <p:par>
                                <p:cTn id="34" presetID="23" presetClass="entr" presetSubtype="16"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childTnLst>
                                </p:cTn>
                              </p:par>
                            </p:childTnLst>
                          </p:cTn>
                        </p:par>
                        <p:par>
                          <p:cTn id="38" fill="hold">
                            <p:stCondLst>
                              <p:cond delay="4100"/>
                            </p:stCondLst>
                            <p:childTnLst>
                              <p:par>
                                <p:cTn id="39" presetID="42"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300"/>
                                        <p:tgtEl>
                                          <p:spTgt spid="30"/>
                                        </p:tgtEl>
                                      </p:cBhvr>
                                    </p:animEffect>
                                    <p:anim calcmode="lin" valueType="num">
                                      <p:cBhvr>
                                        <p:cTn id="42" dur="300" fill="hold"/>
                                        <p:tgtEl>
                                          <p:spTgt spid="30"/>
                                        </p:tgtEl>
                                        <p:attrNameLst>
                                          <p:attrName>ppt_x</p:attrName>
                                        </p:attrNameLst>
                                      </p:cBhvr>
                                      <p:tavLst>
                                        <p:tav tm="0">
                                          <p:val>
                                            <p:strVal val="#ppt_x"/>
                                          </p:val>
                                        </p:tav>
                                        <p:tav tm="100000">
                                          <p:val>
                                            <p:strVal val="#ppt_x"/>
                                          </p:val>
                                        </p:tav>
                                      </p:tavLst>
                                    </p:anim>
                                    <p:anim calcmode="lin" valueType="num">
                                      <p:cBhvr>
                                        <p:cTn id="43" dur="3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23" presetClass="entr" presetSubtype="16"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childTnLst>
                                </p:cTn>
                              </p:par>
                            </p:childTnLst>
                          </p:cTn>
                        </p:par>
                        <p:par>
                          <p:cTn id="49" fill="hold">
                            <p:stCondLst>
                              <p:cond delay="4900"/>
                            </p:stCondLst>
                            <p:childTnLst>
                              <p:par>
                                <p:cTn id="50" presetID="42"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300"/>
                                        <p:tgtEl>
                                          <p:spTgt spid="31"/>
                                        </p:tgtEl>
                                      </p:cBhvr>
                                    </p:animEffect>
                                    <p:anim calcmode="lin" valueType="num">
                                      <p:cBhvr>
                                        <p:cTn id="53" dur="300" fill="hold"/>
                                        <p:tgtEl>
                                          <p:spTgt spid="31"/>
                                        </p:tgtEl>
                                        <p:attrNameLst>
                                          <p:attrName>ppt_x</p:attrName>
                                        </p:attrNameLst>
                                      </p:cBhvr>
                                      <p:tavLst>
                                        <p:tav tm="0">
                                          <p:val>
                                            <p:strVal val="#ppt_x"/>
                                          </p:val>
                                        </p:tav>
                                        <p:tav tm="100000">
                                          <p:val>
                                            <p:strVal val="#ppt_x"/>
                                          </p:val>
                                        </p:tav>
                                      </p:tavLst>
                                    </p:anim>
                                    <p:anim calcmode="lin" valueType="num">
                                      <p:cBhvr>
                                        <p:cTn id="54" dur="300" fill="hold"/>
                                        <p:tgtEl>
                                          <p:spTgt spid="31"/>
                                        </p:tgtEl>
                                        <p:attrNameLst>
                                          <p:attrName>ppt_y</p:attrName>
                                        </p:attrNameLst>
                                      </p:cBhvr>
                                      <p:tavLst>
                                        <p:tav tm="0">
                                          <p:val>
                                            <p:strVal val="#ppt_y+.1"/>
                                          </p:val>
                                        </p:tav>
                                        <p:tav tm="100000">
                                          <p:val>
                                            <p:strVal val="#ppt_y"/>
                                          </p:val>
                                        </p:tav>
                                      </p:tavLst>
                                    </p:anim>
                                  </p:childTnLst>
                                </p:cTn>
                              </p:par>
                            </p:childTnLst>
                          </p:cTn>
                        </p:par>
                        <p:par>
                          <p:cTn id="55" fill="hold">
                            <p:stCondLst>
                              <p:cond delay="5200"/>
                            </p:stCondLst>
                            <p:childTnLst>
                              <p:par>
                                <p:cTn id="56" presetID="23" presetClass="entr" presetSubtype="16"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childTnLst>
                                </p:cTn>
                              </p:par>
                            </p:childTnLst>
                          </p:cTn>
                        </p:par>
                        <p:par>
                          <p:cTn id="60" fill="hold">
                            <p:stCondLst>
                              <p:cond delay="5700"/>
                            </p:stCondLst>
                            <p:childTnLst>
                              <p:par>
                                <p:cTn id="61" presetID="42"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300"/>
                                        <p:tgtEl>
                                          <p:spTgt spid="32"/>
                                        </p:tgtEl>
                                      </p:cBhvr>
                                    </p:animEffect>
                                    <p:anim calcmode="lin" valueType="num">
                                      <p:cBhvr>
                                        <p:cTn id="64" dur="300" fill="hold"/>
                                        <p:tgtEl>
                                          <p:spTgt spid="32"/>
                                        </p:tgtEl>
                                        <p:attrNameLst>
                                          <p:attrName>ppt_x</p:attrName>
                                        </p:attrNameLst>
                                      </p:cBhvr>
                                      <p:tavLst>
                                        <p:tav tm="0">
                                          <p:val>
                                            <p:strVal val="#ppt_x"/>
                                          </p:val>
                                        </p:tav>
                                        <p:tav tm="100000">
                                          <p:val>
                                            <p:strVal val="#ppt_x"/>
                                          </p:val>
                                        </p:tav>
                                      </p:tavLst>
                                    </p:anim>
                                    <p:anim calcmode="lin" valueType="num">
                                      <p:cBhvr>
                                        <p:cTn id="65" dur="300" fill="hold"/>
                                        <p:tgtEl>
                                          <p:spTgt spid="32"/>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300"/>
                                        <p:tgtEl>
                                          <p:spTgt spid="33"/>
                                        </p:tgtEl>
                                      </p:cBhvr>
                                    </p:animEffect>
                                    <p:anim calcmode="lin" valueType="num">
                                      <p:cBhvr>
                                        <p:cTn id="75" dur="300" fill="hold"/>
                                        <p:tgtEl>
                                          <p:spTgt spid="33"/>
                                        </p:tgtEl>
                                        <p:attrNameLst>
                                          <p:attrName>ppt_x</p:attrName>
                                        </p:attrNameLst>
                                      </p:cBhvr>
                                      <p:tavLst>
                                        <p:tav tm="0">
                                          <p:val>
                                            <p:strVal val="#ppt_x"/>
                                          </p:val>
                                        </p:tav>
                                        <p:tav tm="100000">
                                          <p:val>
                                            <p:strVal val="#ppt_x"/>
                                          </p:val>
                                        </p:tav>
                                      </p:tavLst>
                                    </p:anim>
                                    <p:anim calcmode="lin" valueType="num">
                                      <p:cBhvr>
                                        <p:cTn id="76" dur="300" fill="hold"/>
                                        <p:tgtEl>
                                          <p:spTgt spid="33"/>
                                        </p:tgtEl>
                                        <p:attrNameLst>
                                          <p:attrName>ppt_y</p:attrName>
                                        </p:attrNameLst>
                                      </p:cBhvr>
                                      <p:tavLst>
                                        <p:tav tm="0">
                                          <p:val>
                                            <p:strVal val="#ppt_y+.1"/>
                                          </p:val>
                                        </p:tav>
                                        <p:tav tm="100000">
                                          <p:val>
                                            <p:strVal val="#ppt_y"/>
                                          </p:val>
                                        </p:tav>
                                      </p:tavLst>
                                    </p:anim>
                                  </p:childTnLst>
                                </p:cTn>
                              </p:par>
                            </p:childTnLst>
                          </p:cTn>
                        </p:par>
                        <p:par>
                          <p:cTn id="77" fill="hold">
                            <p:stCondLst>
                              <p:cond delay="6800"/>
                            </p:stCondLst>
                            <p:childTnLst>
                              <p:par>
                                <p:cTn id="78" presetID="23" presetClass="entr" presetSubtype="16" fill="hold"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childTnLst>
                                </p:cTn>
                              </p:par>
                            </p:childTnLst>
                          </p:cTn>
                        </p:par>
                        <p:par>
                          <p:cTn id="82" fill="hold">
                            <p:stCondLst>
                              <p:cond delay="7300"/>
                            </p:stCondLst>
                            <p:childTnLst>
                              <p:par>
                                <p:cTn id="83" presetID="42" presetClass="entr" presetSubtype="0"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300"/>
                                        <p:tgtEl>
                                          <p:spTgt spid="34"/>
                                        </p:tgtEl>
                                      </p:cBhvr>
                                    </p:animEffect>
                                    <p:anim calcmode="lin" valueType="num">
                                      <p:cBhvr>
                                        <p:cTn id="86" dur="300" fill="hold"/>
                                        <p:tgtEl>
                                          <p:spTgt spid="34"/>
                                        </p:tgtEl>
                                        <p:attrNameLst>
                                          <p:attrName>ppt_x</p:attrName>
                                        </p:attrNameLst>
                                      </p:cBhvr>
                                      <p:tavLst>
                                        <p:tav tm="0">
                                          <p:val>
                                            <p:strVal val="#ppt_x"/>
                                          </p:val>
                                        </p:tav>
                                        <p:tav tm="100000">
                                          <p:val>
                                            <p:strVal val="#ppt_x"/>
                                          </p:val>
                                        </p:tav>
                                      </p:tavLst>
                                    </p:anim>
                                    <p:anim calcmode="lin" valueType="num">
                                      <p:cBhvr>
                                        <p:cTn id="87" dur="3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7600"/>
                            </p:stCondLst>
                            <p:childTnLst>
                              <p:par>
                                <p:cTn id="89" presetID="2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childTnLst>
                                </p:cTn>
                              </p:par>
                            </p:childTnLst>
                          </p:cTn>
                        </p:par>
                        <p:par>
                          <p:cTn id="93" fill="hold">
                            <p:stCondLst>
                              <p:cond delay="8100"/>
                            </p:stCondLst>
                            <p:childTnLst>
                              <p:par>
                                <p:cTn id="94" presetID="42" presetClass="entr" presetSubtype="0"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300"/>
                                        <p:tgtEl>
                                          <p:spTgt spid="35"/>
                                        </p:tgtEl>
                                      </p:cBhvr>
                                    </p:animEffect>
                                    <p:anim calcmode="lin" valueType="num">
                                      <p:cBhvr>
                                        <p:cTn id="97" dur="300" fill="hold"/>
                                        <p:tgtEl>
                                          <p:spTgt spid="35"/>
                                        </p:tgtEl>
                                        <p:attrNameLst>
                                          <p:attrName>ppt_x</p:attrName>
                                        </p:attrNameLst>
                                      </p:cBhvr>
                                      <p:tavLst>
                                        <p:tav tm="0">
                                          <p:val>
                                            <p:strVal val="#ppt_x"/>
                                          </p:val>
                                        </p:tav>
                                        <p:tav tm="100000">
                                          <p:val>
                                            <p:strVal val="#ppt_x"/>
                                          </p:val>
                                        </p:tav>
                                      </p:tavLst>
                                    </p:anim>
                                    <p:anim calcmode="lin" valueType="num">
                                      <p:cBhvr>
                                        <p:cTn id="98"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9" grpId="0"/>
      <p:bldP spid="30" grpId="0"/>
      <p:bldP spid="31" grpId="0"/>
      <p:bldP spid="32" grpId="0"/>
      <p:bldP spid="33" grpId="0"/>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1" y="0"/>
            <a:ext cx="8965263" cy="5040313"/>
          </a:xfrm>
          <a:prstGeom prst="rect">
            <a:avLst/>
          </a:prstGeom>
        </p:spPr>
      </p:pic>
      <p:sp>
        <p:nvSpPr>
          <p:cNvPr id="5" name="文本框 81"/>
          <p:cNvSpPr txBox="1">
            <a:spLocks noChangeArrowheads="1"/>
          </p:cNvSpPr>
          <p:nvPr/>
        </p:nvSpPr>
        <p:spPr bwMode="auto">
          <a:xfrm>
            <a:off x="828154" y="1872084"/>
            <a:ext cx="5328592"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90"/>
              </a:spcAft>
            </a:pPr>
            <a:r>
              <a:rPr lang="en-US" altLang="zh-CN" sz="8000" dirty="0">
                <a:solidFill>
                  <a:srgbClr val="19B39B"/>
                </a:solidFill>
                <a:latin typeface="微软雅黑" pitchFamily="34" charset="-122"/>
                <a:ea typeface="微软雅黑" pitchFamily="34" charset="-122"/>
              </a:rPr>
              <a:t>04.</a:t>
            </a:r>
          </a:p>
          <a:p>
            <a:pPr>
              <a:spcAft>
                <a:spcPts val="590"/>
              </a:spcAft>
            </a:pPr>
            <a:r>
              <a:rPr lang="zh-CN" altLang="en-US" sz="2800" dirty="0">
                <a:solidFill>
                  <a:schemeClr val="bg1">
                    <a:lumMod val="50000"/>
                  </a:schemeClr>
                </a:solidFill>
                <a:latin typeface="微软雅黑" pitchFamily="34" charset="-122"/>
                <a:ea typeface="微软雅黑" pitchFamily="34" charset="-122"/>
              </a:rPr>
              <a:t>请输入你的标题</a:t>
            </a:r>
          </a:p>
        </p:txBody>
      </p:sp>
    </p:spTree>
    <p:extLst>
      <p:ext uri="{BB962C8B-B14F-4D97-AF65-F5344CB8AC3E}">
        <p14:creationId xmlns:p14="http://schemas.microsoft.com/office/powerpoint/2010/main" val="1533028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956848" y="1632694"/>
            <a:ext cx="2025400" cy="616335"/>
          </a:xfrm>
          <a:prstGeom prst="rect">
            <a:avLst/>
          </a:prstGeom>
          <a:noFill/>
          <a:ln w="9525">
            <a:noFill/>
            <a:miter lim="800000"/>
            <a:headEnd/>
            <a:tailEnd/>
          </a:ln>
        </p:spPr>
        <p:txBody>
          <a:bodyPr lIns="0" tIns="0" rIns="0" bIns="0">
            <a:spAutoFit/>
          </a:bodyPr>
          <a:lstStyle/>
          <a:p>
            <a:pPr algn="just">
              <a:lnSpc>
                <a:spcPts val="1207"/>
              </a:lnSpc>
            </a:pPr>
            <a:r>
              <a:rPr lang="zh-CN" altLang="en-US" sz="900" b="0" dirty="0">
                <a:solidFill>
                  <a:schemeClr val="bg1">
                    <a:lumMod val="50000"/>
                  </a:schemeClr>
                </a:solidFill>
                <a:latin typeface="微软雅黑" pitchFamily="34" charset="-122"/>
              </a:rPr>
              <a:t>点击输入本栏文字内容，文字内容需概括精炼，无需多余的文字修饰，在不改动排版的情况下，尽量控制在四点内说明，标题将每个具体意义概括提出观点</a:t>
            </a:r>
            <a:endParaRPr lang="en-US" altLang="zh-CN" sz="900" b="0" dirty="0">
              <a:solidFill>
                <a:schemeClr val="bg1">
                  <a:lumMod val="50000"/>
                </a:schemeClr>
              </a:solidFill>
              <a:latin typeface="微软雅黑" pitchFamily="34" charset="-122"/>
            </a:endParaRPr>
          </a:p>
        </p:txBody>
      </p:sp>
      <p:sp>
        <p:nvSpPr>
          <p:cNvPr id="3" name="TextBox 2"/>
          <p:cNvSpPr txBox="1">
            <a:spLocks noChangeArrowheads="1"/>
          </p:cNvSpPr>
          <p:nvPr/>
        </p:nvSpPr>
        <p:spPr bwMode="auto">
          <a:xfrm>
            <a:off x="5989482" y="1632694"/>
            <a:ext cx="2025400" cy="616335"/>
          </a:xfrm>
          <a:prstGeom prst="rect">
            <a:avLst/>
          </a:prstGeom>
          <a:noFill/>
          <a:ln w="9525">
            <a:noFill/>
            <a:miter lim="800000"/>
            <a:headEnd/>
            <a:tailEnd/>
          </a:ln>
        </p:spPr>
        <p:txBody>
          <a:bodyPr lIns="0" tIns="0" rIns="0" bIns="0">
            <a:spAutoFit/>
          </a:bodyPr>
          <a:lstStyle/>
          <a:p>
            <a:pPr algn="just">
              <a:lnSpc>
                <a:spcPts val="1207"/>
              </a:lnSpc>
            </a:pPr>
            <a:r>
              <a:rPr lang="zh-CN" altLang="en-US" sz="900" b="0">
                <a:solidFill>
                  <a:schemeClr val="bg1">
                    <a:lumMod val="50000"/>
                  </a:schemeClr>
                </a:solidFill>
                <a:latin typeface="微软雅黑" pitchFamily="34" charset="-122"/>
              </a:rPr>
              <a:t>点击输入本栏文字内容，文字内容需概括精炼，无需多余的文字修饰，在不改动排版的情况下，尽量控制在四点内说明，标题将每个具体意义概括提出观点</a:t>
            </a:r>
            <a:endParaRPr lang="en-US" altLang="zh-CN" sz="900" b="0">
              <a:solidFill>
                <a:schemeClr val="bg1">
                  <a:lumMod val="50000"/>
                </a:schemeClr>
              </a:solidFill>
              <a:latin typeface="微软雅黑" pitchFamily="34" charset="-122"/>
            </a:endParaRPr>
          </a:p>
        </p:txBody>
      </p:sp>
      <p:sp>
        <p:nvSpPr>
          <p:cNvPr id="4" name="TextBox 3"/>
          <p:cNvSpPr txBox="1">
            <a:spLocks noChangeArrowheads="1"/>
          </p:cNvSpPr>
          <p:nvPr/>
        </p:nvSpPr>
        <p:spPr bwMode="auto">
          <a:xfrm>
            <a:off x="956848" y="3343912"/>
            <a:ext cx="2025400" cy="616335"/>
          </a:xfrm>
          <a:prstGeom prst="rect">
            <a:avLst/>
          </a:prstGeom>
          <a:noFill/>
          <a:ln w="9525">
            <a:noFill/>
            <a:miter lim="800000"/>
            <a:headEnd/>
            <a:tailEnd/>
          </a:ln>
        </p:spPr>
        <p:txBody>
          <a:bodyPr lIns="0" tIns="0" rIns="0" bIns="0">
            <a:spAutoFit/>
          </a:bodyPr>
          <a:lstStyle/>
          <a:p>
            <a:pPr algn="just">
              <a:lnSpc>
                <a:spcPts val="1207"/>
              </a:lnSpc>
            </a:pPr>
            <a:r>
              <a:rPr lang="zh-CN" altLang="en-US" sz="900" b="0">
                <a:solidFill>
                  <a:schemeClr val="bg1">
                    <a:lumMod val="50000"/>
                  </a:schemeClr>
                </a:solidFill>
                <a:latin typeface="微软雅黑" pitchFamily="34" charset="-122"/>
              </a:rPr>
              <a:t>点击输入本栏文字内容，文字内容需概括精炼，无需多余的文字修饰，在不改动排版的情况下，尽量控制在四点内说明，标题将每个具体意义概括提出观点</a:t>
            </a:r>
            <a:endParaRPr lang="en-US" altLang="zh-CN" sz="900" b="0">
              <a:solidFill>
                <a:schemeClr val="bg1">
                  <a:lumMod val="50000"/>
                </a:schemeClr>
              </a:solidFill>
              <a:latin typeface="微软雅黑" pitchFamily="34" charset="-122"/>
            </a:endParaRPr>
          </a:p>
        </p:txBody>
      </p:sp>
      <p:sp>
        <p:nvSpPr>
          <p:cNvPr id="5" name="TextBox 4"/>
          <p:cNvSpPr txBox="1">
            <a:spLocks noChangeArrowheads="1"/>
          </p:cNvSpPr>
          <p:nvPr/>
        </p:nvSpPr>
        <p:spPr bwMode="auto">
          <a:xfrm>
            <a:off x="5989482" y="3343912"/>
            <a:ext cx="2025400" cy="616335"/>
          </a:xfrm>
          <a:prstGeom prst="rect">
            <a:avLst/>
          </a:prstGeom>
          <a:noFill/>
          <a:ln w="9525">
            <a:noFill/>
            <a:miter lim="800000"/>
            <a:headEnd/>
            <a:tailEnd/>
          </a:ln>
        </p:spPr>
        <p:txBody>
          <a:bodyPr lIns="0" tIns="0" rIns="0" bIns="0">
            <a:spAutoFit/>
          </a:bodyPr>
          <a:lstStyle/>
          <a:p>
            <a:pPr algn="just">
              <a:lnSpc>
                <a:spcPts val="1207"/>
              </a:lnSpc>
            </a:pPr>
            <a:r>
              <a:rPr lang="zh-CN" altLang="en-US" sz="900" b="0">
                <a:solidFill>
                  <a:schemeClr val="bg1">
                    <a:lumMod val="50000"/>
                  </a:schemeClr>
                </a:solidFill>
                <a:latin typeface="微软雅黑" pitchFamily="34" charset="-122"/>
              </a:rPr>
              <a:t>点击输入本栏文字内容，文字内容需概括精炼，无需多余的文字修饰，在不改动排版的情况下，尽量控制在四点内说明，标题将每个具体意义概括提出观点</a:t>
            </a:r>
            <a:endParaRPr lang="en-US" altLang="zh-CN" sz="900" b="0">
              <a:solidFill>
                <a:schemeClr val="bg1">
                  <a:lumMod val="50000"/>
                </a:schemeClr>
              </a:solidFill>
              <a:latin typeface="微软雅黑" pitchFamily="34" charset="-122"/>
            </a:endParaRPr>
          </a:p>
        </p:txBody>
      </p:sp>
      <p:sp>
        <p:nvSpPr>
          <p:cNvPr id="6" name="TextBox 5"/>
          <p:cNvSpPr txBox="1">
            <a:spLocks noChangeArrowheads="1"/>
          </p:cNvSpPr>
          <p:nvPr/>
        </p:nvSpPr>
        <p:spPr bwMode="auto">
          <a:xfrm>
            <a:off x="956848" y="1376382"/>
            <a:ext cx="1366925" cy="201494"/>
          </a:xfrm>
          <a:prstGeom prst="rect">
            <a:avLst/>
          </a:prstGeom>
          <a:noFill/>
          <a:ln w="9525">
            <a:noFill/>
            <a:miter lim="800000"/>
            <a:headEnd/>
            <a:tailEnd/>
          </a:ln>
        </p:spPr>
        <p:txBody>
          <a:bodyPr lIns="0" tIns="0" rIns="0" bIns="0">
            <a:spAutoFit/>
          </a:bodyPr>
          <a:lstStyle/>
          <a:p>
            <a:r>
              <a:rPr lang="zh-CN" altLang="en-US" sz="1300">
                <a:solidFill>
                  <a:schemeClr val="bg1">
                    <a:lumMod val="50000"/>
                  </a:schemeClr>
                </a:solidFill>
                <a:latin typeface="微软雅黑" pitchFamily="34" charset="-122"/>
              </a:rPr>
              <a:t>标题关键字</a:t>
            </a:r>
          </a:p>
        </p:txBody>
      </p:sp>
      <p:sp>
        <p:nvSpPr>
          <p:cNvPr id="7" name="TextBox 6"/>
          <p:cNvSpPr txBox="1">
            <a:spLocks noChangeArrowheads="1"/>
          </p:cNvSpPr>
          <p:nvPr/>
        </p:nvSpPr>
        <p:spPr bwMode="auto">
          <a:xfrm>
            <a:off x="956848" y="3099452"/>
            <a:ext cx="1366925" cy="201494"/>
          </a:xfrm>
          <a:prstGeom prst="rect">
            <a:avLst/>
          </a:prstGeom>
          <a:noFill/>
          <a:ln w="9525">
            <a:noFill/>
            <a:miter lim="800000"/>
            <a:headEnd/>
            <a:tailEnd/>
          </a:ln>
        </p:spPr>
        <p:txBody>
          <a:bodyPr lIns="0" tIns="0" rIns="0" bIns="0">
            <a:spAutoFit/>
          </a:bodyPr>
          <a:lstStyle/>
          <a:p>
            <a:r>
              <a:rPr lang="zh-CN" altLang="en-US" sz="1300">
                <a:solidFill>
                  <a:schemeClr val="bg1">
                    <a:lumMod val="50000"/>
                  </a:schemeClr>
                </a:solidFill>
                <a:latin typeface="微软雅黑" pitchFamily="34" charset="-122"/>
              </a:rPr>
              <a:t>标题关键字</a:t>
            </a:r>
          </a:p>
        </p:txBody>
      </p:sp>
      <p:sp>
        <p:nvSpPr>
          <p:cNvPr id="8" name="TextBox 7"/>
          <p:cNvSpPr txBox="1">
            <a:spLocks noChangeArrowheads="1"/>
          </p:cNvSpPr>
          <p:nvPr/>
        </p:nvSpPr>
        <p:spPr bwMode="auto">
          <a:xfrm>
            <a:off x="5989482" y="1376382"/>
            <a:ext cx="1366925" cy="201494"/>
          </a:xfrm>
          <a:prstGeom prst="rect">
            <a:avLst/>
          </a:prstGeom>
          <a:noFill/>
          <a:ln w="9525">
            <a:noFill/>
            <a:miter lim="800000"/>
            <a:headEnd/>
            <a:tailEnd/>
          </a:ln>
        </p:spPr>
        <p:txBody>
          <a:bodyPr lIns="0" tIns="0" rIns="0" bIns="0">
            <a:spAutoFit/>
          </a:bodyPr>
          <a:lstStyle/>
          <a:p>
            <a:r>
              <a:rPr lang="zh-CN" altLang="en-US" sz="1300">
                <a:solidFill>
                  <a:schemeClr val="bg1">
                    <a:lumMod val="50000"/>
                  </a:schemeClr>
                </a:solidFill>
                <a:latin typeface="微软雅黑" pitchFamily="34" charset="-122"/>
              </a:rPr>
              <a:t>标题关键字</a:t>
            </a:r>
          </a:p>
        </p:txBody>
      </p:sp>
      <p:sp>
        <p:nvSpPr>
          <p:cNvPr id="9" name="TextBox 8"/>
          <p:cNvSpPr txBox="1">
            <a:spLocks noChangeArrowheads="1"/>
          </p:cNvSpPr>
          <p:nvPr/>
        </p:nvSpPr>
        <p:spPr bwMode="auto">
          <a:xfrm>
            <a:off x="5989482" y="3099452"/>
            <a:ext cx="1366925" cy="201494"/>
          </a:xfrm>
          <a:prstGeom prst="rect">
            <a:avLst/>
          </a:prstGeom>
          <a:noFill/>
          <a:ln w="9525">
            <a:noFill/>
            <a:miter lim="800000"/>
            <a:headEnd/>
            <a:tailEnd/>
          </a:ln>
        </p:spPr>
        <p:txBody>
          <a:bodyPr lIns="0" tIns="0" rIns="0" bIns="0">
            <a:spAutoFit/>
          </a:bodyPr>
          <a:lstStyle/>
          <a:p>
            <a:r>
              <a:rPr lang="zh-CN" altLang="en-US" sz="1300">
                <a:solidFill>
                  <a:schemeClr val="bg1">
                    <a:lumMod val="50000"/>
                  </a:schemeClr>
                </a:solidFill>
                <a:latin typeface="微软雅黑" pitchFamily="34" charset="-122"/>
              </a:rPr>
              <a:t>标题关键字</a:t>
            </a:r>
          </a:p>
        </p:txBody>
      </p:sp>
      <p:grpSp>
        <p:nvGrpSpPr>
          <p:cNvPr id="10" name="Group 46"/>
          <p:cNvGrpSpPr>
            <a:grpSpLocks/>
          </p:cNvGrpSpPr>
          <p:nvPr/>
        </p:nvGrpSpPr>
        <p:grpSpPr bwMode="auto">
          <a:xfrm>
            <a:off x="3167444" y="1377864"/>
            <a:ext cx="2666238" cy="2687574"/>
            <a:chOff x="2155" y="930"/>
            <a:chExt cx="1814" cy="1814"/>
          </a:xfrm>
        </p:grpSpPr>
        <p:sp>
          <p:nvSpPr>
            <p:cNvPr id="11" name="椭圆 168"/>
            <p:cNvSpPr>
              <a:spLocks noChangeArrowheads="1"/>
            </p:cNvSpPr>
            <p:nvPr/>
          </p:nvSpPr>
          <p:spPr bwMode="auto">
            <a:xfrm rot="2700000">
              <a:off x="2769" y="930"/>
              <a:ext cx="1200"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w 2207694"/>
                <a:gd name="T33" fmla="*/ 0 h 2207694"/>
                <a:gd name="T34" fmla="*/ 0 w 2207694"/>
                <a:gd name="T35" fmla="*/ 0 h 2207694"/>
                <a:gd name="T36" fmla="*/ 0 w 2207694"/>
                <a:gd name="T37" fmla="*/ 0 h 22076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4"/>
                <a:gd name="T58" fmla="*/ 0 h 2207694"/>
                <a:gd name="T59" fmla="*/ 2207694 w 2207694"/>
                <a:gd name="T60" fmla="*/ 2207694 h 22076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4" h="2207694">
                  <a:moveTo>
                    <a:pt x="1240201" y="2198410"/>
                  </a:moveTo>
                  <a:cubicBezTo>
                    <a:pt x="1195601" y="2204855"/>
                    <a:pt x="1150057" y="2207694"/>
                    <a:pt x="1103851" y="2207694"/>
                  </a:cubicBezTo>
                  <a:lnTo>
                    <a:pt x="1240201" y="2198410"/>
                  </a:lnTo>
                  <a:close/>
                  <a:moveTo>
                    <a:pt x="1396176" y="2167304"/>
                  </a:moveTo>
                  <a:cubicBezTo>
                    <a:pt x="1355911" y="2179613"/>
                    <a:pt x="1314389" y="2188486"/>
                    <a:pt x="1271865" y="2193577"/>
                  </a:cubicBezTo>
                  <a:lnTo>
                    <a:pt x="1396176" y="2167304"/>
                  </a:ln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rgbClr val="19B39B"/>
            </a:solidFill>
            <a:ln w="9525">
              <a:noFill/>
              <a:round/>
              <a:headEnd/>
              <a:tailEnd/>
            </a:ln>
          </p:spPr>
          <p:txBody>
            <a:bodyPr anchor="ctr"/>
            <a:lstStyle/>
            <a:p>
              <a:endParaRPr lang="zh-CN" altLang="en-US"/>
            </a:p>
          </p:txBody>
        </p:sp>
        <p:sp>
          <p:nvSpPr>
            <p:cNvPr id="12" name="椭圆 161"/>
            <p:cNvSpPr>
              <a:spLocks noChangeArrowheads="1"/>
            </p:cNvSpPr>
            <p:nvPr/>
          </p:nvSpPr>
          <p:spPr bwMode="auto">
            <a:xfrm rot="2700000">
              <a:off x="2163" y="938"/>
              <a:ext cx="1200" cy="1200"/>
            </a:xfrm>
            <a:custGeom>
              <a:avLst/>
              <a:gdLst>
                <a:gd name="T0" fmla="*/ 0 w 2207690"/>
                <a:gd name="T1" fmla="*/ 0 h 2207691"/>
                <a:gd name="T2" fmla="*/ 0 w 2207690"/>
                <a:gd name="T3" fmla="*/ 0 h 2207691"/>
                <a:gd name="T4" fmla="*/ 0 w 2207690"/>
                <a:gd name="T5" fmla="*/ 0 h 2207691"/>
                <a:gd name="T6" fmla="*/ 0 w 2207690"/>
                <a:gd name="T7" fmla="*/ 0 h 2207691"/>
                <a:gd name="T8" fmla="*/ 0 w 2207690"/>
                <a:gd name="T9" fmla="*/ 0 h 2207691"/>
                <a:gd name="T10" fmla="*/ 0 w 2207690"/>
                <a:gd name="T11" fmla="*/ 0 h 2207691"/>
                <a:gd name="T12" fmla="*/ 0 w 2207690"/>
                <a:gd name="T13" fmla="*/ 0 h 2207691"/>
                <a:gd name="T14" fmla="*/ 0 w 2207690"/>
                <a:gd name="T15" fmla="*/ 0 h 2207691"/>
                <a:gd name="T16" fmla="*/ 0 w 2207690"/>
                <a:gd name="T17" fmla="*/ 0 h 2207691"/>
                <a:gd name="T18" fmla="*/ 0 w 2207690"/>
                <a:gd name="T19" fmla="*/ 0 h 2207691"/>
                <a:gd name="T20" fmla="*/ 0 w 2207690"/>
                <a:gd name="T21" fmla="*/ 0 h 2207691"/>
                <a:gd name="T22" fmla="*/ 0 w 2207690"/>
                <a:gd name="T23" fmla="*/ 0 h 2207691"/>
                <a:gd name="T24" fmla="*/ 0 w 2207690"/>
                <a:gd name="T25" fmla="*/ 0 h 2207691"/>
                <a:gd name="T26" fmla="*/ 0 w 2207690"/>
                <a:gd name="T27" fmla="*/ 0 h 2207691"/>
                <a:gd name="T28" fmla="*/ 0 w 2207690"/>
                <a:gd name="T29" fmla="*/ 0 h 2207691"/>
                <a:gd name="T30" fmla="*/ 0 w 2207690"/>
                <a:gd name="T31" fmla="*/ 0 h 2207691"/>
                <a:gd name="T32" fmla="*/ 0 w 2207690"/>
                <a:gd name="T33" fmla="*/ 0 h 2207691"/>
                <a:gd name="T34" fmla="*/ 0 w 2207690"/>
                <a:gd name="T35" fmla="*/ 0 h 2207691"/>
                <a:gd name="T36" fmla="*/ 0 w 2207690"/>
                <a:gd name="T37" fmla="*/ 0 h 22076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1"/>
                <a:gd name="T59" fmla="*/ 2207690 w 2207690"/>
                <a:gd name="T60" fmla="*/ 2207691 h 22076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lnTo>
                    <a:pt x="2199826" y="976772"/>
                  </a:lnTo>
                  <a:close/>
                  <a:moveTo>
                    <a:pt x="2174170" y="838223"/>
                  </a:moveTo>
                  <a:cubicBezTo>
                    <a:pt x="2184491" y="874470"/>
                    <a:pt x="2191713" y="911752"/>
                    <a:pt x="2195714" y="949832"/>
                  </a:cubicBezTo>
                  <a:lnTo>
                    <a:pt x="2174170" y="838223"/>
                  </a:ln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rgbClr val="19B39B"/>
            </a:solidFill>
            <a:ln w="9525">
              <a:noFill/>
              <a:round/>
              <a:headEnd/>
              <a:tailEnd/>
            </a:ln>
          </p:spPr>
          <p:txBody>
            <a:bodyPr anchor="ctr"/>
            <a:lstStyle/>
            <a:p>
              <a:endParaRPr lang="zh-CN" altLang="en-US"/>
            </a:p>
          </p:txBody>
        </p:sp>
        <p:sp>
          <p:nvSpPr>
            <p:cNvPr id="13" name="椭圆 162"/>
            <p:cNvSpPr>
              <a:spLocks noChangeArrowheads="1"/>
            </p:cNvSpPr>
            <p:nvPr/>
          </p:nvSpPr>
          <p:spPr bwMode="auto">
            <a:xfrm rot="2700000">
              <a:off x="2761" y="1538"/>
              <a:ext cx="1201"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07694"/>
                <a:gd name="T49" fmla="*/ 0 h 2207694"/>
                <a:gd name="T50" fmla="*/ 2207694 w 2207694"/>
                <a:gd name="T51" fmla="*/ 2207694 h 22076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rgbClr val="19B39B"/>
            </a:solidFill>
            <a:ln w="9525">
              <a:noFill/>
              <a:round/>
              <a:headEnd/>
              <a:tailEnd/>
            </a:ln>
          </p:spPr>
          <p:txBody>
            <a:bodyPr anchor="ctr"/>
            <a:lstStyle/>
            <a:p>
              <a:endParaRPr lang="zh-CN" altLang="en-US"/>
            </a:p>
          </p:txBody>
        </p:sp>
        <p:sp>
          <p:nvSpPr>
            <p:cNvPr id="14" name="椭圆 163"/>
            <p:cNvSpPr>
              <a:spLocks noChangeArrowheads="1"/>
            </p:cNvSpPr>
            <p:nvPr/>
          </p:nvSpPr>
          <p:spPr bwMode="auto">
            <a:xfrm rot="2700000">
              <a:off x="2155" y="1544"/>
              <a:ext cx="1200" cy="1200"/>
            </a:xfrm>
            <a:custGeom>
              <a:avLst/>
              <a:gdLst>
                <a:gd name="T0" fmla="*/ 0 w 2207690"/>
                <a:gd name="T1" fmla="*/ 0 h 2207692"/>
                <a:gd name="T2" fmla="*/ 0 w 2207690"/>
                <a:gd name="T3" fmla="*/ 0 h 2207692"/>
                <a:gd name="T4" fmla="*/ 0 w 2207690"/>
                <a:gd name="T5" fmla="*/ 0 h 2207692"/>
                <a:gd name="T6" fmla="*/ 0 w 2207690"/>
                <a:gd name="T7" fmla="*/ 0 h 2207692"/>
                <a:gd name="T8" fmla="*/ 0 w 2207690"/>
                <a:gd name="T9" fmla="*/ 0 h 2207692"/>
                <a:gd name="T10" fmla="*/ 0 w 2207690"/>
                <a:gd name="T11" fmla="*/ 0 h 2207692"/>
                <a:gd name="T12" fmla="*/ 0 w 2207690"/>
                <a:gd name="T13" fmla="*/ 0 h 2207692"/>
                <a:gd name="T14" fmla="*/ 0 w 2207690"/>
                <a:gd name="T15" fmla="*/ 0 h 2207692"/>
                <a:gd name="T16" fmla="*/ 0 w 2207690"/>
                <a:gd name="T17" fmla="*/ 0 h 2207692"/>
                <a:gd name="T18" fmla="*/ 0 w 2207690"/>
                <a:gd name="T19" fmla="*/ 0 h 2207692"/>
                <a:gd name="T20" fmla="*/ 0 w 2207690"/>
                <a:gd name="T21" fmla="*/ 0 h 2207692"/>
                <a:gd name="T22" fmla="*/ 0 w 2207690"/>
                <a:gd name="T23" fmla="*/ 0 h 2207692"/>
                <a:gd name="T24" fmla="*/ 0 w 2207690"/>
                <a:gd name="T25" fmla="*/ 0 h 2207692"/>
                <a:gd name="T26" fmla="*/ 0 w 2207690"/>
                <a:gd name="T27" fmla="*/ 0 h 2207692"/>
                <a:gd name="T28" fmla="*/ 0 w 2207690"/>
                <a:gd name="T29" fmla="*/ 0 h 2207692"/>
                <a:gd name="T30" fmla="*/ 0 w 2207690"/>
                <a:gd name="T31" fmla="*/ 0 h 2207692"/>
                <a:gd name="T32" fmla="*/ 0 w 2207690"/>
                <a:gd name="T33" fmla="*/ 0 h 2207692"/>
                <a:gd name="T34" fmla="*/ 0 w 2207690"/>
                <a:gd name="T35" fmla="*/ 0 h 2207692"/>
                <a:gd name="T36" fmla="*/ 0 w 2207690"/>
                <a:gd name="T37" fmla="*/ 0 h 22076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2"/>
                <a:gd name="T59" fmla="*/ 2207690 w 2207690"/>
                <a:gd name="T60" fmla="*/ 2207692 h 22076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2">
                  <a:moveTo>
                    <a:pt x="2195631" y="1258405"/>
                  </a:moveTo>
                  <a:cubicBezTo>
                    <a:pt x="2191595" y="1296645"/>
                    <a:pt x="2184315" y="1334081"/>
                    <a:pt x="2173913" y="1370472"/>
                  </a:cubicBezTo>
                  <a:lnTo>
                    <a:pt x="2195631" y="1258405"/>
                  </a:lnTo>
                  <a:close/>
                  <a:moveTo>
                    <a:pt x="2207690" y="1103924"/>
                  </a:moveTo>
                  <a:cubicBezTo>
                    <a:pt x="2207691" y="1147015"/>
                    <a:pt x="2205219" y="1189529"/>
                    <a:pt x="2199774" y="1231259"/>
                  </a:cubicBezTo>
                  <a:lnTo>
                    <a:pt x="2207690" y="1103924"/>
                  </a:ln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rgbClr val="19B39B"/>
            </a:solidFill>
            <a:ln w="9525">
              <a:noFill/>
              <a:round/>
              <a:headEnd/>
              <a:tailEnd/>
            </a:ln>
          </p:spPr>
          <p:txBody>
            <a:bodyPr anchor="ctr"/>
            <a:lstStyle/>
            <a:p>
              <a:endParaRPr lang="zh-CN" altLang="en-US"/>
            </a:p>
          </p:txBody>
        </p:sp>
      </p:grpSp>
      <p:sp>
        <p:nvSpPr>
          <p:cNvPr id="15" name="椭圆 23"/>
          <p:cNvSpPr>
            <a:spLocks noChangeArrowheads="1"/>
          </p:cNvSpPr>
          <p:nvPr/>
        </p:nvSpPr>
        <p:spPr bwMode="auto">
          <a:xfrm>
            <a:off x="3759777" y="1980864"/>
            <a:ext cx="1471282" cy="1483055"/>
          </a:xfrm>
          <a:prstGeom prst="ellipse">
            <a:avLst/>
          </a:prstGeom>
          <a:solidFill>
            <a:srgbClr val="FDC100"/>
          </a:solidFill>
          <a:ln w="9525">
            <a:noFill/>
            <a:round/>
            <a:headEnd/>
            <a:tailEnd/>
          </a:ln>
        </p:spPr>
        <p:txBody>
          <a:bodyPr lIns="84902" tIns="42451" rIns="84902" bIns="42451" anchor="ctr"/>
          <a:lstStyle/>
          <a:p>
            <a:pPr algn="ctr" defTabSz="849020"/>
            <a:endParaRPr lang="zh-CN" altLang="zh-CN" sz="1900" b="0">
              <a:solidFill>
                <a:srgbClr val="FFFFFF"/>
              </a:solidFill>
              <a:ea typeface="宋体" charset="-122"/>
              <a:cs typeface="Arial" charset="0"/>
            </a:endParaRPr>
          </a:p>
        </p:txBody>
      </p:sp>
      <p:sp>
        <p:nvSpPr>
          <p:cNvPr id="16" name="Text Box 33"/>
          <p:cNvSpPr txBox="1">
            <a:spLocks noChangeArrowheads="1"/>
          </p:cNvSpPr>
          <p:nvPr/>
        </p:nvSpPr>
        <p:spPr bwMode="auto">
          <a:xfrm>
            <a:off x="3767127" y="2453486"/>
            <a:ext cx="1466872" cy="685969"/>
          </a:xfrm>
          <a:prstGeom prst="rect">
            <a:avLst/>
          </a:prstGeom>
          <a:noFill/>
          <a:ln w="9525">
            <a:noFill/>
            <a:miter lim="800000"/>
            <a:headEnd/>
            <a:tailEnd/>
          </a:ln>
        </p:spPr>
        <p:txBody>
          <a:bodyPr lIns="84902" tIns="42451" rIns="84902" bIns="42451">
            <a:spAutoFit/>
          </a:bodyPr>
          <a:lstStyle/>
          <a:p>
            <a:pPr algn="ctr" defTabSz="849020">
              <a:lnSpc>
                <a:spcPct val="50000"/>
              </a:lnSpc>
              <a:spcBef>
                <a:spcPct val="50000"/>
              </a:spcBef>
            </a:pPr>
            <a:r>
              <a:rPr lang="zh-CN" altLang="en-US" sz="2600" b="0">
                <a:solidFill>
                  <a:schemeClr val="bg1"/>
                </a:solidFill>
                <a:ea typeface="方正大黑简体" pitchFamily="2" charset="-122"/>
              </a:rPr>
              <a:t>标题</a:t>
            </a:r>
          </a:p>
          <a:p>
            <a:pPr algn="ctr" defTabSz="849020">
              <a:lnSpc>
                <a:spcPct val="50000"/>
              </a:lnSpc>
              <a:spcBef>
                <a:spcPct val="50000"/>
              </a:spcBef>
            </a:pPr>
            <a:r>
              <a:rPr lang="zh-CN" altLang="en-US" sz="2600" b="0">
                <a:solidFill>
                  <a:schemeClr val="bg1"/>
                </a:solidFill>
                <a:ea typeface="方正大黑简体" pitchFamily="2" charset="-122"/>
              </a:rPr>
              <a:t>内容</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360"/>
                                          </p:val>
                                        </p:tav>
                                        <p:tav tm="100000">
                                          <p:val>
                                            <p:fltVal val="0"/>
                                          </p:val>
                                        </p:tav>
                                      </p:tavLst>
                                    </p:anim>
                                    <p:animEffect transition="in" filter="fade">
                                      <p:cBhvr>
                                        <p:cTn id="10" dur="500"/>
                                        <p:tgtEl>
                                          <p:spTgt spid="15"/>
                                        </p:tgtEl>
                                      </p:cBhvr>
                                    </p:animEffect>
                                  </p:childTnLst>
                                </p:cTn>
                              </p:par>
                            </p:childTnLst>
                          </p:cTn>
                        </p:par>
                        <p:par>
                          <p:cTn id="11" fill="hold">
                            <p:stCondLst>
                              <p:cond delay="500"/>
                            </p:stCondLst>
                            <p:childTnLst>
                              <p:par>
                                <p:cTn id="12" presetID="53"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childTnLst>
                          </p:cTn>
                        </p:par>
                        <p:par>
                          <p:cTn id="17" fill="hold">
                            <p:stCondLst>
                              <p:cond delay="1000"/>
                            </p:stCondLst>
                            <p:childTnLst>
                              <p:par>
                                <p:cTn id="18" presetID="31" presetClass="entr" presetSubtype="0" fill="hold" nodeType="afterEffect">
                                  <p:stCondLst>
                                    <p:cond delay="0"/>
                                  </p:stCondLst>
                                  <p:iterate type="lt">
                                    <p:tmPct val="5000"/>
                                  </p:iterate>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fltVal val="0"/>
                                          </p:val>
                                        </p:tav>
                                        <p:tav tm="100000">
                                          <p:val>
                                            <p:strVal val="#ppt_w"/>
                                          </p:val>
                                        </p:tav>
                                      </p:tavLst>
                                    </p:anim>
                                    <p:anim calcmode="lin" valueType="num">
                                      <p:cBhvr>
                                        <p:cTn id="21" dur="1000" fill="hold"/>
                                        <p:tgtEl>
                                          <p:spTgt spid="10"/>
                                        </p:tgtEl>
                                        <p:attrNameLst>
                                          <p:attrName>ppt_h</p:attrName>
                                        </p:attrNameLst>
                                      </p:cBhvr>
                                      <p:tavLst>
                                        <p:tav tm="0">
                                          <p:val>
                                            <p:fltVal val="0"/>
                                          </p:val>
                                        </p:tav>
                                        <p:tav tm="100000">
                                          <p:val>
                                            <p:strVal val="#ppt_h"/>
                                          </p:val>
                                        </p:tav>
                                      </p:tavLst>
                                    </p:anim>
                                    <p:anim calcmode="lin" valueType="num">
                                      <p:cBhvr>
                                        <p:cTn id="22" dur="1000" fill="hold"/>
                                        <p:tgtEl>
                                          <p:spTgt spid="10"/>
                                        </p:tgtEl>
                                        <p:attrNameLst>
                                          <p:attrName>style.rotation</p:attrName>
                                        </p:attrNameLst>
                                      </p:cBhvr>
                                      <p:tavLst>
                                        <p:tav tm="0">
                                          <p:val>
                                            <p:fltVal val="90"/>
                                          </p:val>
                                        </p:tav>
                                        <p:tav tm="100000">
                                          <p:val>
                                            <p:fltVal val="0"/>
                                          </p:val>
                                        </p:tav>
                                      </p:tavLst>
                                    </p:anim>
                                    <p:animEffect transition="in" filter="fade">
                                      <p:cBhvr>
                                        <p:cTn id="23" dur="1000"/>
                                        <p:tgtEl>
                                          <p:spTgt spid="10"/>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right)">
                                      <p:cBhvr>
                                        <p:cTn id="27" dur="500"/>
                                        <p:tgtEl>
                                          <p:spTgt spid="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5"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a:spLocks noChangeArrowheads="1"/>
          </p:cNvSpPr>
          <p:nvPr/>
        </p:nvSpPr>
        <p:spPr bwMode="auto">
          <a:xfrm flipH="1">
            <a:off x="1737317" y="2391260"/>
            <a:ext cx="2200308" cy="1429719"/>
          </a:xfrm>
          <a:prstGeom prst="parallelogram">
            <a:avLst>
              <a:gd name="adj" fmla="val 88330"/>
            </a:avLst>
          </a:prstGeom>
          <a:solidFill>
            <a:srgbClr val="FDC100"/>
          </a:solidFill>
          <a:ln w="38100">
            <a:noFill/>
            <a:round/>
            <a:headEnd/>
            <a:tailEnd/>
          </a:ln>
        </p:spPr>
        <p:txBody>
          <a:bodyPr lIns="89860" tIns="44930" rIns="89860" bIns="44930"/>
          <a:lstStyle/>
          <a:p>
            <a:pPr defTabSz="899136"/>
            <a:endParaRPr lang="zh-CN" altLang="en-US" b="0">
              <a:latin typeface="Calibri" pitchFamily="34" charset="0"/>
              <a:ea typeface="宋体" charset="-122"/>
            </a:endParaRPr>
          </a:p>
        </p:txBody>
      </p:sp>
      <p:sp>
        <p:nvSpPr>
          <p:cNvPr id="3" name="平行四边形 2"/>
          <p:cNvSpPr>
            <a:spLocks noChangeArrowheads="1"/>
          </p:cNvSpPr>
          <p:nvPr/>
        </p:nvSpPr>
        <p:spPr bwMode="auto">
          <a:xfrm flipH="1">
            <a:off x="3242405" y="2391260"/>
            <a:ext cx="2201777" cy="1429719"/>
          </a:xfrm>
          <a:prstGeom prst="parallelogram">
            <a:avLst>
              <a:gd name="adj" fmla="val 88389"/>
            </a:avLst>
          </a:prstGeom>
          <a:solidFill>
            <a:srgbClr val="FDC100"/>
          </a:solidFill>
          <a:ln w="38100">
            <a:noFill/>
            <a:round/>
            <a:headEnd/>
            <a:tailEnd/>
          </a:ln>
        </p:spPr>
        <p:txBody>
          <a:bodyPr lIns="89860" tIns="44930" rIns="89860" bIns="44930"/>
          <a:lstStyle/>
          <a:p>
            <a:pPr defTabSz="899136"/>
            <a:endParaRPr lang="zh-CN" altLang="en-US" b="0">
              <a:latin typeface="Calibri" pitchFamily="34" charset="0"/>
              <a:ea typeface="宋体" charset="-122"/>
            </a:endParaRPr>
          </a:p>
        </p:txBody>
      </p:sp>
      <p:sp>
        <p:nvSpPr>
          <p:cNvPr id="4" name="平行四边形 3"/>
          <p:cNvSpPr>
            <a:spLocks noChangeArrowheads="1"/>
          </p:cNvSpPr>
          <p:nvPr/>
        </p:nvSpPr>
        <p:spPr bwMode="auto">
          <a:xfrm flipH="1">
            <a:off x="4747492" y="2391260"/>
            <a:ext cx="2201777" cy="1429719"/>
          </a:xfrm>
          <a:prstGeom prst="parallelogram">
            <a:avLst>
              <a:gd name="adj" fmla="val 88389"/>
            </a:avLst>
          </a:prstGeom>
          <a:solidFill>
            <a:srgbClr val="FDC100"/>
          </a:solidFill>
          <a:ln w="38100">
            <a:noFill/>
            <a:round/>
            <a:headEnd/>
            <a:tailEnd/>
          </a:ln>
        </p:spPr>
        <p:txBody>
          <a:bodyPr lIns="89860" tIns="44930" rIns="89860" bIns="44930"/>
          <a:lstStyle/>
          <a:p>
            <a:pPr defTabSz="899136"/>
            <a:endParaRPr lang="zh-CN" altLang="en-US" b="0">
              <a:solidFill>
                <a:srgbClr val="808080"/>
              </a:solidFill>
              <a:latin typeface="Calibri" pitchFamily="34" charset="0"/>
              <a:ea typeface="宋体" charset="-122"/>
            </a:endParaRPr>
          </a:p>
        </p:txBody>
      </p:sp>
      <p:sp>
        <p:nvSpPr>
          <p:cNvPr id="5" name="TextBox 61"/>
          <p:cNvSpPr txBox="1">
            <a:spLocks noChangeArrowheads="1"/>
          </p:cNvSpPr>
          <p:nvPr/>
        </p:nvSpPr>
        <p:spPr bwMode="auto">
          <a:xfrm>
            <a:off x="1691754" y="2059387"/>
            <a:ext cx="899620" cy="306181"/>
          </a:xfrm>
          <a:prstGeom prst="rect">
            <a:avLst/>
          </a:prstGeom>
          <a:noFill/>
          <a:ln w="9525">
            <a:noFill/>
            <a:miter lim="800000"/>
            <a:headEnd/>
            <a:tailEnd/>
          </a:ln>
        </p:spPr>
        <p:txBody>
          <a:bodyPr wrap="none" lIns="89860" tIns="44930" rIns="89860" bIns="44930">
            <a:spAutoFit/>
          </a:bodyPr>
          <a:lstStyle/>
          <a:p>
            <a:pPr defTabSz="899136"/>
            <a:r>
              <a:rPr lang="zh-CN" altLang="en-US" sz="1400" b="0">
                <a:solidFill>
                  <a:srgbClr val="595959"/>
                </a:solidFill>
                <a:latin typeface="微软雅黑" pitchFamily="34" charset="-122"/>
              </a:rPr>
              <a:t>标题内容</a:t>
            </a:r>
          </a:p>
        </p:txBody>
      </p:sp>
      <p:sp>
        <p:nvSpPr>
          <p:cNvPr id="6" name="TextBox 61"/>
          <p:cNvSpPr txBox="1">
            <a:spLocks noChangeArrowheads="1"/>
          </p:cNvSpPr>
          <p:nvPr/>
        </p:nvSpPr>
        <p:spPr bwMode="auto">
          <a:xfrm>
            <a:off x="3301197" y="2059388"/>
            <a:ext cx="848324" cy="290792"/>
          </a:xfrm>
          <a:prstGeom prst="rect">
            <a:avLst/>
          </a:prstGeom>
          <a:noFill/>
          <a:ln w="9525">
            <a:noFill/>
            <a:miter lim="800000"/>
            <a:headEnd/>
            <a:tailEnd/>
          </a:ln>
        </p:spPr>
        <p:txBody>
          <a:bodyPr wrap="none" lIns="89860" tIns="44930" rIns="89860" bIns="44930">
            <a:spAutoFit/>
          </a:bodyPr>
          <a:lstStyle/>
          <a:p>
            <a:pPr defTabSz="899136"/>
            <a:r>
              <a:rPr lang="zh-CN" altLang="en-US" sz="1300" b="0">
                <a:solidFill>
                  <a:srgbClr val="595959"/>
                </a:solidFill>
              </a:rPr>
              <a:t>标题内容</a:t>
            </a:r>
          </a:p>
        </p:txBody>
      </p:sp>
      <p:sp>
        <p:nvSpPr>
          <p:cNvPr id="7" name="TextBox 61"/>
          <p:cNvSpPr txBox="1">
            <a:spLocks noChangeArrowheads="1"/>
          </p:cNvSpPr>
          <p:nvPr/>
        </p:nvSpPr>
        <p:spPr bwMode="auto">
          <a:xfrm>
            <a:off x="4773948" y="2059388"/>
            <a:ext cx="848324" cy="290792"/>
          </a:xfrm>
          <a:prstGeom prst="rect">
            <a:avLst/>
          </a:prstGeom>
          <a:noFill/>
          <a:ln w="9525">
            <a:noFill/>
            <a:miter lim="800000"/>
            <a:headEnd/>
            <a:tailEnd/>
          </a:ln>
        </p:spPr>
        <p:txBody>
          <a:bodyPr wrap="none" lIns="89860" tIns="44930" rIns="89860" bIns="44930">
            <a:spAutoFit/>
          </a:bodyPr>
          <a:lstStyle/>
          <a:p>
            <a:pPr defTabSz="899136"/>
            <a:r>
              <a:rPr lang="zh-CN" altLang="en-US" sz="1300" b="0">
                <a:solidFill>
                  <a:srgbClr val="595959"/>
                </a:solidFill>
              </a:rPr>
              <a:t>标题内容</a:t>
            </a:r>
          </a:p>
        </p:txBody>
      </p:sp>
      <p:sp>
        <p:nvSpPr>
          <p:cNvPr id="8" name="平行四边形 7"/>
          <p:cNvSpPr>
            <a:spLocks noChangeArrowheads="1"/>
          </p:cNvSpPr>
          <p:nvPr/>
        </p:nvSpPr>
        <p:spPr bwMode="auto">
          <a:xfrm>
            <a:off x="1493328" y="2377926"/>
            <a:ext cx="1194957" cy="1443053"/>
          </a:xfrm>
          <a:prstGeom prst="parallelogram">
            <a:avLst>
              <a:gd name="adj" fmla="val 20417"/>
            </a:avLst>
          </a:prstGeom>
          <a:solidFill>
            <a:srgbClr val="19B39B"/>
          </a:solidFill>
          <a:ln w="3175" algn="ctr">
            <a:noFill/>
            <a:miter lim="800000"/>
            <a:headEnd/>
            <a:tailEnd/>
          </a:ln>
        </p:spPr>
        <p:txBody>
          <a:bodyPr lIns="0" tIns="44930" rIns="0" bIns="44930" anchor="ctr"/>
          <a:lstStyle/>
          <a:p>
            <a:pPr algn="ctr" defTabSz="899136">
              <a:lnSpc>
                <a:spcPct val="120000"/>
              </a:lnSpc>
              <a:spcBef>
                <a:spcPts val="592"/>
              </a:spcBef>
              <a:spcAft>
                <a:spcPts val="592"/>
              </a:spcAft>
            </a:pPr>
            <a:endParaRPr lang="zh-CN" altLang="en-US" sz="2800" b="0">
              <a:solidFill>
                <a:srgbClr val="FFFFFF"/>
              </a:solidFill>
              <a:latin typeface="Impact" pitchFamily="34" charset="0"/>
            </a:endParaRPr>
          </a:p>
        </p:txBody>
      </p:sp>
      <p:sp>
        <p:nvSpPr>
          <p:cNvPr id="9" name="平行四边形 8"/>
          <p:cNvSpPr>
            <a:spLocks noChangeArrowheads="1"/>
          </p:cNvSpPr>
          <p:nvPr/>
        </p:nvSpPr>
        <p:spPr bwMode="auto">
          <a:xfrm>
            <a:off x="2998415" y="2377926"/>
            <a:ext cx="1194957" cy="1443053"/>
          </a:xfrm>
          <a:prstGeom prst="parallelogram">
            <a:avLst>
              <a:gd name="adj" fmla="val 20417"/>
            </a:avLst>
          </a:prstGeom>
          <a:solidFill>
            <a:srgbClr val="19B39B"/>
          </a:solidFill>
          <a:ln w="3175" algn="ctr">
            <a:noFill/>
            <a:miter lim="800000"/>
            <a:headEnd/>
            <a:tailEnd/>
          </a:ln>
        </p:spPr>
        <p:txBody>
          <a:bodyPr lIns="0" tIns="44930" rIns="0" bIns="44930" anchor="ctr"/>
          <a:lstStyle/>
          <a:p>
            <a:pPr algn="ctr" defTabSz="899136">
              <a:lnSpc>
                <a:spcPct val="120000"/>
              </a:lnSpc>
              <a:spcBef>
                <a:spcPts val="592"/>
              </a:spcBef>
              <a:spcAft>
                <a:spcPts val="592"/>
              </a:spcAft>
            </a:pPr>
            <a:endParaRPr lang="zh-CN" altLang="en-US" sz="2800" b="0">
              <a:solidFill>
                <a:srgbClr val="FFFFFF"/>
              </a:solidFill>
              <a:latin typeface="Impact" pitchFamily="34" charset="0"/>
            </a:endParaRPr>
          </a:p>
        </p:txBody>
      </p:sp>
      <p:sp>
        <p:nvSpPr>
          <p:cNvPr id="10" name="平行四边形 9"/>
          <p:cNvSpPr>
            <a:spLocks noChangeArrowheads="1"/>
          </p:cNvSpPr>
          <p:nvPr/>
        </p:nvSpPr>
        <p:spPr bwMode="auto">
          <a:xfrm>
            <a:off x="4503502" y="2377926"/>
            <a:ext cx="1194957" cy="1443053"/>
          </a:xfrm>
          <a:prstGeom prst="parallelogram">
            <a:avLst>
              <a:gd name="adj" fmla="val 20417"/>
            </a:avLst>
          </a:prstGeom>
          <a:solidFill>
            <a:srgbClr val="19B39B"/>
          </a:solidFill>
          <a:ln w="3175" algn="ctr">
            <a:noFill/>
            <a:miter lim="800000"/>
            <a:headEnd/>
            <a:tailEnd/>
          </a:ln>
        </p:spPr>
        <p:txBody>
          <a:bodyPr lIns="0" tIns="44930" rIns="0" bIns="44930" anchor="ctr"/>
          <a:lstStyle/>
          <a:p>
            <a:pPr algn="ctr" defTabSz="899136">
              <a:lnSpc>
                <a:spcPct val="120000"/>
              </a:lnSpc>
              <a:spcBef>
                <a:spcPts val="592"/>
              </a:spcBef>
              <a:spcAft>
                <a:spcPts val="592"/>
              </a:spcAft>
            </a:pPr>
            <a:endParaRPr lang="zh-CN" altLang="en-US" sz="2800" b="0">
              <a:solidFill>
                <a:srgbClr val="FFFFFF"/>
              </a:solidFill>
              <a:latin typeface="Impact" pitchFamily="34" charset="0"/>
            </a:endParaRPr>
          </a:p>
        </p:txBody>
      </p:sp>
      <p:sp>
        <p:nvSpPr>
          <p:cNvPr id="11" name="AutoShape 13"/>
          <p:cNvSpPr>
            <a:spLocks noChangeArrowheads="1"/>
          </p:cNvSpPr>
          <p:nvPr/>
        </p:nvSpPr>
        <p:spPr bwMode="auto">
          <a:xfrm rot="582694" flipV="1">
            <a:off x="5767541" y="1244522"/>
            <a:ext cx="1866660" cy="2687574"/>
          </a:xfrm>
          <a:prstGeom prst="downArrow">
            <a:avLst>
              <a:gd name="adj1" fmla="val 47852"/>
              <a:gd name="adj2" fmla="val 40443"/>
            </a:avLst>
          </a:prstGeom>
          <a:solidFill>
            <a:srgbClr val="19B39B"/>
          </a:solidFill>
          <a:ln w="9525">
            <a:noFill/>
            <a:miter lim="800000"/>
            <a:headEnd/>
            <a:tailEnd/>
          </a:ln>
        </p:spPr>
        <p:txBody>
          <a:bodyPr vert="eaVert" wrap="none" lIns="84902" tIns="42451" rIns="84902" bIns="42451" anchor="ctr"/>
          <a:lstStyle/>
          <a:p>
            <a:endParaRPr lang="zh-CN" altLang="en-US"/>
          </a:p>
        </p:txBody>
      </p:sp>
      <p:sp>
        <p:nvSpPr>
          <p:cNvPr id="12" name="Text Box 16"/>
          <p:cNvSpPr txBox="1">
            <a:spLocks noChangeArrowheads="1"/>
          </p:cNvSpPr>
          <p:nvPr/>
        </p:nvSpPr>
        <p:spPr bwMode="auto">
          <a:xfrm rot="639660">
            <a:off x="6405700" y="2049016"/>
            <a:ext cx="433072" cy="2151245"/>
          </a:xfrm>
          <a:prstGeom prst="rect">
            <a:avLst/>
          </a:prstGeom>
          <a:noFill/>
          <a:ln w="9525">
            <a:noFill/>
            <a:miter lim="800000"/>
            <a:headEnd/>
            <a:tailEnd/>
          </a:ln>
        </p:spPr>
        <p:txBody>
          <a:bodyPr vert="eaVert" lIns="84902" tIns="42451" rIns="84902" bIns="42451">
            <a:spAutoFit/>
          </a:bodyPr>
          <a:lstStyle/>
          <a:p>
            <a:pPr defTabSz="849020">
              <a:spcBef>
                <a:spcPct val="50000"/>
              </a:spcBef>
            </a:pPr>
            <a:r>
              <a:rPr lang="zh-CN" altLang="en-US" sz="1700" b="0">
                <a:solidFill>
                  <a:schemeClr val="bg1"/>
                </a:solidFill>
              </a:rPr>
              <a:t>单击此处添加标题</a:t>
            </a:r>
          </a:p>
        </p:txBody>
      </p:sp>
      <p:sp>
        <p:nvSpPr>
          <p:cNvPr id="13" name="AutoShape 17"/>
          <p:cNvSpPr>
            <a:spLocks noChangeArrowheads="1"/>
          </p:cNvSpPr>
          <p:nvPr/>
        </p:nvSpPr>
        <p:spPr bwMode="auto">
          <a:xfrm>
            <a:off x="-633489" y="3797274"/>
            <a:ext cx="9934456" cy="874128"/>
          </a:xfrm>
          <a:prstGeom prst="roundRect">
            <a:avLst>
              <a:gd name="adj" fmla="val 16667"/>
            </a:avLst>
          </a:prstGeom>
          <a:solidFill>
            <a:srgbClr val="19B39B"/>
          </a:solidFill>
          <a:ln w="9525">
            <a:noFill/>
            <a:round/>
            <a:headEnd/>
            <a:tailEnd/>
          </a:ln>
        </p:spPr>
        <p:txBody>
          <a:bodyPr wrap="none" lIns="84902" tIns="42451" rIns="84902" bIns="42451" anchor="ctr"/>
          <a:lstStyle/>
          <a:p>
            <a:endParaRPr lang="zh-CN" altLang="en-US"/>
          </a:p>
        </p:txBody>
      </p:sp>
      <p:sp>
        <p:nvSpPr>
          <p:cNvPr id="14" name="Rectangle 8"/>
          <p:cNvSpPr>
            <a:spLocks noChangeArrowheads="1"/>
          </p:cNvSpPr>
          <p:nvPr/>
        </p:nvSpPr>
        <p:spPr bwMode="gray">
          <a:xfrm>
            <a:off x="1900467" y="4074328"/>
            <a:ext cx="5203132" cy="429656"/>
          </a:xfrm>
          <a:prstGeom prst="rect">
            <a:avLst/>
          </a:prstGeom>
          <a:noFill/>
          <a:ln w="9525">
            <a:noFill/>
            <a:miter lim="800000"/>
            <a:headEnd/>
            <a:tailEnd/>
          </a:ln>
        </p:spPr>
        <p:txBody>
          <a:bodyPr lIns="89860" tIns="44930" rIns="89860" bIns="44930">
            <a:spAutoFit/>
          </a:bodyPr>
          <a:lstStyle/>
          <a:p>
            <a:pPr algn="ctr" defTabSz="899136"/>
            <a:r>
              <a:rPr lang="zh-CN" altLang="en-US" sz="1100" b="0">
                <a:solidFill>
                  <a:schemeClr val="bg1"/>
                </a:solidFill>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a:t>
            </a:r>
            <a:endParaRPr lang="en-US" altLang="zh-CN" sz="1100" b="0">
              <a:solidFill>
                <a:schemeClr val="bg1"/>
              </a:solidFill>
              <a:sym typeface="造字工房悦黑体验版常规体" pitchFamily="50" charset="-122"/>
            </a:endParaRP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par>
                          <p:cTn id="34" fill="hold">
                            <p:stCondLst>
                              <p:cond delay="4000"/>
                            </p:stCondLst>
                            <p:childTnLst>
                              <p:par>
                                <p:cTn id="35" presetID="22" presetClass="entr" presetSubtype="1"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up)">
                                      <p:cBhvr>
                                        <p:cTn id="37" dur="500"/>
                                        <p:tgtEl>
                                          <p:spTgt spid="4"/>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00"/>
                                        <p:tgtEl>
                                          <p:spTgt spid="11"/>
                                        </p:tgtEl>
                                      </p:cBhvr>
                                    </p:animEffect>
                                  </p:childTnLst>
                                </p:cTn>
                              </p:par>
                            </p:childTnLst>
                          </p:cTn>
                        </p:par>
                        <p:par>
                          <p:cTn id="42" fill="hold">
                            <p:stCondLst>
                              <p:cond delay="5000"/>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12"/>
                                        </p:tgtEl>
                                        <p:attrNameLst>
                                          <p:attrName>style.visibility</p:attrName>
                                        </p:attrNameLst>
                                      </p:cBhvr>
                                      <p:to>
                                        <p:strVal val="visible"/>
                                      </p:to>
                                    </p:set>
                                    <p:anim by="(-#ppt_w*2)" calcmode="lin" valueType="num">
                                      <p:cBhvr rctx="PPT">
                                        <p:cTn id="45" dur="250" autoRev="1" fill="hold">
                                          <p:stCondLst>
                                            <p:cond delay="0"/>
                                          </p:stCondLst>
                                        </p:cTn>
                                        <p:tgtEl>
                                          <p:spTgt spid="12"/>
                                        </p:tgtEl>
                                        <p:attrNameLst>
                                          <p:attrName>ppt_w</p:attrName>
                                        </p:attrNameLst>
                                      </p:cBhvr>
                                    </p:anim>
                                    <p:anim by="(#ppt_w*0.50)" calcmode="lin" valueType="num">
                                      <p:cBhvr>
                                        <p:cTn id="46" dur="250" decel="50000" autoRev="1" fill="hold">
                                          <p:stCondLst>
                                            <p:cond delay="0"/>
                                          </p:stCondLst>
                                        </p:cTn>
                                        <p:tgtEl>
                                          <p:spTgt spid="12"/>
                                        </p:tgtEl>
                                        <p:attrNameLst>
                                          <p:attrName>ppt_x</p:attrName>
                                        </p:attrNameLst>
                                      </p:cBhvr>
                                    </p:anim>
                                    <p:anim from="(-#ppt_h/2)" to="(#ppt_y)" calcmode="lin" valueType="num">
                                      <p:cBhvr>
                                        <p:cTn id="47" dur="500" fill="hold">
                                          <p:stCondLst>
                                            <p:cond delay="0"/>
                                          </p:stCondLst>
                                        </p:cTn>
                                        <p:tgtEl>
                                          <p:spTgt spid="12"/>
                                        </p:tgtEl>
                                        <p:attrNameLst>
                                          <p:attrName>ppt_y</p:attrName>
                                        </p:attrNameLst>
                                      </p:cBhvr>
                                    </p:anim>
                                    <p:animRot by="21600000">
                                      <p:cBhvr>
                                        <p:cTn id="48" dur="500" fill="hold">
                                          <p:stCondLst>
                                            <p:cond delay="0"/>
                                          </p:stCondLst>
                                        </p:cTn>
                                        <p:tgtEl>
                                          <p:spTgt spid="12"/>
                                        </p:tgtEl>
                                        <p:attrNameLst>
                                          <p:attrName>r</p:attrName>
                                        </p:attrNameLst>
                                      </p:cBhvr>
                                    </p:animRot>
                                  </p:childTnLst>
                                </p:cTn>
                              </p:par>
                            </p:childTnLst>
                          </p:cTn>
                        </p:par>
                        <p:par>
                          <p:cTn id="49" fill="hold">
                            <p:stCondLst>
                              <p:cond delay="5850"/>
                            </p:stCondLst>
                            <p:childTnLst>
                              <p:par>
                                <p:cTn id="50" presetID="42" presetClass="entr" presetSubtype="0"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1000"/>
                                        <p:tgtEl>
                                          <p:spTgt spid="7"/>
                                        </p:tgtEl>
                                      </p:cBhvr>
                                    </p:animEffect>
                                    <p:anim calcmode="lin" valueType="num">
                                      <p:cBhvr>
                                        <p:cTn id="63" dur="1000" fill="hold"/>
                                        <p:tgtEl>
                                          <p:spTgt spid="7"/>
                                        </p:tgtEl>
                                        <p:attrNameLst>
                                          <p:attrName>ppt_x</p:attrName>
                                        </p:attrNameLst>
                                      </p:cBhvr>
                                      <p:tavLst>
                                        <p:tav tm="0">
                                          <p:val>
                                            <p:strVal val="#ppt_x"/>
                                          </p:val>
                                        </p:tav>
                                        <p:tav tm="100000">
                                          <p:val>
                                            <p:strVal val="#ppt_x"/>
                                          </p:val>
                                        </p:tav>
                                      </p:tavLst>
                                    </p:anim>
                                    <p:anim calcmode="lin" valueType="num">
                                      <p:cBhvr>
                                        <p:cTn id="6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P spid="12" grpId="0"/>
      <p:bldP spid="13" grpId="0" animBg="1"/>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4"/>
          <p:cNvGrpSpPr>
            <a:grpSpLocks/>
          </p:cNvGrpSpPr>
          <p:nvPr/>
        </p:nvGrpSpPr>
        <p:grpSpPr bwMode="auto">
          <a:xfrm>
            <a:off x="2789702" y="2228287"/>
            <a:ext cx="2392853" cy="2410521"/>
            <a:chOff x="1898" y="1504"/>
            <a:chExt cx="1628" cy="1627"/>
          </a:xfrm>
          <a:solidFill>
            <a:srgbClr val="FDC100"/>
          </a:solidFill>
        </p:grpSpPr>
        <p:sp>
          <p:nvSpPr>
            <p:cNvPr id="3" name="Freeform 4"/>
            <p:cNvSpPr>
              <a:spLocks/>
            </p:cNvSpPr>
            <p:nvPr/>
          </p:nvSpPr>
          <p:spPr bwMode="auto">
            <a:xfrm>
              <a:off x="1898" y="1504"/>
              <a:ext cx="1628" cy="1627"/>
            </a:xfrm>
            <a:custGeom>
              <a:avLst/>
              <a:gdLst>
                <a:gd name="T0" fmla="*/ 7464885 w 1050"/>
                <a:gd name="T1" fmla="*/ 8440695 h 1049"/>
                <a:gd name="T2" fmla="*/ 7147627 w 1050"/>
                <a:gd name="T3" fmla="*/ 9310006 h 1049"/>
                <a:gd name="T4" fmla="*/ 6261178 w 1050"/>
                <a:gd name="T5" fmla="*/ 9057627 h 1049"/>
                <a:gd name="T6" fmla="*/ 5831944 w 1050"/>
                <a:gd name="T7" fmla="*/ 9758686 h 1049"/>
                <a:gd name="T8" fmla="*/ 4908165 w 1050"/>
                <a:gd name="T9" fmla="*/ 9263265 h 1049"/>
                <a:gd name="T10" fmla="*/ 4133684 w 1050"/>
                <a:gd name="T11" fmla="*/ 9786728 h 1049"/>
                <a:gd name="T12" fmla="*/ 3555152 w 1050"/>
                <a:gd name="T13" fmla="*/ 9057627 h 1049"/>
                <a:gd name="T14" fmla="*/ 2808664 w 1050"/>
                <a:gd name="T15" fmla="*/ 9375440 h 1049"/>
                <a:gd name="T16" fmla="*/ 2538062 w 1050"/>
                <a:gd name="T17" fmla="*/ 8571562 h 1049"/>
                <a:gd name="T18" fmla="*/ 2164821 w 1050"/>
                <a:gd name="T19" fmla="*/ 8300491 h 1049"/>
                <a:gd name="T20" fmla="*/ 1306357 w 1050"/>
                <a:gd name="T21" fmla="*/ 8281792 h 1049"/>
                <a:gd name="T22" fmla="*/ 1250370 w 1050"/>
                <a:gd name="T23" fmla="*/ 7272277 h 1049"/>
                <a:gd name="T24" fmla="*/ 438561 w 1050"/>
                <a:gd name="T25" fmla="*/ 7010549 h 1049"/>
                <a:gd name="T26" fmla="*/ 727827 w 1050"/>
                <a:gd name="T27" fmla="*/ 6141240 h 1049"/>
                <a:gd name="T28" fmla="*/ 0 w 1050"/>
                <a:gd name="T29" fmla="*/ 5514964 h 1049"/>
                <a:gd name="T30" fmla="*/ 559866 w 1050"/>
                <a:gd name="T31" fmla="*/ 4673702 h 1049"/>
                <a:gd name="T32" fmla="*/ 55989 w 1050"/>
                <a:gd name="T33" fmla="*/ 3981993 h 1049"/>
                <a:gd name="T34" fmla="*/ 802474 w 1050"/>
                <a:gd name="T35" fmla="*/ 3439844 h 1049"/>
                <a:gd name="T36" fmla="*/ 513212 w 1050"/>
                <a:gd name="T37" fmla="*/ 2654660 h 1049"/>
                <a:gd name="T38" fmla="*/ 1381004 w 1050"/>
                <a:gd name="T39" fmla="*/ 2336851 h 1049"/>
                <a:gd name="T40" fmla="*/ 1306357 w 1050"/>
                <a:gd name="T41" fmla="*/ 1523625 h 1049"/>
                <a:gd name="T42" fmla="*/ 2164821 w 1050"/>
                <a:gd name="T43" fmla="*/ 1514279 h 1049"/>
                <a:gd name="T44" fmla="*/ 2528733 w 1050"/>
                <a:gd name="T45" fmla="*/ 570193 h 1049"/>
                <a:gd name="T46" fmla="*/ 3340538 w 1050"/>
                <a:gd name="T47" fmla="*/ 822572 h 1049"/>
                <a:gd name="T48" fmla="*/ 3779099 w 1050"/>
                <a:gd name="T49" fmla="*/ 682361 h 1049"/>
                <a:gd name="T50" fmla="*/ 4674887 w 1050"/>
                <a:gd name="T51" fmla="*/ 542151 h 1049"/>
                <a:gd name="T52" fmla="*/ 5524014 w 1050"/>
                <a:gd name="T53" fmla="*/ 0 h 1049"/>
                <a:gd name="T54" fmla="*/ 6027897 w 1050"/>
                <a:gd name="T55" fmla="*/ 682361 h 1049"/>
                <a:gd name="T56" fmla="*/ 6475792 w 1050"/>
                <a:gd name="T57" fmla="*/ 822572 h 1049"/>
                <a:gd name="T58" fmla="*/ 7287598 w 1050"/>
                <a:gd name="T59" fmla="*/ 570193 h 1049"/>
                <a:gd name="T60" fmla="*/ 7558193 w 1050"/>
                <a:gd name="T61" fmla="*/ 1448847 h 1049"/>
                <a:gd name="T62" fmla="*/ 8397998 w 1050"/>
                <a:gd name="T63" fmla="*/ 1411457 h 1049"/>
                <a:gd name="T64" fmla="*/ 8435315 w 1050"/>
                <a:gd name="T65" fmla="*/ 2336851 h 1049"/>
                <a:gd name="T66" fmla="*/ 9303116 w 1050"/>
                <a:gd name="T67" fmla="*/ 2654660 h 1049"/>
                <a:gd name="T68" fmla="*/ 9051170 w 1050"/>
                <a:gd name="T69" fmla="*/ 3552009 h 1049"/>
                <a:gd name="T70" fmla="*/ 9751012 w 1050"/>
                <a:gd name="T71" fmla="*/ 3981993 h 1049"/>
                <a:gd name="T72" fmla="*/ 9265787 w 1050"/>
                <a:gd name="T73" fmla="*/ 4898039 h 1049"/>
                <a:gd name="T74" fmla="*/ 9779007 w 1050"/>
                <a:gd name="T75" fmla="*/ 5673871 h 1049"/>
                <a:gd name="T76" fmla="*/ 9051170 w 1050"/>
                <a:gd name="T77" fmla="*/ 6253408 h 1049"/>
                <a:gd name="T78" fmla="*/ 9377756 w 1050"/>
                <a:gd name="T79" fmla="*/ 7010549 h 1049"/>
                <a:gd name="T80" fmla="*/ 8565958 w 1050"/>
                <a:gd name="T81" fmla="*/ 7272277 h 1049"/>
                <a:gd name="T82" fmla="*/ 8295357 w 1050"/>
                <a:gd name="T83" fmla="*/ 7646174 h 1049"/>
                <a:gd name="T84" fmla="*/ 8286023 w 1050"/>
                <a:gd name="T85" fmla="*/ 8515478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grpFill/>
            <a:ln w="3175" cap="flat" cmpd="sng" algn="ctr">
              <a:noFill/>
              <a:prstDash val="solid"/>
              <a:round/>
              <a:headEnd/>
              <a:tailEnd/>
            </a:ln>
          </p:spPr>
          <p:txBody>
            <a:bodyPr lIns="0" rIns="0" anchor="ctr"/>
            <a:lstStyle/>
            <a:p>
              <a:endParaRPr lang="zh-CN" altLang="en-US"/>
            </a:p>
          </p:txBody>
        </p:sp>
        <p:sp>
          <p:nvSpPr>
            <p:cNvPr id="4" name="Oval 5"/>
            <p:cNvSpPr>
              <a:spLocks noChangeArrowheads="1"/>
            </p:cNvSpPr>
            <p:nvPr/>
          </p:nvSpPr>
          <p:spPr bwMode="auto">
            <a:xfrm>
              <a:off x="2149" y="1752"/>
              <a:ext cx="1129" cy="1131"/>
            </a:xfrm>
            <a:prstGeom prst="ellipse">
              <a:avLst/>
            </a:prstGeom>
            <a:grpFill/>
            <a:ln w="22225">
              <a:noFill/>
              <a:round/>
              <a:headEnd/>
              <a:tailEnd/>
            </a:ln>
          </p:spPr>
          <p:txBody>
            <a:bodyPr anchor="ctr" anchorCtr="1"/>
            <a:lstStyle/>
            <a:p>
              <a:pPr algn="ctr" defTabSz="934512"/>
              <a:endParaRPr lang="zh-CN" altLang="en-US" sz="1700" b="0">
                <a:solidFill>
                  <a:schemeClr val="bg2"/>
                </a:solidFill>
                <a:sym typeface="造字工房悦黑体验版常规体" pitchFamily="50" charset="-122"/>
              </a:endParaRPr>
            </a:p>
            <a:p>
              <a:pPr algn="ctr" defTabSz="934512"/>
              <a:r>
                <a:rPr lang="zh-CN" altLang="en-US" sz="1700" b="0">
                  <a:solidFill>
                    <a:schemeClr val="bg2"/>
                  </a:solidFill>
                  <a:sym typeface="造字工房悦黑体验版常规体" pitchFamily="50" charset="-122"/>
                </a:rPr>
                <a:t>输入您想要的文字内容</a:t>
              </a:r>
            </a:p>
            <a:p>
              <a:pPr algn="ctr" defTabSz="934512"/>
              <a:endParaRPr lang="en-US" altLang="zh-CN" sz="1700" b="0">
                <a:solidFill>
                  <a:srgbClr val="C00000"/>
                </a:solidFill>
                <a:latin typeface="Calibri" pitchFamily="34" charset="0"/>
              </a:endParaRPr>
            </a:p>
          </p:txBody>
        </p:sp>
      </p:grpSp>
      <p:grpSp>
        <p:nvGrpSpPr>
          <p:cNvPr id="5" name="Group 45"/>
          <p:cNvGrpSpPr>
            <a:grpSpLocks/>
          </p:cNvGrpSpPr>
          <p:nvPr/>
        </p:nvGrpSpPr>
        <p:grpSpPr bwMode="auto">
          <a:xfrm>
            <a:off x="4895943" y="1785297"/>
            <a:ext cx="1630020" cy="1641583"/>
            <a:chOff x="3331" y="1205"/>
            <a:chExt cx="1109" cy="1108"/>
          </a:xfrm>
          <a:solidFill>
            <a:srgbClr val="19B39B"/>
          </a:solidFill>
        </p:grpSpPr>
        <p:sp>
          <p:nvSpPr>
            <p:cNvPr id="6" name="Freeform 6"/>
            <p:cNvSpPr>
              <a:spLocks/>
            </p:cNvSpPr>
            <p:nvPr/>
          </p:nvSpPr>
          <p:spPr bwMode="auto">
            <a:xfrm>
              <a:off x="3331" y="1205"/>
              <a:ext cx="1109" cy="1108"/>
            </a:xfrm>
            <a:custGeom>
              <a:avLst/>
              <a:gdLst>
                <a:gd name="T0" fmla="*/ 5435795 w 637"/>
                <a:gd name="T1" fmla="*/ 6717227 h 638"/>
                <a:gd name="T2" fmla="*/ 5176951 w 637"/>
                <a:gd name="T3" fmla="*/ 6839357 h 638"/>
                <a:gd name="T4" fmla="*/ 4893451 w 637"/>
                <a:gd name="T5" fmla="*/ 6937059 h 638"/>
                <a:gd name="T6" fmla="*/ 4462035 w 637"/>
                <a:gd name="T7" fmla="*/ 7767553 h 638"/>
                <a:gd name="T8" fmla="*/ 3845734 w 637"/>
                <a:gd name="T9" fmla="*/ 7071404 h 638"/>
                <a:gd name="T10" fmla="*/ 3549909 w 637"/>
                <a:gd name="T11" fmla="*/ 7046976 h 638"/>
                <a:gd name="T12" fmla="*/ 3254081 w 637"/>
                <a:gd name="T13" fmla="*/ 6998127 h 638"/>
                <a:gd name="T14" fmla="*/ 2576146 w 637"/>
                <a:gd name="T15" fmla="*/ 7559923 h 638"/>
                <a:gd name="T16" fmla="*/ 2231019 w 637"/>
                <a:gd name="T17" fmla="*/ 7425580 h 638"/>
                <a:gd name="T18" fmla="*/ 2144736 w 637"/>
                <a:gd name="T19" fmla="*/ 6509600 h 638"/>
                <a:gd name="T20" fmla="*/ 1910544 w 637"/>
                <a:gd name="T21" fmla="*/ 6338614 h 638"/>
                <a:gd name="T22" fmla="*/ 973763 w 637"/>
                <a:gd name="T23" fmla="*/ 6485172 h 638"/>
                <a:gd name="T24" fmla="*/ 690263 w 637"/>
                <a:gd name="T25" fmla="*/ 6130991 h 638"/>
                <a:gd name="T26" fmla="*/ 1097017 w 637"/>
                <a:gd name="T27" fmla="*/ 5276073 h 638"/>
                <a:gd name="T28" fmla="*/ 961435 w 637"/>
                <a:gd name="T29" fmla="*/ 5007382 h 638"/>
                <a:gd name="T30" fmla="*/ 73957 w 637"/>
                <a:gd name="T31" fmla="*/ 4677625 h 638"/>
                <a:gd name="T32" fmla="*/ 0 w 637"/>
                <a:gd name="T33" fmla="*/ 4225745 h 638"/>
                <a:gd name="T34" fmla="*/ 788871 w 637"/>
                <a:gd name="T35" fmla="*/ 3676150 h 638"/>
                <a:gd name="T36" fmla="*/ 825848 w 637"/>
                <a:gd name="T37" fmla="*/ 3370826 h 638"/>
                <a:gd name="T38" fmla="*/ 209544 w 637"/>
                <a:gd name="T39" fmla="*/ 2625821 h 638"/>
                <a:gd name="T40" fmla="*/ 369781 w 637"/>
                <a:gd name="T41" fmla="*/ 2222790 h 638"/>
                <a:gd name="T42" fmla="*/ 1343542 w 637"/>
                <a:gd name="T43" fmla="*/ 2137297 h 638"/>
                <a:gd name="T44" fmla="*/ 1528433 w 637"/>
                <a:gd name="T45" fmla="*/ 1893034 h 638"/>
                <a:gd name="T46" fmla="*/ 1368191 w 637"/>
                <a:gd name="T47" fmla="*/ 928198 h 638"/>
                <a:gd name="T48" fmla="*/ 1701000 w 637"/>
                <a:gd name="T49" fmla="*/ 671724 h 638"/>
                <a:gd name="T50" fmla="*/ 2600800 w 637"/>
                <a:gd name="T51" fmla="*/ 1074753 h 638"/>
                <a:gd name="T52" fmla="*/ 2884300 w 637"/>
                <a:gd name="T53" fmla="*/ 964837 h 638"/>
                <a:gd name="T54" fmla="*/ 3217106 w 637"/>
                <a:gd name="T55" fmla="*/ 48854 h 638"/>
                <a:gd name="T56" fmla="*/ 3438970 w 637"/>
                <a:gd name="T57" fmla="*/ 12216 h 638"/>
                <a:gd name="T58" fmla="*/ 4067600 w 637"/>
                <a:gd name="T59" fmla="*/ 781642 h 638"/>
                <a:gd name="T60" fmla="*/ 4375752 w 637"/>
                <a:gd name="T61" fmla="*/ 806066 h 638"/>
                <a:gd name="T62" fmla="*/ 4671578 w 637"/>
                <a:gd name="T63" fmla="*/ 854919 h 638"/>
                <a:gd name="T64" fmla="*/ 5374161 w 637"/>
                <a:gd name="T65" fmla="*/ 256472 h 638"/>
                <a:gd name="T66" fmla="*/ 5682317 w 637"/>
                <a:gd name="T67" fmla="*/ 390820 h 638"/>
                <a:gd name="T68" fmla="*/ 5768600 w 637"/>
                <a:gd name="T69" fmla="*/ 1343443 h 638"/>
                <a:gd name="T70" fmla="*/ 6015118 w 637"/>
                <a:gd name="T71" fmla="*/ 1526645 h 638"/>
                <a:gd name="T72" fmla="*/ 6927248 w 637"/>
                <a:gd name="T73" fmla="*/ 1367871 h 638"/>
                <a:gd name="T74" fmla="*/ 7136792 w 637"/>
                <a:gd name="T75" fmla="*/ 1660986 h 638"/>
                <a:gd name="T76" fmla="*/ 6754683 w 637"/>
                <a:gd name="T77" fmla="*/ 2454842 h 638"/>
                <a:gd name="T78" fmla="*/ 6828640 w 637"/>
                <a:gd name="T79" fmla="*/ 2601398 h 638"/>
                <a:gd name="T80" fmla="*/ 6939578 w 637"/>
                <a:gd name="T81" fmla="*/ 2870084 h 638"/>
                <a:gd name="T82" fmla="*/ 7790076 w 637"/>
                <a:gd name="T83" fmla="*/ 3187631 h 638"/>
                <a:gd name="T84" fmla="*/ 7851707 w 637"/>
                <a:gd name="T85" fmla="*/ 3676150 h 638"/>
                <a:gd name="T86" fmla="*/ 7112140 w 637"/>
                <a:gd name="T87" fmla="*/ 4201321 h 638"/>
                <a:gd name="T88" fmla="*/ 7075161 w 637"/>
                <a:gd name="T89" fmla="*/ 4482218 h 638"/>
                <a:gd name="T90" fmla="*/ 7642163 w 637"/>
                <a:gd name="T91" fmla="*/ 5178365 h 638"/>
                <a:gd name="T92" fmla="*/ 7444939 w 637"/>
                <a:gd name="T93" fmla="*/ 5642464 h 638"/>
                <a:gd name="T94" fmla="*/ 6557469 w 637"/>
                <a:gd name="T95" fmla="*/ 5727957 h 638"/>
                <a:gd name="T96" fmla="*/ 6384904 w 637"/>
                <a:gd name="T97" fmla="*/ 5960004 h 638"/>
                <a:gd name="T98" fmla="*/ 6520491 w 637"/>
                <a:gd name="T99" fmla="*/ 6827141 h 638"/>
                <a:gd name="T100" fmla="*/ 6224661 w 637"/>
                <a:gd name="T101" fmla="*/ 707140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pFill/>
            <a:ln w="3175" cap="flat" cmpd="sng" algn="ctr">
              <a:noFill/>
              <a:prstDash val="solid"/>
              <a:round/>
              <a:headEnd/>
              <a:tailEnd/>
            </a:ln>
          </p:spPr>
          <p:txBody>
            <a:bodyPr lIns="0" rIns="0" anchor="ctr"/>
            <a:lstStyle/>
            <a:p>
              <a:endParaRPr lang="zh-CN" altLang="en-US"/>
            </a:p>
          </p:txBody>
        </p:sp>
        <p:sp>
          <p:nvSpPr>
            <p:cNvPr id="7" name="Oval 7"/>
            <p:cNvSpPr>
              <a:spLocks noChangeArrowheads="1"/>
            </p:cNvSpPr>
            <p:nvPr/>
          </p:nvSpPr>
          <p:spPr bwMode="auto">
            <a:xfrm>
              <a:off x="3551" y="1427"/>
              <a:ext cx="669" cy="664"/>
            </a:xfrm>
            <a:prstGeom prst="ellipse">
              <a:avLst/>
            </a:prstGeom>
            <a:grpFill/>
            <a:ln w="22225">
              <a:noFill/>
              <a:round/>
              <a:headEnd/>
              <a:tailEnd/>
            </a:ln>
          </p:spPr>
          <p:txBody>
            <a:bodyPr anchor="ctr" anchorCtr="1"/>
            <a:lstStyle/>
            <a:p>
              <a:pPr algn="ctr" defTabSz="849020"/>
              <a:endParaRPr lang="zh-CN" altLang="en-US" sz="1100" b="0">
                <a:solidFill>
                  <a:schemeClr val="bg2"/>
                </a:solidFill>
                <a:sym typeface="造字工房悦黑体验版常规体" pitchFamily="50" charset="-122"/>
              </a:endParaRPr>
            </a:p>
            <a:p>
              <a:pPr algn="ctr" defTabSz="849020"/>
              <a:r>
                <a:rPr lang="zh-CN" altLang="en-US" sz="1100" b="0">
                  <a:solidFill>
                    <a:schemeClr val="bg2"/>
                  </a:solidFill>
                  <a:sym typeface="造字工房悦黑体验版常规体" pitchFamily="50" charset="-122"/>
                </a:rPr>
                <a:t>输入您想要的文字内容</a:t>
              </a:r>
            </a:p>
            <a:p>
              <a:pPr algn="ctr" defTabSz="849020"/>
              <a:endParaRPr lang="en-US" altLang="zh-CN" sz="1100" b="0">
                <a:solidFill>
                  <a:srgbClr val="C00000"/>
                </a:solidFill>
                <a:latin typeface="Calibri" pitchFamily="34" charset="0"/>
              </a:endParaRPr>
            </a:p>
          </p:txBody>
        </p:sp>
      </p:grpSp>
      <p:grpSp>
        <p:nvGrpSpPr>
          <p:cNvPr id="8" name="Group 43"/>
          <p:cNvGrpSpPr>
            <a:grpSpLocks/>
          </p:cNvGrpSpPr>
          <p:nvPr/>
        </p:nvGrpSpPr>
        <p:grpSpPr bwMode="auto">
          <a:xfrm>
            <a:off x="1033278" y="2031238"/>
            <a:ext cx="1888707" cy="1908267"/>
            <a:chOff x="703" y="1371"/>
            <a:chExt cx="1285" cy="1288"/>
          </a:xfrm>
          <a:solidFill>
            <a:srgbClr val="19B39B"/>
          </a:solidFill>
        </p:grpSpPr>
        <p:sp>
          <p:nvSpPr>
            <p:cNvPr id="9" name="Freeform 8"/>
            <p:cNvSpPr>
              <a:spLocks/>
            </p:cNvSpPr>
            <p:nvPr/>
          </p:nvSpPr>
          <p:spPr bwMode="auto">
            <a:xfrm>
              <a:off x="703" y="1371"/>
              <a:ext cx="1285" cy="1288"/>
            </a:xfrm>
            <a:custGeom>
              <a:avLst/>
              <a:gdLst>
                <a:gd name="T0" fmla="*/ 6065346 w 808"/>
                <a:gd name="T1" fmla="*/ 7136055 h 810"/>
                <a:gd name="T2" fmla="*/ 5714029 w 808"/>
                <a:gd name="T3" fmla="*/ 7332276 h 810"/>
                <a:gd name="T4" fmla="*/ 5528041 w 808"/>
                <a:gd name="T5" fmla="*/ 8148118 h 810"/>
                <a:gd name="T6" fmla="*/ 5259387 w 808"/>
                <a:gd name="T7" fmla="*/ 8230740 h 810"/>
                <a:gd name="T8" fmla="*/ 4649754 w 808"/>
                <a:gd name="T9" fmla="*/ 7652413 h 810"/>
                <a:gd name="T10" fmla="*/ 4391437 w 808"/>
                <a:gd name="T11" fmla="*/ 7683395 h 810"/>
                <a:gd name="T12" fmla="*/ 3905793 w 808"/>
                <a:gd name="T13" fmla="*/ 8364985 h 810"/>
                <a:gd name="T14" fmla="*/ 3626805 w 808"/>
                <a:gd name="T15" fmla="*/ 8334003 h 810"/>
                <a:gd name="T16" fmla="*/ 3275493 w 808"/>
                <a:gd name="T17" fmla="*/ 7569803 h 810"/>
                <a:gd name="T18" fmla="*/ 3017174 w 808"/>
                <a:gd name="T19" fmla="*/ 7497509 h 810"/>
                <a:gd name="T20" fmla="*/ 2324878 w 808"/>
                <a:gd name="T21" fmla="*/ 7941580 h 810"/>
                <a:gd name="T22" fmla="*/ 2056224 w 808"/>
                <a:gd name="T23" fmla="*/ 7796993 h 810"/>
                <a:gd name="T24" fmla="*/ 2035558 w 808"/>
                <a:gd name="T25" fmla="*/ 6970829 h 810"/>
                <a:gd name="T26" fmla="*/ 1828904 w 808"/>
                <a:gd name="T27" fmla="*/ 6795260 h 810"/>
                <a:gd name="T28" fmla="*/ 1022946 w 808"/>
                <a:gd name="T29" fmla="*/ 6939840 h 810"/>
                <a:gd name="T30" fmla="*/ 836953 w 808"/>
                <a:gd name="T31" fmla="*/ 6702321 h 810"/>
                <a:gd name="T32" fmla="*/ 1064277 w 808"/>
                <a:gd name="T33" fmla="*/ 5814181 h 810"/>
                <a:gd name="T34" fmla="*/ 950615 w 808"/>
                <a:gd name="T35" fmla="*/ 5576661 h 810"/>
                <a:gd name="T36" fmla="*/ 165324 w 808"/>
                <a:gd name="T37" fmla="*/ 5380447 h 810"/>
                <a:gd name="T38" fmla="*/ 692295 w 808"/>
                <a:gd name="T39" fmla="*/ 4760814 h 810"/>
                <a:gd name="T40" fmla="*/ 661301 w 808"/>
                <a:gd name="T41" fmla="*/ 4502638 h 810"/>
                <a:gd name="T42" fmla="*/ 640635 w 808"/>
                <a:gd name="T43" fmla="*/ 4234130 h 810"/>
                <a:gd name="T44" fmla="*/ 10334 w 808"/>
                <a:gd name="T45" fmla="*/ 3738428 h 810"/>
                <a:gd name="T46" fmla="*/ 723296 w 808"/>
                <a:gd name="T47" fmla="*/ 3387304 h 810"/>
                <a:gd name="T48" fmla="*/ 805957 w 808"/>
                <a:gd name="T49" fmla="*/ 3129129 h 810"/>
                <a:gd name="T50" fmla="*/ 888621 w 808"/>
                <a:gd name="T51" fmla="*/ 2870949 h 810"/>
                <a:gd name="T52" fmla="*/ 495973 w 808"/>
                <a:gd name="T53" fmla="*/ 2189354 h 810"/>
                <a:gd name="T54" fmla="*/ 1291600 w 808"/>
                <a:gd name="T55" fmla="*/ 2127393 h 810"/>
                <a:gd name="T56" fmla="*/ 1446590 w 808"/>
                <a:gd name="T57" fmla="*/ 1920849 h 810"/>
                <a:gd name="T58" fmla="*/ 1622247 w 808"/>
                <a:gd name="T59" fmla="*/ 1714306 h 810"/>
                <a:gd name="T60" fmla="*/ 1529255 w 808"/>
                <a:gd name="T61" fmla="*/ 939769 h 810"/>
                <a:gd name="T62" fmla="*/ 2283545 w 808"/>
                <a:gd name="T63" fmla="*/ 1177297 h 810"/>
                <a:gd name="T64" fmla="*/ 2634862 w 808"/>
                <a:gd name="T65" fmla="*/ 981078 h 810"/>
                <a:gd name="T66" fmla="*/ 2810521 w 808"/>
                <a:gd name="T67" fmla="*/ 216871 h 810"/>
                <a:gd name="T68" fmla="*/ 3120501 w 808"/>
                <a:gd name="T69" fmla="*/ 123926 h 810"/>
                <a:gd name="T70" fmla="*/ 3699140 w 808"/>
                <a:gd name="T71" fmla="*/ 650612 h 810"/>
                <a:gd name="T72" fmla="*/ 3957454 w 808"/>
                <a:gd name="T73" fmla="*/ 629959 h 810"/>
                <a:gd name="T74" fmla="*/ 4412099 w 808"/>
                <a:gd name="T75" fmla="*/ 0 h 810"/>
                <a:gd name="T76" fmla="*/ 4742747 w 808"/>
                <a:gd name="T77" fmla="*/ 30982 h 810"/>
                <a:gd name="T78" fmla="*/ 5073396 w 808"/>
                <a:gd name="T79" fmla="*/ 733228 h 810"/>
                <a:gd name="T80" fmla="*/ 5321385 w 808"/>
                <a:gd name="T81" fmla="*/ 805517 h 810"/>
                <a:gd name="T82" fmla="*/ 5982680 w 808"/>
                <a:gd name="T83" fmla="*/ 402756 h 810"/>
                <a:gd name="T84" fmla="*/ 6272002 w 808"/>
                <a:gd name="T85" fmla="*/ 557666 h 810"/>
                <a:gd name="T86" fmla="*/ 6313332 w 808"/>
                <a:gd name="T87" fmla="*/ 1342529 h 810"/>
                <a:gd name="T88" fmla="*/ 6509654 w 808"/>
                <a:gd name="T89" fmla="*/ 1507763 h 810"/>
                <a:gd name="T90" fmla="*/ 7284609 w 808"/>
                <a:gd name="T91" fmla="*/ 1383840 h 810"/>
                <a:gd name="T92" fmla="*/ 7491265 w 808"/>
                <a:gd name="T93" fmla="*/ 1631689 h 810"/>
                <a:gd name="T94" fmla="*/ 7284609 w 808"/>
                <a:gd name="T95" fmla="*/ 2488841 h 810"/>
                <a:gd name="T96" fmla="*/ 7398274 w 808"/>
                <a:gd name="T97" fmla="*/ 2726368 h 810"/>
                <a:gd name="T98" fmla="*/ 8173230 w 808"/>
                <a:gd name="T99" fmla="*/ 2943239 h 810"/>
                <a:gd name="T100" fmla="*/ 7646260 w 808"/>
                <a:gd name="T101" fmla="*/ 3542210 h 810"/>
                <a:gd name="T102" fmla="*/ 7687590 w 808"/>
                <a:gd name="T103" fmla="*/ 3800389 h 810"/>
                <a:gd name="T104" fmla="*/ 7697921 w 808"/>
                <a:gd name="T105" fmla="*/ 4079224 h 810"/>
                <a:gd name="T106" fmla="*/ 8338557 w 808"/>
                <a:gd name="T107" fmla="*/ 4564602 h 810"/>
                <a:gd name="T108" fmla="*/ 7615261 w 808"/>
                <a:gd name="T109" fmla="*/ 4926050 h 810"/>
                <a:gd name="T110" fmla="*/ 7542932 w 808"/>
                <a:gd name="T111" fmla="*/ 5184229 h 810"/>
                <a:gd name="T112" fmla="*/ 7460272 w 808"/>
                <a:gd name="T113" fmla="*/ 5432081 h 810"/>
                <a:gd name="T114" fmla="*/ 7873584 w 808"/>
                <a:gd name="T115" fmla="*/ 6144650 h 810"/>
                <a:gd name="T116" fmla="*/ 7057285 w 808"/>
                <a:gd name="T117" fmla="*/ 6185962 h 810"/>
                <a:gd name="T118" fmla="*/ 6902296 w 808"/>
                <a:gd name="T119" fmla="*/ 6402829 h 810"/>
                <a:gd name="T120" fmla="*/ 6726645 w 808"/>
                <a:gd name="T121" fmla="*/ 6599047 h 810"/>
                <a:gd name="T122" fmla="*/ 6840304 w 808"/>
                <a:gd name="T123" fmla="*/ 7414893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pFill/>
            <a:ln w="3175" cap="flat" cmpd="sng" algn="ctr">
              <a:noFill/>
              <a:prstDash val="solid"/>
              <a:round/>
              <a:headEnd/>
              <a:tailEnd/>
            </a:ln>
          </p:spPr>
          <p:txBody>
            <a:bodyPr lIns="0" rIns="0" anchor="ctr"/>
            <a:lstStyle/>
            <a:p>
              <a:endParaRPr lang="zh-CN" altLang="en-US"/>
            </a:p>
          </p:txBody>
        </p:sp>
        <p:sp>
          <p:nvSpPr>
            <p:cNvPr id="10" name="Oval 9"/>
            <p:cNvSpPr>
              <a:spLocks noChangeArrowheads="1"/>
            </p:cNvSpPr>
            <p:nvPr/>
          </p:nvSpPr>
          <p:spPr bwMode="auto">
            <a:xfrm>
              <a:off x="918" y="1588"/>
              <a:ext cx="853" cy="853"/>
            </a:xfrm>
            <a:prstGeom prst="ellipse">
              <a:avLst/>
            </a:prstGeom>
            <a:grpFill/>
            <a:ln w="22225">
              <a:noFill/>
              <a:round/>
              <a:headEnd/>
              <a:tailEnd/>
            </a:ln>
          </p:spPr>
          <p:txBody>
            <a:bodyPr anchor="ctr"/>
            <a:lstStyle/>
            <a:p>
              <a:pPr algn="ctr" defTabSz="934512"/>
              <a:endParaRPr lang="zh-CN" altLang="en-US" sz="1300" b="0">
                <a:solidFill>
                  <a:schemeClr val="bg2"/>
                </a:solidFill>
                <a:sym typeface="造字工房悦黑体验版常规体" pitchFamily="50" charset="-122"/>
              </a:endParaRPr>
            </a:p>
            <a:p>
              <a:pPr algn="ctr" defTabSz="934512"/>
              <a:r>
                <a:rPr lang="zh-CN" altLang="en-US" sz="1300" b="0">
                  <a:solidFill>
                    <a:schemeClr val="bg2"/>
                  </a:solidFill>
                  <a:sym typeface="造字工房悦黑体验版常规体" pitchFamily="50" charset="-122"/>
                </a:rPr>
                <a:t>输入您想要的文字内容</a:t>
              </a:r>
            </a:p>
            <a:p>
              <a:pPr algn="ctr" defTabSz="934512"/>
              <a:endParaRPr lang="en-US" altLang="zh-CN" sz="1300" b="0">
                <a:solidFill>
                  <a:schemeClr val="bg2"/>
                </a:solidFill>
                <a:latin typeface="Calibri" pitchFamily="34" charset="0"/>
              </a:endParaRPr>
            </a:p>
          </p:txBody>
        </p:sp>
      </p:grpSp>
      <p:sp>
        <p:nvSpPr>
          <p:cNvPr id="11" name="TextBox 53"/>
          <p:cNvSpPr txBox="1">
            <a:spLocks noChangeArrowheads="1"/>
          </p:cNvSpPr>
          <p:nvPr/>
        </p:nvSpPr>
        <p:spPr bwMode="auto">
          <a:xfrm>
            <a:off x="1215535" y="1623805"/>
            <a:ext cx="1571228" cy="322983"/>
          </a:xfrm>
          <a:prstGeom prst="rect">
            <a:avLst/>
          </a:prstGeom>
          <a:noFill/>
          <a:ln w="9525">
            <a:noFill/>
            <a:miter lim="800000"/>
            <a:headEnd/>
            <a:tailEnd/>
          </a:ln>
        </p:spPr>
        <p:txBody>
          <a:bodyPr lIns="93596" tIns="46798" rIns="93596" bIns="46798">
            <a:spAutoFit/>
          </a:bodyPr>
          <a:lstStyle/>
          <a:p>
            <a:pPr algn="ctr" defTabSz="934512"/>
            <a:r>
              <a:rPr lang="zh-CN" altLang="en-US" sz="1500">
                <a:solidFill>
                  <a:schemeClr val="bg1">
                    <a:lumMod val="50000"/>
                  </a:schemeClr>
                </a:solidFill>
                <a:latin typeface="微软雅黑" pitchFamily="34" charset="-122"/>
                <a:ea typeface="宋体" charset="-122"/>
              </a:rPr>
              <a:t>添加标题内容</a:t>
            </a:r>
            <a:endParaRPr lang="zh-CN" altLang="en-US" sz="1500" b="0">
              <a:solidFill>
                <a:schemeClr val="bg1">
                  <a:lumMod val="50000"/>
                </a:schemeClr>
              </a:solidFill>
              <a:ea typeface="宋体" charset="-122"/>
            </a:endParaRPr>
          </a:p>
        </p:txBody>
      </p:sp>
      <p:sp>
        <p:nvSpPr>
          <p:cNvPr id="12" name="TextBox 53"/>
          <p:cNvSpPr txBox="1">
            <a:spLocks noChangeArrowheads="1"/>
          </p:cNvSpPr>
          <p:nvPr/>
        </p:nvSpPr>
        <p:spPr bwMode="auto">
          <a:xfrm>
            <a:off x="3233586" y="1782334"/>
            <a:ext cx="1574168" cy="551145"/>
          </a:xfrm>
          <a:prstGeom prst="rect">
            <a:avLst/>
          </a:prstGeom>
          <a:noFill/>
          <a:ln w="9525">
            <a:noFill/>
            <a:miter lim="800000"/>
            <a:headEnd/>
            <a:tailEnd/>
          </a:ln>
        </p:spPr>
        <p:txBody>
          <a:bodyPr lIns="93596" tIns="46798" rIns="93596" bIns="46798">
            <a:spAutoFit/>
          </a:bodyPr>
          <a:lstStyle/>
          <a:p>
            <a:pPr algn="ctr" defTabSz="934512"/>
            <a:r>
              <a:rPr lang="zh-CN" altLang="en-US" sz="1500" dirty="0">
                <a:solidFill>
                  <a:schemeClr val="bg1">
                    <a:lumMod val="50000"/>
                  </a:schemeClr>
                </a:solidFill>
              </a:rPr>
              <a:t>添加标题内容</a:t>
            </a:r>
            <a:endParaRPr lang="zh-CN" altLang="en-US" sz="1500" b="0" dirty="0">
              <a:solidFill>
                <a:schemeClr val="bg1">
                  <a:lumMod val="50000"/>
                </a:schemeClr>
              </a:solidFill>
            </a:endParaRPr>
          </a:p>
          <a:p>
            <a:pPr algn="ctr" defTabSz="934512"/>
            <a:endParaRPr lang="zh-CN" altLang="en-US" sz="1500" b="0" dirty="0">
              <a:solidFill>
                <a:schemeClr val="bg1">
                  <a:lumMod val="50000"/>
                </a:schemeClr>
              </a:solidFill>
              <a:ea typeface="宋体" charset="-122"/>
            </a:endParaRPr>
          </a:p>
        </p:txBody>
      </p:sp>
      <p:sp>
        <p:nvSpPr>
          <p:cNvPr id="13" name="TextBox 53"/>
          <p:cNvSpPr txBox="1">
            <a:spLocks noChangeArrowheads="1"/>
          </p:cNvSpPr>
          <p:nvPr/>
        </p:nvSpPr>
        <p:spPr bwMode="auto">
          <a:xfrm>
            <a:off x="6433365" y="2093464"/>
            <a:ext cx="1375743" cy="322983"/>
          </a:xfrm>
          <a:prstGeom prst="rect">
            <a:avLst/>
          </a:prstGeom>
          <a:noFill/>
          <a:ln w="9525">
            <a:noFill/>
            <a:miter lim="800000"/>
            <a:headEnd/>
            <a:tailEnd/>
          </a:ln>
        </p:spPr>
        <p:txBody>
          <a:bodyPr lIns="93596" tIns="46798" rIns="93596" bIns="46798">
            <a:spAutoFit/>
          </a:bodyPr>
          <a:lstStyle/>
          <a:p>
            <a:pPr algn="ctr" defTabSz="934512"/>
            <a:r>
              <a:rPr lang="zh-CN" altLang="en-US" sz="1500">
                <a:solidFill>
                  <a:schemeClr val="bg1">
                    <a:lumMod val="50000"/>
                  </a:schemeClr>
                </a:solidFill>
              </a:rPr>
              <a:t>添加标题内容</a:t>
            </a:r>
          </a:p>
        </p:txBody>
      </p:sp>
      <p:grpSp>
        <p:nvGrpSpPr>
          <p:cNvPr id="14" name="Group 46"/>
          <p:cNvGrpSpPr>
            <a:grpSpLocks/>
          </p:cNvGrpSpPr>
          <p:nvPr/>
        </p:nvGrpSpPr>
        <p:grpSpPr bwMode="auto">
          <a:xfrm>
            <a:off x="6264336" y="2631274"/>
            <a:ext cx="1506557" cy="1523058"/>
            <a:chOff x="4262" y="1776"/>
            <a:chExt cx="1025" cy="1028"/>
          </a:xfrm>
          <a:solidFill>
            <a:srgbClr val="FDC100"/>
          </a:solidFill>
        </p:grpSpPr>
        <p:sp>
          <p:nvSpPr>
            <p:cNvPr id="15" name="Freeform 8"/>
            <p:cNvSpPr>
              <a:spLocks/>
            </p:cNvSpPr>
            <p:nvPr/>
          </p:nvSpPr>
          <p:spPr bwMode="auto">
            <a:xfrm>
              <a:off x="4262" y="1776"/>
              <a:ext cx="1025" cy="1028"/>
            </a:xfrm>
            <a:custGeom>
              <a:avLst/>
              <a:gdLst>
                <a:gd name="T0" fmla="*/ 3078349 w 808"/>
                <a:gd name="T1" fmla="*/ 3628193 h 810"/>
                <a:gd name="T2" fmla="*/ 2900045 w 808"/>
                <a:gd name="T3" fmla="*/ 3727952 h 810"/>
                <a:gd name="T4" fmla="*/ 2805649 w 808"/>
                <a:gd name="T5" fmla="*/ 4142751 h 810"/>
                <a:gd name="T6" fmla="*/ 2669301 w 808"/>
                <a:gd name="T7" fmla="*/ 4184757 h 810"/>
                <a:gd name="T8" fmla="*/ 2359891 w 808"/>
                <a:gd name="T9" fmla="*/ 3890724 h 810"/>
                <a:gd name="T10" fmla="*/ 2228789 w 808"/>
                <a:gd name="T11" fmla="*/ 3906476 h 810"/>
                <a:gd name="T12" fmla="*/ 1982311 w 808"/>
                <a:gd name="T13" fmla="*/ 4253016 h 810"/>
                <a:gd name="T14" fmla="*/ 1840715 w 808"/>
                <a:gd name="T15" fmla="*/ 4237264 h 810"/>
                <a:gd name="T16" fmla="*/ 1662414 w 808"/>
                <a:gd name="T17" fmla="*/ 3848720 h 810"/>
                <a:gd name="T18" fmla="*/ 1531308 w 808"/>
                <a:gd name="T19" fmla="*/ 3811964 h 810"/>
                <a:gd name="T20" fmla="*/ 1179946 w 808"/>
                <a:gd name="T21" fmla="*/ 4037743 h 810"/>
                <a:gd name="T22" fmla="*/ 1043596 w 808"/>
                <a:gd name="T23" fmla="*/ 3964232 h 810"/>
                <a:gd name="T24" fmla="*/ 1033109 w 808"/>
                <a:gd name="T25" fmla="*/ 3544181 h 810"/>
                <a:gd name="T26" fmla="*/ 928225 w 808"/>
                <a:gd name="T27" fmla="*/ 3454923 h 810"/>
                <a:gd name="T28" fmla="*/ 519176 w 808"/>
                <a:gd name="T29" fmla="*/ 3528429 h 810"/>
                <a:gd name="T30" fmla="*/ 424779 w 808"/>
                <a:gd name="T31" fmla="*/ 3407663 h 810"/>
                <a:gd name="T32" fmla="*/ 540155 w 808"/>
                <a:gd name="T33" fmla="*/ 2956110 h 810"/>
                <a:gd name="T34" fmla="*/ 482467 w 808"/>
                <a:gd name="T35" fmla="*/ 2835346 h 810"/>
                <a:gd name="T36" fmla="*/ 83908 w 808"/>
                <a:gd name="T37" fmla="*/ 2735582 h 810"/>
                <a:gd name="T38" fmla="*/ 351362 w 808"/>
                <a:gd name="T39" fmla="*/ 2420544 h 810"/>
                <a:gd name="T40" fmla="*/ 335629 w 808"/>
                <a:gd name="T41" fmla="*/ 2289280 h 810"/>
                <a:gd name="T42" fmla="*/ 325141 w 808"/>
                <a:gd name="T43" fmla="*/ 2152761 h 810"/>
                <a:gd name="T44" fmla="*/ 5244 w 808"/>
                <a:gd name="T45" fmla="*/ 1900731 h 810"/>
                <a:gd name="T46" fmla="*/ 367096 w 808"/>
                <a:gd name="T47" fmla="*/ 1722210 h 810"/>
                <a:gd name="T48" fmla="*/ 409049 w 808"/>
                <a:gd name="T49" fmla="*/ 1590946 h 810"/>
                <a:gd name="T50" fmla="*/ 451003 w 808"/>
                <a:gd name="T51" fmla="*/ 1459678 h 810"/>
                <a:gd name="T52" fmla="*/ 251722 w 808"/>
                <a:gd name="T53" fmla="*/ 1113135 h 810"/>
                <a:gd name="T54" fmla="*/ 655526 w 808"/>
                <a:gd name="T55" fmla="*/ 1081632 h 810"/>
                <a:gd name="T56" fmla="*/ 734189 w 808"/>
                <a:gd name="T57" fmla="*/ 976619 h 810"/>
                <a:gd name="T58" fmla="*/ 823341 w 808"/>
                <a:gd name="T59" fmla="*/ 871606 h 810"/>
                <a:gd name="T60" fmla="*/ 776142 w 808"/>
                <a:gd name="T61" fmla="*/ 477808 h 810"/>
                <a:gd name="T62" fmla="*/ 1158968 w 808"/>
                <a:gd name="T63" fmla="*/ 598574 h 810"/>
                <a:gd name="T64" fmla="*/ 1337273 w 808"/>
                <a:gd name="T65" fmla="*/ 498810 h 810"/>
                <a:gd name="T66" fmla="*/ 1426425 w 808"/>
                <a:gd name="T67" fmla="*/ 110264 h 810"/>
                <a:gd name="T68" fmla="*/ 1583751 w 808"/>
                <a:gd name="T69" fmla="*/ 63009 h 810"/>
                <a:gd name="T70" fmla="*/ 1877427 w 808"/>
                <a:gd name="T71" fmla="*/ 330790 h 810"/>
                <a:gd name="T72" fmla="*/ 2008529 w 808"/>
                <a:gd name="T73" fmla="*/ 320291 h 810"/>
                <a:gd name="T74" fmla="*/ 2239275 w 808"/>
                <a:gd name="T75" fmla="*/ 0 h 810"/>
                <a:gd name="T76" fmla="*/ 2407089 w 808"/>
                <a:gd name="T77" fmla="*/ 15753 h 810"/>
                <a:gd name="T78" fmla="*/ 2574904 w 808"/>
                <a:gd name="T79" fmla="*/ 372795 h 810"/>
                <a:gd name="T80" fmla="*/ 2700764 w 808"/>
                <a:gd name="T81" fmla="*/ 409551 h 810"/>
                <a:gd name="T82" fmla="*/ 3036395 w 808"/>
                <a:gd name="T83" fmla="*/ 204774 h 810"/>
                <a:gd name="T84" fmla="*/ 3183232 w 808"/>
                <a:gd name="T85" fmla="*/ 283536 h 810"/>
                <a:gd name="T86" fmla="*/ 3204209 w 808"/>
                <a:gd name="T87" fmla="*/ 682582 h 810"/>
                <a:gd name="T88" fmla="*/ 3303847 w 808"/>
                <a:gd name="T89" fmla="*/ 766592 h 810"/>
                <a:gd name="T90" fmla="*/ 3697162 w 808"/>
                <a:gd name="T91" fmla="*/ 703587 h 810"/>
                <a:gd name="T92" fmla="*/ 3802050 w 808"/>
                <a:gd name="T93" fmla="*/ 829602 h 810"/>
                <a:gd name="T94" fmla="*/ 3697162 w 808"/>
                <a:gd name="T95" fmla="*/ 1265404 h 810"/>
                <a:gd name="T96" fmla="*/ 3754849 w 808"/>
                <a:gd name="T97" fmla="*/ 1386168 h 810"/>
                <a:gd name="T98" fmla="*/ 4148165 w 808"/>
                <a:gd name="T99" fmla="*/ 1496433 h 810"/>
                <a:gd name="T100" fmla="*/ 3880711 w 808"/>
                <a:gd name="T101" fmla="*/ 1800969 h 810"/>
                <a:gd name="T102" fmla="*/ 3901688 w 808"/>
                <a:gd name="T103" fmla="*/ 1932235 h 810"/>
                <a:gd name="T104" fmla="*/ 3906932 w 808"/>
                <a:gd name="T105" fmla="*/ 2074003 h 810"/>
                <a:gd name="T106" fmla="*/ 4232070 w 808"/>
                <a:gd name="T107" fmla="*/ 2320784 h 810"/>
                <a:gd name="T108" fmla="*/ 3864978 w 808"/>
                <a:gd name="T109" fmla="*/ 2504556 h 810"/>
                <a:gd name="T110" fmla="*/ 3828269 w 808"/>
                <a:gd name="T111" fmla="*/ 2635821 h 810"/>
                <a:gd name="T112" fmla="*/ 3786315 w 808"/>
                <a:gd name="T113" fmla="*/ 2761835 h 810"/>
                <a:gd name="T114" fmla="*/ 3996084 w 808"/>
                <a:gd name="T115" fmla="*/ 3124130 h 810"/>
                <a:gd name="T116" fmla="*/ 3581792 w 808"/>
                <a:gd name="T117" fmla="*/ 3145132 h 810"/>
                <a:gd name="T118" fmla="*/ 3503128 w 808"/>
                <a:gd name="T119" fmla="*/ 3255397 h 810"/>
                <a:gd name="T120" fmla="*/ 3413978 w 808"/>
                <a:gd name="T121" fmla="*/ 3355156 h 810"/>
                <a:gd name="T122" fmla="*/ 3471663 w 808"/>
                <a:gd name="T123" fmla="*/ 3769960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pFill/>
            <a:ln w="3175" cap="flat" cmpd="sng" algn="ctr">
              <a:noFill/>
              <a:prstDash val="solid"/>
              <a:round/>
              <a:headEnd/>
              <a:tailEnd/>
            </a:ln>
          </p:spPr>
          <p:txBody>
            <a:bodyPr lIns="0" rIns="0" anchor="ctr"/>
            <a:lstStyle/>
            <a:p>
              <a:endParaRPr lang="zh-CN" altLang="en-US"/>
            </a:p>
          </p:txBody>
        </p:sp>
        <p:sp>
          <p:nvSpPr>
            <p:cNvPr id="16" name="Oval 9"/>
            <p:cNvSpPr>
              <a:spLocks noChangeArrowheads="1"/>
            </p:cNvSpPr>
            <p:nvPr/>
          </p:nvSpPr>
          <p:spPr bwMode="auto">
            <a:xfrm>
              <a:off x="4433" y="1949"/>
              <a:ext cx="681" cy="681"/>
            </a:xfrm>
            <a:prstGeom prst="ellipse">
              <a:avLst/>
            </a:prstGeom>
            <a:grpFill/>
            <a:ln w="22225">
              <a:noFill/>
              <a:round/>
              <a:headEnd/>
              <a:tailEnd/>
            </a:ln>
          </p:spPr>
          <p:txBody>
            <a:bodyPr anchor="ctr"/>
            <a:lstStyle/>
            <a:p>
              <a:pPr algn="ctr" defTabSz="934512"/>
              <a:r>
                <a:rPr lang="zh-CN" altLang="en-US" sz="1100" b="0">
                  <a:solidFill>
                    <a:schemeClr val="bg2"/>
                  </a:solidFill>
                  <a:sym typeface="造字工房悦黑体验版常规体" pitchFamily="50" charset="-122"/>
                </a:rPr>
                <a:t>输入您想要的文字内容</a:t>
              </a:r>
            </a:p>
          </p:txBody>
        </p:sp>
      </p:grpSp>
      <p:sp>
        <p:nvSpPr>
          <p:cNvPr id="17" name="TextBox 53"/>
          <p:cNvSpPr txBox="1">
            <a:spLocks noChangeArrowheads="1"/>
          </p:cNvSpPr>
          <p:nvPr/>
        </p:nvSpPr>
        <p:spPr bwMode="auto">
          <a:xfrm>
            <a:off x="4966493" y="1377864"/>
            <a:ext cx="1574168" cy="322983"/>
          </a:xfrm>
          <a:prstGeom prst="rect">
            <a:avLst/>
          </a:prstGeom>
          <a:noFill/>
          <a:ln w="9525">
            <a:noFill/>
            <a:miter lim="800000"/>
            <a:headEnd/>
            <a:tailEnd/>
          </a:ln>
        </p:spPr>
        <p:txBody>
          <a:bodyPr lIns="93596" tIns="46798" rIns="93596" bIns="46798">
            <a:spAutoFit/>
          </a:bodyPr>
          <a:lstStyle/>
          <a:p>
            <a:pPr algn="ctr" defTabSz="934512"/>
            <a:r>
              <a:rPr lang="zh-CN" altLang="en-US" sz="1500">
                <a:solidFill>
                  <a:schemeClr val="bg1">
                    <a:lumMod val="50000"/>
                  </a:schemeClr>
                </a:solidFill>
              </a:rPr>
              <a:t>添加标题内容</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360"/>
                                          </p:val>
                                        </p:tav>
                                        <p:tav tm="100000">
                                          <p:val>
                                            <p:fltVal val="0"/>
                                          </p:val>
                                        </p:tav>
                                      </p:tavLst>
                                    </p:anim>
                                    <p:animEffect transition="in" filter="fade">
                                      <p:cBhvr>
                                        <p:cTn id="31" dur="1000"/>
                                        <p:tgtEl>
                                          <p:spTgt spid="8"/>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1000" fill="hold"/>
                                        <p:tgtEl>
                                          <p:spTgt spid="2"/>
                                        </p:tgtEl>
                                        <p:attrNameLst>
                                          <p:attrName>ppt_w</p:attrName>
                                        </p:attrNameLst>
                                      </p:cBhvr>
                                      <p:tavLst>
                                        <p:tav tm="0">
                                          <p:val>
                                            <p:fltVal val="0"/>
                                          </p:val>
                                        </p:tav>
                                        <p:tav tm="100000">
                                          <p:val>
                                            <p:strVal val="#ppt_w"/>
                                          </p:val>
                                        </p:tav>
                                      </p:tavLst>
                                    </p:anim>
                                    <p:anim calcmode="lin" valueType="num">
                                      <p:cBhvr>
                                        <p:cTn id="35" dur="1000" fill="hold"/>
                                        <p:tgtEl>
                                          <p:spTgt spid="2"/>
                                        </p:tgtEl>
                                        <p:attrNameLst>
                                          <p:attrName>ppt_h</p:attrName>
                                        </p:attrNameLst>
                                      </p:cBhvr>
                                      <p:tavLst>
                                        <p:tav tm="0">
                                          <p:val>
                                            <p:fltVal val="0"/>
                                          </p:val>
                                        </p:tav>
                                        <p:tav tm="100000">
                                          <p:val>
                                            <p:strVal val="#ppt_h"/>
                                          </p:val>
                                        </p:tav>
                                      </p:tavLst>
                                    </p:anim>
                                    <p:anim calcmode="lin" valueType="num">
                                      <p:cBhvr>
                                        <p:cTn id="36" dur="1000" fill="hold"/>
                                        <p:tgtEl>
                                          <p:spTgt spid="2"/>
                                        </p:tgtEl>
                                        <p:attrNameLst>
                                          <p:attrName>style.rotation</p:attrName>
                                        </p:attrNameLst>
                                      </p:cBhvr>
                                      <p:tavLst>
                                        <p:tav tm="0">
                                          <p:val>
                                            <p:fltVal val="360"/>
                                          </p:val>
                                        </p:tav>
                                        <p:tav tm="100000">
                                          <p:val>
                                            <p:fltVal val="0"/>
                                          </p:val>
                                        </p:tav>
                                      </p:tavLst>
                                    </p:anim>
                                    <p:animEffect transition="in" filter="fade">
                                      <p:cBhvr>
                                        <p:cTn id="37" dur="1000"/>
                                        <p:tgtEl>
                                          <p:spTgt spid="2"/>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1000" fill="hold"/>
                                        <p:tgtEl>
                                          <p:spTgt spid="5"/>
                                        </p:tgtEl>
                                        <p:attrNameLst>
                                          <p:attrName>ppt_w</p:attrName>
                                        </p:attrNameLst>
                                      </p:cBhvr>
                                      <p:tavLst>
                                        <p:tav tm="0">
                                          <p:val>
                                            <p:fltVal val="0"/>
                                          </p:val>
                                        </p:tav>
                                        <p:tav tm="100000">
                                          <p:val>
                                            <p:strVal val="#ppt_w"/>
                                          </p:val>
                                        </p:tav>
                                      </p:tavLst>
                                    </p:anim>
                                    <p:anim calcmode="lin" valueType="num">
                                      <p:cBhvr>
                                        <p:cTn id="41" dur="1000" fill="hold"/>
                                        <p:tgtEl>
                                          <p:spTgt spid="5"/>
                                        </p:tgtEl>
                                        <p:attrNameLst>
                                          <p:attrName>ppt_h</p:attrName>
                                        </p:attrNameLst>
                                      </p:cBhvr>
                                      <p:tavLst>
                                        <p:tav tm="0">
                                          <p:val>
                                            <p:fltVal val="0"/>
                                          </p:val>
                                        </p:tav>
                                        <p:tav tm="100000">
                                          <p:val>
                                            <p:strVal val="#ppt_h"/>
                                          </p:val>
                                        </p:tav>
                                      </p:tavLst>
                                    </p:anim>
                                    <p:anim calcmode="lin" valueType="num">
                                      <p:cBhvr>
                                        <p:cTn id="42" dur="1000" fill="hold"/>
                                        <p:tgtEl>
                                          <p:spTgt spid="5"/>
                                        </p:tgtEl>
                                        <p:attrNameLst>
                                          <p:attrName>style.rotation</p:attrName>
                                        </p:attrNameLst>
                                      </p:cBhvr>
                                      <p:tavLst>
                                        <p:tav tm="0">
                                          <p:val>
                                            <p:fltVal val="360"/>
                                          </p:val>
                                        </p:tav>
                                        <p:tav tm="100000">
                                          <p:val>
                                            <p:fltVal val="0"/>
                                          </p:val>
                                        </p:tav>
                                      </p:tavLst>
                                    </p:anim>
                                    <p:animEffect transition="in" filter="fade">
                                      <p:cBhvr>
                                        <p:cTn id="43" dur="1000"/>
                                        <p:tgtEl>
                                          <p:spTgt spid="5"/>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1000" fill="hold"/>
                                        <p:tgtEl>
                                          <p:spTgt spid="14"/>
                                        </p:tgtEl>
                                        <p:attrNameLst>
                                          <p:attrName>ppt_w</p:attrName>
                                        </p:attrNameLst>
                                      </p:cBhvr>
                                      <p:tavLst>
                                        <p:tav tm="0">
                                          <p:val>
                                            <p:fltVal val="0"/>
                                          </p:val>
                                        </p:tav>
                                        <p:tav tm="100000">
                                          <p:val>
                                            <p:strVal val="#ppt_w"/>
                                          </p:val>
                                        </p:tav>
                                      </p:tavLst>
                                    </p:anim>
                                    <p:anim calcmode="lin" valueType="num">
                                      <p:cBhvr>
                                        <p:cTn id="47" dur="1000" fill="hold"/>
                                        <p:tgtEl>
                                          <p:spTgt spid="14"/>
                                        </p:tgtEl>
                                        <p:attrNameLst>
                                          <p:attrName>ppt_h</p:attrName>
                                        </p:attrNameLst>
                                      </p:cBhvr>
                                      <p:tavLst>
                                        <p:tav tm="0">
                                          <p:val>
                                            <p:fltVal val="0"/>
                                          </p:val>
                                        </p:tav>
                                        <p:tav tm="100000">
                                          <p:val>
                                            <p:strVal val="#ppt_h"/>
                                          </p:val>
                                        </p:tav>
                                      </p:tavLst>
                                    </p:anim>
                                    <p:anim calcmode="lin" valueType="num">
                                      <p:cBhvr>
                                        <p:cTn id="48" dur="1000" fill="hold"/>
                                        <p:tgtEl>
                                          <p:spTgt spid="14"/>
                                        </p:tgtEl>
                                        <p:attrNameLst>
                                          <p:attrName>style.rotation</p:attrName>
                                        </p:attrNameLst>
                                      </p:cBhvr>
                                      <p:tavLst>
                                        <p:tav tm="0">
                                          <p:val>
                                            <p:fltVal val="360"/>
                                          </p:val>
                                        </p:tav>
                                        <p:tav tm="100000">
                                          <p:val>
                                            <p:fltVal val="0"/>
                                          </p:val>
                                        </p:tav>
                                      </p:tavLst>
                                    </p:anim>
                                    <p:animEffect transition="in" filter="fade">
                                      <p:cBhvr>
                                        <p:cTn id="4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878948" y="1751220"/>
            <a:ext cx="1956319" cy="767455"/>
          </a:xfrm>
          <a:prstGeom prst="rect">
            <a:avLst/>
          </a:prstGeom>
          <a:noFill/>
          <a:ln w="9525">
            <a:noFill/>
            <a:miter lim="800000"/>
            <a:headEnd/>
            <a:tailEnd/>
          </a:ln>
        </p:spPr>
        <p:txBody>
          <a:bodyPr lIns="0" tIns="0" rIns="0" bIns="0">
            <a:spAutoFit/>
          </a:bodyPr>
          <a:lstStyle/>
          <a:p>
            <a:r>
              <a:rPr lang="zh-CN" altLang="en-US" sz="1300" b="0">
                <a:solidFill>
                  <a:srgbClr val="808080"/>
                </a:solidFill>
                <a:latin typeface="微软雅黑" pitchFamily="34" charset="-122"/>
              </a:rPr>
              <a:t>标题内容</a:t>
            </a:r>
            <a:endParaRPr lang="en-US" altLang="zh-CN" sz="1300" b="0">
              <a:solidFill>
                <a:srgbClr val="808080"/>
              </a:solidFill>
              <a:latin typeface="微软雅黑" pitchFamily="34" charset="-122"/>
            </a:endParaRPr>
          </a:p>
          <a:p>
            <a:endParaRPr lang="zh-CN" altLang="en-US" sz="900" b="0">
              <a:solidFill>
                <a:srgbClr val="808080"/>
              </a:solidFill>
            </a:endParaRPr>
          </a:p>
          <a:p>
            <a:r>
              <a:rPr lang="zh-CN" altLang="en-US" sz="900" b="0">
                <a:solidFill>
                  <a:srgbClr val="808080"/>
                </a:solidFill>
              </a:rPr>
              <a:t>请在此处添加您需要的文字内容请在此处添加您需要的文字内容请在此处添加您需要的文字内容</a:t>
            </a:r>
            <a:endParaRPr lang="en-US" altLang="zh-CN" sz="900" b="0">
              <a:solidFill>
                <a:srgbClr val="808080"/>
              </a:solidFill>
            </a:endParaRPr>
          </a:p>
        </p:txBody>
      </p:sp>
      <p:sp>
        <p:nvSpPr>
          <p:cNvPr id="3" name="TextBox 2"/>
          <p:cNvSpPr txBox="1">
            <a:spLocks noChangeArrowheads="1"/>
          </p:cNvSpPr>
          <p:nvPr/>
        </p:nvSpPr>
        <p:spPr bwMode="auto">
          <a:xfrm>
            <a:off x="6168799" y="1751220"/>
            <a:ext cx="1956319" cy="767455"/>
          </a:xfrm>
          <a:prstGeom prst="rect">
            <a:avLst/>
          </a:prstGeom>
          <a:noFill/>
          <a:ln w="9525">
            <a:noFill/>
            <a:miter lim="800000"/>
            <a:headEnd/>
            <a:tailEnd/>
          </a:ln>
        </p:spPr>
        <p:txBody>
          <a:bodyPr lIns="0" tIns="0" rIns="0" bIns="0">
            <a:spAutoFit/>
          </a:bodyPr>
          <a:lstStyle/>
          <a:p>
            <a:r>
              <a:rPr lang="zh-CN" altLang="en-US" sz="1300" b="0">
                <a:solidFill>
                  <a:srgbClr val="808080"/>
                </a:solidFill>
              </a:rPr>
              <a:t>标题内容</a:t>
            </a:r>
            <a:endParaRPr lang="en-US" altLang="zh-CN" sz="1300" b="0">
              <a:solidFill>
                <a:srgbClr val="808080"/>
              </a:solidFill>
            </a:endParaRPr>
          </a:p>
          <a:p>
            <a:endParaRPr lang="zh-CN" altLang="en-US" sz="900" b="0">
              <a:solidFill>
                <a:srgbClr val="808080"/>
              </a:solidFill>
            </a:endParaRPr>
          </a:p>
          <a:p>
            <a:r>
              <a:rPr lang="zh-CN" altLang="en-US" sz="900" b="0">
                <a:solidFill>
                  <a:srgbClr val="808080"/>
                </a:solidFill>
              </a:rPr>
              <a:t>请在此处添加您需要的文字内容请在此处添加您需要的文字内容请在此处添加您需要的文字内容</a:t>
            </a:r>
            <a:endParaRPr lang="en-US" altLang="zh-CN" sz="900" b="0">
              <a:solidFill>
                <a:srgbClr val="808080"/>
              </a:solidFill>
            </a:endParaRPr>
          </a:p>
        </p:txBody>
      </p:sp>
      <p:sp>
        <p:nvSpPr>
          <p:cNvPr id="4" name="TextBox 3"/>
          <p:cNvSpPr txBox="1">
            <a:spLocks noChangeArrowheads="1"/>
          </p:cNvSpPr>
          <p:nvPr/>
        </p:nvSpPr>
        <p:spPr bwMode="auto">
          <a:xfrm>
            <a:off x="6168799" y="3063894"/>
            <a:ext cx="1956319" cy="767455"/>
          </a:xfrm>
          <a:prstGeom prst="rect">
            <a:avLst/>
          </a:prstGeom>
          <a:noFill/>
          <a:ln w="9525">
            <a:noFill/>
            <a:miter lim="800000"/>
            <a:headEnd/>
            <a:tailEnd/>
          </a:ln>
        </p:spPr>
        <p:txBody>
          <a:bodyPr lIns="0" tIns="0" rIns="0" bIns="0">
            <a:spAutoFit/>
          </a:bodyPr>
          <a:lstStyle/>
          <a:p>
            <a:r>
              <a:rPr lang="zh-CN" altLang="en-US" sz="1300" b="0">
                <a:solidFill>
                  <a:srgbClr val="808080"/>
                </a:solidFill>
              </a:rPr>
              <a:t>标题内容</a:t>
            </a:r>
            <a:endParaRPr lang="en-US" altLang="zh-CN" sz="1300" b="0">
              <a:solidFill>
                <a:srgbClr val="808080"/>
              </a:solidFill>
            </a:endParaRPr>
          </a:p>
          <a:p>
            <a:endParaRPr lang="zh-CN" altLang="en-US" sz="900" b="0">
              <a:solidFill>
                <a:srgbClr val="808080"/>
              </a:solidFill>
            </a:endParaRPr>
          </a:p>
          <a:p>
            <a:r>
              <a:rPr lang="zh-CN" altLang="en-US" sz="900" b="0">
                <a:solidFill>
                  <a:srgbClr val="808080"/>
                </a:solidFill>
              </a:rPr>
              <a:t>请在此处添加您需要的文字内容请在此处添加您需要的文字内容请在此处添加您需要的文字内容</a:t>
            </a:r>
            <a:endParaRPr lang="en-US" altLang="zh-CN" sz="900" b="0">
              <a:solidFill>
                <a:srgbClr val="808080"/>
              </a:solidFill>
            </a:endParaRPr>
          </a:p>
        </p:txBody>
      </p:sp>
      <p:sp>
        <p:nvSpPr>
          <p:cNvPr id="5" name="TextBox 4"/>
          <p:cNvSpPr txBox="1">
            <a:spLocks noChangeArrowheads="1"/>
          </p:cNvSpPr>
          <p:nvPr/>
        </p:nvSpPr>
        <p:spPr bwMode="auto">
          <a:xfrm>
            <a:off x="878948" y="3063894"/>
            <a:ext cx="1956319" cy="767455"/>
          </a:xfrm>
          <a:prstGeom prst="rect">
            <a:avLst/>
          </a:prstGeom>
          <a:noFill/>
          <a:ln w="9525">
            <a:noFill/>
            <a:miter lim="800000"/>
            <a:headEnd/>
            <a:tailEnd/>
          </a:ln>
        </p:spPr>
        <p:txBody>
          <a:bodyPr lIns="0" tIns="0" rIns="0" bIns="0">
            <a:spAutoFit/>
          </a:bodyPr>
          <a:lstStyle/>
          <a:p>
            <a:r>
              <a:rPr lang="zh-CN" altLang="en-US" sz="1300" b="0">
                <a:solidFill>
                  <a:srgbClr val="808080"/>
                </a:solidFill>
              </a:rPr>
              <a:t>标题内容</a:t>
            </a:r>
            <a:endParaRPr lang="en-US" altLang="zh-CN" sz="1300" b="0">
              <a:solidFill>
                <a:srgbClr val="808080"/>
              </a:solidFill>
            </a:endParaRPr>
          </a:p>
          <a:p>
            <a:endParaRPr lang="zh-CN" altLang="en-US" sz="900" b="0">
              <a:solidFill>
                <a:srgbClr val="808080"/>
              </a:solidFill>
            </a:endParaRPr>
          </a:p>
          <a:p>
            <a:r>
              <a:rPr lang="zh-CN" altLang="en-US" sz="900" b="0">
                <a:solidFill>
                  <a:srgbClr val="808080"/>
                </a:solidFill>
              </a:rPr>
              <a:t>请在此处添加您需要的文字内容请在此处添加您需要的文字内容请在此处添加您需要的文字内容</a:t>
            </a:r>
            <a:endParaRPr lang="en-US" altLang="zh-CN" sz="900" b="0">
              <a:solidFill>
                <a:srgbClr val="808080"/>
              </a:solidFill>
            </a:endParaRPr>
          </a:p>
        </p:txBody>
      </p:sp>
      <p:grpSp>
        <p:nvGrpSpPr>
          <p:cNvPr id="6" name="组合 5"/>
          <p:cNvGrpSpPr>
            <a:grpSpLocks/>
          </p:cNvGrpSpPr>
          <p:nvPr/>
        </p:nvGrpSpPr>
        <p:grpSpPr bwMode="auto">
          <a:xfrm>
            <a:off x="3167444" y="1537874"/>
            <a:ext cx="2710332" cy="2428299"/>
            <a:chOff x="3218020" y="2137420"/>
            <a:chExt cx="2752869" cy="2753319"/>
          </a:xfrm>
        </p:grpSpPr>
        <p:sp>
          <p:nvSpPr>
            <p:cNvPr id="7" name="椭圆 6"/>
            <p:cNvSpPr/>
            <p:nvPr/>
          </p:nvSpPr>
          <p:spPr>
            <a:xfrm flipH="1" flipV="1">
              <a:off x="4618341" y="3331813"/>
              <a:ext cx="1352548" cy="1558926"/>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a:p>
          </p:txBody>
        </p:sp>
        <p:sp>
          <p:nvSpPr>
            <p:cNvPr id="8" name="椭圆 61"/>
            <p:cNvSpPr/>
            <p:nvPr/>
          </p:nvSpPr>
          <p:spPr>
            <a:xfrm flipH="1" flipV="1">
              <a:off x="3218020" y="3536758"/>
              <a:ext cx="1558566" cy="1353981"/>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FDC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a:p>
          </p:txBody>
        </p:sp>
        <p:sp>
          <p:nvSpPr>
            <p:cNvPr id="9" name="椭圆 6"/>
            <p:cNvSpPr/>
            <p:nvPr/>
          </p:nvSpPr>
          <p:spPr>
            <a:xfrm>
              <a:off x="3218020" y="2137420"/>
              <a:ext cx="1352548" cy="1558926"/>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19B3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dirty="0"/>
            </a:p>
          </p:txBody>
        </p:sp>
        <p:sp>
          <p:nvSpPr>
            <p:cNvPr id="10" name="椭圆 61"/>
            <p:cNvSpPr/>
            <p:nvPr/>
          </p:nvSpPr>
          <p:spPr>
            <a:xfrm>
              <a:off x="4412323" y="2137420"/>
              <a:ext cx="1558566" cy="1353981"/>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FDC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a:p>
          </p:txBody>
        </p:sp>
        <p:sp>
          <p:nvSpPr>
            <p:cNvPr id="11" name="椭圆 10"/>
            <p:cNvSpPr/>
            <p:nvPr/>
          </p:nvSpPr>
          <p:spPr>
            <a:xfrm>
              <a:off x="4269007" y="3214222"/>
              <a:ext cx="650895" cy="6517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a:p>
          </p:txBody>
        </p:sp>
        <p:sp>
          <p:nvSpPr>
            <p:cNvPr id="12" name="TextBox 12"/>
            <p:cNvSpPr txBox="1">
              <a:spLocks noChangeArrowheads="1"/>
            </p:cNvSpPr>
            <p:nvPr/>
          </p:nvSpPr>
          <p:spPr bwMode="auto">
            <a:xfrm>
              <a:off x="4442746" y="3401664"/>
              <a:ext cx="303417" cy="195414"/>
            </a:xfrm>
            <a:prstGeom prst="rect">
              <a:avLst/>
            </a:prstGeom>
            <a:noFill/>
            <a:ln w="9525">
              <a:noFill/>
              <a:miter lim="800000"/>
              <a:headEnd/>
              <a:tailEnd/>
            </a:ln>
          </p:spPr>
          <p:txBody>
            <a:bodyPr lIns="0" tIns="0" rIns="0" bIns="0">
              <a:spAutoFit/>
            </a:bodyPr>
            <a:lstStyle/>
            <a:p>
              <a:pPr algn="ctr"/>
              <a:r>
                <a:rPr lang="zh-CN" altLang="en-US" sz="1100">
                  <a:solidFill>
                    <a:schemeClr val="bg1"/>
                  </a:solidFill>
                  <a:latin typeface="微软雅黑" pitchFamily="34" charset="-122"/>
                </a:rPr>
                <a:t>标题</a:t>
              </a:r>
            </a:p>
          </p:txBody>
        </p:sp>
        <p:sp>
          <p:nvSpPr>
            <p:cNvPr id="13" name="TextBox 13"/>
            <p:cNvSpPr txBox="1">
              <a:spLocks noChangeArrowheads="1"/>
            </p:cNvSpPr>
            <p:nvPr/>
          </p:nvSpPr>
          <p:spPr bwMode="auto">
            <a:xfrm>
              <a:off x="3463304" y="2655410"/>
              <a:ext cx="884467" cy="521104"/>
            </a:xfrm>
            <a:prstGeom prst="rect">
              <a:avLst/>
            </a:prstGeom>
            <a:noFill/>
            <a:ln w="9525">
              <a:noFill/>
              <a:miter lim="800000"/>
              <a:headEnd/>
              <a:tailEnd/>
            </a:ln>
          </p:spPr>
          <p:txBody>
            <a:bodyPr lIns="0" tIns="0" rIns="0" bIns="0">
              <a:spAutoFit/>
            </a:bodyPr>
            <a:lstStyle/>
            <a:p>
              <a:pPr algn="ctr"/>
              <a:r>
                <a:rPr lang="zh-CN" altLang="en-US" sz="1500">
                  <a:solidFill>
                    <a:schemeClr val="bg1"/>
                  </a:solidFill>
                  <a:latin typeface="微软雅黑" pitchFamily="34" charset="-122"/>
                </a:rPr>
                <a:t>这里输入标题</a:t>
              </a:r>
            </a:p>
          </p:txBody>
        </p:sp>
        <p:sp>
          <p:nvSpPr>
            <p:cNvPr id="14" name="TextBox 14"/>
            <p:cNvSpPr txBox="1">
              <a:spLocks noChangeArrowheads="1"/>
            </p:cNvSpPr>
            <p:nvPr/>
          </p:nvSpPr>
          <p:spPr bwMode="auto">
            <a:xfrm>
              <a:off x="4784238" y="2569468"/>
              <a:ext cx="815013" cy="521104"/>
            </a:xfrm>
            <a:prstGeom prst="rect">
              <a:avLst/>
            </a:prstGeom>
            <a:noFill/>
            <a:ln w="9525">
              <a:noFill/>
              <a:miter lim="800000"/>
              <a:headEnd/>
              <a:tailEnd/>
            </a:ln>
          </p:spPr>
          <p:txBody>
            <a:bodyPr lIns="0" tIns="0" rIns="0" bIns="0">
              <a:spAutoFit/>
            </a:bodyPr>
            <a:lstStyle/>
            <a:p>
              <a:pPr algn="ctr"/>
              <a:r>
                <a:rPr lang="zh-CN" altLang="en-US" sz="1500">
                  <a:solidFill>
                    <a:schemeClr val="bg1"/>
                  </a:solidFill>
                  <a:latin typeface="微软雅黑" pitchFamily="34" charset="-122"/>
                </a:rPr>
                <a:t>这里输入标题</a:t>
              </a:r>
            </a:p>
          </p:txBody>
        </p:sp>
        <p:sp>
          <p:nvSpPr>
            <p:cNvPr id="15" name="TextBox 15"/>
            <p:cNvSpPr txBox="1">
              <a:spLocks noChangeArrowheads="1"/>
            </p:cNvSpPr>
            <p:nvPr/>
          </p:nvSpPr>
          <p:spPr bwMode="auto">
            <a:xfrm>
              <a:off x="3506168" y="3943238"/>
              <a:ext cx="911515" cy="521104"/>
            </a:xfrm>
            <a:prstGeom prst="rect">
              <a:avLst/>
            </a:prstGeom>
            <a:noFill/>
            <a:ln w="9525">
              <a:noFill/>
              <a:miter lim="800000"/>
              <a:headEnd/>
              <a:tailEnd/>
            </a:ln>
          </p:spPr>
          <p:txBody>
            <a:bodyPr lIns="0" tIns="0" rIns="0" bIns="0">
              <a:spAutoFit/>
            </a:bodyPr>
            <a:lstStyle/>
            <a:p>
              <a:pPr algn="ctr"/>
              <a:r>
                <a:rPr lang="zh-CN" altLang="en-US" sz="1500">
                  <a:solidFill>
                    <a:schemeClr val="bg1"/>
                  </a:solidFill>
                  <a:latin typeface="微软雅黑" pitchFamily="34" charset="-122"/>
                </a:rPr>
                <a:t>这里输入标题</a:t>
              </a:r>
            </a:p>
          </p:txBody>
        </p:sp>
        <p:sp>
          <p:nvSpPr>
            <p:cNvPr id="16" name="TextBox 16"/>
            <p:cNvSpPr txBox="1">
              <a:spLocks noChangeArrowheads="1"/>
            </p:cNvSpPr>
            <p:nvPr/>
          </p:nvSpPr>
          <p:spPr bwMode="auto">
            <a:xfrm>
              <a:off x="4881641" y="3886086"/>
              <a:ext cx="842487" cy="521104"/>
            </a:xfrm>
            <a:prstGeom prst="rect">
              <a:avLst/>
            </a:prstGeom>
            <a:noFill/>
            <a:ln w="9525">
              <a:noFill/>
              <a:miter lim="800000"/>
              <a:headEnd/>
              <a:tailEnd/>
            </a:ln>
          </p:spPr>
          <p:txBody>
            <a:bodyPr lIns="0" tIns="0" rIns="0" bIns="0">
              <a:spAutoFit/>
            </a:bodyPr>
            <a:lstStyle/>
            <a:p>
              <a:pPr algn="ctr"/>
              <a:r>
                <a:rPr lang="zh-CN" altLang="en-US" sz="1500">
                  <a:solidFill>
                    <a:schemeClr val="bg1"/>
                  </a:solidFill>
                  <a:latin typeface="微软雅黑" pitchFamily="34" charset="-122"/>
                </a:rPr>
                <a:t>这里输入标题</a:t>
              </a:r>
            </a:p>
          </p:txBody>
        </p:sp>
        <p:sp>
          <p:nvSpPr>
            <p:cNvPr id="17" name="椭圆 16"/>
            <p:cNvSpPr>
              <a:spLocks noChangeArrowheads="1"/>
            </p:cNvSpPr>
            <p:nvPr/>
          </p:nvSpPr>
          <p:spPr bwMode="auto">
            <a:xfrm>
              <a:off x="4306328" y="3251179"/>
              <a:ext cx="576251" cy="577878"/>
            </a:xfrm>
            <a:prstGeom prst="ellipse">
              <a:avLst/>
            </a:prstGeom>
            <a:solidFill>
              <a:srgbClr val="19B39B"/>
            </a:solidFill>
            <a:ln w="15875" algn="ctr">
              <a:solidFill>
                <a:srgbClr val="FDC100"/>
              </a:solidFill>
              <a:round/>
              <a:headEnd/>
              <a:tailEnd/>
            </a:ln>
          </p:spPr>
          <p:txBody>
            <a:bodyPr anchor="ctr"/>
            <a:lstStyle/>
            <a:p>
              <a:pPr algn="ctr">
                <a:defRPr/>
              </a:pPr>
              <a:endParaRPr lang="zh-CN" altLang="en-US" b="0">
                <a:solidFill>
                  <a:schemeClr val="lt1"/>
                </a:solidFill>
                <a:latin typeface="+mn-lt"/>
                <a:ea typeface="+mn-ea"/>
              </a:endParaRPr>
            </a:p>
          </p:txBody>
        </p:sp>
      </p:gr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fill="hold" nodeType="withEffect">
                                  <p:stCondLst>
                                    <p:cond delay="0"/>
                                  </p:stCondLst>
                                  <p:childTnLst>
                                    <p:animRot by="21600000">
                                      <p:cBhvr>
                                        <p:cTn id="11" dur="1000" fill="hold"/>
                                        <p:tgtEl>
                                          <p:spTgt spid="6"/>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03" y="-30479"/>
            <a:ext cx="9068930" cy="5101272"/>
          </a:xfrm>
          <a:prstGeom prst="rect">
            <a:avLst/>
          </a:prstGeom>
        </p:spPr>
      </p:pic>
      <p:sp>
        <p:nvSpPr>
          <p:cNvPr id="4" name="TextBox 59"/>
          <p:cNvSpPr txBox="1">
            <a:spLocks noChangeArrowheads="1"/>
          </p:cNvSpPr>
          <p:nvPr/>
        </p:nvSpPr>
        <p:spPr bwMode="auto">
          <a:xfrm>
            <a:off x="1803783" y="2253289"/>
            <a:ext cx="2624771" cy="338875"/>
          </a:xfrm>
          <a:prstGeom prst="rect">
            <a:avLst/>
          </a:prstGeom>
          <a:noFill/>
          <a:ln w="9525">
            <a:noFill/>
            <a:miter lim="800000"/>
            <a:headEnd/>
            <a:tailEnd/>
          </a:ln>
        </p:spPr>
        <p:txBody>
          <a:bodyPr wrap="square" lIns="0" tIns="0" rIns="0" bIns="0">
            <a:spAutoFit/>
          </a:bodyPr>
          <a:lstStyle/>
          <a:p>
            <a:pPr algn="just">
              <a:lnSpc>
                <a:spcPts val="1207"/>
              </a:lnSpc>
            </a:pPr>
            <a:r>
              <a:rPr lang="en-US" altLang="zh-CN" sz="6600" b="0" dirty="0">
                <a:solidFill>
                  <a:srgbClr val="19B39B"/>
                </a:solidFill>
              </a:rPr>
              <a:t>2018</a:t>
            </a:r>
          </a:p>
        </p:txBody>
      </p:sp>
      <p:sp>
        <p:nvSpPr>
          <p:cNvPr id="6" name="TextBox 59"/>
          <p:cNvSpPr txBox="1">
            <a:spLocks noChangeArrowheads="1"/>
          </p:cNvSpPr>
          <p:nvPr/>
        </p:nvSpPr>
        <p:spPr bwMode="auto">
          <a:xfrm>
            <a:off x="5076626" y="2952204"/>
            <a:ext cx="5112568" cy="276742"/>
          </a:xfrm>
          <a:prstGeom prst="rect">
            <a:avLst/>
          </a:prstGeom>
          <a:noFill/>
          <a:ln w="9525">
            <a:noFill/>
            <a:miter lim="800000"/>
            <a:headEnd/>
            <a:tailEnd/>
          </a:ln>
        </p:spPr>
        <p:txBody>
          <a:bodyPr wrap="square" lIns="0" tIns="0" rIns="0" bIns="0">
            <a:spAutoFit/>
          </a:bodyPr>
          <a:lstStyle/>
          <a:p>
            <a:pPr algn="just">
              <a:lnSpc>
                <a:spcPts val="1207"/>
              </a:lnSpc>
            </a:pPr>
            <a:r>
              <a:rPr lang="zh-CN" altLang="en-US" sz="4800" b="0" dirty="0">
                <a:solidFill>
                  <a:srgbClr val="19B39B"/>
                </a:solidFill>
                <a:latin typeface="方正兰亭准黑_GBK" panose="02000000000000000000" pitchFamily="2" charset="-122"/>
                <a:ea typeface="方正兰亭准黑_GBK" panose="02000000000000000000" pitchFamily="2" charset="-122"/>
              </a:rPr>
              <a:t>感谢您的观看</a:t>
            </a:r>
            <a:endParaRPr lang="en-US" altLang="zh-CN" sz="4800" b="0" dirty="0">
              <a:solidFill>
                <a:srgbClr val="19B39B"/>
              </a:solidFill>
              <a:latin typeface="方正兰亭准黑_GBK" panose="02000000000000000000" pitchFamily="2" charset="-122"/>
              <a:ea typeface="方正兰亭准黑_GBK" panose="02000000000000000000" pitchFamily="2" charset="-122"/>
            </a:endParaRPr>
          </a:p>
        </p:txBody>
      </p:sp>
      <p:sp>
        <p:nvSpPr>
          <p:cNvPr id="8" name="TextBox 59"/>
          <p:cNvSpPr txBox="1">
            <a:spLocks noChangeArrowheads="1"/>
          </p:cNvSpPr>
          <p:nvPr/>
        </p:nvSpPr>
        <p:spPr bwMode="auto">
          <a:xfrm>
            <a:off x="5508674" y="3437796"/>
            <a:ext cx="5112568" cy="153888"/>
          </a:xfrm>
          <a:prstGeom prst="rect">
            <a:avLst/>
          </a:prstGeom>
          <a:noFill/>
          <a:ln w="9525">
            <a:noFill/>
            <a:miter lim="800000"/>
            <a:headEnd/>
            <a:tailEnd/>
          </a:ln>
        </p:spPr>
        <p:txBody>
          <a:bodyPr wrap="square" lIns="0" tIns="0" rIns="0" bIns="0">
            <a:spAutoFit/>
          </a:bodyPr>
          <a:lstStyle/>
          <a:p>
            <a:pPr algn="just">
              <a:lnSpc>
                <a:spcPts val="1207"/>
              </a:lnSpc>
            </a:pPr>
            <a:r>
              <a:rPr lang="zh-CN" altLang="en-US" sz="14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演讲人 部门：设计部</a:t>
            </a:r>
            <a:endParaRPr lang="en-US" altLang="zh-CN" sz="1400" b="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extLst>
      <p:ext uri="{BB962C8B-B14F-4D97-AF65-F5344CB8AC3E}">
        <p14:creationId xmlns:p14="http://schemas.microsoft.com/office/powerpoint/2010/main" val="1527113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2">
        <p15:prstTrans prst="airplane"/>
      </p:transition>
    </mc:Choice>
    <mc:Fallback xmlns="">
      <p:transition spd="slow" advTm="28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
                                        </p:tgtEl>
                                        <p:attrNameLst>
                                          <p:attrName>ppt_y</p:attrName>
                                        </p:attrNameLst>
                                      </p:cBhvr>
                                      <p:tavLst>
                                        <p:tav tm="0">
                                          <p:val>
                                            <p:strVal val="#ppt_y"/>
                                          </p:val>
                                        </p:tav>
                                        <p:tav tm="100000">
                                          <p:val>
                                            <p:strVal val="#ppt_y"/>
                                          </p:val>
                                        </p:tav>
                                      </p:tavLst>
                                    </p:anim>
                                    <p:anim calcmode="lin" valueType="num">
                                      <p:cBhvr>
                                        <p:cTn id="1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
                                        </p:tgtEl>
                                      </p:cBhvr>
                                    </p:animEffect>
                                  </p:childTnLst>
                                </p:cTn>
                              </p:par>
                            </p:childTnLst>
                          </p:cTn>
                        </p:par>
                        <p:par>
                          <p:cTn id="20" fill="hold">
                            <p:stCondLst>
                              <p:cond delay="1400"/>
                            </p:stCondLst>
                            <p:childTnLst>
                              <p:par>
                                <p:cTn id="21" presetID="37"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900" decel="100000" fill="hold"/>
                                        <p:tgtEl>
                                          <p:spTgt spid="8"/>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ok1.6"/>
</p:tagLst>
</file>

<file path=ppt/tags/tag2.xml><?xml version="1.0" encoding="utf-8"?>
<p:tagLst xmlns:a="http://schemas.openxmlformats.org/drawingml/2006/main" xmlns:r="http://schemas.openxmlformats.org/officeDocument/2006/relationships" xmlns:p="http://schemas.openxmlformats.org/presentationml/2006/main">
  <p:tag name="TIMING" val="|1.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2049</Words>
  <Application>Microsoft Office PowerPoint</Application>
  <PresentationFormat>自定义</PresentationFormat>
  <Paragraphs>245</Paragraphs>
  <Slides>25</Slides>
  <Notes>25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Arial Unicode MS</vt:lpstr>
      <vt:lpstr>等线</vt:lpstr>
      <vt:lpstr>方正大黑简体</vt:lpstr>
      <vt:lpstr>方正兰亭黑_GBK</vt:lpstr>
      <vt:lpstr>方正兰亭细黑_GBK</vt:lpstr>
      <vt:lpstr>方正兰亭中粗黑_GBK</vt:lpstr>
      <vt:lpstr>方正兰亭中黑_GBK</vt:lpstr>
      <vt:lpstr>方正兰亭准黑_GBK</vt:lpstr>
      <vt:lpstr>宋体</vt:lpstr>
      <vt:lpstr>微软雅黑</vt:lpstr>
      <vt:lpstr>造字工房悦黑体验版常规体</vt:lpstr>
      <vt:lpstr>Arial</vt:lpstr>
      <vt:lpstr>Arial Black</vt:lpstr>
      <vt:lpstr>Arial Rounded MT Bold</vt:lpstr>
      <vt:lpstr>Calibri</vt:lpstr>
      <vt:lpstr>Calibri Light</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ok1.6</dc:title>
  <cp:lastModifiedBy>nong</cp:lastModifiedBy>
  <cp:revision>34</cp:revision>
  <dcterms:modified xsi:type="dcterms:W3CDTF">2018-01-10T09:37:05Z</dcterms:modified>
</cp:coreProperties>
</file>