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1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98" r:id="rId2"/>
    <p:sldId id="264" r:id="rId3"/>
    <p:sldId id="276" r:id="rId4"/>
    <p:sldId id="275" r:id="rId5"/>
    <p:sldId id="278" r:id="rId6"/>
    <p:sldId id="273" r:id="rId7"/>
    <p:sldId id="261" r:id="rId8"/>
    <p:sldId id="279" r:id="rId9"/>
    <p:sldId id="280" r:id="rId10"/>
    <p:sldId id="277" r:id="rId11"/>
    <p:sldId id="281" r:id="rId12"/>
    <p:sldId id="271" r:id="rId13"/>
    <p:sldId id="267" r:id="rId14"/>
    <p:sldId id="289" r:id="rId15"/>
    <p:sldId id="285" r:id="rId16"/>
    <p:sldId id="296" r:id="rId17"/>
    <p:sldId id="284" r:id="rId18"/>
    <p:sldId id="287" r:id="rId19"/>
    <p:sldId id="268" r:id="rId20"/>
    <p:sldId id="283" r:id="rId21"/>
    <p:sldId id="295" r:id="rId22"/>
    <p:sldId id="288" r:id="rId23"/>
    <p:sldId id="286" r:id="rId24"/>
    <p:sldId id="299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>
          <p15:clr>
            <a:srgbClr val="A4A3A4"/>
          </p15:clr>
        </p15:guide>
        <p15:guide id="2" pos="3877">
          <p15:clr>
            <a:srgbClr val="A4A3A4"/>
          </p15:clr>
        </p15:guide>
        <p15:guide id="3" orient="horz" pos="709">
          <p15:clr>
            <a:srgbClr val="A4A3A4"/>
          </p15:clr>
        </p15:guide>
        <p15:guide id="4" pos="3263">
          <p15:clr>
            <a:srgbClr val="A4A3A4"/>
          </p15:clr>
        </p15:guide>
        <p15:guide id="5" pos="4271">
          <p15:clr>
            <a:srgbClr val="A4A3A4"/>
          </p15:clr>
        </p15:guide>
        <p15:guide id="6" pos="3364">
          <p15:clr>
            <a:srgbClr val="A4A3A4"/>
          </p15:clr>
        </p15:guide>
        <p15:guide id="7" pos="42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877"/>
    <a:srgbClr val="EE345D"/>
    <a:srgbClr val="E71B66"/>
    <a:srgbClr val="8B66AA"/>
    <a:srgbClr val="F7993C"/>
    <a:srgbClr val="F4C134"/>
    <a:srgbClr val="65C0AE"/>
    <a:srgbClr val="0698CB"/>
    <a:srgbClr val="4CC5F1"/>
    <a:srgbClr val="FBC2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0698" autoAdjust="0"/>
  </p:normalViewPr>
  <p:slideViewPr>
    <p:cSldViewPr snapToGrid="0" showGuides="1">
      <p:cViewPr varScale="1">
        <p:scale>
          <a:sx n="92" d="100"/>
          <a:sy n="92" d="100"/>
        </p:scale>
        <p:origin x="450" y="84"/>
      </p:cViewPr>
      <p:guideLst>
        <p:guide orient="horz" pos="2183"/>
        <p:guide pos="3877"/>
        <p:guide orient="horz" pos="709"/>
        <p:guide pos="3263"/>
        <p:guide pos="4271"/>
        <p:guide pos="3364"/>
        <p:guide pos="42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7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8.bin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9.bin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0.bin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3</c:v>
                </c:pt>
                <c:pt idx="3">
                  <c:v>5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704953936"/>
        <c:axId val="-704946864"/>
      </c:lineChart>
      <c:catAx>
        <c:axId val="-7049539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704946864"/>
        <c:crosses val="autoZero"/>
        <c:auto val="1"/>
        <c:lblAlgn val="ctr"/>
        <c:lblOffset val="100"/>
        <c:noMultiLvlLbl val="0"/>
      </c:catAx>
      <c:valAx>
        <c:axId val="-704946864"/>
        <c:scaling>
          <c:orientation val="minMax"/>
        </c:scaling>
        <c:delete val="1"/>
        <c:axPos val="l"/>
        <c:majorGridlines>
          <c:spPr>
            <a:ln w="63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nextTo"/>
        <c:crossAx val="-704953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>
          <a:solidFill>
            <a:schemeClr val="bg1">
              <a:lumMod val="50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5C0AE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4CC5F1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  <c:spPr>
              <a:solidFill>
                <a:srgbClr val="BD298A"/>
              </a:solidFill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  <c:spPr>
              <a:solidFill>
                <a:srgbClr val="F7993C"/>
              </a:solidFill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XXX</c:v>
                </c:pt>
              </c:strCache>
            </c:strRef>
          </c:tx>
          <c:dPt>
            <c:idx val="0"/>
            <c:bubble3D val="0"/>
            <c:spPr>
              <a:solidFill>
                <a:srgbClr val="65C0A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698CB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8B66A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BD298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F7993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FBC22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1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XXX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</c:spPr>
          <c:explosion val="3"/>
          <c:dPt>
            <c:idx val="0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01option</c:v>
                </c:pt>
              </c:strCache>
            </c:strRef>
          </c:tx>
          <c:spPr>
            <a:ln w="19050" cap="rnd" cmpd="sng" algn="ctr">
              <a:solidFill>
                <a:schemeClr val="bg1"/>
              </a:solidFill>
              <a:prstDash val="solid"/>
              <a:round/>
            </a:ln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2.5</c:v>
                </c:pt>
                <c:pt idx="2">
                  <c:v>6</c:v>
                </c:pt>
                <c:pt idx="3">
                  <c:v>2</c:v>
                </c:pt>
                <c:pt idx="4">
                  <c:v>7</c:v>
                </c:pt>
                <c:pt idx="5">
                  <c:v>9</c:v>
                </c:pt>
                <c:pt idx="6">
                  <c:v>12</c:v>
                </c:pt>
                <c:pt idx="7">
                  <c:v>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320310032"/>
        <c:axId val="-320304048"/>
      </c:lineChart>
      <c:catAx>
        <c:axId val="-32031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320304048"/>
        <c:crosses val="autoZero"/>
        <c:auto val="1"/>
        <c:lblAlgn val="ctr"/>
        <c:lblOffset val="100"/>
        <c:noMultiLvlLbl val="0"/>
      </c:catAx>
      <c:valAx>
        <c:axId val="-320304048"/>
        <c:scaling>
          <c:orientation val="minMax"/>
        </c:scaling>
        <c:delete val="0"/>
        <c:axPos val="l"/>
        <c:minorGridlines>
          <c:spPr>
            <a:ln w="6350" cap="flat" cmpd="sng" algn="ctr">
              <a:solidFill>
                <a:schemeClr val="bg1"/>
              </a:solidFill>
              <a:prstDash val="solid"/>
              <a:round/>
            </a:ln>
          </c:spPr>
        </c:minorGridlines>
        <c:numFmt formatCode="General" sourceLinked="1"/>
        <c:majorTickMark val="none"/>
        <c:minorTickMark val="none"/>
        <c:tickLblPos val="nextTo"/>
        <c:spPr>
          <a:ln w="6350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320310032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zero"/>
    <c:showDLblsOverMax val="0"/>
  </c:chart>
  <c:txPr>
    <a:bodyPr/>
    <a:lstStyle/>
    <a:p>
      <a:pPr>
        <a:defRPr lang="zh-CN" sz="18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02option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</c:v>
                </c:pt>
                <c:pt idx="1">
                  <c:v>2.5</c:v>
                </c:pt>
                <c:pt idx="2">
                  <c:v>6</c:v>
                </c:pt>
                <c:pt idx="3">
                  <c:v>4.5</c:v>
                </c:pt>
                <c:pt idx="4">
                  <c:v>8</c:v>
                </c:pt>
                <c:pt idx="5">
                  <c:v>5</c:v>
                </c:pt>
                <c:pt idx="6">
                  <c:v>2</c:v>
                </c:pt>
                <c:pt idx="7">
                  <c:v>1</c:v>
                </c:pt>
                <c:pt idx="8">
                  <c:v>7</c:v>
                </c:pt>
                <c:pt idx="9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320312752"/>
        <c:axId val="-320312208"/>
      </c:barChart>
      <c:catAx>
        <c:axId val="-320312752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bg1"/>
              </a:solidFill>
              <a:prstDash val="solid"/>
              <a:round/>
            </a:ln>
          </c:spPr>
        </c:majorGridlines>
        <c:min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320312208"/>
        <c:crosses val="autoZero"/>
        <c:auto val="1"/>
        <c:lblAlgn val="ctr"/>
        <c:lblOffset val="100"/>
        <c:noMultiLvlLbl val="0"/>
      </c:catAx>
      <c:valAx>
        <c:axId val="-320312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320312752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gap"/>
    <c:showDLblsOverMax val="0"/>
  </c:chart>
  <c:txPr>
    <a:bodyPr/>
    <a:lstStyle/>
    <a:p>
      <a:pPr>
        <a:defRPr lang="zh-CN" sz="1800">
          <a:solidFill>
            <a:schemeClr val="bg1"/>
          </a:solidFill>
        </a:defRPr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9050" cap="rnd" cmpd="sng" algn="ctr">
              <a:gradFill>
                <a:gsLst>
                  <a:gs pos="0">
                    <a:srgbClr val="FBC221"/>
                  </a:gs>
                  <a:gs pos="32000">
                    <a:srgbClr val="E71B66"/>
                  </a:gs>
                  <a:gs pos="100000">
                    <a:srgbClr val="8B66AA"/>
                  </a:gs>
                </a:gsLst>
                <a:lin ang="5400000" scaled="0"/>
              </a:gradFill>
              <a:prstDash val="solid"/>
              <a:round/>
            </a:ln>
          </c:spPr>
          <c:marker>
            <c:symbol val="none"/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9</c:v>
                </c:pt>
                <c:pt idx="6">
                  <c:v>8</c:v>
                </c:pt>
                <c:pt idx="7">
                  <c:v>6</c:v>
                </c:pt>
                <c:pt idx="8">
                  <c:v>7</c:v>
                </c:pt>
                <c:pt idx="9">
                  <c:v>10</c:v>
                </c:pt>
                <c:pt idx="10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320311664"/>
        <c:axId val="-320326896"/>
      </c:lineChart>
      <c:catAx>
        <c:axId val="-320311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320326896"/>
        <c:crosses val="autoZero"/>
        <c:auto val="1"/>
        <c:lblAlgn val="ctr"/>
        <c:lblOffset val="100"/>
        <c:noMultiLvlLbl val="0"/>
      </c:catAx>
      <c:valAx>
        <c:axId val="-3203268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320311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05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DAB2C-3D2B-4039-92FC-E6D5F20D96BE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0BF63-651C-49D9-BFDE-897E93C387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508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点击文字部分进行编辑，</a:t>
            </a:r>
            <a:r>
              <a:rPr lang="en-US" altLang="zh-CN" dirty="0" smtClean="0"/>
              <a:t>CONTENT</a:t>
            </a:r>
            <a:r>
              <a:rPr lang="zh-CN" altLang="en-US" dirty="0" smtClean="0"/>
              <a:t>彩色效果为填充图片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9642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减去对角的矩形内可填充小标或章节提案人名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864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时间轴上的彩色条可以添加或更改，表示时间段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162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359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926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S W O T</a:t>
            </a:r>
            <a:r>
              <a:rPr lang="zh-CN" altLang="en-US" dirty="0" smtClean="0"/>
              <a:t>可修改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155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979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5597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6875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138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8760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1916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6909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8619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310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中国地图内各省可编辑颜色，点击要表示的省，按</a:t>
            </a:r>
            <a:r>
              <a:rPr lang="en-US" altLang="zh-CN" dirty="0" err="1" smtClean="0"/>
              <a:t>ctrl+c</a:t>
            </a:r>
            <a:r>
              <a:rPr lang="zh-CN" altLang="en-US" dirty="0" smtClean="0"/>
              <a:t>复制，</a:t>
            </a:r>
            <a:r>
              <a:rPr lang="en-US" altLang="zh-CN" dirty="0" err="1" smtClean="0"/>
              <a:t>ctrl+v</a:t>
            </a:r>
            <a:r>
              <a:rPr lang="zh-CN" altLang="en-US" dirty="0" smtClean="0"/>
              <a:t>粘贴，就可提取出省的图形，再填充想表达的颜色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0730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5520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两个图表数据均可编辑</a:t>
            </a:r>
            <a:r>
              <a:rPr lang="zh-CN" altLang="en-US" baseline="0" dirty="0" smtClean="0"/>
              <a:t> 可替换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3565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1045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0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7629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6425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移动浮标到制定的位置表示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3207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点击文字部分进行编辑，</a:t>
            </a:r>
            <a:r>
              <a:rPr lang="en-US" altLang="zh-CN" dirty="0" smtClean="0"/>
              <a:t>CONTENT</a:t>
            </a:r>
            <a:r>
              <a:rPr lang="zh-CN" altLang="en-US" dirty="0" smtClean="0"/>
              <a:t>彩色效果为填充图片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63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8B79E-83B4-4ADC-B2A3-93B149429B76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2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Relationship Id="rId9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2.pn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hart" Target="../charts/chart8.xml"/><Relationship Id="rId10" Type="http://schemas.microsoft.com/office/2007/relationships/hdphoto" Target="../media/hdphoto2.wdp"/><Relationship Id="rId4" Type="http://schemas.openxmlformats.org/officeDocument/2006/relationships/chart" Target="../charts/chart7.xml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6.png"/><Relationship Id="rId4" Type="http://schemas.openxmlformats.org/officeDocument/2006/relationships/image" Target="../media/image26.png"/><Relationship Id="rId9" Type="http://schemas.openxmlformats.org/officeDocument/2006/relationships/chart" Target="../charts/char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5.png"/><Relationship Id="rId4" Type="http://schemas.openxmlformats.org/officeDocument/2006/relationships/chart" Target="../charts/char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1" name="Group 55"/>
          <p:cNvGrpSpPr>
            <a:grpSpLocks noChangeAspect="1"/>
          </p:cNvGrpSpPr>
          <p:nvPr/>
        </p:nvGrpSpPr>
        <p:grpSpPr bwMode="auto">
          <a:xfrm rot="10800000">
            <a:off x="0" y="-14914"/>
            <a:ext cx="12171835" cy="4907279"/>
            <a:chOff x="5" y="1"/>
            <a:chExt cx="6337" cy="3568"/>
          </a:xfrm>
        </p:grpSpPr>
        <p:sp>
          <p:nvSpPr>
            <p:cNvPr id="1053" name="Freeform 57"/>
            <p:cNvSpPr/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54" name="Freeform 58"/>
            <p:cNvSpPr/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56" name="Freeform 60"/>
            <p:cNvSpPr/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68A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61" name="Freeform 65"/>
            <p:cNvSpPr/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EE3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62" name="Freeform 66"/>
            <p:cNvSpPr/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solidFill>
              <a:srgbClr val="ED1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64" name="Freeform 68"/>
            <p:cNvSpPr/>
            <p:nvPr/>
          </p:nvSpPr>
          <p:spPr bwMode="auto">
            <a:xfrm>
              <a:off x="1417" y="1"/>
              <a:ext cx="713" cy="1543"/>
            </a:xfrm>
            <a:custGeom>
              <a:avLst/>
              <a:gdLst>
                <a:gd name="T0" fmla="*/ 713 w 713"/>
                <a:gd name="T1" fmla="*/ 0 h 1543"/>
                <a:gd name="T2" fmla="*/ 0 w 713"/>
                <a:gd name="T3" fmla="*/ 1543 h 1543"/>
                <a:gd name="T4" fmla="*/ 713 w 713"/>
                <a:gd name="T5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3" h="1543">
                  <a:moveTo>
                    <a:pt x="713" y="0"/>
                  </a:moveTo>
                  <a:lnTo>
                    <a:pt x="0" y="1543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EE2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66" name="Freeform 70"/>
            <p:cNvSpPr/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1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67" name="Freeform 71"/>
            <p:cNvSpPr/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E1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68" name="Freeform 72"/>
            <p:cNvSpPr/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EC2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71" name="Freeform 75"/>
            <p:cNvSpPr/>
            <p:nvPr/>
          </p:nvSpPr>
          <p:spPr bwMode="auto">
            <a:xfrm>
              <a:off x="2130" y="1"/>
              <a:ext cx="675" cy="873"/>
            </a:xfrm>
            <a:custGeom>
              <a:avLst/>
              <a:gdLst>
                <a:gd name="T0" fmla="*/ 0 w 675"/>
                <a:gd name="T1" fmla="*/ 0 h 873"/>
                <a:gd name="T2" fmla="*/ 0 w 675"/>
                <a:gd name="T3" fmla="*/ 0 h 873"/>
                <a:gd name="T4" fmla="*/ 675 w 675"/>
                <a:gd name="T5" fmla="*/ 873 h 873"/>
                <a:gd name="T6" fmla="*/ 0 w 675"/>
                <a:gd name="T7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5" h="873">
                  <a:moveTo>
                    <a:pt x="0" y="0"/>
                  </a:moveTo>
                  <a:lnTo>
                    <a:pt x="0" y="0"/>
                  </a:lnTo>
                  <a:lnTo>
                    <a:pt x="675" y="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75" name="Freeform 79"/>
            <p:cNvSpPr/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3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77" name="Freeform 81"/>
            <p:cNvSpPr/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solidFill>
              <a:srgbClr val="88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78" name="Freeform 82"/>
            <p:cNvSpPr/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82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82" name="Freeform 85"/>
            <p:cNvSpPr/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4E6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83" name="Freeform 86"/>
            <p:cNvSpPr/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4D7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84" name="Freeform 87"/>
            <p:cNvSpPr/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9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85" name="Freeform 88"/>
            <p:cNvSpPr/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039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89" name="Freeform 92"/>
            <p:cNvSpPr/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19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90" name="Freeform 93"/>
            <p:cNvSpPr/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B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92" name="Freeform 95"/>
            <p:cNvSpPr/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BC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97" name="Freeform 100"/>
            <p:cNvSpPr/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52C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98" name="Freeform 101"/>
            <p:cNvSpPr/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5EC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Group 55"/>
          <p:cNvGrpSpPr>
            <a:grpSpLocks noChangeAspect="1"/>
          </p:cNvGrpSpPr>
          <p:nvPr/>
        </p:nvGrpSpPr>
        <p:grpSpPr bwMode="auto">
          <a:xfrm rot="5400000">
            <a:off x="-2550499" y="2532328"/>
            <a:ext cx="7359347" cy="2206404"/>
            <a:chOff x="5" y="1534"/>
            <a:chExt cx="6337" cy="2035"/>
          </a:xfrm>
          <a:noFill/>
        </p:grpSpPr>
        <p:sp>
          <p:nvSpPr>
            <p:cNvPr id="109" name="Freeform 57"/>
            <p:cNvSpPr/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10" name="Freeform 58"/>
            <p:cNvSpPr/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12" name="Freeform 60"/>
            <p:cNvSpPr/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17" name="Freeform 65"/>
            <p:cNvSpPr/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18" name="Freeform 66"/>
            <p:cNvSpPr/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22" name="Freeform 70"/>
            <p:cNvSpPr/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23" name="Freeform 71"/>
            <p:cNvSpPr/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24" name="Freeform 72"/>
            <p:cNvSpPr/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31" name="Freeform 79"/>
            <p:cNvSpPr/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33" name="Freeform 81"/>
            <p:cNvSpPr/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34" name="Freeform 82"/>
            <p:cNvSpPr/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37" name="Freeform 85"/>
            <p:cNvSpPr/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38" name="Freeform 86"/>
            <p:cNvSpPr/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39" name="Freeform 87"/>
            <p:cNvSpPr/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40" name="Freeform 88"/>
            <p:cNvSpPr/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44" name="Freeform 92"/>
            <p:cNvSpPr/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45" name="Freeform 93"/>
            <p:cNvSpPr/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47" name="Freeform 95"/>
            <p:cNvSpPr/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52" name="Freeform 100"/>
            <p:cNvSpPr/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53" name="Freeform 101"/>
            <p:cNvSpPr/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</p:grpSp>
      <p:grpSp>
        <p:nvGrpSpPr>
          <p:cNvPr id="76" name="Group 55"/>
          <p:cNvGrpSpPr>
            <a:grpSpLocks noChangeAspect="1"/>
          </p:cNvGrpSpPr>
          <p:nvPr/>
        </p:nvGrpSpPr>
        <p:grpSpPr bwMode="auto">
          <a:xfrm>
            <a:off x="-37306" y="1937211"/>
            <a:ext cx="12229306" cy="4907279"/>
            <a:chOff x="5" y="1"/>
            <a:chExt cx="6337" cy="3568"/>
          </a:xfrm>
        </p:grpSpPr>
        <p:sp>
          <p:nvSpPr>
            <p:cNvPr id="81" name="Freeform 57"/>
            <p:cNvSpPr/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2" name="Freeform 58"/>
            <p:cNvSpPr/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5" name="Freeform 60"/>
            <p:cNvSpPr/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68A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6" name="Freeform 65"/>
            <p:cNvSpPr/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EE3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7" name="Freeform 66"/>
            <p:cNvSpPr/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solidFill>
              <a:srgbClr val="ED1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8" name="Freeform 68"/>
            <p:cNvSpPr/>
            <p:nvPr/>
          </p:nvSpPr>
          <p:spPr bwMode="auto">
            <a:xfrm>
              <a:off x="1417" y="1"/>
              <a:ext cx="713" cy="1543"/>
            </a:xfrm>
            <a:custGeom>
              <a:avLst/>
              <a:gdLst>
                <a:gd name="T0" fmla="*/ 713 w 713"/>
                <a:gd name="T1" fmla="*/ 0 h 1543"/>
                <a:gd name="T2" fmla="*/ 0 w 713"/>
                <a:gd name="T3" fmla="*/ 1543 h 1543"/>
                <a:gd name="T4" fmla="*/ 713 w 713"/>
                <a:gd name="T5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3" h="1543">
                  <a:moveTo>
                    <a:pt x="713" y="0"/>
                  </a:moveTo>
                  <a:lnTo>
                    <a:pt x="0" y="1543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EE2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9" name="Freeform 70"/>
            <p:cNvSpPr/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1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90" name="Freeform 71"/>
            <p:cNvSpPr/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E1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92" name="Freeform 72"/>
            <p:cNvSpPr/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EC2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93" name="Freeform 75"/>
            <p:cNvSpPr/>
            <p:nvPr/>
          </p:nvSpPr>
          <p:spPr bwMode="auto">
            <a:xfrm>
              <a:off x="2130" y="1"/>
              <a:ext cx="675" cy="873"/>
            </a:xfrm>
            <a:custGeom>
              <a:avLst/>
              <a:gdLst>
                <a:gd name="T0" fmla="*/ 0 w 675"/>
                <a:gd name="T1" fmla="*/ 0 h 873"/>
                <a:gd name="T2" fmla="*/ 0 w 675"/>
                <a:gd name="T3" fmla="*/ 0 h 873"/>
                <a:gd name="T4" fmla="*/ 675 w 675"/>
                <a:gd name="T5" fmla="*/ 873 h 873"/>
                <a:gd name="T6" fmla="*/ 0 w 675"/>
                <a:gd name="T7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5" h="873">
                  <a:moveTo>
                    <a:pt x="0" y="0"/>
                  </a:moveTo>
                  <a:lnTo>
                    <a:pt x="0" y="0"/>
                  </a:lnTo>
                  <a:lnTo>
                    <a:pt x="675" y="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94" name="Freeform 79"/>
            <p:cNvSpPr/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3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96" name="Freeform 81"/>
            <p:cNvSpPr/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solidFill>
              <a:srgbClr val="88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97" name="Freeform 82"/>
            <p:cNvSpPr/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82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98" name="Freeform 85"/>
            <p:cNvSpPr/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4E6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2" name="Freeform 86"/>
            <p:cNvSpPr/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4D7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3" name="Freeform 87"/>
            <p:cNvSpPr/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9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15" name="Freeform 88"/>
            <p:cNvSpPr/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039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16" name="Freeform 92"/>
            <p:cNvSpPr/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19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19" name="Freeform 93"/>
            <p:cNvSpPr/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B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20" name="Freeform 95"/>
            <p:cNvSpPr/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BC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21" name="Freeform 100"/>
            <p:cNvSpPr/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52C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25" name="Freeform 101"/>
            <p:cNvSpPr/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5EC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</p:grpSp>
      <p:sp>
        <p:nvSpPr>
          <p:cNvPr id="126" name="TextBox 1028"/>
          <p:cNvSpPr txBox="1"/>
          <p:nvPr/>
        </p:nvSpPr>
        <p:spPr>
          <a:xfrm>
            <a:off x="1797601" y="2981788"/>
            <a:ext cx="8716788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rgbClr val="EE345D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电脑艺术设计作品</a:t>
            </a:r>
            <a:r>
              <a:rPr lang="en-US" altLang="zh-CN" sz="4800" b="1" dirty="0" err="1">
                <a:solidFill>
                  <a:srgbClr val="EE345D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rgbClr val="EE345D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4800" b="1" dirty="0" smtClean="0">
              <a:solidFill>
                <a:srgbClr val="EE345D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00" y="0"/>
            <a:ext cx="12187799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325079" y="1357853"/>
            <a:ext cx="3793755" cy="3770263"/>
            <a:chOff x="2472440" y="1710170"/>
            <a:chExt cx="2059532" cy="2046779"/>
          </a:xfrm>
        </p:grpSpPr>
        <p:sp>
          <p:nvSpPr>
            <p:cNvPr id="9" name="图文框 8"/>
            <p:cNvSpPr/>
            <p:nvPr/>
          </p:nvSpPr>
          <p:spPr>
            <a:xfrm>
              <a:off x="2737936" y="1792841"/>
              <a:ext cx="1720794" cy="1738750"/>
            </a:xfrm>
            <a:prstGeom prst="frame">
              <a:avLst>
                <a:gd name="adj1" fmla="val 8305"/>
              </a:avLst>
            </a:prstGeom>
            <a:gradFill>
              <a:gsLst>
                <a:gs pos="0">
                  <a:srgbClr val="4CC5F1"/>
                </a:gs>
                <a:gs pos="61000">
                  <a:srgbClr val="8B66AA"/>
                </a:gs>
              </a:gsLst>
              <a:lin ang="2700000" scaled="1"/>
            </a:gradFill>
            <a:ln>
              <a:noFill/>
            </a:ln>
            <a:effectLst>
              <a:outerShdw blurRad="292100"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472440" y="1710170"/>
              <a:ext cx="2059532" cy="2046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9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239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326136" y="2589338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724926" y="3971925"/>
            <a:ext cx="917204" cy="741071"/>
            <a:chOff x="4047721" y="1765421"/>
            <a:chExt cx="1093322" cy="1030280"/>
          </a:xfrm>
        </p:grpSpPr>
        <p:cxnSp>
          <p:nvCxnSpPr>
            <p:cNvPr id="17" name="直接连接符 1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剪去对角的矩形 28"/>
          <p:cNvSpPr/>
          <p:nvPr/>
        </p:nvSpPr>
        <p:spPr>
          <a:xfrm flipH="1">
            <a:off x="2097637" y="1735207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4787607" y="1659078"/>
            <a:ext cx="1188000" cy="1030280"/>
            <a:chOff x="4047721" y="1765421"/>
            <a:chExt cx="1093322" cy="1030280"/>
          </a:xfrm>
        </p:grpSpPr>
        <p:cxnSp>
          <p:nvCxnSpPr>
            <p:cNvPr id="37" name="直接连接符 3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5304471" y="1659078"/>
            <a:ext cx="1188000" cy="1030280"/>
            <a:chOff x="4047721" y="1765421"/>
            <a:chExt cx="1093322" cy="1030280"/>
          </a:xfrm>
        </p:grpSpPr>
        <p:cxnSp>
          <p:nvCxnSpPr>
            <p:cNvPr id="21" name="直接连接符 20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2400584" y="1808329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任意多边形 134"/>
          <p:cNvSpPr/>
          <p:nvPr/>
        </p:nvSpPr>
        <p:spPr>
          <a:xfrm>
            <a:off x="1065597" y="3579767"/>
            <a:ext cx="1257300" cy="419100"/>
          </a:xfrm>
          <a:custGeom>
            <a:avLst/>
            <a:gdLst>
              <a:gd name="connsiteX0" fmla="*/ 0 w 1257300"/>
              <a:gd name="connsiteY0" fmla="*/ 123825 h 419100"/>
              <a:gd name="connsiteX1" fmla="*/ 1257300 w 1257300"/>
              <a:gd name="connsiteY1" fmla="*/ 0 h 419100"/>
              <a:gd name="connsiteX2" fmla="*/ 1247775 w 1257300"/>
              <a:gd name="connsiteY2" fmla="*/ 314325 h 419100"/>
              <a:gd name="connsiteX3" fmla="*/ 0 w 1257300"/>
              <a:gd name="connsiteY3" fmla="*/ 419100 h 419100"/>
              <a:gd name="connsiteX4" fmla="*/ 0 w 1257300"/>
              <a:gd name="connsiteY4" fmla="*/ 123825 h 419100"/>
              <a:gd name="connsiteX0-1" fmla="*/ 0 w 1257300"/>
              <a:gd name="connsiteY0-2" fmla="*/ 123825 h 419100"/>
              <a:gd name="connsiteX1-3" fmla="*/ 1257300 w 1257300"/>
              <a:gd name="connsiteY1-4" fmla="*/ 0 h 419100"/>
              <a:gd name="connsiteX2-5" fmla="*/ 1256828 w 1257300"/>
              <a:gd name="connsiteY2-6" fmla="*/ 308289 h 419100"/>
              <a:gd name="connsiteX3-7" fmla="*/ 0 w 1257300"/>
              <a:gd name="connsiteY3-8" fmla="*/ 419100 h 419100"/>
              <a:gd name="connsiteX4-9" fmla="*/ 0 w 1257300"/>
              <a:gd name="connsiteY4-10" fmla="*/ 123825 h 4191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57300" h="419100">
                <a:moveTo>
                  <a:pt x="0" y="123825"/>
                </a:moveTo>
                <a:lnTo>
                  <a:pt x="1257300" y="0"/>
                </a:lnTo>
                <a:cubicBezTo>
                  <a:pt x="1257143" y="102763"/>
                  <a:pt x="1256985" y="205526"/>
                  <a:pt x="1256828" y="308289"/>
                </a:cubicBezTo>
                <a:lnTo>
                  <a:pt x="0" y="419100"/>
                </a:lnTo>
                <a:lnTo>
                  <a:pt x="0" y="123825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1" name="组合 130"/>
          <p:cNvGrpSpPr/>
          <p:nvPr/>
        </p:nvGrpSpPr>
        <p:grpSpPr>
          <a:xfrm flipH="1">
            <a:off x="7346180" y="3549277"/>
            <a:ext cx="3775955" cy="632198"/>
            <a:chOff x="6234208" y="3472937"/>
            <a:chExt cx="3775955" cy="422317"/>
          </a:xfrm>
        </p:grpSpPr>
        <p:sp>
          <p:nvSpPr>
            <p:cNvPr id="132" name="任意多边形 131"/>
            <p:cNvSpPr/>
            <p:nvPr/>
          </p:nvSpPr>
          <p:spPr>
            <a:xfrm>
              <a:off x="6234208" y="34761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-1" fmla="*/ 0 w 1257300"/>
                <a:gd name="connsiteY0-2" fmla="*/ 123825 h 419100"/>
                <a:gd name="connsiteX1-3" fmla="*/ 1257300 w 1257300"/>
                <a:gd name="connsiteY1-4" fmla="*/ 0 h 419100"/>
                <a:gd name="connsiteX2-5" fmla="*/ 1256828 w 1257300"/>
                <a:gd name="connsiteY2-6" fmla="*/ 308289 h 419100"/>
                <a:gd name="connsiteX3-7" fmla="*/ 0 w 1257300"/>
                <a:gd name="connsiteY3-8" fmla="*/ 419100 h 419100"/>
                <a:gd name="connsiteX4-9" fmla="*/ 0 w 1257300"/>
                <a:gd name="connsiteY4-10" fmla="*/ 123825 h 419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任意多边形 132"/>
            <p:cNvSpPr/>
            <p:nvPr/>
          </p:nvSpPr>
          <p:spPr>
            <a:xfrm>
              <a:off x="7491509" y="3473606"/>
              <a:ext cx="1270880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-1" fmla="*/ 0 w 1247775"/>
                <a:gd name="connsiteY0-2" fmla="*/ 0 h 428625"/>
                <a:gd name="connsiteX1-3" fmla="*/ 26689 w 1247775"/>
                <a:gd name="connsiteY1-4" fmla="*/ 302254 h 428625"/>
                <a:gd name="connsiteX2-5" fmla="*/ 1247775 w 1247775"/>
                <a:gd name="connsiteY2-6" fmla="*/ 428625 h 428625"/>
                <a:gd name="connsiteX3-7" fmla="*/ 1238250 w 1247775"/>
                <a:gd name="connsiteY3-8" fmla="*/ 123825 h 428625"/>
                <a:gd name="connsiteX4-9" fmla="*/ 0 w 1247775"/>
                <a:gd name="connsiteY4-10" fmla="*/ 0 h 428625"/>
                <a:gd name="connsiteX0-11" fmla="*/ 9525 w 1257300"/>
                <a:gd name="connsiteY0-12" fmla="*/ 0 h 428625"/>
                <a:gd name="connsiteX1-13" fmla="*/ 0 w 1257300"/>
                <a:gd name="connsiteY1-14" fmla="*/ 323379 h 428625"/>
                <a:gd name="connsiteX2-15" fmla="*/ 1257300 w 1257300"/>
                <a:gd name="connsiteY2-16" fmla="*/ 428625 h 428625"/>
                <a:gd name="connsiteX3-17" fmla="*/ 1247775 w 1257300"/>
                <a:gd name="connsiteY3-18" fmla="*/ 123825 h 428625"/>
                <a:gd name="connsiteX4-19" fmla="*/ 9525 w 1257300"/>
                <a:gd name="connsiteY4-20" fmla="*/ 0 h 428625"/>
                <a:gd name="connsiteX0-21" fmla="*/ 30650 w 1257300"/>
                <a:gd name="connsiteY0-22" fmla="*/ 0 h 380340"/>
                <a:gd name="connsiteX1-23" fmla="*/ 0 w 1257300"/>
                <a:gd name="connsiteY1-24" fmla="*/ 275094 h 380340"/>
                <a:gd name="connsiteX2-25" fmla="*/ 1257300 w 1257300"/>
                <a:gd name="connsiteY2-26" fmla="*/ 380340 h 380340"/>
                <a:gd name="connsiteX3-27" fmla="*/ 1247775 w 1257300"/>
                <a:gd name="connsiteY3-28" fmla="*/ 75540 h 380340"/>
                <a:gd name="connsiteX4-29" fmla="*/ 30650 w 1257300"/>
                <a:gd name="connsiteY4-30" fmla="*/ 0 h 380340"/>
                <a:gd name="connsiteX0-31" fmla="*/ 15561 w 1257300"/>
                <a:gd name="connsiteY0-32" fmla="*/ 0 h 413536"/>
                <a:gd name="connsiteX1-33" fmla="*/ 0 w 1257300"/>
                <a:gd name="connsiteY1-34" fmla="*/ 308290 h 413536"/>
                <a:gd name="connsiteX2-35" fmla="*/ 1257300 w 1257300"/>
                <a:gd name="connsiteY2-36" fmla="*/ 413536 h 413536"/>
                <a:gd name="connsiteX3-37" fmla="*/ 1247775 w 1257300"/>
                <a:gd name="connsiteY3-38" fmla="*/ 108736 h 413536"/>
                <a:gd name="connsiteX4-39" fmla="*/ 15561 w 1257300"/>
                <a:gd name="connsiteY4-40" fmla="*/ 0 h 413536"/>
                <a:gd name="connsiteX0-41" fmla="*/ 6507 w 1248246"/>
                <a:gd name="connsiteY0-42" fmla="*/ 0 h 413536"/>
                <a:gd name="connsiteX1-43" fmla="*/ 0 w 1248246"/>
                <a:gd name="connsiteY1-44" fmla="*/ 308290 h 413536"/>
                <a:gd name="connsiteX2-45" fmla="*/ 1248246 w 1248246"/>
                <a:gd name="connsiteY2-46" fmla="*/ 413536 h 413536"/>
                <a:gd name="connsiteX3-47" fmla="*/ 1238721 w 1248246"/>
                <a:gd name="connsiteY3-48" fmla="*/ 108736 h 413536"/>
                <a:gd name="connsiteX4-49" fmla="*/ 6507 w 1248246"/>
                <a:gd name="connsiteY4-50" fmla="*/ 0 h 413536"/>
                <a:gd name="connsiteX0-51" fmla="*/ 15561 w 1257300"/>
                <a:gd name="connsiteY0-52" fmla="*/ 0 h 413536"/>
                <a:gd name="connsiteX1-53" fmla="*/ 0 w 1257300"/>
                <a:gd name="connsiteY1-54" fmla="*/ 299237 h 413536"/>
                <a:gd name="connsiteX2-55" fmla="*/ 1257300 w 1257300"/>
                <a:gd name="connsiteY2-56" fmla="*/ 413536 h 413536"/>
                <a:gd name="connsiteX3-57" fmla="*/ 1247775 w 1257300"/>
                <a:gd name="connsiteY3-58" fmla="*/ 108736 h 413536"/>
                <a:gd name="connsiteX4-59" fmla="*/ 15561 w 1257300"/>
                <a:gd name="connsiteY4-60" fmla="*/ 0 h 413536"/>
                <a:gd name="connsiteX0-61" fmla="*/ 6507 w 1257300"/>
                <a:gd name="connsiteY0-62" fmla="*/ 0 h 419571"/>
                <a:gd name="connsiteX1-63" fmla="*/ 0 w 1257300"/>
                <a:gd name="connsiteY1-64" fmla="*/ 305272 h 419571"/>
                <a:gd name="connsiteX2-65" fmla="*/ 1257300 w 1257300"/>
                <a:gd name="connsiteY2-66" fmla="*/ 419571 h 419571"/>
                <a:gd name="connsiteX3-67" fmla="*/ 1247775 w 1257300"/>
                <a:gd name="connsiteY3-68" fmla="*/ 114771 h 419571"/>
                <a:gd name="connsiteX4-69" fmla="*/ 6507 w 1257300"/>
                <a:gd name="connsiteY4-70" fmla="*/ 0 h 419571"/>
                <a:gd name="connsiteX0-71" fmla="*/ 6507 w 1257300"/>
                <a:gd name="connsiteY0-72" fmla="*/ 0 h 419571"/>
                <a:gd name="connsiteX1-73" fmla="*/ 0 w 1257300"/>
                <a:gd name="connsiteY1-74" fmla="*/ 314325 h 419571"/>
                <a:gd name="connsiteX2-75" fmla="*/ 1257300 w 1257300"/>
                <a:gd name="connsiteY2-76" fmla="*/ 419571 h 419571"/>
                <a:gd name="connsiteX3-77" fmla="*/ 1247775 w 1257300"/>
                <a:gd name="connsiteY3-78" fmla="*/ 114771 h 419571"/>
                <a:gd name="connsiteX4-79" fmla="*/ 6507 w 1257300"/>
                <a:gd name="connsiteY4-80" fmla="*/ 0 h 419571"/>
                <a:gd name="connsiteX0-81" fmla="*/ 471 w 1251264"/>
                <a:gd name="connsiteY0-82" fmla="*/ 0 h 419571"/>
                <a:gd name="connsiteX1-83" fmla="*/ 0 w 1251264"/>
                <a:gd name="connsiteY1-84" fmla="*/ 311308 h 419571"/>
                <a:gd name="connsiteX2-85" fmla="*/ 1251264 w 1251264"/>
                <a:gd name="connsiteY2-86" fmla="*/ 419571 h 419571"/>
                <a:gd name="connsiteX3-87" fmla="*/ 1241739 w 1251264"/>
                <a:gd name="connsiteY3-88" fmla="*/ 114771 h 419571"/>
                <a:gd name="connsiteX4-89" fmla="*/ 471 w 1251264"/>
                <a:gd name="connsiteY4-90" fmla="*/ 0 h 419571"/>
                <a:gd name="connsiteX0-91" fmla="*/ 1509 w 1252302"/>
                <a:gd name="connsiteY0-92" fmla="*/ 0 h 419571"/>
                <a:gd name="connsiteX1-93" fmla="*/ 0 w 1252302"/>
                <a:gd name="connsiteY1-94" fmla="*/ 312721 h 419571"/>
                <a:gd name="connsiteX2-95" fmla="*/ 1038 w 1252302"/>
                <a:gd name="connsiteY2-96" fmla="*/ 311308 h 419571"/>
                <a:gd name="connsiteX3-97" fmla="*/ 1252302 w 1252302"/>
                <a:gd name="connsiteY3-98" fmla="*/ 419571 h 419571"/>
                <a:gd name="connsiteX4-99" fmla="*/ 1242777 w 1252302"/>
                <a:gd name="connsiteY4-100" fmla="*/ 114771 h 419571"/>
                <a:gd name="connsiteX5" fmla="*/ 1509 w 1252302"/>
                <a:gd name="connsiteY5" fmla="*/ 0 h 419571"/>
                <a:gd name="connsiteX0-101" fmla="*/ 1509 w 1254848"/>
                <a:gd name="connsiteY0-102" fmla="*/ 0 h 419571"/>
                <a:gd name="connsiteX1-103" fmla="*/ 0 w 1254848"/>
                <a:gd name="connsiteY1-104" fmla="*/ 312721 h 419571"/>
                <a:gd name="connsiteX2-105" fmla="*/ 1038 w 1254848"/>
                <a:gd name="connsiteY2-106" fmla="*/ 311308 h 419571"/>
                <a:gd name="connsiteX3-107" fmla="*/ 1252302 w 1254848"/>
                <a:gd name="connsiteY3-108" fmla="*/ 419571 h 419571"/>
                <a:gd name="connsiteX4-109" fmla="*/ 1254848 w 1254848"/>
                <a:gd name="connsiteY4-110" fmla="*/ 123825 h 419571"/>
                <a:gd name="connsiteX5-111" fmla="*/ 1509 w 1254848"/>
                <a:gd name="connsiteY5-112" fmla="*/ 0 h 4195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1" y="connsiteY5-112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C55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134" name="任意多边形 133"/>
            <p:cNvSpPr/>
            <p:nvPr/>
          </p:nvSpPr>
          <p:spPr>
            <a:xfrm>
              <a:off x="8752863" y="3472937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-1" fmla="*/ 0 w 1257300"/>
                <a:gd name="connsiteY0-2" fmla="*/ 123825 h 419100"/>
                <a:gd name="connsiteX1-3" fmla="*/ 1257300 w 1257300"/>
                <a:gd name="connsiteY1-4" fmla="*/ 0 h 419100"/>
                <a:gd name="connsiteX2-5" fmla="*/ 1256828 w 1257300"/>
                <a:gd name="connsiteY2-6" fmla="*/ 308289 h 419100"/>
                <a:gd name="connsiteX3-7" fmla="*/ 0 w 1257300"/>
                <a:gd name="connsiteY3-8" fmla="*/ 419100 h 419100"/>
                <a:gd name="connsiteX4-9" fmla="*/ 0 w 1257300"/>
                <a:gd name="connsiteY4-10" fmla="*/ 123825 h 419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 flipH="1">
            <a:off x="6094350" y="2819402"/>
            <a:ext cx="2499605" cy="709515"/>
            <a:chOff x="6243733" y="3472279"/>
            <a:chExt cx="2499605" cy="420898"/>
          </a:xfrm>
        </p:grpSpPr>
        <p:sp>
          <p:nvSpPr>
            <p:cNvPr id="125" name="任意多边形 124"/>
            <p:cNvSpPr/>
            <p:nvPr/>
          </p:nvSpPr>
          <p:spPr>
            <a:xfrm>
              <a:off x="6243733" y="3472279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-1" fmla="*/ 0 w 1257300"/>
                <a:gd name="connsiteY0-2" fmla="*/ 123825 h 419100"/>
                <a:gd name="connsiteX1-3" fmla="*/ 1257300 w 1257300"/>
                <a:gd name="connsiteY1-4" fmla="*/ 0 h 419100"/>
                <a:gd name="connsiteX2-5" fmla="*/ 1256828 w 1257300"/>
                <a:gd name="connsiteY2-6" fmla="*/ 308289 h 419100"/>
                <a:gd name="connsiteX3-7" fmla="*/ 0 w 1257300"/>
                <a:gd name="connsiteY3-8" fmla="*/ 419100 h 419100"/>
                <a:gd name="connsiteX4-9" fmla="*/ 0 w 1257300"/>
                <a:gd name="connsiteY4-10" fmla="*/ 123825 h 419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任意多边形 125"/>
            <p:cNvSpPr/>
            <p:nvPr/>
          </p:nvSpPr>
          <p:spPr>
            <a:xfrm>
              <a:off x="7488490" y="34736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-1" fmla="*/ 0 w 1247775"/>
                <a:gd name="connsiteY0-2" fmla="*/ 0 h 428625"/>
                <a:gd name="connsiteX1-3" fmla="*/ 26689 w 1247775"/>
                <a:gd name="connsiteY1-4" fmla="*/ 302254 h 428625"/>
                <a:gd name="connsiteX2-5" fmla="*/ 1247775 w 1247775"/>
                <a:gd name="connsiteY2-6" fmla="*/ 428625 h 428625"/>
                <a:gd name="connsiteX3-7" fmla="*/ 1238250 w 1247775"/>
                <a:gd name="connsiteY3-8" fmla="*/ 123825 h 428625"/>
                <a:gd name="connsiteX4-9" fmla="*/ 0 w 1247775"/>
                <a:gd name="connsiteY4-10" fmla="*/ 0 h 428625"/>
                <a:gd name="connsiteX0-11" fmla="*/ 9525 w 1257300"/>
                <a:gd name="connsiteY0-12" fmla="*/ 0 h 428625"/>
                <a:gd name="connsiteX1-13" fmla="*/ 0 w 1257300"/>
                <a:gd name="connsiteY1-14" fmla="*/ 323379 h 428625"/>
                <a:gd name="connsiteX2-15" fmla="*/ 1257300 w 1257300"/>
                <a:gd name="connsiteY2-16" fmla="*/ 428625 h 428625"/>
                <a:gd name="connsiteX3-17" fmla="*/ 1247775 w 1257300"/>
                <a:gd name="connsiteY3-18" fmla="*/ 123825 h 428625"/>
                <a:gd name="connsiteX4-19" fmla="*/ 9525 w 1257300"/>
                <a:gd name="connsiteY4-20" fmla="*/ 0 h 428625"/>
                <a:gd name="connsiteX0-21" fmla="*/ 30650 w 1257300"/>
                <a:gd name="connsiteY0-22" fmla="*/ 0 h 380340"/>
                <a:gd name="connsiteX1-23" fmla="*/ 0 w 1257300"/>
                <a:gd name="connsiteY1-24" fmla="*/ 275094 h 380340"/>
                <a:gd name="connsiteX2-25" fmla="*/ 1257300 w 1257300"/>
                <a:gd name="connsiteY2-26" fmla="*/ 380340 h 380340"/>
                <a:gd name="connsiteX3-27" fmla="*/ 1247775 w 1257300"/>
                <a:gd name="connsiteY3-28" fmla="*/ 75540 h 380340"/>
                <a:gd name="connsiteX4-29" fmla="*/ 30650 w 1257300"/>
                <a:gd name="connsiteY4-30" fmla="*/ 0 h 380340"/>
                <a:gd name="connsiteX0-31" fmla="*/ 15561 w 1257300"/>
                <a:gd name="connsiteY0-32" fmla="*/ 0 h 413536"/>
                <a:gd name="connsiteX1-33" fmla="*/ 0 w 1257300"/>
                <a:gd name="connsiteY1-34" fmla="*/ 308290 h 413536"/>
                <a:gd name="connsiteX2-35" fmla="*/ 1257300 w 1257300"/>
                <a:gd name="connsiteY2-36" fmla="*/ 413536 h 413536"/>
                <a:gd name="connsiteX3-37" fmla="*/ 1247775 w 1257300"/>
                <a:gd name="connsiteY3-38" fmla="*/ 108736 h 413536"/>
                <a:gd name="connsiteX4-39" fmla="*/ 15561 w 1257300"/>
                <a:gd name="connsiteY4-40" fmla="*/ 0 h 413536"/>
                <a:gd name="connsiteX0-41" fmla="*/ 6507 w 1248246"/>
                <a:gd name="connsiteY0-42" fmla="*/ 0 h 413536"/>
                <a:gd name="connsiteX1-43" fmla="*/ 0 w 1248246"/>
                <a:gd name="connsiteY1-44" fmla="*/ 308290 h 413536"/>
                <a:gd name="connsiteX2-45" fmla="*/ 1248246 w 1248246"/>
                <a:gd name="connsiteY2-46" fmla="*/ 413536 h 413536"/>
                <a:gd name="connsiteX3-47" fmla="*/ 1238721 w 1248246"/>
                <a:gd name="connsiteY3-48" fmla="*/ 108736 h 413536"/>
                <a:gd name="connsiteX4-49" fmla="*/ 6507 w 1248246"/>
                <a:gd name="connsiteY4-50" fmla="*/ 0 h 413536"/>
                <a:gd name="connsiteX0-51" fmla="*/ 15561 w 1257300"/>
                <a:gd name="connsiteY0-52" fmla="*/ 0 h 413536"/>
                <a:gd name="connsiteX1-53" fmla="*/ 0 w 1257300"/>
                <a:gd name="connsiteY1-54" fmla="*/ 299237 h 413536"/>
                <a:gd name="connsiteX2-55" fmla="*/ 1257300 w 1257300"/>
                <a:gd name="connsiteY2-56" fmla="*/ 413536 h 413536"/>
                <a:gd name="connsiteX3-57" fmla="*/ 1247775 w 1257300"/>
                <a:gd name="connsiteY3-58" fmla="*/ 108736 h 413536"/>
                <a:gd name="connsiteX4-59" fmla="*/ 15561 w 1257300"/>
                <a:gd name="connsiteY4-60" fmla="*/ 0 h 413536"/>
                <a:gd name="connsiteX0-61" fmla="*/ 6507 w 1257300"/>
                <a:gd name="connsiteY0-62" fmla="*/ 0 h 419571"/>
                <a:gd name="connsiteX1-63" fmla="*/ 0 w 1257300"/>
                <a:gd name="connsiteY1-64" fmla="*/ 305272 h 419571"/>
                <a:gd name="connsiteX2-65" fmla="*/ 1257300 w 1257300"/>
                <a:gd name="connsiteY2-66" fmla="*/ 419571 h 419571"/>
                <a:gd name="connsiteX3-67" fmla="*/ 1247775 w 1257300"/>
                <a:gd name="connsiteY3-68" fmla="*/ 114771 h 419571"/>
                <a:gd name="connsiteX4-69" fmla="*/ 6507 w 1257300"/>
                <a:gd name="connsiteY4-70" fmla="*/ 0 h 419571"/>
                <a:gd name="connsiteX0-71" fmla="*/ 6507 w 1257300"/>
                <a:gd name="connsiteY0-72" fmla="*/ 0 h 419571"/>
                <a:gd name="connsiteX1-73" fmla="*/ 0 w 1257300"/>
                <a:gd name="connsiteY1-74" fmla="*/ 314325 h 419571"/>
                <a:gd name="connsiteX2-75" fmla="*/ 1257300 w 1257300"/>
                <a:gd name="connsiteY2-76" fmla="*/ 419571 h 419571"/>
                <a:gd name="connsiteX3-77" fmla="*/ 1247775 w 1257300"/>
                <a:gd name="connsiteY3-78" fmla="*/ 114771 h 419571"/>
                <a:gd name="connsiteX4-79" fmla="*/ 6507 w 1257300"/>
                <a:gd name="connsiteY4-80" fmla="*/ 0 h 419571"/>
                <a:gd name="connsiteX0-81" fmla="*/ 471 w 1251264"/>
                <a:gd name="connsiteY0-82" fmla="*/ 0 h 419571"/>
                <a:gd name="connsiteX1-83" fmla="*/ 0 w 1251264"/>
                <a:gd name="connsiteY1-84" fmla="*/ 311308 h 419571"/>
                <a:gd name="connsiteX2-85" fmla="*/ 1251264 w 1251264"/>
                <a:gd name="connsiteY2-86" fmla="*/ 419571 h 419571"/>
                <a:gd name="connsiteX3-87" fmla="*/ 1241739 w 1251264"/>
                <a:gd name="connsiteY3-88" fmla="*/ 114771 h 419571"/>
                <a:gd name="connsiteX4-89" fmla="*/ 471 w 1251264"/>
                <a:gd name="connsiteY4-90" fmla="*/ 0 h 419571"/>
                <a:gd name="connsiteX0-91" fmla="*/ 1509 w 1252302"/>
                <a:gd name="connsiteY0-92" fmla="*/ 0 h 419571"/>
                <a:gd name="connsiteX1-93" fmla="*/ 0 w 1252302"/>
                <a:gd name="connsiteY1-94" fmla="*/ 312721 h 419571"/>
                <a:gd name="connsiteX2-95" fmla="*/ 1038 w 1252302"/>
                <a:gd name="connsiteY2-96" fmla="*/ 311308 h 419571"/>
                <a:gd name="connsiteX3-97" fmla="*/ 1252302 w 1252302"/>
                <a:gd name="connsiteY3-98" fmla="*/ 419571 h 419571"/>
                <a:gd name="connsiteX4-99" fmla="*/ 1242777 w 1252302"/>
                <a:gd name="connsiteY4-100" fmla="*/ 114771 h 419571"/>
                <a:gd name="connsiteX5" fmla="*/ 1509 w 1252302"/>
                <a:gd name="connsiteY5" fmla="*/ 0 h 419571"/>
                <a:gd name="connsiteX0-101" fmla="*/ 1509 w 1254848"/>
                <a:gd name="connsiteY0-102" fmla="*/ 0 h 419571"/>
                <a:gd name="connsiteX1-103" fmla="*/ 0 w 1254848"/>
                <a:gd name="connsiteY1-104" fmla="*/ 312721 h 419571"/>
                <a:gd name="connsiteX2-105" fmla="*/ 1038 w 1254848"/>
                <a:gd name="connsiteY2-106" fmla="*/ 311308 h 419571"/>
                <a:gd name="connsiteX3-107" fmla="*/ 1252302 w 1254848"/>
                <a:gd name="connsiteY3-108" fmla="*/ 419571 h 419571"/>
                <a:gd name="connsiteX4-109" fmla="*/ 1254848 w 1254848"/>
                <a:gd name="connsiteY4-110" fmla="*/ 123825 h 419571"/>
                <a:gd name="connsiteX5-111" fmla="*/ 1509 w 1254848"/>
                <a:gd name="connsiteY5-112" fmla="*/ 0 h 4195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1" y="connsiteY5-112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3592765" y="3533775"/>
            <a:ext cx="3752850" cy="542258"/>
            <a:chOff x="1093255" y="2637481"/>
            <a:chExt cx="3752850" cy="1083302"/>
          </a:xfrm>
        </p:grpSpPr>
        <p:sp>
          <p:nvSpPr>
            <p:cNvPr id="116" name="任意多边形 115"/>
            <p:cNvSpPr/>
            <p:nvPr/>
          </p:nvSpPr>
          <p:spPr>
            <a:xfrm>
              <a:off x="1093255" y="2638696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-1" fmla="*/ 0 w 1257300"/>
                <a:gd name="connsiteY0-2" fmla="*/ 123825 h 419100"/>
                <a:gd name="connsiteX1-3" fmla="*/ 1257300 w 1257300"/>
                <a:gd name="connsiteY1-4" fmla="*/ 0 h 419100"/>
                <a:gd name="connsiteX2-5" fmla="*/ 1256828 w 1257300"/>
                <a:gd name="connsiteY2-6" fmla="*/ 308289 h 419100"/>
                <a:gd name="connsiteX3-7" fmla="*/ 0 w 1257300"/>
                <a:gd name="connsiteY3-8" fmla="*/ 419100 h 419100"/>
                <a:gd name="connsiteX4-9" fmla="*/ 0 w 1257300"/>
                <a:gd name="connsiteY4-10" fmla="*/ 123825 h 419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任意多边形 116"/>
            <p:cNvSpPr/>
            <p:nvPr/>
          </p:nvSpPr>
          <p:spPr>
            <a:xfrm>
              <a:off x="2346028" y="2637481"/>
              <a:ext cx="1254848" cy="1083302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-1" fmla="*/ 0 w 1247775"/>
                <a:gd name="connsiteY0-2" fmla="*/ 0 h 428625"/>
                <a:gd name="connsiteX1-3" fmla="*/ 26689 w 1247775"/>
                <a:gd name="connsiteY1-4" fmla="*/ 302254 h 428625"/>
                <a:gd name="connsiteX2-5" fmla="*/ 1247775 w 1247775"/>
                <a:gd name="connsiteY2-6" fmla="*/ 428625 h 428625"/>
                <a:gd name="connsiteX3-7" fmla="*/ 1238250 w 1247775"/>
                <a:gd name="connsiteY3-8" fmla="*/ 123825 h 428625"/>
                <a:gd name="connsiteX4-9" fmla="*/ 0 w 1247775"/>
                <a:gd name="connsiteY4-10" fmla="*/ 0 h 428625"/>
                <a:gd name="connsiteX0-11" fmla="*/ 9525 w 1257300"/>
                <a:gd name="connsiteY0-12" fmla="*/ 0 h 428625"/>
                <a:gd name="connsiteX1-13" fmla="*/ 0 w 1257300"/>
                <a:gd name="connsiteY1-14" fmla="*/ 323379 h 428625"/>
                <a:gd name="connsiteX2-15" fmla="*/ 1257300 w 1257300"/>
                <a:gd name="connsiteY2-16" fmla="*/ 428625 h 428625"/>
                <a:gd name="connsiteX3-17" fmla="*/ 1247775 w 1257300"/>
                <a:gd name="connsiteY3-18" fmla="*/ 123825 h 428625"/>
                <a:gd name="connsiteX4-19" fmla="*/ 9525 w 1257300"/>
                <a:gd name="connsiteY4-20" fmla="*/ 0 h 428625"/>
                <a:gd name="connsiteX0-21" fmla="*/ 30650 w 1257300"/>
                <a:gd name="connsiteY0-22" fmla="*/ 0 h 380340"/>
                <a:gd name="connsiteX1-23" fmla="*/ 0 w 1257300"/>
                <a:gd name="connsiteY1-24" fmla="*/ 275094 h 380340"/>
                <a:gd name="connsiteX2-25" fmla="*/ 1257300 w 1257300"/>
                <a:gd name="connsiteY2-26" fmla="*/ 380340 h 380340"/>
                <a:gd name="connsiteX3-27" fmla="*/ 1247775 w 1257300"/>
                <a:gd name="connsiteY3-28" fmla="*/ 75540 h 380340"/>
                <a:gd name="connsiteX4-29" fmla="*/ 30650 w 1257300"/>
                <a:gd name="connsiteY4-30" fmla="*/ 0 h 380340"/>
                <a:gd name="connsiteX0-31" fmla="*/ 15561 w 1257300"/>
                <a:gd name="connsiteY0-32" fmla="*/ 0 h 413536"/>
                <a:gd name="connsiteX1-33" fmla="*/ 0 w 1257300"/>
                <a:gd name="connsiteY1-34" fmla="*/ 308290 h 413536"/>
                <a:gd name="connsiteX2-35" fmla="*/ 1257300 w 1257300"/>
                <a:gd name="connsiteY2-36" fmla="*/ 413536 h 413536"/>
                <a:gd name="connsiteX3-37" fmla="*/ 1247775 w 1257300"/>
                <a:gd name="connsiteY3-38" fmla="*/ 108736 h 413536"/>
                <a:gd name="connsiteX4-39" fmla="*/ 15561 w 1257300"/>
                <a:gd name="connsiteY4-40" fmla="*/ 0 h 413536"/>
                <a:gd name="connsiteX0-41" fmla="*/ 6507 w 1248246"/>
                <a:gd name="connsiteY0-42" fmla="*/ 0 h 413536"/>
                <a:gd name="connsiteX1-43" fmla="*/ 0 w 1248246"/>
                <a:gd name="connsiteY1-44" fmla="*/ 308290 h 413536"/>
                <a:gd name="connsiteX2-45" fmla="*/ 1248246 w 1248246"/>
                <a:gd name="connsiteY2-46" fmla="*/ 413536 h 413536"/>
                <a:gd name="connsiteX3-47" fmla="*/ 1238721 w 1248246"/>
                <a:gd name="connsiteY3-48" fmla="*/ 108736 h 413536"/>
                <a:gd name="connsiteX4-49" fmla="*/ 6507 w 1248246"/>
                <a:gd name="connsiteY4-50" fmla="*/ 0 h 413536"/>
                <a:gd name="connsiteX0-51" fmla="*/ 15561 w 1257300"/>
                <a:gd name="connsiteY0-52" fmla="*/ 0 h 413536"/>
                <a:gd name="connsiteX1-53" fmla="*/ 0 w 1257300"/>
                <a:gd name="connsiteY1-54" fmla="*/ 299237 h 413536"/>
                <a:gd name="connsiteX2-55" fmla="*/ 1257300 w 1257300"/>
                <a:gd name="connsiteY2-56" fmla="*/ 413536 h 413536"/>
                <a:gd name="connsiteX3-57" fmla="*/ 1247775 w 1257300"/>
                <a:gd name="connsiteY3-58" fmla="*/ 108736 h 413536"/>
                <a:gd name="connsiteX4-59" fmla="*/ 15561 w 1257300"/>
                <a:gd name="connsiteY4-60" fmla="*/ 0 h 413536"/>
                <a:gd name="connsiteX0-61" fmla="*/ 6507 w 1257300"/>
                <a:gd name="connsiteY0-62" fmla="*/ 0 h 419571"/>
                <a:gd name="connsiteX1-63" fmla="*/ 0 w 1257300"/>
                <a:gd name="connsiteY1-64" fmla="*/ 305272 h 419571"/>
                <a:gd name="connsiteX2-65" fmla="*/ 1257300 w 1257300"/>
                <a:gd name="connsiteY2-66" fmla="*/ 419571 h 419571"/>
                <a:gd name="connsiteX3-67" fmla="*/ 1247775 w 1257300"/>
                <a:gd name="connsiteY3-68" fmla="*/ 114771 h 419571"/>
                <a:gd name="connsiteX4-69" fmla="*/ 6507 w 1257300"/>
                <a:gd name="connsiteY4-70" fmla="*/ 0 h 419571"/>
                <a:gd name="connsiteX0-71" fmla="*/ 6507 w 1257300"/>
                <a:gd name="connsiteY0-72" fmla="*/ 0 h 419571"/>
                <a:gd name="connsiteX1-73" fmla="*/ 0 w 1257300"/>
                <a:gd name="connsiteY1-74" fmla="*/ 314325 h 419571"/>
                <a:gd name="connsiteX2-75" fmla="*/ 1257300 w 1257300"/>
                <a:gd name="connsiteY2-76" fmla="*/ 419571 h 419571"/>
                <a:gd name="connsiteX3-77" fmla="*/ 1247775 w 1257300"/>
                <a:gd name="connsiteY3-78" fmla="*/ 114771 h 419571"/>
                <a:gd name="connsiteX4-79" fmla="*/ 6507 w 1257300"/>
                <a:gd name="connsiteY4-80" fmla="*/ 0 h 419571"/>
                <a:gd name="connsiteX0-81" fmla="*/ 471 w 1251264"/>
                <a:gd name="connsiteY0-82" fmla="*/ 0 h 419571"/>
                <a:gd name="connsiteX1-83" fmla="*/ 0 w 1251264"/>
                <a:gd name="connsiteY1-84" fmla="*/ 311308 h 419571"/>
                <a:gd name="connsiteX2-85" fmla="*/ 1251264 w 1251264"/>
                <a:gd name="connsiteY2-86" fmla="*/ 419571 h 419571"/>
                <a:gd name="connsiteX3-87" fmla="*/ 1241739 w 1251264"/>
                <a:gd name="connsiteY3-88" fmla="*/ 114771 h 419571"/>
                <a:gd name="connsiteX4-89" fmla="*/ 471 w 1251264"/>
                <a:gd name="connsiteY4-90" fmla="*/ 0 h 419571"/>
                <a:gd name="connsiteX0-91" fmla="*/ 1509 w 1252302"/>
                <a:gd name="connsiteY0-92" fmla="*/ 0 h 419571"/>
                <a:gd name="connsiteX1-93" fmla="*/ 0 w 1252302"/>
                <a:gd name="connsiteY1-94" fmla="*/ 312721 h 419571"/>
                <a:gd name="connsiteX2-95" fmla="*/ 1038 w 1252302"/>
                <a:gd name="connsiteY2-96" fmla="*/ 311308 h 419571"/>
                <a:gd name="connsiteX3-97" fmla="*/ 1252302 w 1252302"/>
                <a:gd name="connsiteY3-98" fmla="*/ 419571 h 419571"/>
                <a:gd name="connsiteX4-99" fmla="*/ 1242777 w 1252302"/>
                <a:gd name="connsiteY4-100" fmla="*/ 114771 h 419571"/>
                <a:gd name="connsiteX5" fmla="*/ 1509 w 1252302"/>
                <a:gd name="connsiteY5" fmla="*/ 0 h 419571"/>
                <a:gd name="connsiteX0-101" fmla="*/ 1509 w 1254848"/>
                <a:gd name="connsiteY0-102" fmla="*/ 0 h 419571"/>
                <a:gd name="connsiteX1-103" fmla="*/ 0 w 1254848"/>
                <a:gd name="connsiteY1-104" fmla="*/ 312721 h 419571"/>
                <a:gd name="connsiteX2-105" fmla="*/ 1038 w 1254848"/>
                <a:gd name="connsiteY2-106" fmla="*/ 311308 h 419571"/>
                <a:gd name="connsiteX3-107" fmla="*/ 1252302 w 1254848"/>
                <a:gd name="connsiteY3-108" fmla="*/ 419571 h 419571"/>
                <a:gd name="connsiteX4-109" fmla="*/ 1254848 w 1254848"/>
                <a:gd name="connsiteY4-110" fmla="*/ 123825 h 419571"/>
                <a:gd name="connsiteX5-111" fmla="*/ 1509 w 1254848"/>
                <a:gd name="connsiteY5-112" fmla="*/ 0 h 4195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1" y="connsiteY5-112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任意多边形 117"/>
            <p:cNvSpPr/>
            <p:nvPr/>
          </p:nvSpPr>
          <p:spPr>
            <a:xfrm>
              <a:off x="3588805" y="2638225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-1" fmla="*/ 0 w 1257300"/>
                <a:gd name="connsiteY0-2" fmla="*/ 123825 h 419100"/>
                <a:gd name="connsiteX1-3" fmla="*/ 1257300 w 1257300"/>
                <a:gd name="connsiteY1-4" fmla="*/ 0 h 419100"/>
                <a:gd name="connsiteX2-5" fmla="*/ 1256828 w 1257300"/>
                <a:gd name="connsiteY2-6" fmla="*/ 308289 h 419100"/>
                <a:gd name="connsiteX3-7" fmla="*/ 0 w 1257300"/>
                <a:gd name="connsiteY3-8" fmla="*/ 419100 h 419100"/>
                <a:gd name="connsiteX4-9" fmla="*/ 0 w 1257300"/>
                <a:gd name="connsiteY4-10" fmla="*/ 123825 h 419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93255" y="3064265"/>
            <a:ext cx="3752850" cy="469509"/>
            <a:chOff x="1093255" y="2637481"/>
            <a:chExt cx="3752850" cy="1083302"/>
          </a:xfrm>
        </p:grpSpPr>
        <p:sp>
          <p:nvSpPr>
            <p:cNvPr id="112" name="任意多边形 111"/>
            <p:cNvSpPr/>
            <p:nvPr/>
          </p:nvSpPr>
          <p:spPr>
            <a:xfrm>
              <a:off x="1093255" y="2638696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-1" fmla="*/ 0 w 1257300"/>
                <a:gd name="connsiteY0-2" fmla="*/ 123825 h 419100"/>
                <a:gd name="connsiteX1-3" fmla="*/ 1257300 w 1257300"/>
                <a:gd name="connsiteY1-4" fmla="*/ 0 h 419100"/>
                <a:gd name="connsiteX2-5" fmla="*/ 1256828 w 1257300"/>
                <a:gd name="connsiteY2-6" fmla="*/ 308289 h 419100"/>
                <a:gd name="connsiteX3-7" fmla="*/ 0 w 1257300"/>
                <a:gd name="connsiteY3-8" fmla="*/ 419100 h 419100"/>
                <a:gd name="connsiteX4-9" fmla="*/ 0 w 1257300"/>
                <a:gd name="connsiteY4-10" fmla="*/ 123825 h 419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任意多边形 112"/>
            <p:cNvSpPr/>
            <p:nvPr/>
          </p:nvSpPr>
          <p:spPr>
            <a:xfrm>
              <a:off x="2346028" y="2637481"/>
              <a:ext cx="1254848" cy="1083302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-1" fmla="*/ 0 w 1247775"/>
                <a:gd name="connsiteY0-2" fmla="*/ 0 h 428625"/>
                <a:gd name="connsiteX1-3" fmla="*/ 26689 w 1247775"/>
                <a:gd name="connsiteY1-4" fmla="*/ 302254 h 428625"/>
                <a:gd name="connsiteX2-5" fmla="*/ 1247775 w 1247775"/>
                <a:gd name="connsiteY2-6" fmla="*/ 428625 h 428625"/>
                <a:gd name="connsiteX3-7" fmla="*/ 1238250 w 1247775"/>
                <a:gd name="connsiteY3-8" fmla="*/ 123825 h 428625"/>
                <a:gd name="connsiteX4-9" fmla="*/ 0 w 1247775"/>
                <a:gd name="connsiteY4-10" fmla="*/ 0 h 428625"/>
                <a:gd name="connsiteX0-11" fmla="*/ 9525 w 1257300"/>
                <a:gd name="connsiteY0-12" fmla="*/ 0 h 428625"/>
                <a:gd name="connsiteX1-13" fmla="*/ 0 w 1257300"/>
                <a:gd name="connsiteY1-14" fmla="*/ 323379 h 428625"/>
                <a:gd name="connsiteX2-15" fmla="*/ 1257300 w 1257300"/>
                <a:gd name="connsiteY2-16" fmla="*/ 428625 h 428625"/>
                <a:gd name="connsiteX3-17" fmla="*/ 1247775 w 1257300"/>
                <a:gd name="connsiteY3-18" fmla="*/ 123825 h 428625"/>
                <a:gd name="connsiteX4-19" fmla="*/ 9525 w 1257300"/>
                <a:gd name="connsiteY4-20" fmla="*/ 0 h 428625"/>
                <a:gd name="connsiteX0-21" fmla="*/ 30650 w 1257300"/>
                <a:gd name="connsiteY0-22" fmla="*/ 0 h 380340"/>
                <a:gd name="connsiteX1-23" fmla="*/ 0 w 1257300"/>
                <a:gd name="connsiteY1-24" fmla="*/ 275094 h 380340"/>
                <a:gd name="connsiteX2-25" fmla="*/ 1257300 w 1257300"/>
                <a:gd name="connsiteY2-26" fmla="*/ 380340 h 380340"/>
                <a:gd name="connsiteX3-27" fmla="*/ 1247775 w 1257300"/>
                <a:gd name="connsiteY3-28" fmla="*/ 75540 h 380340"/>
                <a:gd name="connsiteX4-29" fmla="*/ 30650 w 1257300"/>
                <a:gd name="connsiteY4-30" fmla="*/ 0 h 380340"/>
                <a:gd name="connsiteX0-31" fmla="*/ 15561 w 1257300"/>
                <a:gd name="connsiteY0-32" fmla="*/ 0 h 413536"/>
                <a:gd name="connsiteX1-33" fmla="*/ 0 w 1257300"/>
                <a:gd name="connsiteY1-34" fmla="*/ 308290 h 413536"/>
                <a:gd name="connsiteX2-35" fmla="*/ 1257300 w 1257300"/>
                <a:gd name="connsiteY2-36" fmla="*/ 413536 h 413536"/>
                <a:gd name="connsiteX3-37" fmla="*/ 1247775 w 1257300"/>
                <a:gd name="connsiteY3-38" fmla="*/ 108736 h 413536"/>
                <a:gd name="connsiteX4-39" fmla="*/ 15561 w 1257300"/>
                <a:gd name="connsiteY4-40" fmla="*/ 0 h 413536"/>
                <a:gd name="connsiteX0-41" fmla="*/ 6507 w 1248246"/>
                <a:gd name="connsiteY0-42" fmla="*/ 0 h 413536"/>
                <a:gd name="connsiteX1-43" fmla="*/ 0 w 1248246"/>
                <a:gd name="connsiteY1-44" fmla="*/ 308290 h 413536"/>
                <a:gd name="connsiteX2-45" fmla="*/ 1248246 w 1248246"/>
                <a:gd name="connsiteY2-46" fmla="*/ 413536 h 413536"/>
                <a:gd name="connsiteX3-47" fmla="*/ 1238721 w 1248246"/>
                <a:gd name="connsiteY3-48" fmla="*/ 108736 h 413536"/>
                <a:gd name="connsiteX4-49" fmla="*/ 6507 w 1248246"/>
                <a:gd name="connsiteY4-50" fmla="*/ 0 h 413536"/>
                <a:gd name="connsiteX0-51" fmla="*/ 15561 w 1257300"/>
                <a:gd name="connsiteY0-52" fmla="*/ 0 h 413536"/>
                <a:gd name="connsiteX1-53" fmla="*/ 0 w 1257300"/>
                <a:gd name="connsiteY1-54" fmla="*/ 299237 h 413536"/>
                <a:gd name="connsiteX2-55" fmla="*/ 1257300 w 1257300"/>
                <a:gd name="connsiteY2-56" fmla="*/ 413536 h 413536"/>
                <a:gd name="connsiteX3-57" fmla="*/ 1247775 w 1257300"/>
                <a:gd name="connsiteY3-58" fmla="*/ 108736 h 413536"/>
                <a:gd name="connsiteX4-59" fmla="*/ 15561 w 1257300"/>
                <a:gd name="connsiteY4-60" fmla="*/ 0 h 413536"/>
                <a:gd name="connsiteX0-61" fmla="*/ 6507 w 1257300"/>
                <a:gd name="connsiteY0-62" fmla="*/ 0 h 419571"/>
                <a:gd name="connsiteX1-63" fmla="*/ 0 w 1257300"/>
                <a:gd name="connsiteY1-64" fmla="*/ 305272 h 419571"/>
                <a:gd name="connsiteX2-65" fmla="*/ 1257300 w 1257300"/>
                <a:gd name="connsiteY2-66" fmla="*/ 419571 h 419571"/>
                <a:gd name="connsiteX3-67" fmla="*/ 1247775 w 1257300"/>
                <a:gd name="connsiteY3-68" fmla="*/ 114771 h 419571"/>
                <a:gd name="connsiteX4-69" fmla="*/ 6507 w 1257300"/>
                <a:gd name="connsiteY4-70" fmla="*/ 0 h 419571"/>
                <a:gd name="connsiteX0-71" fmla="*/ 6507 w 1257300"/>
                <a:gd name="connsiteY0-72" fmla="*/ 0 h 419571"/>
                <a:gd name="connsiteX1-73" fmla="*/ 0 w 1257300"/>
                <a:gd name="connsiteY1-74" fmla="*/ 314325 h 419571"/>
                <a:gd name="connsiteX2-75" fmla="*/ 1257300 w 1257300"/>
                <a:gd name="connsiteY2-76" fmla="*/ 419571 h 419571"/>
                <a:gd name="connsiteX3-77" fmla="*/ 1247775 w 1257300"/>
                <a:gd name="connsiteY3-78" fmla="*/ 114771 h 419571"/>
                <a:gd name="connsiteX4-79" fmla="*/ 6507 w 1257300"/>
                <a:gd name="connsiteY4-80" fmla="*/ 0 h 419571"/>
                <a:gd name="connsiteX0-81" fmla="*/ 471 w 1251264"/>
                <a:gd name="connsiteY0-82" fmla="*/ 0 h 419571"/>
                <a:gd name="connsiteX1-83" fmla="*/ 0 w 1251264"/>
                <a:gd name="connsiteY1-84" fmla="*/ 311308 h 419571"/>
                <a:gd name="connsiteX2-85" fmla="*/ 1251264 w 1251264"/>
                <a:gd name="connsiteY2-86" fmla="*/ 419571 h 419571"/>
                <a:gd name="connsiteX3-87" fmla="*/ 1241739 w 1251264"/>
                <a:gd name="connsiteY3-88" fmla="*/ 114771 h 419571"/>
                <a:gd name="connsiteX4-89" fmla="*/ 471 w 1251264"/>
                <a:gd name="connsiteY4-90" fmla="*/ 0 h 419571"/>
                <a:gd name="connsiteX0-91" fmla="*/ 1509 w 1252302"/>
                <a:gd name="connsiteY0-92" fmla="*/ 0 h 419571"/>
                <a:gd name="connsiteX1-93" fmla="*/ 0 w 1252302"/>
                <a:gd name="connsiteY1-94" fmla="*/ 312721 h 419571"/>
                <a:gd name="connsiteX2-95" fmla="*/ 1038 w 1252302"/>
                <a:gd name="connsiteY2-96" fmla="*/ 311308 h 419571"/>
                <a:gd name="connsiteX3-97" fmla="*/ 1252302 w 1252302"/>
                <a:gd name="connsiteY3-98" fmla="*/ 419571 h 419571"/>
                <a:gd name="connsiteX4-99" fmla="*/ 1242777 w 1252302"/>
                <a:gd name="connsiteY4-100" fmla="*/ 114771 h 419571"/>
                <a:gd name="connsiteX5" fmla="*/ 1509 w 1252302"/>
                <a:gd name="connsiteY5" fmla="*/ 0 h 419571"/>
                <a:gd name="connsiteX0-101" fmla="*/ 1509 w 1254848"/>
                <a:gd name="connsiteY0-102" fmla="*/ 0 h 419571"/>
                <a:gd name="connsiteX1-103" fmla="*/ 0 w 1254848"/>
                <a:gd name="connsiteY1-104" fmla="*/ 312721 h 419571"/>
                <a:gd name="connsiteX2-105" fmla="*/ 1038 w 1254848"/>
                <a:gd name="connsiteY2-106" fmla="*/ 311308 h 419571"/>
                <a:gd name="connsiteX3-107" fmla="*/ 1252302 w 1254848"/>
                <a:gd name="connsiteY3-108" fmla="*/ 419571 h 419571"/>
                <a:gd name="connsiteX4-109" fmla="*/ 1254848 w 1254848"/>
                <a:gd name="connsiteY4-110" fmla="*/ 123825 h 419571"/>
                <a:gd name="connsiteX5-111" fmla="*/ 1509 w 1254848"/>
                <a:gd name="connsiteY5-112" fmla="*/ 0 h 4195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1" y="connsiteY5-112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任意多边形 113"/>
            <p:cNvSpPr/>
            <p:nvPr/>
          </p:nvSpPr>
          <p:spPr>
            <a:xfrm>
              <a:off x="3588805" y="2638225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-1" fmla="*/ 0 w 1257300"/>
                <a:gd name="connsiteY0-2" fmla="*/ 123825 h 419100"/>
                <a:gd name="connsiteX1-3" fmla="*/ 1257300 w 1257300"/>
                <a:gd name="connsiteY1-4" fmla="*/ 0 h 419100"/>
                <a:gd name="connsiteX2-5" fmla="*/ 1256828 w 1257300"/>
                <a:gd name="connsiteY2-6" fmla="*/ 308289 h 419100"/>
                <a:gd name="connsiteX3-7" fmla="*/ 0 w 1257300"/>
                <a:gd name="connsiteY3-8" fmla="*/ 419100 h 419100"/>
                <a:gd name="connsiteX4-9" fmla="*/ 0 w 1257300"/>
                <a:gd name="connsiteY4-10" fmla="*/ 123825 h 419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2" name="组合 1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3" name="图文框 2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" name="矩形 5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7" name="矩形 6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>
                <a:stCxn id="11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7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组合 19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2" name="直接连接符 21"/>
              <p:cNvCxnSpPr>
                <a:stCxn id="21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组合 22"/>
          <p:cNvGrpSpPr/>
          <p:nvPr/>
        </p:nvGrpSpPr>
        <p:grpSpPr>
          <a:xfrm>
            <a:off x="1077128" y="3321206"/>
            <a:ext cx="10035483" cy="422119"/>
            <a:chOff x="723900" y="3321206"/>
            <a:chExt cx="10035483" cy="422119"/>
          </a:xfrm>
        </p:grpSpPr>
        <p:sp>
          <p:nvSpPr>
            <p:cNvPr id="15" name="任意多边形 14"/>
            <p:cNvSpPr/>
            <p:nvPr/>
          </p:nvSpPr>
          <p:spPr>
            <a:xfrm>
              <a:off x="723900" y="3324225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-1" fmla="*/ 0 w 1257300"/>
                <a:gd name="connsiteY0-2" fmla="*/ 123825 h 419100"/>
                <a:gd name="connsiteX1-3" fmla="*/ 1257300 w 1257300"/>
                <a:gd name="connsiteY1-4" fmla="*/ 0 h 419100"/>
                <a:gd name="connsiteX2-5" fmla="*/ 1256828 w 1257300"/>
                <a:gd name="connsiteY2-6" fmla="*/ 308289 h 419100"/>
                <a:gd name="connsiteX3-7" fmla="*/ 0 w 1257300"/>
                <a:gd name="connsiteY3-8" fmla="*/ 419100 h 419100"/>
                <a:gd name="connsiteX4-9" fmla="*/ 0 w 1257300"/>
                <a:gd name="connsiteY4-10" fmla="*/ 123825 h 419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976673" y="3323754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-1" fmla="*/ 0 w 1247775"/>
                <a:gd name="connsiteY0-2" fmla="*/ 0 h 428625"/>
                <a:gd name="connsiteX1-3" fmla="*/ 26689 w 1247775"/>
                <a:gd name="connsiteY1-4" fmla="*/ 302254 h 428625"/>
                <a:gd name="connsiteX2-5" fmla="*/ 1247775 w 1247775"/>
                <a:gd name="connsiteY2-6" fmla="*/ 428625 h 428625"/>
                <a:gd name="connsiteX3-7" fmla="*/ 1238250 w 1247775"/>
                <a:gd name="connsiteY3-8" fmla="*/ 123825 h 428625"/>
                <a:gd name="connsiteX4-9" fmla="*/ 0 w 1247775"/>
                <a:gd name="connsiteY4-10" fmla="*/ 0 h 428625"/>
                <a:gd name="connsiteX0-11" fmla="*/ 9525 w 1257300"/>
                <a:gd name="connsiteY0-12" fmla="*/ 0 h 428625"/>
                <a:gd name="connsiteX1-13" fmla="*/ 0 w 1257300"/>
                <a:gd name="connsiteY1-14" fmla="*/ 323379 h 428625"/>
                <a:gd name="connsiteX2-15" fmla="*/ 1257300 w 1257300"/>
                <a:gd name="connsiteY2-16" fmla="*/ 428625 h 428625"/>
                <a:gd name="connsiteX3-17" fmla="*/ 1247775 w 1257300"/>
                <a:gd name="connsiteY3-18" fmla="*/ 123825 h 428625"/>
                <a:gd name="connsiteX4-19" fmla="*/ 9525 w 1257300"/>
                <a:gd name="connsiteY4-20" fmla="*/ 0 h 428625"/>
                <a:gd name="connsiteX0-21" fmla="*/ 30650 w 1257300"/>
                <a:gd name="connsiteY0-22" fmla="*/ 0 h 380340"/>
                <a:gd name="connsiteX1-23" fmla="*/ 0 w 1257300"/>
                <a:gd name="connsiteY1-24" fmla="*/ 275094 h 380340"/>
                <a:gd name="connsiteX2-25" fmla="*/ 1257300 w 1257300"/>
                <a:gd name="connsiteY2-26" fmla="*/ 380340 h 380340"/>
                <a:gd name="connsiteX3-27" fmla="*/ 1247775 w 1257300"/>
                <a:gd name="connsiteY3-28" fmla="*/ 75540 h 380340"/>
                <a:gd name="connsiteX4-29" fmla="*/ 30650 w 1257300"/>
                <a:gd name="connsiteY4-30" fmla="*/ 0 h 380340"/>
                <a:gd name="connsiteX0-31" fmla="*/ 15561 w 1257300"/>
                <a:gd name="connsiteY0-32" fmla="*/ 0 h 413536"/>
                <a:gd name="connsiteX1-33" fmla="*/ 0 w 1257300"/>
                <a:gd name="connsiteY1-34" fmla="*/ 308290 h 413536"/>
                <a:gd name="connsiteX2-35" fmla="*/ 1257300 w 1257300"/>
                <a:gd name="connsiteY2-36" fmla="*/ 413536 h 413536"/>
                <a:gd name="connsiteX3-37" fmla="*/ 1247775 w 1257300"/>
                <a:gd name="connsiteY3-38" fmla="*/ 108736 h 413536"/>
                <a:gd name="connsiteX4-39" fmla="*/ 15561 w 1257300"/>
                <a:gd name="connsiteY4-40" fmla="*/ 0 h 413536"/>
                <a:gd name="connsiteX0-41" fmla="*/ 6507 w 1248246"/>
                <a:gd name="connsiteY0-42" fmla="*/ 0 h 413536"/>
                <a:gd name="connsiteX1-43" fmla="*/ 0 w 1248246"/>
                <a:gd name="connsiteY1-44" fmla="*/ 308290 h 413536"/>
                <a:gd name="connsiteX2-45" fmla="*/ 1248246 w 1248246"/>
                <a:gd name="connsiteY2-46" fmla="*/ 413536 h 413536"/>
                <a:gd name="connsiteX3-47" fmla="*/ 1238721 w 1248246"/>
                <a:gd name="connsiteY3-48" fmla="*/ 108736 h 413536"/>
                <a:gd name="connsiteX4-49" fmla="*/ 6507 w 1248246"/>
                <a:gd name="connsiteY4-50" fmla="*/ 0 h 413536"/>
                <a:gd name="connsiteX0-51" fmla="*/ 15561 w 1257300"/>
                <a:gd name="connsiteY0-52" fmla="*/ 0 h 413536"/>
                <a:gd name="connsiteX1-53" fmla="*/ 0 w 1257300"/>
                <a:gd name="connsiteY1-54" fmla="*/ 299237 h 413536"/>
                <a:gd name="connsiteX2-55" fmla="*/ 1257300 w 1257300"/>
                <a:gd name="connsiteY2-56" fmla="*/ 413536 h 413536"/>
                <a:gd name="connsiteX3-57" fmla="*/ 1247775 w 1257300"/>
                <a:gd name="connsiteY3-58" fmla="*/ 108736 h 413536"/>
                <a:gd name="connsiteX4-59" fmla="*/ 15561 w 1257300"/>
                <a:gd name="connsiteY4-60" fmla="*/ 0 h 413536"/>
                <a:gd name="connsiteX0-61" fmla="*/ 6507 w 1257300"/>
                <a:gd name="connsiteY0-62" fmla="*/ 0 h 419571"/>
                <a:gd name="connsiteX1-63" fmla="*/ 0 w 1257300"/>
                <a:gd name="connsiteY1-64" fmla="*/ 305272 h 419571"/>
                <a:gd name="connsiteX2-65" fmla="*/ 1257300 w 1257300"/>
                <a:gd name="connsiteY2-66" fmla="*/ 419571 h 419571"/>
                <a:gd name="connsiteX3-67" fmla="*/ 1247775 w 1257300"/>
                <a:gd name="connsiteY3-68" fmla="*/ 114771 h 419571"/>
                <a:gd name="connsiteX4-69" fmla="*/ 6507 w 1257300"/>
                <a:gd name="connsiteY4-70" fmla="*/ 0 h 419571"/>
                <a:gd name="connsiteX0-71" fmla="*/ 6507 w 1257300"/>
                <a:gd name="connsiteY0-72" fmla="*/ 0 h 419571"/>
                <a:gd name="connsiteX1-73" fmla="*/ 0 w 1257300"/>
                <a:gd name="connsiteY1-74" fmla="*/ 314325 h 419571"/>
                <a:gd name="connsiteX2-75" fmla="*/ 1257300 w 1257300"/>
                <a:gd name="connsiteY2-76" fmla="*/ 419571 h 419571"/>
                <a:gd name="connsiteX3-77" fmla="*/ 1247775 w 1257300"/>
                <a:gd name="connsiteY3-78" fmla="*/ 114771 h 419571"/>
                <a:gd name="connsiteX4-79" fmla="*/ 6507 w 1257300"/>
                <a:gd name="connsiteY4-80" fmla="*/ 0 h 419571"/>
                <a:gd name="connsiteX0-81" fmla="*/ 471 w 1251264"/>
                <a:gd name="connsiteY0-82" fmla="*/ 0 h 419571"/>
                <a:gd name="connsiteX1-83" fmla="*/ 0 w 1251264"/>
                <a:gd name="connsiteY1-84" fmla="*/ 311308 h 419571"/>
                <a:gd name="connsiteX2-85" fmla="*/ 1251264 w 1251264"/>
                <a:gd name="connsiteY2-86" fmla="*/ 419571 h 419571"/>
                <a:gd name="connsiteX3-87" fmla="*/ 1241739 w 1251264"/>
                <a:gd name="connsiteY3-88" fmla="*/ 114771 h 419571"/>
                <a:gd name="connsiteX4-89" fmla="*/ 471 w 1251264"/>
                <a:gd name="connsiteY4-90" fmla="*/ 0 h 419571"/>
                <a:gd name="connsiteX0-91" fmla="*/ 1509 w 1252302"/>
                <a:gd name="connsiteY0-92" fmla="*/ 0 h 419571"/>
                <a:gd name="connsiteX1-93" fmla="*/ 0 w 1252302"/>
                <a:gd name="connsiteY1-94" fmla="*/ 312721 h 419571"/>
                <a:gd name="connsiteX2-95" fmla="*/ 1038 w 1252302"/>
                <a:gd name="connsiteY2-96" fmla="*/ 311308 h 419571"/>
                <a:gd name="connsiteX3-97" fmla="*/ 1252302 w 1252302"/>
                <a:gd name="connsiteY3-98" fmla="*/ 419571 h 419571"/>
                <a:gd name="connsiteX4-99" fmla="*/ 1242777 w 1252302"/>
                <a:gd name="connsiteY4-100" fmla="*/ 114771 h 419571"/>
                <a:gd name="connsiteX5" fmla="*/ 1509 w 1252302"/>
                <a:gd name="connsiteY5" fmla="*/ 0 h 419571"/>
                <a:gd name="connsiteX0-101" fmla="*/ 1509 w 1254848"/>
                <a:gd name="connsiteY0-102" fmla="*/ 0 h 419571"/>
                <a:gd name="connsiteX1-103" fmla="*/ 0 w 1254848"/>
                <a:gd name="connsiteY1-104" fmla="*/ 312721 h 419571"/>
                <a:gd name="connsiteX2-105" fmla="*/ 1038 w 1254848"/>
                <a:gd name="connsiteY2-106" fmla="*/ 311308 h 419571"/>
                <a:gd name="connsiteX3-107" fmla="*/ 1252302 w 1254848"/>
                <a:gd name="connsiteY3-108" fmla="*/ 419571 h 419571"/>
                <a:gd name="connsiteX4-109" fmla="*/ 1254848 w 1254848"/>
                <a:gd name="connsiteY4-110" fmla="*/ 123825 h 419571"/>
                <a:gd name="connsiteX5-111" fmla="*/ 1509 w 1254848"/>
                <a:gd name="connsiteY5-112" fmla="*/ 0 h 4195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1" y="connsiteY5-112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3228975" y="33237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-1" fmla="*/ 0 w 1257300"/>
                <a:gd name="connsiteY0-2" fmla="*/ 123825 h 419100"/>
                <a:gd name="connsiteX1-3" fmla="*/ 1257300 w 1257300"/>
                <a:gd name="connsiteY1-4" fmla="*/ 0 h 419100"/>
                <a:gd name="connsiteX2-5" fmla="*/ 1256828 w 1257300"/>
                <a:gd name="connsiteY2-6" fmla="*/ 308289 h 419100"/>
                <a:gd name="connsiteX3-7" fmla="*/ 0 w 1257300"/>
                <a:gd name="connsiteY3-8" fmla="*/ 419100 h 419100"/>
                <a:gd name="connsiteX4-9" fmla="*/ 0 w 1257300"/>
                <a:gd name="connsiteY4-10" fmla="*/ 123825 h 419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4486275" y="3321207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-1" fmla="*/ 0 w 1247775"/>
                <a:gd name="connsiteY0-2" fmla="*/ 0 h 428625"/>
                <a:gd name="connsiteX1-3" fmla="*/ 26689 w 1247775"/>
                <a:gd name="connsiteY1-4" fmla="*/ 302254 h 428625"/>
                <a:gd name="connsiteX2-5" fmla="*/ 1247775 w 1247775"/>
                <a:gd name="connsiteY2-6" fmla="*/ 428625 h 428625"/>
                <a:gd name="connsiteX3-7" fmla="*/ 1238250 w 1247775"/>
                <a:gd name="connsiteY3-8" fmla="*/ 123825 h 428625"/>
                <a:gd name="connsiteX4-9" fmla="*/ 0 w 1247775"/>
                <a:gd name="connsiteY4-10" fmla="*/ 0 h 428625"/>
                <a:gd name="connsiteX0-11" fmla="*/ 9525 w 1257300"/>
                <a:gd name="connsiteY0-12" fmla="*/ 0 h 428625"/>
                <a:gd name="connsiteX1-13" fmla="*/ 0 w 1257300"/>
                <a:gd name="connsiteY1-14" fmla="*/ 323379 h 428625"/>
                <a:gd name="connsiteX2-15" fmla="*/ 1257300 w 1257300"/>
                <a:gd name="connsiteY2-16" fmla="*/ 428625 h 428625"/>
                <a:gd name="connsiteX3-17" fmla="*/ 1247775 w 1257300"/>
                <a:gd name="connsiteY3-18" fmla="*/ 123825 h 428625"/>
                <a:gd name="connsiteX4-19" fmla="*/ 9525 w 1257300"/>
                <a:gd name="connsiteY4-20" fmla="*/ 0 h 428625"/>
                <a:gd name="connsiteX0-21" fmla="*/ 30650 w 1257300"/>
                <a:gd name="connsiteY0-22" fmla="*/ 0 h 380340"/>
                <a:gd name="connsiteX1-23" fmla="*/ 0 w 1257300"/>
                <a:gd name="connsiteY1-24" fmla="*/ 275094 h 380340"/>
                <a:gd name="connsiteX2-25" fmla="*/ 1257300 w 1257300"/>
                <a:gd name="connsiteY2-26" fmla="*/ 380340 h 380340"/>
                <a:gd name="connsiteX3-27" fmla="*/ 1247775 w 1257300"/>
                <a:gd name="connsiteY3-28" fmla="*/ 75540 h 380340"/>
                <a:gd name="connsiteX4-29" fmla="*/ 30650 w 1257300"/>
                <a:gd name="connsiteY4-30" fmla="*/ 0 h 380340"/>
                <a:gd name="connsiteX0-31" fmla="*/ 15561 w 1257300"/>
                <a:gd name="connsiteY0-32" fmla="*/ 0 h 413536"/>
                <a:gd name="connsiteX1-33" fmla="*/ 0 w 1257300"/>
                <a:gd name="connsiteY1-34" fmla="*/ 308290 h 413536"/>
                <a:gd name="connsiteX2-35" fmla="*/ 1257300 w 1257300"/>
                <a:gd name="connsiteY2-36" fmla="*/ 413536 h 413536"/>
                <a:gd name="connsiteX3-37" fmla="*/ 1247775 w 1257300"/>
                <a:gd name="connsiteY3-38" fmla="*/ 108736 h 413536"/>
                <a:gd name="connsiteX4-39" fmla="*/ 15561 w 1257300"/>
                <a:gd name="connsiteY4-40" fmla="*/ 0 h 413536"/>
                <a:gd name="connsiteX0-41" fmla="*/ 6507 w 1248246"/>
                <a:gd name="connsiteY0-42" fmla="*/ 0 h 413536"/>
                <a:gd name="connsiteX1-43" fmla="*/ 0 w 1248246"/>
                <a:gd name="connsiteY1-44" fmla="*/ 308290 h 413536"/>
                <a:gd name="connsiteX2-45" fmla="*/ 1248246 w 1248246"/>
                <a:gd name="connsiteY2-46" fmla="*/ 413536 h 413536"/>
                <a:gd name="connsiteX3-47" fmla="*/ 1238721 w 1248246"/>
                <a:gd name="connsiteY3-48" fmla="*/ 108736 h 413536"/>
                <a:gd name="connsiteX4-49" fmla="*/ 6507 w 1248246"/>
                <a:gd name="connsiteY4-50" fmla="*/ 0 h 413536"/>
                <a:gd name="connsiteX0-51" fmla="*/ 15561 w 1257300"/>
                <a:gd name="connsiteY0-52" fmla="*/ 0 h 413536"/>
                <a:gd name="connsiteX1-53" fmla="*/ 0 w 1257300"/>
                <a:gd name="connsiteY1-54" fmla="*/ 299237 h 413536"/>
                <a:gd name="connsiteX2-55" fmla="*/ 1257300 w 1257300"/>
                <a:gd name="connsiteY2-56" fmla="*/ 413536 h 413536"/>
                <a:gd name="connsiteX3-57" fmla="*/ 1247775 w 1257300"/>
                <a:gd name="connsiteY3-58" fmla="*/ 108736 h 413536"/>
                <a:gd name="connsiteX4-59" fmla="*/ 15561 w 1257300"/>
                <a:gd name="connsiteY4-60" fmla="*/ 0 h 413536"/>
                <a:gd name="connsiteX0-61" fmla="*/ 6507 w 1257300"/>
                <a:gd name="connsiteY0-62" fmla="*/ 0 h 419571"/>
                <a:gd name="connsiteX1-63" fmla="*/ 0 w 1257300"/>
                <a:gd name="connsiteY1-64" fmla="*/ 305272 h 419571"/>
                <a:gd name="connsiteX2-65" fmla="*/ 1257300 w 1257300"/>
                <a:gd name="connsiteY2-66" fmla="*/ 419571 h 419571"/>
                <a:gd name="connsiteX3-67" fmla="*/ 1247775 w 1257300"/>
                <a:gd name="connsiteY3-68" fmla="*/ 114771 h 419571"/>
                <a:gd name="connsiteX4-69" fmla="*/ 6507 w 1257300"/>
                <a:gd name="connsiteY4-70" fmla="*/ 0 h 419571"/>
                <a:gd name="connsiteX0-71" fmla="*/ 6507 w 1257300"/>
                <a:gd name="connsiteY0-72" fmla="*/ 0 h 419571"/>
                <a:gd name="connsiteX1-73" fmla="*/ 0 w 1257300"/>
                <a:gd name="connsiteY1-74" fmla="*/ 314325 h 419571"/>
                <a:gd name="connsiteX2-75" fmla="*/ 1257300 w 1257300"/>
                <a:gd name="connsiteY2-76" fmla="*/ 419571 h 419571"/>
                <a:gd name="connsiteX3-77" fmla="*/ 1247775 w 1257300"/>
                <a:gd name="connsiteY3-78" fmla="*/ 114771 h 419571"/>
                <a:gd name="connsiteX4-79" fmla="*/ 6507 w 1257300"/>
                <a:gd name="connsiteY4-80" fmla="*/ 0 h 419571"/>
                <a:gd name="connsiteX0-81" fmla="*/ 471 w 1251264"/>
                <a:gd name="connsiteY0-82" fmla="*/ 0 h 419571"/>
                <a:gd name="connsiteX1-83" fmla="*/ 0 w 1251264"/>
                <a:gd name="connsiteY1-84" fmla="*/ 311308 h 419571"/>
                <a:gd name="connsiteX2-85" fmla="*/ 1251264 w 1251264"/>
                <a:gd name="connsiteY2-86" fmla="*/ 419571 h 419571"/>
                <a:gd name="connsiteX3-87" fmla="*/ 1241739 w 1251264"/>
                <a:gd name="connsiteY3-88" fmla="*/ 114771 h 419571"/>
                <a:gd name="connsiteX4-89" fmla="*/ 471 w 1251264"/>
                <a:gd name="connsiteY4-90" fmla="*/ 0 h 419571"/>
                <a:gd name="connsiteX0-91" fmla="*/ 1509 w 1252302"/>
                <a:gd name="connsiteY0-92" fmla="*/ 0 h 419571"/>
                <a:gd name="connsiteX1-93" fmla="*/ 0 w 1252302"/>
                <a:gd name="connsiteY1-94" fmla="*/ 312721 h 419571"/>
                <a:gd name="connsiteX2-95" fmla="*/ 1038 w 1252302"/>
                <a:gd name="connsiteY2-96" fmla="*/ 311308 h 419571"/>
                <a:gd name="connsiteX3-97" fmla="*/ 1252302 w 1252302"/>
                <a:gd name="connsiteY3-98" fmla="*/ 419571 h 419571"/>
                <a:gd name="connsiteX4-99" fmla="*/ 1242777 w 1252302"/>
                <a:gd name="connsiteY4-100" fmla="*/ 114771 h 419571"/>
                <a:gd name="connsiteX5" fmla="*/ 1509 w 1252302"/>
                <a:gd name="connsiteY5" fmla="*/ 0 h 419571"/>
                <a:gd name="connsiteX0-101" fmla="*/ 1509 w 1254848"/>
                <a:gd name="connsiteY0-102" fmla="*/ 0 h 419571"/>
                <a:gd name="connsiteX1-103" fmla="*/ 0 w 1254848"/>
                <a:gd name="connsiteY1-104" fmla="*/ 312721 h 419571"/>
                <a:gd name="connsiteX2-105" fmla="*/ 1038 w 1254848"/>
                <a:gd name="connsiteY2-106" fmla="*/ 311308 h 419571"/>
                <a:gd name="connsiteX3-107" fmla="*/ 1252302 w 1254848"/>
                <a:gd name="connsiteY3-108" fmla="*/ 419571 h 419571"/>
                <a:gd name="connsiteX4-109" fmla="*/ 1254848 w 1254848"/>
                <a:gd name="connsiteY4-110" fmla="*/ 123825 h 419571"/>
                <a:gd name="connsiteX5-111" fmla="*/ 1509 w 1254848"/>
                <a:gd name="connsiteY5-112" fmla="*/ 0 h 4195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1" y="connsiteY5-112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98" name="任意多边形 97"/>
            <p:cNvSpPr/>
            <p:nvPr/>
          </p:nvSpPr>
          <p:spPr>
            <a:xfrm>
              <a:off x="5738105" y="33237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-1" fmla="*/ 0 w 1257300"/>
                <a:gd name="connsiteY0-2" fmla="*/ 123825 h 419100"/>
                <a:gd name="connsiteX1-3" fmla="*/ 1257300 w 1257300"/>
                <a:gd name="connsiteY1-4" fmla="*/ 0 h 419100"/>
                <a:gd name="connsiteX2-5" fmla="*/ 1256828 w 1257300"/>
                <a:gd name="connsiteY2-6" fmla="*/ 308289 h 419100"/>
                <a:gd name="connsiteX3-7" fmla="*/ 0 w 1257300"/>
                <a:gd name="connsiteY3-8" fmla="*/ 419100 h 419100"/>
                <a:gd name="connsiteX4-9" fmla="*/ 0 w 1257300"/>
                <a:gd name="connsiteY4-10" fmla="*/ 123825 h 419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任意多边形 108"/>
            <p:cNvSpPr/>
            <p:nvPr/>
          </p:nvSpPr>
          <p:spPr>
            <a:xfrm>
              <a:off x="6992387" y="33212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-1" fmla="*/ 0 w 1247775"/>
                <a:gd name="connsiteY0-2" fmla="*/ 0 h 428625"/>
                <a:gd name="connsiteX1-3" fmla="*/ 26689 w 1247775"/>
                <a:gd name="connsiteY1-4" fmla="*/ 302254 h 428625"/>
                <a:gd name="connsiteX2-5" fmla="*/ 1247775 w 1247775"/>
                <a:gd name="connsiteY2-6" fmla="*/ 428625 h 428625"/>
                <a:gd name="connsiteX3-7" fmla="*/ 1238250 w 1247775"/>
                <a:gd name="connsiteY3-8" fmla="*/ 123825 h 428625"/>
                <a:gd name="connsiteX4-9" fmla="*/ 0 w 1247775"/>
                <a:gd name="connsiteY4-10" fmla="*/ 0 h 428625"/>
                <a:gd name="connsiteX0-11" fmla="*/ 9525 w 1257300"/>
                <a:gd name="connsiteY0-12" fmla="*/ 0 h 428625"/>
                <a:gd name="connsiteX1-13" fmla="*/ 0 w 1257300"/>
                <a:gd name="connsiteY1-14" fmla="*/ 323379 h 428625"/>
                <a:gd name="connsiteX2-15" fmla="*/ 1257300 w 1257300"/>
                <a:gd name="connsiteY2-16" fmla="*/ 428625 h 428625"/>
                <a:gd name="connsiteX3-17" fmla="*/ 1247775 w 1257300"/>
                <a:gd name="connsiteY3-18" fmla="*/ 123825 h 428625"/>
                <a:gd name="connsiteX4-19" fmla="*/ 9525 w 1257300"/>
                <a:gd name="connsiteY4-20" fmla="*/ 0 h 428625"/>
                <a:gd name="connsiteX0-21" fmla="*/ 30650 w 1257300"/>
                <a:gd name="connsiteY0-22" fmla="*/ 0 h 380340"/>
                <a:gd name="connsiteX1-23" fmla="*/ 0 w 1257300"/>
                <a:gd name="connsiteY1-24" fmla="*/ 275094 h 380340"/>
                <a:gd name="connsiteX2-25" fmla="*/ 1257300 w 1257300"/>
                <a:gd name="connsiteY2-26" fmla="*/ 380340 h 380340"/>
                <a:gd name="connsiteX3-27" fmla="*/ 1247775 w 1257300"/>
                <a:gd name="connsiteY3-28" fmla="*/ 75540 h 380340"/>
                <a:gd name="connsiteX4-29" fmla="*/ 30650 w 1257300"/>
                <a:gd name="connsiteY4-30" fmla="*/ 0 h 380340"/>
                <a:gd name="connsiteX0-31" fmla="*/ 15561 w 1257300"/>
                <a:gd name="connsiteY0-32" fmla="*/ 0 h 413536"/>
                <a:gd name="connsiteX1-33" fmla="*/ 0 w 1257300"/>
                <a:gd name="connsiteY1-34" fmla="*/ 308290 h 413536"/>
                <a:gd name="connsiteX2-35" fmla="*/ 1257300 w 1257300"/>
                <a:gd name="connsiteY2-36" fmla="*/ 413536 h 413536"/>
                <a:gd name="connsiteX3-37" fmla="*/ 1247775 w 1257300"/>
                <a:gd name="connsiteY3-38" fmla="*/ 108736 h 413536"/>
                <a:gd name="connsiteX4-39" fmla="*/ 15561 w 1257300"/>
                <a:gd name="connsiteY4-40" fmla="*/ 0 h 413536"/>
                <a:gd name="connsiteX0-41" fmla="*/ 6507 w 1248246"/>
                <a:gd name="connsiteY0-42" fmla="*/ 0 h 413536"/>
                <a:gd name="connsiteX1-43" fmla="*/ 0 w 1248246"/>
                <a:gd name="connsiteY1-44" fmla="*/ 308290 h 413536"/>
                <a:gd name="connsiteX2-45" fmla="*/ 1248246 w 1248246"/>
                <a:gd name="connsiteY2-46" fmla="*/ 413536 h 413536"/>
                <a:gd name="connsiteX3-47" fmla="*/ 1238721 w 1248246"/>
                <a:gd name="connsiteY3-48" fmla="*/ 108736 h 413536"/>
                <a:gd name="connsiteX4-49" fmla="*/ 6507 w 1248246"/>
                <a:gd name="connsiteY4-50" fmla="*/ 0 h 413536"/>
                <a:gd name="connsiteX0-51" fmla="*/ 15561 w 1257300"/>
                <a:gd name="connsiteY0-52" fmla="*/ 0 h 413536"/>
                <a:gd name="connsiteX1-53" fmla="*/ 0 w 1257300"/>
                <a:gd name="connsiteY1-54" fmla="*/ 299237 h 413536"/>
                <a:gd name="connsiteX2-55" fmla="*/ 1257300 w 1257300"/>
                <a:gd name="connsiteY2-56" fmla="*/ 413536 h 413536"/>
                <a:gd name="connsiteX3-57" fmla="*/ 1247775 w 1257300"/>
                <a:gd name="connsiteY3-58" fmla="*/ 108736 h 413536"/>
                <a:gd name="connsiteX4-59" fmla="*/ 15561 w 1257300"/>
                <a:gd name="connsiteY4-60" fmla="*/ 0 h 413536"/>
                <a:gd name="connsiteX0-61" fmla="*/ 6507 w 1257300"/>
                <a:gd name="connsiteY0-62" fmla="*/ 0 h 419571"/>
                <a:gd name="connsiteX1-63" fmla="*/ 0 w 1257300"/>
                <a:gd name="connsiteY1-64" fmla="*/ 305272 h 419571"/>
                <a:gd name="connsiteX2-65" fmla="*/ 1257300 w 1257300"/>
                <a:gd name="connsiteY2-66" fmla="*/ 419571 h 419571"/>
                <a:gd name="connsiteX3-67" fmla="*/ 1247775 w 1257300"/>
                <a:gd name="connsiteY3-68" fmla="*/ 114771 h 419571"/>
                <a:gd name="connsiteX4-69" fmla="*/ 6507 w 1257300"/>
                <a:gd name="connsiteY4-70" fmla="*/ 0 h 419571"/>
                <a:gd name="connsiteX0-71" fmla="*/ 6507 w 1257300"/>
                <a:gd name="connsiteY0-72" fmla="*/ 0 h 419571"/>
                <a:gd name="connsiteX1-73" fmla="*/ 0 w 1257300"/>
                <a:gd name="connsiteY1-74" fmla="*/ 314325 h 419571"/>
                <a:gd name="connsiteX2-75" fmla="*/ 1257300 w 1257300"/>
                <a:gd name="connsiteY2-76" fmla="*/ 419571 h 419571"/>
                <a:gd name="connsiteX3-77" fmla="*/ 1247775 w 1257300"/>
                <a:gd name="connsiteY3-78" fmla="*/ 114771 h 419571"/>
                <a:gd name="connsiteX4-79" fmla="*/ 6507 w 1257300"/>
                <a:gd name="connsiteY4-80" fmla="*/ 0 h 419571"/>
                <a:gd name="connsiteX0-81" fmla="*/ 471 w 1251264"/>
                <a:gd name="connsiteY0-82" fmla="*/ 0 h 419571"/>
                <a:gd name="connsiteX1-83" fmla="*/ 0 w 1251264"/>
                <a:gd name="connsiteY1-84" fmla="*/ 311308 h 419571"/>
                <a:gd name="connsiteX2-85" fmla="*/ 1251264 w 1251264"/>
                <a:gd name="connsiteY2-86" fmla="*/ 419571 h 419571"/>
                <a:gd name="connsiteX3-87" fmla="*/ 1241739 w 1251264"/>
                <a:gd name="connsiteY3-88" fmla="*/ 114771 h 419571"/>
                <a:gd name="connsiteX4-89" fmla="*/ 471 w 1251264"/>
                <a:gd name="connsiteY4-90" fmla="*/ 0 h 419571"/>
                <a:gd name="connsiteX0-91" fmla="*/ 1509 w 1252302"/>
                <a:gd name="connsiteY0-92" fmla="*/ 0 h 419571"/>
                <a:gd name="connsiteX1-93" fmla="*/ 0 w 1252302"/>
                <a:gd name="connsiteY1-94" fmla="*/ 312721 h 419571"/>
                <a:gd name="connsiteX2-95" fmla="*/ 1038 w 1252302"/>
                <a:gd name="connsiteY2-96" fmla="*/ 311308 h 419571"/>
                <a:gd name="connsiteX3-97" fmla="*/ 1252302 w 1252302"/>
                <a:gd name="connsiteY3-98" fmla="*/ 419571 h 419571"/>
                <a:gd name="connsiteX4-99" fmla="*/ 1242777 w 1252302"/>
                <a:gd name="connsiteY4-100" fmla="*/ 114771 h 419571"/>
                <a:gd name="connsiteX5" fmla="*/ 1509 w 1252302"/>
                <a:gd name="connsiteY5" fmla="*/ 0 h 419571"/>
                <a:gd name="connsiteX0-101" fmla="*/ 1509 w 1254848"/>
                <a:gd name="connsiteY0-102" fmla="*/ 0 h 419571"/>
                <a:gd name="connsiteX1-103" fmla="*/ 0 w 1254848"/>
                <a:gd name="connsiteY1-104" fmla="*/ 312721 h 419571"/>
                <a:gd name="connsiteX2-105" fmla="*/ 1038 w 1254848"/>
                <a:gd name="connsiteY2-106" fmla="*/ 311308 h 419571"/>
                <a:gd name="connsiteX3-107" fmla="*/ 1252302 w 1254848"/>
                <a:gd name="connsiteY3-108" fmla="*/ 419571 h 419571"/>
                <a:gd name="connsiteX4-109" fmla="*/ 1254848 w 1254848"/>
                <a:gd name="connsiteY4-110" fmla="*/ 123825 h 419571"/>
                <a:gd name="connsiteX5-111" fmla="*/ 1509 w 1254848"/>
                <a:gd name="connsiteY5-112" fmla="*/ 0 h 4195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1" y="connsiteY5-112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110" name="任意多边形 109"/>
            <p:cNvSpPr/>
            <p:nvPr/>
          </p:nvSpPr>
          <p:spPr>
            <a:xfrm>
              <a:off x="8247235" y="3324225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-1" fmla="*/ 0 w 1257300"/>
                <a:gd name="connsiteY0-2" fmla="*/ 123825 h 419100"/>
                <a:gd name="connsiteX1-3" fmla="*/ 1257300 w 1257300"/>
                <a:gd name="connsiteY1-4" fmla="*/ 0 h 419100"/>
                <a:gd name="connsiteX2-5" fmla="*/ 1256828 w 1257300"/>
                <a:gd name="connsiteY2-6" fmla="*/ 308289 h 419100"/>
                <a:gd name="connsiteX3-7" fmla="*/ 0 w 1257300"/>
                <a:gd name="connsiteY3-8" fmla="*/ 419100 h 419100"/>
                <a:gd name="connsiteX4-9" fmla="*/ 0 w 1257300"/>
                <a:gd name="connsiteY4-10" fmla="*/ 123825 h 419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任意多边形 110"/>
            <p:cNvSpPr/>
            <p:nvPr/>
          </p:nvSpPr>
          <p:spPr>
            <a:xfrm>
              <a:off x="9504535" y="33212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-1" fmla="*/ 0 w 1247775"/>
                <a:gd name="connsiteY0-2" fmla="*/ 0 h 428625"/>
                <a:gd name="connsiteX1-3" fmla="*/ 26689 w 1247775"/>
                <a:gd name="connsiteY1-4" fmla="*/ 302254 h 428625"/>
                <a:gd name="connsiteX2-5" fmla="*/ 1247775 w 1247775"/>
                <a:gd name="connsiteY2-6" fmla="*/ 428625 h 428625"/>
                <a:gd name="connsiteX3-7" fmla="*/ 1238250 w 1247775"/>
                <a:gd name="connsiteY3-8" fmla="*/ 123825 h 428625"/>
                <a:gd name="connsiteX4-9" fmla="*/ 0 w 1247775"/>
                <a:gd name="connsiteY4-10" fmla="*/ 0 h 428625"/>
                <a:gd name="connsiteX0-11" fmla="*/ 9525 w 1257300"/>
                <a:gd name="connsiteY0-12" fmla="*/ 0 h 428625"/>
                <a:gd name="connsiteX1-13" fmla="*/ 0 w 1257300"/>
                <a:gd name="connsiteY1-14" fmla="*/ 323379 h 428625"/>
                <a:gd name="connsiteX2-15" fmla="*/ 1257300 w 1257300"/>
                <a:gd name="connsiteY2-16" fmla="*/ 428625 h 428625"/>
                <a:gd name="connsiteX3-17" fmla="*/ 1247775 w 1257300"/>
                <a:gd name="connsiteY3-18" fmla="*/ 123825 h 428625"/>
                <a:gd name="connsiteX4-19" fmla="*/ 9525 w 1257300"/>
                <a:gd name="connsiteY4-20" fmla="*/ 0 h 428625"/>
                <a:gd name="connsiteX0-21" fmla="*/ 30650 w 1257300"/>
                <a:gd name="connsiteY0-22" fmla="*/ 0 h 380340"/>
                <a:gd name="connsiteX1-23" fmla="*/ 0 w 1257300"/>
                <a:gd name="connsiteY1-24" fmla="*/ 275094 h 380340"/>
                <a:gd name="connsiteX2-25" fmla="*/ 1257300 w 1257300"/>
                <a:gd name="connsiteY2-26" fmla="*/ 380340 h 380340"/>
                <a:gd name="connsiteX3-27" fmla="*/ 1247775 w 1257300"/>
                <a:gd name="connsiteY3-28" fmla="*/ 75540 h 380340"/>
                <a:gd name="connsiteX4-29" fmla="*/ 30650 w 1257300"/>
                <a:gd name="connsiteY4-30" fmla="*/ 0 h 380340"/>
                <a:gd name="connsiteX0-31" fmla="*/ 15561 w 1257300"/>
                <a:gd name="connsiteY0-32" fmla="*/ 0 h 413536"/>
                <a:gd name="connsiteX1-33" fmla="*/ 0 w 1257300"/>
                <a:gd name="connsiteY1-34" fmla="*/ 308290 h 413536"/>
                <a:gd name="connsiteX2-35" fmla="*/ 1257300 w 1257300"/>
                <a:gd name="connsiteY2-36" fmla="*/ 413536 h 413536"/>
                <a:gd name="connsiteX3-37" fmla="*/ 1247775 w 1257300"/>
                <a:gd name="connsiteY3-38" fmla="*/ 108736 h 413536"/>
                <a:gd name="connsiteX4-39" fmla="*/ 15561 w 1257300"/>
                <a:gd name="connsiteY4-40" fmla="*/ 0 h 413536"/>
                <a:gd name="connsiteX0-41" fmla="*/ 6507 w 1248246"/>
                <a:gd name="connsiteY0-42" fmla="*/ 0 h 413536"/>
                <a:gd name="connsiteX1-43" fmla="*/ 0 w 1248246"/>
                <a:gd name="connsiteY1-44" fmla="*/ 308290 h 413536"/>
                <a:gd name="connsiteX2-45" fmla="*/ 1248246 w 1248246"/>
                <a:gd name="connsiteY2-46" fmla="*/ 413536 h 413536"/>
                <a:gd name="connsiteX3-47" fmla="*/ 1238721 w 1248246"/>
                <a:gd name="connsiteY3-48" fmla="*/ 108736 h 413536"/>
                <a:gd name="connsiteX4-49" fmla="*/ 6507 w 1248246"/>
                <a:gd name="connsiteY4-50" fmla="*/ 0 h 413536"/>
                <a:gd name="connsiteX0-51" fmla="*/ 15561 w 1257300"/>
                <a:gd name="connsiteY0-52" fmla="*/ 0 h 413536"/>
                <a:gd name="connsiteX1-53" fmla="*/ 0 w 1257300"/>
                <a:gd name="connsiteY1-54" fmla="*/ 299237 h 413536"/>
                <a:gd name="connsiteX2-55" fmla="*/ 1257300 w 1257300"/>
                <a:gd name="connsiteY2-56" fmla="*/ 413536 h 413536"/>
                <a:gd name="connsiteX3-57" fmla="*/ 1247775 w 1257300"/>
                <a:gd name="connsiteY3-58" fmla="*/ 108736 h 413536"/>
                <a:gd name="connsiteX4-59" fmla="*/ 15561 w 1257300"/>
                <a:gd name="connsiteY4-60" fmla="*/ 0 h 413536"/>
                <a:gd name="connsiteX0-61" fmla="*/ 6507 w 1257300"/>
                <a:gd name="connsiteY0-62" fmla="*/ 0 h 419571"/>
                <a:gd name="connsiteX1-63" fmla="*/ 0 w 1257300"/>
                <a:gd name="connsiteY1-64" fmla="*/ 305272 h 419571"/>
                <a:gd name="connsiteX2-65" fmla="*/ 1257300 w 1257300"/>
                <a:gd name="connsiteY2-66" fmla="*/ 419571 h 419571"/>
                <a:gd name="connsiteX3-67" fmla="*/ 1247775 w 1257300"/>
                <a:gd name="connsiteY3-68" fmla="*/ 114771 h 419571"/>
                <a:gd name="connsiteX4-69" fmla="*/ 6507 w 1257300"/>
                <a:gd name="connsiteY4-70" fmla="*/ 0 h 419571"/>
                <a:gd name="connsiteX0-71" fmla="*/ 6507 w 1257300"/>
                <a:gd name="connsiteY0-72" fmla="*/ 0 h 419571"/>
                <a:gd name="connsiteX1-73" fmla="*/ 0 w 1257300"/>
                <a:gd name="connsiteY1-74" fmla="*/ 314325 h 419571"/>
                <a:gd name="connsiteX2-75" fmla="*/ 1257300 w 1257300"/>
                <a:gd name="connsiteY2-76" fmla="*/ 419571 h 419571"/>
                <a:gd name="connsiteX3-77" fmla="*/ 1247775 w 1257300"/>
                <a:gd name="connsiteY3-78" fmla="*/ 114771 h 419571"/>
                <a:gd name="connsiteX4-79" fmla="*/ 6507 w 1257300"/>
                <a:gd name="connsiteY4-80" fmla="*/ 0 h 419571"/>
                <a:gd name="connsiteX0-81" fmla="*/ 471 w 1251264"/>
                <a:gd name="connsiteY0-82" fmla="*/ 0 h 419571"/>
                <a:gd name="connsiteX1-83" fmla="*/ 0 w 1251264"/>
                <a:gd name="connsiteY1-84" fmla="*/ 311308 h 419571"/>
                <a:gd name="connsiteX2-85" fmla="*/ 1251264 w 1251264"/>
                <a:gd name="connsiteY2-86" fmla="*/ 419571 h 419571"/>
                <a:gd name="connsiteX3-87" fmla="*/ 1241739 w 1251264"/>
                <a:gd name="connsiteY3-88" fmla="*/ 114771 h 419571"/>
                <a:gd name="connsiteX4-89" fmla="*/ 471 w 1251264"/>
                <a:gd name="connsiteY4-90" fmla="*/ 0 h 419571"/>
                <a:gd name="connsiteX0-91" fmla="*/ 1509 w 1252302"/>
                <a:gd name="connsiteY0-92" fmla="*/ 0 h 419571"/>
                <a:gd name="connsiteX1-93" fmla="*/ 0 w 1252302"/>
                <a:gd name="connsiteY1-94" fmla="*/ 312721 h 419571"/>
                <a:gd name="connsiteX2-95" fmla="*/ 1038 w 1252302"/>
                <a:gd name="connsiteY2-96" fmla="*/ 311308 h 419571"/>
                <a:gd name="connsiteX3-97" fmla="*/ 1252302 w 1252302"/>
                <a:gd name="connsiteY3-98" fmla="*/ 419571 h 419571"/>
                <a:gd name="connsiteX4-99" fmla="*/ 1242777 w 1252302"/>
                <a:gd name="connsiteY4-100" fmla="*/ 114771 h 419571"/>
                <a:gd name="connsiteX5" fmla="*/ 1509 w 1252302"/>
                <a:gd name="connsiteY5" fmla="*/ 0 h 419571"/>
                <a:gd name="connsiteX0-101" fmla="*/ 1509 w 1254848"/>
                <a:gd name="connsiteY0-102" fmla="*/ 0 h 419571"/>
                <a:gd name="connsiteX1-103" fmla="*/ 0 w 1254848"/>
                <a:gd name="connsiteY1-104" fmla="*/ 312721 h 419571"/>
                <a:gd name="connsiteX2-105" fmla="*/ 1038 w 1254848"/>
                <a:gd name="connsiteY2-106" fmla="*/ 311308 h 419571"/>
                <a:gd name="connsiteX3-107" fmla="*/ 1252302 w 1254848"/>
                <a:gd name="connsiteY3-108" fmla="*/ 419571 h 419571"/>
                <a:gd name="connsiteX4-109" fmla="*/ 1254848 w 1254848"/>
                <a:gd name="connsiteY4-110" fmla="*/ 123825 h 419571"/>
                <a:gd name="connsiteX5-111" fmla="*/ 1509 w 1254848"/>
                <a:gd name="connsiteY5-112" fmla="*/ 0 h 4195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1" y="connsiteY5-112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</p:grpSp>
      <p:sp>
        <p:nvSpPr>
          <p:cNvPr id="48" name="TextBox 47"/>
          <p:cNvSpPr txBox="1"/>
          <p:nvPr/>
        </p:nvSpPr>
        <p:spPr>
          <a:xfrm rot="316168">
            <a:off x="9984917" y="3404771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 rot="316168">
            <a:off x="7464471" y="3380000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TextBox 139"/>
          <p:cNvSpPr txBox="1"/>
          <p:nvPr/>
        </p:nvSpPr>
        <p:spPr>
          <a:xfrm rot="316168">
            <a:off x="4958360" y="3361714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TextBox 140"/>
          <p:cNvSpPr txBox="1"/>
          <p:nvPr/>
        </p:nvSpPr>
        <p:spPr>
          <a:xfrm rot="316168">
            <a:off x="2423219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 rot="21167153">
            <a:off x="1238757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TextBox 142"/>
          <p:cNvSpPr txBox="1"/>
          <p:nvPr/>
        </p:nvSpPr>
        <p:spPr>
          <a:xfrm rot="21167153">
            <a:off x="3708886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TextBox 143"/>
          <p:cNvSpPr txBox="1"/>
          <p:nvPr/>
        </p:nvSpPr>
        <p:spPr>
          <a:xfrm rot="21167153">
            <a:off x="6213205" y="3380000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TextBox 144"/>
          <p:cNvSpPr txBox="1"/>
          <p:nvPr/>
        </p:nvSpPr>
        <p:spPr>
          <a:xfrm rot="21167153">
            <a:off x="8720825" y="3388238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4752779" y="1567768"/>
            <a:ext cx="97286" cy="1731251"/>
            <a:chOff x="4752779" y="1567768"/>
            <a:chExt cx="97286" cy="1731251"/>
          </a:xfrm>
        </p:grpSpPr>
        <p:cxnSp>
          <p:nvCxnSpPr>
            <p:cNvPr id="146" name="直接连接符 145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ln w="9525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8" name="文本框 29"/>
          <p:cNvSpPr txBox="1"/>
          <p:nvPr/>
        </p:nvSpPr>
        <p:spPr>
          <a:xfrm>
            <a:off x="2983218" y="2064915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3194996" y="1586384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FBC2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2</a:t>
            </a:r>
            <a:endParaRPr lang="zh-CN" altLang="en-US" sz="1600" b="1" u="sng" dirty="0">
              <a:solidFill>
                <a:srgbClr val="FBC2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0" name="组合 149"/>
          <p:cNvGrpSpPr/>
          <p:nvPr/>
        </p:nvGrpSpPr>
        <p:grpSpPr>
          <a:xfrm flipV="1">
            <a:off x="2233280" y="3660646"/>
            <a:ext cx="97286" cy="1731251"/>
            <a:chOff x="4752779" y="1567768"/>
            <a:chExt cx="97286" cy="1731251"/>
          </a:xfrm>
          <a:solidFill>
            <a:srgbClr val="65C0AE"/>
          </a:solidFill>
        </p:grpSpPr>
        <p:cxnSp>
          <p:nvCxnSpPr>
            <p:cNvPr id="151" name="直接连接符 150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65C0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矩形 151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3" name="TextBox 152"/>
          <p:cNvSpPr txBox="1"/>
          <p:nvPr/>
        </p:nvSpPr>
        <p:spPr>
          <a:xfrm>
            <a:off x="813111" y="5093952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65C0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1</a:t>
            </a:r>
            <a:endParaRPr lang="zh-CN" altLang="en-US" sz="1600" b="1" u="sng" dirty="0">
              <a:solidFill>
                <a:srgbClr val="65C0A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文本框 29"/>
          <p:cNvSpPr txBox="1"/>
          <p:nvPr/>
        </p:nvSpPr>
        <p:spPr>
          <a:xfrm>
            <a:off x="588708" y="4405117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5" name="组合 154"/>
          <p:cNvGrpSpPr/>
          <p:nvPr/>
        </p:nvGrpSpPr>
        <p:grpSpPr>
          <a:xfrm flipV="1">
            <a:off x="7247573" y="3689562"/>
            <a:ext cx="97286" cy="1731251"/>
            <a:chOff x="4752779" y="1567768"/>
            <a:chExt cx="97286" cy="1731251"/>
          </a:xfrm>
          <a:solidFill>
            <a:srgbClr val="4CC5F1"/>
          </a:solidFill>
        </p:grpSpPr>
        <p:cxnSp>
          <p:nvCxnSpPr>
            <p:cNvPr id="156" name="直接连接符 155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4CC5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矩形 156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solidFill>
                <a:srgbClr val="4CC5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5651811" y="5053343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4CC5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3</a:t>
            </a:r>
            <a:endParaRPr lang="zh-CN" altLang="en-US" sz="1600" b="1" u="sng" dirty="0">
              <a:solidFill>
                <a:srgbClr val="4CC5F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文本框 29"/>
          <p:cNvSpPr txBox="1"/>
          <p:nvPr/>
        </p:nvSpPr>
        <p:spPr>
          <a:xfrm>
            <a:off x="5420062" y="4394654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1" name="组合 160"/>
          <p:cNvGrpSpPr/>
          <p:nvPr/>
        </p:nvGrpSpPr>
        <p:grpSpPr>
          <a:xfrm>
            <a:off x="8487144" y="1601002"/>
            <a:ext cx="97286" cy="1731251"/>
            <a:chOff x="4752779" y="1567768"/>
            <a:chExt cx="97286" cy="1731251"/>
          </a:xfrm>
          <a:solidFill>
            <a:srgbClr val="BD298A"/>
          </a:solidFill>
        </p:grpSpPr>
        <p:cxnSp>
          <p:nvCxnSpPr>
            <p:cNvPr id="162" name="直接连接符 161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矩形 162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4" name="TextBox 163"/>
          <p:cNvSpPr txBox="1"/>
          <p:nvPr/>
        </p:nvSpPr>
        <p:spPr>
          <a:xfrm>
            <a:off x="6975786" y="1601002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BD29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4</a:t>
            </a:r>
            <a:endParaRPr lang="zh-CN" altLang="en-US" sz="1600" b="1" u="sng" dirty="0">
              <a:solidFill>
                <a:srgbClr val="BD29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29"/>
          <p:cNvSpPr txBox="1"/>
          <p:nvPr/>
        </p:nvSpPr>
        <p:spPr>
          <a:xfrm>
            <a:off x="6583978" y="2018216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6" name="组合 165"/>
          <p:cNvGrpSpPr/>
          <p:nvPr/>
        </p:nvGrpSpPr>
        <p:grpSpPr>
          <a:xfrm flipV="1">
            <a:off x="11024849" y="3731026"/>
            <a:ext cx="97286" cy="1731251"/>
            <a:chOff x="4752779" y="1567768"/>
            <a:chExt cx="97286" cy="1731251"/>
          </a:xfrm>
          <a:solidFill>
            <a:srgbClr val="4CC5F1"/>
          </a:solidFill>
        </p:grpSpPr>
        <p:cxnSp>
          <p:nvCxnSpPr>
            <p:cNvPr id="167" name="直接连接符 166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F799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矩形 167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solidFill>
              <a:srgbClr val="F7993C"/>
            </a:solidFill>
            <a:ln>
              <a:solidFill>
                <a:srgbClr val="F799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9" name="TextBox 168"/>
          <p:cNvSpPr txBox="1"/>
          <p:nvPr/>
        </p:nvSpPr>
        <p:spPr>
          <a:xfrm>
            <a:off x="9595282" y="5124525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F799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5</a:t>
            </a:r>
            <a:endParaRPr lang="zh-CN" altLang="en-US" sz="1600" b="1" u="sng" dirty="0">
              <a:solidFill>
                <a:srgbClr val="F799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文本框 29"/>
          <p:cNvSpPr txBox="1"/>
          <p:nvPr/>
        </p:nvSpPr>
        <p:spPr>
          <a:xfrm>
            <a:off x="9241324" y="4397602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1065597" y="1780201"/>
            <a:ext cx="9726228" cy="3830025"/>
            <a:chOff x="1077127" y="1780200"/>
            <a:chExt cx="10440121" cy="4111143"/>
          </a:xfrm>
        </p:grpSpPr>
        <p:grpSp>
          <p:nvGrpSpPr>
            <p:cNvPr id="26" name="组合 25"/>
            <p:cNvGrpSpPr/>
            <p:nvPr/>
          </p:nvGrpSpPr>
          <p:grpSpPr>
            <a:xfrm>
              <a:off x="1077128" y="1780200"/>
              <a:ext cx="2033403" cy="432000"/>
              <a:chOff x="471824" y="1808775"/>
              <a:chExt cx="2033403" cy="360000"/>
            </a:xfrm>
            <a:solidFill>
              <a:srgbClr val="65C0AE"/>
            </a:solidFill>
          </p:grpSpPr>
          <p:sp>
            <p:nvSpPr>
              <p:cNvPr id="24" name="五边形 23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3113462" y="1780200"/>
              <a:ext cx="2033403" cy="432000"/>
              <a:chOff x="471824" y="1808775"/>
              <a:chExt cx="2033403" cy="360000"/>
            </a:xfrm>
            <a:solidFill>
              <a:srgbClr val="4CC5F1"/>
            </a:solidFill>
          </p:grpSpPr>
          <p:sp>
            <p:nvSpPr>
              <p:cNvPr id="29" name="五边形 28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5149796" y="1780200"/>
              <a:ext cx="2033403" cy="432000"/>
              <a:chOff x="471824" y="1808775"/>
              <a:chExt cx="2033403" cy="360000"/>
            </a:xfrm>
            <a:solidFill>
              <a:srgbClr val="8B66AA"/>
            </a:solidFill>
          </p:grpSpPr>
          <p:sp>
            <p:nvSpPr>
              <p:cNvPr id="32" name="五边形 31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7186130" y="1780200"/>
              <a:ext cx="2033403" cy="432000"/>
              <a:chOff x="471824" y="1808775"/>
              <a:chExt cx="2033403" cy="360000"/>
            </a:xfrm>
            <a:solidFill>
              <a:srgbClr val="BD298A"/>
            </a:solidFill>
          </p:grpSpPr>
          <p:sp>
            <p:nvSpPr>
              <p:cNvPr id="35" name="五边形 34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9222463" y="1780200"/>
              <a:ext cx="2294785" cy="432000"/>
              <a:chOff x="471824" y="1808775"/>
              <a:chExt cx="2294785" cy="360000"/>
            </a:xfrm>
            <a:solidFill>
              <a:srgbClr val="F7993C"/>
            </a:solidFill>
          </p:grpSpPr>
          <p:sp>
            <p:nvSpPr>
              <p:cNvPr id="38" name="五边形 37"/>
              <p:cNvSpPr/>
              <p:nvPr/>
            </p:nvSpPr>
            <p:spPr>
              <a:xfrm>
                <a:off x="639037" y="1808775"/>
                <a:ext cx="2127572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圆角矩形 26"/>
            <p:cNvSpPr/>
            <p:nvPr/>
          </p:nvSpPr>
          <p:spPr>
            <a:xfrm>
              <a:off x="1077127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3113461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5149795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7186129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9222463" y="4843593"/>
              <a:ext cx="2294785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178568" y="1899290"/>
            <a:ext cx="193820" cy="2939410"/>
            <a:chOff x="1178568" y="1899290"/>
            <a:chExt cx="193820" cy="2939410"/>
          </a:xfrm>
        </p:grpSpPr>
        <p:sp>
          <p:nvSpPr>
            <p:cNvPr id="40" name="椭圆 39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7" name="直接连接符 46"/>
            <p:cNvCxnSpPr>
              <a:stCxn id="40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/>
          <p:cNvGrpSpPr/>
          <p:nvPr/>
        </p:nvGrpSpPr>
        <p:grpSpPr>
          <a:xfrm>
            <a:off x="3061651" y="1899290"/>
            <a:ext cx="193820" cy="2939410"/>
            <a:chOff x="1178568" y="1899290"/>
            <a:chExt cx="193820" cy="2939410"/>
          </a:xfrm>
        </p:grpSpPr>
        <p:sp>
          <p:nvSpPr>
            <p:cNvPr id="52" name="椭圆 51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3" name="直接连接符 52"/>
            <p:cNvCxnSpPr>
              <a:stCxn id="52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4970865" y="1899290"/>
            <a:ext cx="193820" cy="2939410"/>
            <a:chOff x="1178568" y="1899290"/>
            <a:chExt cx="193820" cy="2939410"/>
          </a:xfrm>
        </p:grpSpPr>
        <p:sp>
          <p:nvSpPr>
            <p:cNvPr id="55" name="椭圆 54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6" name="直接连接符 55"/>
            <p:cNvCxnSpPr>
              <a:stCxn id="55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6860876" y="1899290"/>
            <a:ext cx="193820" cy="2939410"/>
            <a:chOff x="1178568" y="1899290"/>
            <a:chExt cx="193820" cy="2939410"/>
          </a:xfrm>
        </p:grpSpPr>
        <p:sp>
          <p:nvSpPr>
            <p:cNvPr id="58" name="椭圆 57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9" name="直接连接符 58"/>
            <p:cNvCxnSpPr>
              <a:stCxn id="58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8730644" y="1899290"/>
            <a:ext cx="193820" cy="2939410"/>
            <a:chOff x="1178568" y="1899290"/>
            <a:chExt cx="193820" cy="2939410"/>
          </a:xfrm>
        </p:grpSpPr>
        <p:sp>
          <p:nvSpPr>
            <p:cNvPr id="61" name="椭圆 60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2" name="直接连接符 61"/>
            <p:cNvCxnSpPr>
              <a:stCxn id="61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/>
          <p:cNvSpPr txBox="1"/>
          <p:nvPr/>
        </p:nvSpPr>
        <p:spPr>
          <a:xfrm>
            <a:off x="8924464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055801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187136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318471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449806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0" name="图表 49"/>
          <p:cNvGraphicFramePr/>
          <p:nvPr/>
        </p:nvGraphicFramePr>
        <p:xfrm>
          <a:off x="186981" y="2176816"/>
          <a:ext cx="11604969" cy="2574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8" name="菱形 87"/>
          <p:cNvSpPr/>
          <p:nvPr/>
        </p:nvSpPr>
        <p:spPr>
          <a:xfrm>
            <a:off x="3153572" y="5953009"/>
            <a:ext cx="180000" cy="180000"/>
          </a:xfrm>
          <a:prstGeom prst="diamond">
            <a:avLst/>
          </a:prstGeom>
          <a:solidFill>
            <a:srgbClr val="DDA3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5293734" y="5953009"/>
            <a:ext cx="180000" cy="180000"/>
          </a:xfrm>
          <a:prstGeom prst="rect">
            <a:avLst/>
          </a:prstGeom>
          <a:solidFill>
            <a:srgbClr val="F4C13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/>
          <p:nvPr/>
        </p:nvSpPr>
        <p:spPr>
          <a:xfrm>
            <a:off x="7121559" y="5953009"/>
            <a:ext cx="180000" cy="180000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TextBox 92"/>
          <p:cNvSpPr txBox="1"/>
          <p:nvPr/>
        </p:nvSpPr>
        <p:spPr>
          <a:xfrm>
            <a:off x="3423246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549879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442856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4" name="图表 93"/>
          <p:cNvGraphicFramePr/>
          <p:nvPr/>
        </p:nvGraphicFramePr>
        <p:xfrm>
          <a:off x="883438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7" name="TextBox 96"/>
          <p:cNvSpPr txBox="1"/>
          <p:nvPr/>
        </p:nvSpPr>
        <p:spPr>
          <a:xfrm>
            <a:off x="1598399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1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29"/>
          <p:cNvSpPr txBox="1"/>
          <p:nvPr/>
        </p:nvSpPr>
        <p:spPr>
          <a:xfrm>
            <a:off x="1075686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0" name="图表 99"/>
          <p:cNvGraphicFramePr/>
          <p:nvPr/>
        </p:nvGraphicFramePr>
        <p:xfrm>
          <a:off x="2749012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1" name="TextBox 100"/>
          <p:cNvSpPr txBox="1"/>
          <p:nvPr/>
        </p:nvSpPr>
        <p:spPr>
          <a:xfrm>
            <a:off x="3463973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2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文本框 29"/>
          <p:cNvSpPr txBox="1"/>
          <p:nvPr/>
        </p:nvSpPr>
        <p:spPr>
          <a:xfrm>
            <a:off x="2941260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3" name="图表 102"/>
          <p:cNvGraphicFramePr/>
          <p:nvPr/>
        </p:nvGraphicFramePr>
        <p:xfrm>
          <a:off x="4675449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4" name="TextBox 103"/>
          <p:cNvSpPr txBox="1"/>
          <p:nvPr/>
        </p:nvSpPr>
        <p:spPr>
          <a:xfrm>
            <a:off x="5390410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3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29"/>
          <p:cNvSpPr txBox="1"/>
          <p:nvPr/>
        </p:nvSpPr>
        <p:spPr>
          <a:xfrm>
            <a:off x="4867697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6" name="图表 105"/>
          <p:cNvGraphicFramePr/>
          <p:nvPr/>
        </p:nvGraphicFramePr>
        <p:xfrm>
          <a:off x="6571966" y="4605546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7" name="TextBox 106"/>
          <p:cNvSpPr txBox="1"/>
          <p:nvPr/>
        </p:nvSpPr>
        <p:spPr>
          <a:xfrm>
            <a:off x="7286927" y="4816599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4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29"/>
          <p:cNvSpPr txBox="1"/>
          <p:nvPr/>
        </p:nvSpPr>
        <p:spPr>
          <a:xfrm>
            <a:off x="6764214" y="5122173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6" name="图表 135"/>
          <p:cNvGraphicFramePr/>
          <p:nvPr/>
        </p:nvGraphicFramePr>
        <p:xfrm>
          <a:off x="8692082" y="4622319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37" name="TextBox 136"/>
          <p:cNvSpPr txBox="1"/>
          <p:nvPr/>
        </p:nvSpPr>
        <p:spPr>
          <a:xfrm>
            <a:off x="9407043" y="4833372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5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文本框 29"/>
          <p:cNvSpPr txBox="1"/>
          <p:nvPr/>
        </p:nvSpPr>
        <p:spPr>
          <a:xfrm>
            <a:off x="8884330" y="5138946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0" name="组合 139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141" name="组合 140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154" name="图文框 153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42" name="矩形 141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43" name="矩形 142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44" name="矩形 143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45" name="组合 144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52" name="椭圆 151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3" name="直接连接符 152"/>
              <p:cNvCxnSpPr>
                <a:stCxn id="152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6" name="组合 145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50" name="椭圆 149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1" name="直接连接符 150"/>
              <p:cNvCxnSpPr>
                <a:stCxn id="150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组合 146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148" name="椭圆 147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9" name="直接连接符 148"/>
              <p:cNvCxnSpPr>
                <a:stCxn id="148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6" name="组合 5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19" name="图文框 18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8" name="矩形 7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9" name="矩形 8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7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" name="直接连接符 15"/>
              <p:cNvCxnSpPr>
                <a:stCxn id="15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" name="直接连接符 13"/>
              <p:cNvCxnSpPr>
                <a:stCxn id="13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组合 73"/>
          <p:cNvGrpSpPr/>
          <p:nvPr/>
        </p:nvGrpSpPr>
        <p:grpSpPr>
          <a:xfrm>
            <a:off x="4012097" y="0"/>
            <a:ext cx="14314003" cy="6858000"/>
            <a:chOff x="4012097" y="0"/>
            <a:chExt cx="14314003" cy="6858000"/>
          </a:xfrm>
        </p:grpSpPr>
        <p:grpSp>
          <p:nvGrpSpPr>
            <p:cNvPr id="39" name="组合 38"/>
            <p:cNvGrpSpPr/>
            <p:nvPr/>
          </p:nvGrpSpPr>
          <p:grpSpPr>
            <a:xfrm>
              <a:off x="4012097" y="0"/>
              <a:ext cx="6847408" cy="6858000"/>
              <a:chOff x="4043363" y="1373188"/>
              <a:chExt cx="4105275" cy="4111625"/>
            </a:xfrm>
          </p:grpSpPr>
          <p:sp>
            <p:nvSpPr>
              <p:cNvPr id="40" name="Freeform 6"/>
              <p:cNvSpPr>
                <a:spLocks noEditPoints="1"/>
              </p:cNvSpPr>
              <p:nvPr/>
            </p:nvSpPr>
            <p:spPr bwMode="auto">
              <a:xfrm>
                <a:off x="4043363" y="1373188"/>
                <a:ext cx="4105275" cy="4111625"/>
              </a:xfrm>
              <a:custGeom>
                <a:avLst/>
                <a:gdLst>
                  <a:gd name="T0" fmla="*/ 1293 w 2586"/>
                  <a:gd name="T1" fmla="*/ 1296 h 2590"/>
                  <a:gd name="T2" fmla="*/ 1622 w 2586"/>
                  <a:gd name="T3" fmla="*/ 964 h 2590"/>
                  <a:gd name="T4" fmla="*/ 1850 w 2586"/>
                  <a:gd name="T5" fmla="*/ 1192 h 2590"/>
                  <a:gd name="T6" fmla="*/ 1966 w 2586"/>
                  <a:gd name="T7" fmla="*/ 1073 h 2590"/>
                  <a:gd name="T8" fmla="*/ 1966 w 2586"/>
                  <a:gd name="T9" fmla="*/ 1640 h 2590"/>
                  <a:gd name="T10" fmla="*/ 1402 w 2586"/>
                  <a:gd name="T11" fmla="*/ 1640 h 2590"/>
                  <a:gd name="T12" fmla="*/ 1518 w 2586"/>
                  <a:gd name="T13" fmla="*/ 1521 h 2590"/>
                  <a:gd name="T14" fmla="*/ 1293 w 2586"/>
                  <a:gd name="T15" fmla="*/ 1296 h 2590"/>
                  <a:gd name="T16" fmla="*/ 1293 w 2586"/>
                  <a:gd name="T17" fmla="*/ 1358 h 2590"/>
                  <a:gd name="T18" fmla="*/ 1229 w 2586"/>
                  <a:gd name="T19" fmla="*/ 1358 h 2590"/>
                  <a:gd name="T20" fmla="*/ 1293 w 2586"/>
                  <a:gd name="T21" fmla="*/ 1294 h 2590"/>
                  <a:gd name="T22" fmla="*/ 1293 w 2586"/>
                  <a:gd name="T23" fmla="*/ 1296 h 2590"/>
                  <a:gd name="T24" fmla="*/ 1923 w 2586"/>
                  <a:gd name="T25" fmla="*/ 666 h 2590"/>
                  <a:gd name="T26" fmla="*/ 1984 w 2586"/>
                  <a:gd name="T27" fmla="*/ 602 h 2590"/>
                  <a:gd name="T28" fmla="*/ 1984 w 2586"/>
                  <a:gd name="T29" fmla="*/ 666 h 2590"/>
                  <a:gd name="T30" fmla="*/ 1923 w 2586"/>
                  <a:gd name="T31" fmla="*/ 666 h 2590"/>
                  <a:gd name="T32" fmla="*/ 2586 w 2586"/>
                  <a:gd name="T33" fmla="*/ 0 h 2590"/>
                  <a:gd name="T34" fmla="*/ 0 w 2586"/>
                  <a:gd name="T35" fmla="*/ 2590 h 2590"/>
                  <a:gd name="T36" fmla="*/ 2586 w 2586"/>
                  <a:gd name="T37" fmla="*/ 2590 h 2590"/>
                  <a:gd name="T38" fmla="*/ 2586 w 2586"/>
                  <a:gd name="T39" fmla="*/ 0 h 2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86" h="2590">
                    <a:moveTo>
                      <a:pt x="1293" y="1296"/>
                    </a:moveTo>
                    <a:lnTo>
                      <a:pt x="1622" y="964"/>
                    </a:lnTo>
                    <a:lnTo>
                      <a:pt x="1850" y="1192"/>
                    </a:lnTo>
                    <a:lnTo>
                      <a:pt x="1966" y="1073"/>
                    </a:lnTo>
                    <a:lnTo>
                      <a:pt x="1966" y="1640"/>
                    </a:lnTo>
                    <a:lnTo>
                      <a:pt x="1402" y="1640"/>
                    </a:lnTo>
                    <a:lnTo>
                      <a:pt x="1518" y="1521"/>
                    </a:lnTo>
                    <a:lnTo>
                      <a:pt x="1293" y="1296"/>
                    </a:lnTo>
                    <a:lnTo>
                      <a:pt x="1293" y="1358"/>
                    </a:lnTo>
                    <a:lnTo>
                      <a:pt x="1229" y="1358"/>
                    </a:lnTo>
                    <a:lnTo>
                      <a:pt x="1293" y="1294"/>
                    </a:lnTo>
                    <a:lnTo>
                      <a:pt x="1293" y="1296"/>
                    </a:lnTo>
                    <a:close/>
                    <a:moveTo>
                      <a:pt x="1923" y="666"/>
                    </a:moveTo>
                    <a:lnTo>
                      <a:pt x="1984" y="602"/>
                    </a:lnTo>
                    <a:lnTo>
                      <a:pt x="1984" y="666"/>
                    </a:lnTo>
                    <a:lnTo>
                      <a:pt x="1923" y="666"/>
                    </a:lnTo>
                    <a:close/>
                    <a:moveTo>
                      <a:pt x="2586" y="0"/>
                    </a:moveTo>
                    <a:lnTo>
                      <a:pt x="0" y="2590"/>
                    </a:lnTo>
                    <a:lnTo>
                      <a:pt x="2586" y="2590"/>
                    </a:lnTo>
                    <a:lnTo>
                      <a:pt x="2586" y="0"/>
                    </a:lnTo>
                    <a:close/>
                  </a:path>
                </a:pathLst>
              </a:custGeom>
              <a:blipFill dpi="0" rotWithShape="1">
                <a:blip r:embed="rId4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7"/>
              <p:cNvSpPr>
                <a:spLocks noEditPoints="1"/>
              </p:cNvSpPr>
              <p:nvPr/>
            </p:nvSpPr>
            <p:spPr bwMode="auto">
              <a:xfrm>
                <a:off x="4043363" y="1373188"/>
                <a:ext cx="4105275" cy="4111625"/>
              </a:xfrm>
              <a:custGeom>
                <a:avLst/>
                <a:gdLst>
                  <a:gd name="T0" fmla="*/ 1293 w 2586"/>
                  <a:gd name="T1" fmla="*/ 1296 h 2590"/>
                  <a:gd name="T2" fmla="*/ 1622 w 2586"/>
                  <a:gd name="T3" fmla="*/ 964 h 2590"/>
                  <a:gd name="T4" fmla="*/ 1850 w 2586"/>
                  <a:gd name="T5" fmla="*/ 1192 h 2590"/>
                  <a:gd name="T6" fmla="*/ 1966 w 2586"/>
                  <a:gd name="T7" fmla="*/ 1073 h 2590"/>
                  <a:gd name="T8" fmla="*/ 1966 w 2586"/>
                  <a:gd name="T9" fmla="*/ 1640 h 2590"/>
                  <a:gd name="T10" fmla="*/ 1402 w 2586"/>
                  <a:gd name="T11" fmla="*/ 1640 h 2590"/>
                  <a:gd name="T12" fmla="*/ 1518 w 2586"/>
                  <a:gd name="T13" fmla="*/ 1521 h 2590"/>
                  <a:gd name="T14" fmla="*/ 1293 w 2586"/>
                  <a:gd name="T15" fmla="*/ 1296 h 2590"/>
                  <a:gd name="T16" fmla="*/ 1293 w 2586"/>
                  <a:gd name="T17" fmla="*/ 1358 h 2590"/>
                  <a:gd name="T18" fmla="*/ 1229 w 2586"/>
                  <a:gd name="T19" fmla="*/ 1358 h 2590"/>
                  <a:gd name="T20" fmla="*/ 1293 w 2586"/>
                  <a:gd name="T21" fmla="*/ 1294 h 2590"/>
                  <a:gd name="T22" fmla="*/ 1293 w 2586"/>
                  <a:gd name="T23" fmla="*/ 1296 h 2590"/>
                  <a:gd name="T24" fmla="*/ 1923 w 2586"/>
                  <a:gd name="T25" fmla="*/ 666 h 2590"/>
                  <a:gd name="T26" fmla="*/ 1984 w 2586"/>
                  <a:gd name="T27" fmla="*/ 602 h 2590"/>
                  <a:gd name="T28" fmla="*/ 1984 w 2586"/>
                  <a:gd name="T29" fmla="*/ 666 h 2590"/>
                  <a:gd name="T30" fmla="*/ 1923 w 2586"/>
                  <a:gd name="T31" fmla="*/ 666 h 2590"/>
                  <a:gd name="T32" fmla="*/ 2586 w 2586"/>
                  <a:gd name="T33" fmla="*/ 0 h 2590"/>
                  <a:gd name="T34" fmla="*/ 0 w 2586"/>
                  <a:gd name="T35" fmla="*/ 2590 h 2590"/>
                  <a:gd name="T36" fmla="*/ 2586 w 2586"/>
                  <a:gd name="T37" fmla="*/ 2590 h 2590"/>
                  <a:gd name="T38" fmla="*/ 2586 w 2586"/>
                  <a:gd name="T39" fmla="*/ 0 h 2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86" h="2590">
                    <a:moveTo>
                      <a:pt x="1293" y="1296"/>
                    </a:moveTo>
                    <a:lnTo>
                      <a:pt x="1622" y="964"/>
                    </a:lnTo>
                    <a:lnTo>
                      <a:pt x="1850" y="1192"/>
                    </a:lnTo>
                    <a:lnTo>
                      <a:pt x="1966" y="1073"/>
                    </a:lnTo>
                    <a:lnTo>
                      <a:pt x="1966" y="1640"/>
                    </a:lnTo>
                    <a:lnTo>
                      <a:pt x="1402" y="1640"/>
                    </a:lnTo>
                    <a:lnTo>
                      <a:pt x="1518" y="1521"/>
                    </a:lnTo>
                    <a:lnTo>
                      <a:pt x="1293" y="1296"/>
                    </a:lnTo>
                    <a:lnTo>
                      <a:pt x="1293" y="1358"/>
                    </a:lnTo>
                    <a:lnTo>
                      <a:pt x="1229" y="1358"/>
                    </a:lnTo>
                    <a:lnTo>
                      <a:pt x="1293" y="1294"/>
                    </a:lnTo>
                    <a:lnTo>
                      <a:pt x="1293" y="1296"/>
                    </a:lnTo>
                    <a:moveTo>
                      <a:pt x="1923" y="666"/>
                    </a:moveTo>
                    <a:lnTo>
                      <a:pt x="1984" y="602"/>
                    </a:lnTo>
                    <a:lnTo>
                      <a:pt x="1984" y="666"/>
                    </a:lnTo>
                    <a:lnTo>
                      <a:pt x="1923" y="666"/>
                    </a:lnTo>
                    <a:moveTo>
                      <a:pt x="2586" y="0"/>
                    </a:moveTo>
                    <a:lnTo>
                      <a:pt x="0" y="2590"/>
                    </a:lnTo>
                    <a:lnTo>
                      <a:pt x="2586" y="2590"/>
                    </a:lnTo>
                    <a:lnTo>
                      <a:pt x="25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8"/>
              <p:cNvSpPr/>
              <p:nvPr/>
            </p:nvSpPr>
            <p:spPr bwMode="auto">
              <a:xfrm>
                <a:off x="4999038" y="4005749"/>
                <a:ext cx="1066800" cy="1068388"/>
              </a:xfrm>
              <a:custGeom>
                <a:avLst/>
                <a:gdLst>
                  <a:gd name="T0" fmla="*/ 0 w 672"/>
                  <a:gd name="T1" fmla="*/ 332 h 673"/>
                  <a:gd name="T2" fmla="*/ 224 w 672"/>
                  <a:gd name="T3" fmla="*/ 557 h 673"/>
                  <a:gd name="T4" fmla="*/ 108 w 672"/>
                  <a:gd name="T5" fmla="*/ 673 h 673"/>
                  <a:gd name="T6" fmla="*/ 672 w 672"/>
                  <a:gd name="T7" fmla="*/ 673 h 673"/>
                  <a:gd name="T8" fmla="*/ 672 w 672"/>
                  <a:gd name="T9" fmla="*/ 109 h 673"/>
                  <a:gd name="T10" fmla="*/ 556 w 672"/>
                  <a:gd name="T11" fmla="*/ 225 h 673"/>
                  <a:gd name="T12" fmla="*/ 329 w 672"/>
                  <a:gd name="T13" fmla="*/ 0 h 673"/>
                  <a:gd name="T14" fmla="*/ 0 w 672"/>
                  <a:gd name="T15" fmla="*/ 332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2" h="673">
                    <a:moveTo>
                      <a:pt x="0" y="332"/>
                    </a:moveTo>
                    <a:lnTo>
                      <a:pt x="224" y="557"/>
                    </a:lnTo>
                    <a:lnTo>
                      <a:pt x="108" y="673"/>
                    </a:lnTo>
                    <a:lnTo>
                      <a:pt x="672" y="673"/>
                    </a:lnTo>
                    <a:lnTo>
                      <a:pt x="672" y="109"/>
                    </a:lnTo>
                    <a:lnTo>
                      <a:pt x="556" y="225"/>
                    </a:lnTo>
                    <a:lnTo>
                      <a:pt x="329" y="0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65C0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9"/>
              <p:cNvSpPr/>
              <p:nvPr/>
            </p:nvSpPr>
            <p:spPr bwMode="auto">
              <a:xfrm>
                <a:off x="6096001" y="2903538"/>
                <a:ext cx="1068388" cy="1073150"/>
              </a:xfrm>
              <a:custGeom>
                <a:avLst/>
                <a:gdLst>
                  <a:gd name="T0" fmla="*/ 0 w 673"/>
                  <a:gd name="T1" fmla="*/ 332 h 676"/>
                  <a:gd name="T2" fmla="*/ 225 w 673"/>
                  <a:gd name="T3" fmla="*/ 557 h 676"/>
                  <a:gd name="T4" fmla="*/ 109 w 673"/>
                  <a:gd name="T5" fmla="*/ 676 h 676"/>
                  <a:gd name="T6" fmla="*/ 673 w 673"/>
                  <a:gd name="T7" fmla="*/ 676 h 676"/>
                  <a:gd name="T8" fmla="*/ 673 w 673"/>
                  <a:gd name="T9" fmla="*/ 109 h 676"/>
                  <a:gd name="T10" fmla="*/ 557 w 673"/>
                  <a:gd name="T11" fmla="*/ 228 h 676"/>
                  <a:gd name="T12" fmla="*/ 329 w 673"/>
                  <a:gd name="T13" fmla="*/ 0 h 676"/>
                  <a:gd name="T14" fmla="*/ 0 w 673"/>
                  <a:gd name="T15" fmla="*/ 33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6">
                    <a:moveTo>
                      <a:pt x="0" y="332"/>
                    </a:moveTo>
                    <a:lnTo>
                      <a:pt x="225" y="557"/>
                    </a:lnTo>
                    <a:lnTo>
                      <a:pt x="109" y="676"/>
                    </a:lnTo>
                    <a:lnTo>
                      <a:pt x="673" y="676"/>
                    </a:lnTo>
                    <a:lnTo>
                      <a:pt x="673" y="109"/>
                    </a:lnTo>
                    <a:lnTo>
                      <a:pt x="557" y="228"/>
                    </a:lnTo>
                    <a:lnTo>
                      <a:pt x="329" y="0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E71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10"/>
              <p:cNvSpPr/>
              <p:nvPr/>
            </p:nvSpPr>
            <p:spPr bwMode="auto">
              <a:xfrm>
                <a:off x="6096001" y="2903538"/>
                <a:ext cx="1068388" cy="1073150"/>
              </a:xfrm>
              <a:custGeom>
                <a:avLst/>
                <a:gdLst>
                  <a:gd name="T0" fmla="*/ 0 w 673"/>
                  <a:gd name="T1" fmla="*/ 332 h 676"/>
                  <a:gd name="T2" fmla="*/ 225 w 673"/>
                  <a:gd name="T3" fmla="*/ 557 h 676"/>
                  <a:gd name="T4" fmla="*/ 109 w 673"/>
                  <a:gd name="T5" fmla="*/ 676 h 676"/>
                  <a:gd name="T6" fmla="*/ 673 w 673"/>
                  <a:gd name="T7" fmla="*/ 676 h 676"/>
                  <a:gd name="T8" fmla="*/ 673 w 673"/>
                  <a:gd name="T9" fmla="*/ 109 h 676"/>
                  <a:gd name="T10" fmla="*/ 557 w 673"/>
                  <a:gd name="T11" fmla="*/ 228 h 676"/>
                  <a:gd name="T12" fmla="*/ 329 w 673"/>
                  <a:gd name="T13" fmla="*/ 0 h 676"/>
                  <a:gd name="T14" fmla="*/ 0 w 673"/>
                  <a:gd name="T15" fmla="*/ 33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6">
                    <a:moveTo>
                      <a:pt x="0" y="332"/>
                    </a:moveTo>
                    <a:lnTo>
                      <a:pt x="225" y="557"/>
                    </a:lnTo>
                    <a:lnTo>
                      <a:pt x="109" y="676"/>
                    </a:lnTo>
                    <a:lnTo>
                      <a:pt x="673" y="676"/>
                    </a:lnTo>
                    <a:lnTo>
                      <a:pt x="673" y="109"/>
                    </a:lnTo>
                    <a:lnTo>
                      <a:pt x="557" y="228"/>
                    </a:lnTo>
                    <a:lnTo>
                      <a:pt x="329" y="0"/>
                    </a:lnTo>
                    <a:lnTo>
                      <a:pt x="0" y="33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11"/>
              <p:cNvSpPr/>
              <p:nvPr/>
            </p:nvSpPr>
            <p:spPr bwMode="auto">
              <a:xfrm>
                <a:off x="7096126" y="2328863"/>
                <a:ext cx="96838" cy="101600"/>
              </a:xfrm>
              <a:custGeom>
                <a:avLst/>
                <a:gdLst>
                  <a:gd name="T0" fmla="*/ 61 w 61"/>
                  <a:gd name="T1" fmla="*/ 0 h 64"/>
                  <a:gd name="T2" fmla="*/ 0 w 61"/>
                  <a:gd name="T3" fmla="*/ 64 h 64"/>
                  <a:gd name="T4" fmla="*/ 61 w 61"/>
                  <a:gd name="T5" fmla="*/ 64 h 64"/>
                  <a:gd name="T6" fmla="*/ 61 w 6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4">
                    <a:moveTo>
                      <a:pt x="61" y="0"/>
                    </a:moveTo>
                    <a:lnTo>
                      <a:pt x="0" y="64"/>
                    </a:lnTo>
                    <a:lnTo>
                      <a:pt x="61" y="64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1B7D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12"/>
              <p:cNvSpPr/>
              <p:nvPr/>
            </p:nvSpPr>
            <p:spPr bwMode="auto">
              <a:xfrm>
                <a:off x="7096126" y="2328863"/>
                <a:ext cx="96838" cy="101600"/>
              </a:xfrm>
              <a:custGeom>
                <a:avLst/>
                <a:gdLst>
                  <a:gd name="T0" fmla="*/ 61 w 61"/>
                  <a:gd name="T1" fmla="*/ 0 h 64"/>
                  <a:gd name="T2" fmla="*/ 0 w 61"/>
                  <a:gd name="T3" fmla="*/ 64 h 64"/>
                  <a:gd name="T4" fmla="*/ 61 w 61"/>
                  <a:gd name="T5" fmla="*/ 64 h 64"/>
                  <a:gd name="T6" fmla="*/ 61 w 6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4">
                    <a:moveTo>
                      <a:pt x="61" y="0"/>
                    </a:moveTo>
                    <a:lnTo>
                      <a:pt x="0" y="64"/>
                    </a:lnTo>
                    <a:lnTo>
                      <a:pt x="61" y="64"/>
                    </a:lnTo>
                    <a:lnTo>
                      <a:pt x="6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13"/>
              <p:cNvSpPr/>
              <p:nvPr/>
            </p:nvSpPr>
            <p:spPr bwMode="auto">
              <a:xfrm>
                <a:off x="5994401" y="3427413"/>
                <a:ext cx="101600" cy="101600"/>
              </a:xfrm>
              <a:custGeom>
                <a:avLst/>
                <a:gdLst>
                  <a:gd name="T0" fmla="*/ 64 w 64"/>
                  <a:gd name="T1" fmla="*/ 0 h 64"/>
                  <a:gd name="T2" fmla="*/ 0 w 64"/>
                  <a:gd name="T3" fmla="*/ 64 h 64"/>
                  <a:gd name="T4" fmla="*/ 64 w 64"/>
                  <a:gd name="T5" fmla="*/ 64 h 64"/>
                  <a:gd name="T6" fmla="*/ 64 w 64"/>
                  <a:gd name="T7" fmla="*/ 2 h 64"/>
                  <a:gd name="T8" fmla="*/ 64 w 64"/>
                  <a:gd name="T9" fmla="*/ 2 h 64"/>
                  <a:gd name="T10" fmla="*/ 64 w 64"/>
                  <a:gd name="T11" fmla="*/ 2 h 64"/>
                  <a:gd name="T12" fmla="*/ 64 w 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64" y="0"/>
                    </a:moveTo>
                    <a:lnTo>
                      <a:pt x="0" y="64"/>
                    </a:lnTo>
                    <a:lnTo>
                      <a:pt x="64" y="64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14"/>
              <p:cNvSpPr/>
              <p:nvPr/>
            </p:nvSpPr>
            <p:spPr bwMode="auto">
              <a:xfrm>
                <a:off x="5994401" y="3427413"/>
                <a:ext cx="101600" cy="101600"/>
              </a:xfrm>
              <a:custGeom>
                <a:avLst/>
                <a:gdLst>
                  <a:gd name="T0" fmla="*/ 64 w 64"/>
                  <a:gd name="T1" fmla="*/ 0 h 64"/>
                  <a:gd name="T2" fmla="*/ 0 w 64"/>
                  <a:gd name="T3" fmla="*/ 64 h 64"/>
                  <a:gd name="T4" fmla="*/ 64 w 64"/>
                  <a:gd name="T5" fmla="*/ 64 h 64"/>
                  <a:gd name="T6" fmla="*/ 64 w 64"/>
                  <a:gd name="T7" fmla="*/ 2 h 64"/>
                  <a:gd name="T8" fmla="*/ 64 w 64"/>
                  <a:gd name="T9" fmla="*/ 2 h 64"/>
                  <a:gd name="T10" fmla="*/ 64 w 64"/>
                  <a:gd name="T11" fmla="*/ 2 h 64"/>
                  <a:gd name="T12" fmla="*/ 64 w 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64" y="0"/>
                    </a:moveTo>
                    <a:lnTo>
                      <a:pt x="0" y="64"/>
                    </a:lnTo>
                    <a:lnTo>
                      <a:pt x="64" y="64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0"/>
                    </a:lnTo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Rectangle 15"/>
              <p:cNvSpPr>
                <a:spLocks noChangeArrowheads="1"/>
              </p:cNvSpPr>
              <p:nvPr/>
            </p:nvSpPr>
            <p:spPr bwMode="auto">
              <a:xfrm>
                <a:off x="6096001" y="3430588"/>
                <a:ext cx="1588" cy="1588"/>
              </a:xfrm>
              <a:prstGeom prst="rect">
                <a:avLst/>
              </a:prstGeom>
              <a:solidFill>
                <a:srgbClr val="1E1E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16"/>
              <p:cNvSpPr/>
              <p:nvPr/>
            </p:nvSpPr>
            <p:spPr bwMode="auto">
              <a:xfrm>
                <a:off x="6096001" y="34305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17"/>
              <p:cNvSpPr>
                <a:spLocks noEditPoints="1"/>
              </p:cNvSpPr>
              <p:nvPr/>
            </p:nvSpPr>
            <p:spPr bwMode="auto">
              <a:xfrm>
                <a:off x="5667376" y="4765676"/>
                <a:ext cx="161925" cy="241300"/>
              </a:xfrm>
              <a:custGeom>
                <a:avLst/>
                <a:gdLst>
                  <a:gd name="T0" fmla="*/ 22 w 43"/>
                  <a:gd name="T1" fmla="*/ 64 h 64"/>
                  <a:gd name="T2" fmla="*/ 14 w 43"/>
                  <a:gd name="T3" fmla="*/ 63 h 64"/>
                  <a:gd name="T4" fmla="*/ 7 w 43"/>
                  <a:gd name="T5" fmla="*/ 60 h 64"/>
                  <a:gd name="T6" fmla="*/ 2 w 43"/>
                  <a:gd name="T7" fmla="*/ 54 h 64"/>
                  <a:gd name="T8" fmla="*/ 0 w 43"/>
                  <a:gd name="T9" fmla="*/ 45 h 64"/>
                  <a:gd name="T10" fmla="*/ 0 w 43"/>
                  <a:gd name="T11" fmla="*/ 22 h 64"/>
                  <a:gd name="T12" fmla="*/ 1 w 43"/>
                  <a:gd name="T13" fmla="*/ 11 h 64"/>
                  <a:gd name="T14" fmla="*/ 6 w 43"/>
                  <a:gd name="T15" fmla="*/ 5 h 64"/>
                  <a:gd name="T16" fmla="*/ 13 w 43"/>
                  <a:gd name="T17" fmla="*/ 1 h 64"/>
                  <a:gd name="T18" fmla="*/ 22 w 43"/>
                  <a:gd name="T19" fmla="*/ 0 h 64"/>
                  <a:gd name="T20" fmla="*/ 30 w 43"/>
                  <a:gd name="T21" fmla="*/ 1 h 64"/>
                  <a:gd name="T22" fmla="*/ 37 w 43"/>
                  <a:gd name="T23" fmla="*/ 4 h 64"/>
                  <a:gd name="T24" fmla="*/ 41 w 43"/>
                  <a:gd name="T25" fmla="*/ 10 h 64"/>
                  <a:gd name="T26" fmla="*/ 43 w 43"/>
                  <a:gd name="T27" fmla="*/ 21 h 64"/>
                  <a:gd name="T28" fmla="*/ 43 w 43"/>
                  <a:gd name="T29" fmla="*/ 43 h 64"/>
                  <a:gd name="T30" fmla="*/ 41 w 43"/>
                  <a:gd name="T31" fmla="*/ 54 h 64"/>
                  <a:gd name="T32" fmla="*/ 37 w 43"/>
                  <a:gd name="T33" fmla="*/ 60 h 64"/>
                  <a:gd name="T34" fmla="*/ 30 w 43"/>
                  <a:gd name="T35" fmla="*/ 63 h 64"/>
                  <a:gd name="T36" fmla="*/ 22 w 43"/>
                  <a:gd name="T37" fmla="*/ 64 h 64"/>
                  <a:gd name="T38" fmla="*/ 32 w 43"/>
                  <a:gd name="T39" fmla="*/ 23 h 64"/>
                  <a:gd name="T40" fmla="*/ 30 w 43"/>
                  <a:gd name="T41" fmla="*/ 13 h 64"/>
                  <a:gd name="T42" fmla="*/ 22 w 43"/>
                  <a:gd name="T43" fmla="*/ 11 h 64"/>
                  <a:gd name="T44" fmla="*/ 17 w 43"/>
                  <a:gd name="T45" fmla="*/ 11 h 64"/>
                  <a:gd name="T46" fmla="*/ 13 w 43"/>
                  <a:gd name="T47" fmla="*/ 14 h 64"/>
                  <a:gd name="T48" fmla="*/ 12 w 43"/>
                  <a:gd name="T49" fmla="*/ 18 h 64"/>
                  <a:gd name="T50" fmla="*/ 11 w 43"/>
                  <a:gd name="T51" fmla="*/ 23 h 64"/>
                  <a:gd name="T52" fmla="*/ 11 w 43"/>
                  <a:gd name="T53" fmla="*/ 44 h 64"/>
                  <a:gd name="T54" fmla="*/ 14 w 43"/>
                  <a:gd name="T55" fmla="*/ 51 h 64"/>
                  <a:gd name="T56" fmla="*/ 22 w 43"/>
                  <a:gd name="T57" fmla="*/ 54 h 64"/>
                  <a:gd name="T58" fmla="*/ 26 w 43"/>
                  <a:gd name="T59" fmla="*/ 53 h 64"/>
                  <a:gd name="T60" fmla="*/ 29 w 43"/>
                  <a:gd name="T61" fmla="*/ 51 h 64"/>
                  <a:gd name="T62" fmla="*/ 31 w 43"/>
                  <a:gd name="T63" fmla="*/ 48 h 64"/>
                  <a:gd name="T64" fmla="*/ 32 w 43"/>
                  <a:gd name="T65" fmla="*/ 43 h 64"/>
                  <a:gd name="T66" fmla="*/ 32 w 43"/>
                  <a:gd name="T67" fmla="*/ 2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4">
                    <a:moveTo>
                      <a:pt x="22" y="64"/>
                    </a:moveTo>
                    <a:cubicBezTo>
                      <a:pt x="19" y="64"/>
                      <a:pt x="17" y="63"/>
                      <a:pt x="14" y="63"/>
                    </a:cubicBezTo>
                    <a:cubicBezTo>
                      <a:pt x="11" y="63"/>
                      <a:pt x="9" y="62"/>
                      <a:pt x="7" y="60"/>
                    </a:cubicBezTo>
                    <a:cubicBezTo>
                      <a:pt x="5" y="59"/>
                      <a:pt x="3" y="57"/>
                      <a:pt x="2" y="54"/>
                    </a:cubicBezTo>
                    <a:cubicBezTo>
                      <a:pt x="0" y="52"/>
                      <a:pt x="0" y="49"/>
                      <a:pt x="0" y="45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7"/>
                      <a:pt x="0" y="14"/>
                      <a:pt x="1" y="11"/>
                    </a:cubicBezTo>
                    <a:cubicBezTo>
                      <a:pt x="2" y="8"/>
                      <a:pt x="4" y="6"/>
                      <a:pt x="6" y="5"/>
                    </a:cubicBezTo>
                    <a:cubicBezTo>
                      <a:pt x="8" y="3"/>
                      <a:pt x="10" y="2"/>
                      <a:pt x="13" y="1"/>
                    </a:cubicBezTo>
                    <a:cubicBezTo>
                      <a:pt x="16" y="1"/>
                      <a:pt x="19" y="0"/>
                      <a:pt x="22" y="0"/>
                    </a:cubicBezTo>
                    <a:cubicBezTo>
                      <a:pt x="25" y="0"/>
                      <a:pt x="28" y="1"/>
                      <a:pt x="30" y="1"/>
                    </a:cubicBezTo>
                    <a:cubicBezTo>
                      <a:pt x="33" y="2"/>
                      <a:pt x="35" y="3"/>
                      <a:pt x="37" y="4"/>
                    </a:cubicBezTo>
                    <a:cubicBezTo>
                      <a:pt x="39" y="6"/>
                      <a:pt x="40" y="8"/>
                      <a:pt x="41" y="10"/>
                    </a:cubicBezTo>
                    <a:cubicBezTo>
                      <a:pt x="42" y="13"/>
                      <a:pt x="43" y="16"/>
                      <a:pt x="43" y="21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7"/>
                      <a:pt x="42" y="51"/>
                      <a:pt x="41" y="54"/>
                    </a:cubicBezTo>
                    <a:cubicBezTo>
                      <a:pt x="40" y="57"/>
                      <a:pt x="39" y="59"/>
                      <a:pt x="37" y="60"/>
                    </a:cubicBezTo>
                    <a:cubicBezTo>
                      <a:pt x="35" y="62"/>
                      <a:pt x="32" y="63"/>
                      <a:pt x="30" y="63"/>
                    </a:cubicBezTo>
                    <a:cubicBezTo>
                      <a:pt x="27" y="63"/>
                      <a:pt x="25" y="64"/>
                      <a:pt x="22" y="64"/>
                    </a:cubicBezTo>
                    <a:close/>
                    <a:moveTo>
                      <a:pt x="32" y="23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2"/>
                      <a:pt x="26" y="11"/>
                      <a:pt x="22" y="11"/>
                    </a:cubicBezTo>
                    <a:cubicBezTo>
                      <a:pt x="20" y="11"/>
                      <a:pt x="18" y="11"/>
                      <a:pt x="17" y="11"/>
                    </a:cubicBezTo>
                    <a:cubicBezTo>
                      <a:pt x="15" y="12"/>
                      <a:pt x="14" y="13"/>
                      <a:pt x="13" y="14"/>
                    </a:cubicBezTo>
                    <a:cubicBezTo>
                      <a:pt x="13" y="15"/>
                      <a:pt x="12" y="16"/>
                      <a:pt x="12" y="18"/>
                    </a:cubicBezTo>
                    <a:cubicBezTo>
                      <a:pt x="11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8"/>
                      <a:pt x="12" y="50"/>
                      <a:pt x="14" y="51"/>
                    </a:cubicBezTo>
                    <a:cubicBezTo>
                      <a:pt x="16" y="53"/>
                      <a:pt x="19" y="54"/>
                      <a:pt x="22" y="54"/>
                    </a:cubicBezTo>
                    <a:cubicBezTo>
                      <a:pt x="23" y="54"/>
                      <a:pt x="25" y="54"/>
                      <a:pt x="26" y="53"/>
                    </a:cubicBezTo>
                    <a:cubicBezTo>
                      <a:pt x="27" y="53"/>
                      <a:pt x="28" y="52"/>
                      <a:pt x="29" y="51"/>
                    </a:cubicBezTo>
                    <a:cubicBezTo>
                      <a:pt x="30" y="51"/>
                      <a:pt x="31" y="50"/>
                      <a:pt x="31" y="48"/>
                    </a:cubicBezTo>
                    <a:cubicBezTo>
                      <a:pt x="32" y="47"/>
                      <a:pt x="32" y="45"/>
                      <a:pt x="32" y="43"/>
                    </a:cubicBezTo>
                    <a:lnTo>
                      <a:pt x="32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18"/>
              <p:cNvSpPr>
                <a:spLocks noEditPoints="1"/>
              </p:cNvSpPr>
              <p:nvPr/>
            </p:nvSpPr>
            <p:spPr bwMode="auto">
              <a:xfrm>
                <a:off x="5848351" y="4773613"/>
                <a:ext cx="161925" cy="228600"/>
              </a:xfrm>
              <a:custGeom>
                <a:avLst/>
                <a:gdLst>
                  <a:gd name="T0" fmla="*/ 38 w 43"/>
                  <a:gd name="T1" fmla="*/ 49 h 61"/>
                  <a:gd name="T2" fmla="*/ 38 w 43"/>
                  <a:gd name="T3" fmla="*/ 59 h 61"/>
                  <a:gd name="T4" fmla="*/ 38 w 43"/>
                  <a:gd name="T5" fmla="*/ 61 h 61"/>
                  <a:gd name="T6" fmla="*/ 35 w 43"/>
                  <a:gd name="T7" fmla="*/ 61 h 61"/>
                  <a:gd name="T8" fmla="*/ 31 w 43"/>
                  <a:gd name="T9" fmla="*/ 61 h 61"/>
                  <a:gd name="T10" fmla="*/ 29 w 43"/>
                  <a:gd name="T11" fmla="*/ 60 h 61"/>
                  <a:gd name="T12" fmla="*/ 28 w 43"/>
                  <a:gd name="T13" fmla="*/ 58 h 61"/>
                  <a:gd name="T14" fmla="*/ 28 w 43"/>
                  <a:gd name="T15" fmla="*/ 49 h 61"/>
                  <a:gd name="T16" fmla="*/ 3 w 43"/>
                  <a:gd name="T17" fmla="*/ 49 h 61"/>
                  <a:gd name="T18" fmla="*/ 1 w 43"/>
                  <a:gd name="T19" fmla="*/ 49 h 61"/>
                  <a:gd name="T20" fmla="*/ 0 w 43"/>
                  <a:gd name="T21" fmla="*/ 47 h 61"/>
                  <a:gd name="T22" fmla="*/ 0 w 43"/>
                  <a:gd name="T23" fmla="*/ 43 h 61"/>
                  <a:gd name="T24" fmla="*/ 0 w 43"/>
                  <a:gd name="T25" fmla="*/ 41 h 61"/>
                  <a:gd name="T26" fmla="*/ 1 w 43"/>
                  <a:gd name="T27" fmla="*/ 40 h 61"/>
                  <a:gd name="T28" fmla="*/ 26 w 43"/>
                  <a:gd name="T29" fmla="*/ 3 h 61"/>
                  <a:gd name="T30" fmla="*/ 28 w 43"/>
                  <a:gd name="T31" fmla="*/ 1 h 61"/>
                  <a:gd name="T32" fmla="*/ 30 w 43"/>
                  <a:gd name="T33" fmla="*/ 0 h 61"/>
                  <a:gd name="T34" fmla="*/ 36 w 43"/>
                  <a:gd name="T35" fmla="*/ 0 h 61"/>
                  <a:gd name="T36" fmla="*/ 38 w 43"/>
                  <a:gd name="T37" fmla="*/ 1 h 61"/>
                  <a:gd name="T38" fmla="*/ 38 w 43"/>
                  <a:gd name="T39" fmla="*/ 3 h 61"/>
                  <a:gd name="T40" fmla="*/ 38 w 43"/>
                  <a:gd name="T41" fmla="*/ 40 h 61"/>
                  <a:gd name="T42" fmla="*/ 41 w 43"/>
                  <a:gd name="T43" fmla="*/ 40 h 61"/>
                  <a:gd name="T44" fmla="*/ 43 w 43"/>
                  <a:gd name="T45" fmla="*/ 41 h 61"/>
                  <a:gd name="T46" fmla="*/ 43 w 43"/>
                  <a:gd name="T47" fmla="*/ 43 h 61"/>
                  <a:gd name="T48" fmla="*/ 43 w 43"/>
                  <a:gd name="T49" fmla="*/ 46 h 61"/>
                  <a:gd name="T50" fmla="*/ 43 w 43"/>
                  <a:gd name="T51" fmla="*/ 49 h 61"/>
                  <a:gd name="T52" fmla="*/ 41 w 43"/>
                  <a:gd name="T53" fmla="*/ 49 h 61"/>
                  <a:gd name="T54" fmla="*/ 38 w 43"/>
                  <a:gd name="T55" fmla="*/ 49 h 61"/>
                  <a:gd name="T56" fmla="*/ 28 w 43"/>
                  <a:gd name="T57" fmla="*/ 18 h 61"/>
                  <a:gd name="T58" fmla="*/ 20 w 43"/>
                  <a:gd name="T59" fmla="*/ 29 h 61"/>
                  <a:gd name="T60" fmla="*/ 13 w 43"/>
                  <a:gd name="T61" fmla="*/ 40 h 61"/>
                  <a:gd name="T62" fmla="*/ 28 w 43"/>
                  <a:gd name="T63" fmla="*/ 40 h 61"/>
                  <a:gd name="T64" fmla="*/ 28 w 43"/>
                  <a:gd name="T65" fmla="*/ 1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" h="61">
                    <a:moveTo>
                      <a:pt x="38" y="49"/>
                    </a:move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60"/>
                      <a:pt x="38" y="60"/>
                      <a:pt x="38" y="61"/>
                    </a:cubicBezTo>
                    <a:cubicBezTo>
                      <a:pt x="37" y="61"/>
                      <a:pt x="36" y="61"/>
                      <a:pt x="35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0" y="61"/>
                      <a:pt x="29" y="61"/>
                      <a:pt x="29" y="60"/>
                    </a:cubicBezTo>
                    <a:cubicBezTo>
                      <a:pt x="28" y="60"/>
                      <a:pt x="28" y="59"/>
                      <a:pt x="28" y="58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49"/>
                      <a:pt x="1" y="49"/>
                      <a:pt x="1" y="49"/>
                    </a:cubicBezTo>
                    <a:cubicBezTo>
                      <a:pt x="0" y="49"/>
                      <a:pt x="0" y="48"/>
                      <a:pt x="0" y="4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0" y="42"/>
                      <a:pt x="0" y="41"/>
                    </a:cubicBezTo>
                    <a:cubicBezTo>
                      <a:pt x="1" y="41"/>
                      <a:pt x="1" y="41"/>
                      <a:pt x="1" y="40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7" y="2"/>
                      <a:pt x="27" y="2"/>
                      <a:pt x="28" y="1"/>
                    </a:cubicBezTo>
                    <a:cubicBezTo>
                      <a:pt x="29" y="0"/>
                      <a:pt x="29" y="0"/>
                      <a:pt x="30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8" y="0"/>
                      <a:pt x="38" y="1"/>
                    </a:cubicBezTo>
                    <a:cubicBezTo>
                      <a:pt x="38" y="1"/>
                      <a:pt x="38" y="2"/>
                      <a:pt x="38" y="3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2" y="40"/>
                      <a:pt x="42" y="40"/>
                      <a:pt x="43" y="41"/>
                    </a:cubicBezTo>
                    <a:cubicBezTo>
                      <a:pt x="43" y="41"/>
                      <a:pt x="43" y="42"/>
                      <a:pt x="43" y="43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8"/>
                      <a:pt x="43" y="48"/>
                      <a:pt x="43" y="49"/>
                    </a:cubicBezTo>
                    <a:cubicBezTo>
                      <a:pt x="42" y="49"/>
                      <a:pt x="42" y="49"/>
                      <a:pt x="41" y="49"/>
                    </a:cubicBezTo>
                    <a:lnTo>
                      <a:pt x="38" y="49"/>
                    </a:lnTo>
                    <a:close/>
                    <a:moveTo>
                      <a:pt x="28" y="18"/>
                    </a:moveTo>
                    <a:cubicBezTo>
                      <a:pt x="25" y="22"/>
                      <a:pt x="23" y="25"/>
                      <a:pt x="20" y="29"/>
                    </a:cubicBezTo>
                    <a:cubicBezTo>
                      <a:pt x="18" y="32"/>
                      <a:pt x="16" y="36"/>
                      <a:pt x="13" y="40"/>
                    </a:cubicBezTo>
                    <a:cubicBezTo>
                      <a:pt x="28" y="40"/>
                      <a:pt x="28" y="40"/>
                      <a:pt x="28" y="40"/>
                    </a:cubicBezTo>
                    <a:lnTo>
                      <a:pt x="28" y="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19"/>
              <p:cNvSpPr>
                <a:spLocks noEditPoints="1"/>
              </p:cNvSpPr>
              <p:nvPr/>
            </p:nvSpPr>
            <p:spPr bwMode="auto">
              <a:xfrm>
                <a:off x="6757988" y="3663951"/>
                <a:ext cx="161925" cy="236538"/>
              </a:xfrm>
              <a:custGeom>
                <a:avLst/>
                <a:gdLst>
                  <a:gd name="T0" fmla="*/ 22 w 43"/>
                  <a:gd name="T1" fmla="*/ 63 h 63"/>
                  <a:gd name="T2" fmla="*/ 14 w 43"/>
                  <a:gd name="T3" fmla="*/ 62 h 63"/>
                  <a:gd name="T4" fmla="*/ 7 w 43"/>
                  <a:gd name="T5" fmla="*/ 60 h 63"/>
                  <a:gd name="T6" fmla="*/ 2 w 43"/>
                  <a:gd name="T7" fmla="*/ 54 h 63"/>
                  <a:gd name="T8" fmla="*/ 0 w 43"/>
                  <a:gd name="T9" fmla="*/ 44 h 63"/>
                  <a:gd name="T10" fmla="*/ 0 w 43"/>
                  <a:gd name="T11" fmla="*/ 21 h 63"/>
                  <a:gd name="T12" fmla="*/ 1 w 43"/>
                  <a:gd name="T13" fmla="*/ 11 h 63"/>
                  <a:gd name="T14" fmla="*/ 6 w 43"/>
                  <a:gd name="T15" fmla="*/ 4 h 63"/>
                  <a:gd name="T16" fmla="*/ 13 w 43"/>
                  <a:gd name="T17" fmla="*/ 1 h 63"/>
                  <a:gd name="T18" fmla="*/ 22 w 43"/>
                  <a:gd name="T19" fmla="*/ 0 h 63"/>
                  <a:gd name="T20" fmla="*/ 30 w 43"/>
                  <a:gd name="T21" fmla="*/ 1 h 63"/>
                  <a:gd name="T22" fmla="*/ 37 w 43"/>
                  <a:gd name="T23" fmla="*/ 4 h 63"/>
                  <a:gd name="T24" fmla="*/ 41 w 43"/>
                  <a:gd name="T25" fmla="*/ 10 h 63"/>
                  <a:gd name="T26" fmla="*/ 43 w 43"/>
                  <a:gd name="T27" fmla="*/ 20 h 63"/>
                  <a:gd name="T28" fmla="*/ 43 w 43"/>
                  <a:gd name="T29" fmla="*/ 42 h 63"/>
                  <a:gd name="T30" fmla="*/ 41 w 43"/>
                  <a:gd name="T31" fmla="*/ 53 h 63"/>
                  <a:gd name="T32" fmla="*/ 37 w 43"/>
                  <a:gd name="T33" fmla="*/ 60 h 63"/>
                  <a:gd name="T34" fmla="*/ 30 w 43"/>
                  <a:gd name="T35" fmla="*/ 63 h 63"/>
                  <a:gd name="T36" fmla="*/ 22 w 43"/>
                  <a:gd name="T37" fmla="*/ 63 h 63"/>
                  <a:gd name="T38" fmla="*/ 32 w 43"/>
                  <a:gd name="T39" fmla="*/ 22 h 63"/>
                  <a:gd name="T40" fmla="*/ 30 w 43"/>
                  <a:gd name="T41" fmla="*/ 13 h 63"/>
                  <a:gd name="T42" fmla="*/ 22 w 43"/>
                  <a:gd name="T43" fmla="*/ 10 h 63"/>
                  <a:gd name="T44" fmla="*/ 17 w 43"/>
                  <a:gd name="T45" fmla="*/ 11 h 63"/>
                  <a:gd name="T46" fmla="*/ 13 w 43"/>
                  <a:gd name="T47" fmla="*/ 13 h 63"/>
                  <a:gd name="T48" fmla="*/ 12 w 43"/>
                  <a:gd name="T49" fmla="*/ 17 h 63"/>
                  <a:gd name="T50" fmla="*/ 11 w 43"/>
                  <a:gd name="T51" fmla="*/ 23 h 63"/>
                  <a:gd name="T52" fmla="*/ 11 w 43"/>
                  <a:gd name="T53" fmla="*/ 44 h 63"/>
                  <a:gd name="T54" fmla="*/ 14 w 43"/>
                  <a:gd name="T55" fmla="*/ 51 h 63"/>
                  <a:gd name="T56" fmla="*/ 22 w 43"/>
                  <a:gd name="T57" fmla="*/ 53 h 63"/>
                  <a:gd name="T58" fmla="*/ 26 w 43"/>
                  <a:gd name="T59" fmla="*/ 53 h 63"/>
                  <a:gd name="T60" fmla="*/ 29 w 43"/>
                  <a:gd name="T61" fmla="*/ 51 h 63"/>
                  <a:gd name="T62" fmla="*/ 31 w 43"/>
                  <a:gd name="T63" fmla="*/ 48 h 63"/>
                  <a:gd name="T64" fmla="*/ 32 w 43"/>
                  <a:gd name="T65" fmla="*/ 42 h 63"/>
                  <a:gd name="T66" fmla="*/ 32 w 43"/>
                  <a:gd name="T67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3">
                    <a:moveTo>
                      <a:pt x="22" y="63"/>
                    </a:moveTo>
                    <a:cubicBezTo>
                      <a:pt x="19" y="63"/>
                      <a:pt x="17" y="63"/>
                      <a:pt x="14" y="62"/>
                    </a:cubicBezTo>
                    <a:cubicBezTo>
                      <a:pt x="11" y="62"/>
                      <a:pt x="9" y="61"/>
                      <a:pt x="7" y="60"/>
                    </a:cubicBezTo>
                    <a:cubicBezTo>
                      <a:pt x="5" y="58"/>
                      <a:pt x="3" y="56"/>
                      <a:pt x="2" y="54"/>
                    </a:cubicBezTo>
                    <a:cubicBezTo>
                      <a:pt x="1" y="51"/>
                      <a:pt x="0" y="48"/>
                      <a:pt x="0" y="44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7"/>
                      <a:pt x="0" y="14"/>
                      <a:pt x="1" y="11"/>
                    </a:cubicBezTo>
                    <a:cubicBezTo>
                      <a:pt x="3" y="8"/>
                      <a:pt x="4" y="6"/>
                      <a:pt x="6" y="4"/>
                    </a:cubicBezTo>
                    <a:cubicBezTo>
                      <a:pt x="8" y="3"/>
                      <a:pt x="10" y="2"/>
                      <a:pt x="13" y="1"/>
                    </a:cubicBezTo>
                    <a:cubicBezTo>
                      <a:pt x="16" y="0"/>
                      <a:pt x="19" y="0"/>
                      <a:pt x="22" y="0"/>
                    </a:cubicBezTo>
                    <a:cubicBezTo>
                      <a:pt x="25" y="0"/>
                      <a:pt x="28" y="0"/>
                      <a:pt x="30" y="1"/>
                    </a:cubicBezTo>
                    <a:cubicBezTo>
                      <a:pt x="33" y="2"/>
                      <a:pt x="35" y="3"/>
                      <a:pt x="37" y="4"/>
                    </a:cubicBezTo>
                    <a:cubicBezTo>
                      <a:pt x="39" y="5"/>
                      <a:pt x="40" y="7"/>
                      <a:pt x="41" y="10"/>
                    </a:cubicBezTo>
                    <a:cubicBezTo>
                      <a:pt x="42" y="13"/>
                      <a:pt x="43" y="16"/>
                      <a:pt x="43" y="20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3" y="47"/>
                      <a:pt x="42" y="51"/>
                      <a:pt x="41" y="53"/>
                    </a:cubicBezTo>
                    <a:cubicBezTo>
                      <a:pt x="40" y="56"/>
                      <a:pt x="39" y="58"/>
                      <a:pt x="37" y="60"/>
                    </a:cubicBezTo>
                    <a:cubicBezTo>
                      <a:pt x="35" y="61"/>
                      <a:pt x="32" y="62"/>
                      <a:pt x="30" y="63"/>
                    </a:cubicBezTo>
                    <a:cubicBezTo>
                      <a:pt x="27" y="63"/>
                      <a:pt x="25" y="63"/>
                      <a:pt x="22" y="63"/>
                    </a:cubicBezTo>
                    <a:close/>
                    <a:moveTo>
                      <a:pt x="32" y="22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1"/>
                      <a:pt x="26" y="10"/>
                      <a:pt x="22" y="10"/>
                    </a:cubicBezTo>
                    <a:cubicBezTo>
                      <a:pt x="20" y="10"/>
                      <a:pt x="18" y="11"/>
                      <a:pt x="17" y="11"/>
                    </a:cubicBezTo>
                    <a:cubicBezTo>
                      <a:pt x="15" y="11"/>
                      <a:pt x="14" y="12"/>
                      <a:pt x="13" y="13"/>
                    </a:cubicBezTo>
                    <a:cubicBezTo>
                      <a:pt x="13" y="14"/>
                      <a:pt x="12" y="16"/>
                      <a:pt x="12" y="17"/>
                    </a:cubicBezTo>
                    <a:cubicBezTo>
                      <a:pt x="12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7"/>
                      <a:pt x="12" y="49"/>
                      <a:pt x="14" y="51"/>
                    </a:cubicBezTo>
                    <a:cubicBezTo>
                      <a:pt x="16" y="52"/>
                      <a:pt x="19" y="53"/>
                      <a:pt x="22" y="53"/>
                    </a:cubicBezTo>
                    <a:cubicBezTo>
                      <a:pt x="24" y="53"/>
                      <a:pt x="25" y="53"/>
                      <a:pt x="26" y="53"/>
                    </a:cubicBezTo>
                    <a:cubicBezTo>
                      <a:pt x="27" y="52"/>
                      <a:pt x="28" y="52"/>
                      <a:pt x="29" y="51"/>
                    </a:cubicBezTo>
                    <a:cubicBezTo>
                      <a:pt x="30" y="50"/>
                      <a:pt x="31" y="49"/>
                      <a:pt x="31" y="48"/>
                    </a:cubicBezTo>
                    <a:cubicBezTo>
                      <a:pt x="32" y="46"/>
                      <a:pt x="32" y="44"/>
                      <a:pt x="32" y="42"/>
                    </a:cubicBezTo>
                    <a:lnTo>
                      <a:pt x="32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0"/>
              <p:cNvSpPr/>
              <p:nvPr/>
            </p:nvSpPr>
            <p:spPr bwMode="auto">
              <a:xfrm>
                <a:off x="6956426" y="3663951"/>
                <a:ext cx="147638" cy="236538"/>
              </a:xfrm>
              <a:custGeom>
                <a:avLst/>
                <a:gdLst>
                  <a:gd name="T0" fmla="*/ 19 w 39"/>
                  <a:gd name="T1" fmla="*/ 63 h 63"/>
                  <a:gd name="T2" fmla="*/ 8 w 39"/>
                  <a:gd name="T3" fmla="*/ 62 h 63"/>
                  <a:gd name="T4" fmla="*/ 0 w 39"/>
                  <a:gd name="T5" fmla="*/ 59 h 63"/>
                  <a:gd name="T6" fmla="*/ 0 w 39"/>
                  <a:gd name="T7" fmla="*/ 57 h 63"/>
                  <a:gd name="T8" fmla="*/ 1 w 39"/>
                  <a:gd name="T9" fmla="*/ 54 h 63"/>
                  <a:gd name="T10" fmla="*/ 2 w 39"/>
                  <a:gd name="T11" fmla="*/ 51 h 63"/>
                  <a:gd name="T12" fmla="*/ 3 w 39"/>
                  <a:gd name="T13" fmla="*/ 50 h 63"/>
                  <a:gd name="T14" fmla="*/ 10 w 39"/>
                  <a:gd name="T15" fmla="*/ 52 h 63"/>
                  <a:gd name="T16" fmla="*/ 17 w 39"/>
                  <a:gd name="T17" fmla="*/ 53 h 63"/>
                  <a:gd name="T18" fmla="*/ 25 w 39"/>
                  <a:gd name="T19" fmla="*/ 51 h 63"/>
                  <a:gd name="T20" fmla="*/ 28 w 39"/>
                  <a:gd name="T21" fmla="*/ 45 h 63"/>
                  <a:gd name="T22" fmla="*/ 27 w 39"/>
                  <a:gd name="T23" fmla="*/ 41 h 63"/>
                  <a:gd name="T24" fmla="*/ 24 w 39"/>
                  <a:gd name="T25" fmla="*/ 38 h 63"/>
                  <a:gd name="T26" fmla="*/ 20 w 39"/>
                  <a:gd name="T27" fmla="*/ 36 h 63"/>
                  <a:gd name="T28" fmla="*/ 16 w 39"/>
                  <a:gd name="T29" fmla="*/ 36 h 63"/>
                  <a:gd name="T30" fmla="*/ 13 w 39"/>
                  <a:gd name="T31" fmla="*/ 35 h 63"/>
                  <a:gd name="T32" fmla="*/ 12 w 39"/>
                  <a:gd name="T33" fmla="*/ 33 h 63"/>
                  <a:gd name="T34" fmla="*/ 12 w 39"/>
                  <a:gd name="T35" fmla="*/ 30 h 63"/>
                  <a:gd name="T36" fmla="*/ 13 w 39"/>
                  <a:gd name="T37" fmla="*/ 27 h 63"/>
                  <a:gd name="T38" fmla="*/ 16 w 39"/>
                  <a:gd name="T39" fmla="*/ 27 h 63"/>
                  <a:gd name="T40" fmla="*/ 25 w 39"/>
                  <a:gd name="T41" fmla="*/ 24 h 63"/>
                  <a:gd name="T42" fmla="*/ 28 w 39"/>
                  <a:gd name="T43" fmla="*/ 17 h 63"/>
                  <a:gd name="T44" fmla="*/ 25 w 39"/>
                  <a:gd name="T45" fmla="*/ 12 h 63"/>
                  <a:gd name="T46" fmla="*/ 17 w 39"/>
                  <a:gd name="T47" fmla="*/ 10 h 63"/>
                  <a:gd name="T48" fmla="*/ 10 w 39"/>
                  <a:gd name="T49" fmla="*/ 11 h 63"/>
                  <a:gd name="T50" fmla="*/ 5 w 39"/>
                  <a:gd name="T51" fmla="*/ 13 h 63"/>
                  <a:gd name="T52" fmla="*/ 4 w 39"/>
                  <a:gd name="T53" fmla="*/ 13 h 63"/>
                  <a:gd name="T54" fmla="*/ 2 w 39"/>
                  <a:gd name="T55" fmla="*/ 10 h 63"/>
                  <a:gd name="T56" fmla="*/ 2 w 39"/>
                  <a:gd name="T57" fmla="*/ 6 h 63"/>
                  <a:gd name="T58" fmla="*/ 2 w 39"/>
                  <a:gd name="T59" fmla="*/ 4 h 63"/>
                  <a:gd name="T60" fmla="*/ 4 w 39"/>
                  <a:gd name="T61" fmla="*/ 3 h 63"/>
                  <a:gd name="T62" fmla="*/ 7 w 39"/>
                  <a:gd name="T63" fmla="*/ 2 h 63"/>
                  <a:gd name="T64" fmla="*/ 12 w 39"/>
                  <a:gd name="T65" fmla="*/ 0 h 63"/>
                  <a:gd name="T66" fmla="*/ 18 w 39"/>
                  <a:gd name="T67" fmla="*/ 0 h 63"/>
                  <a:gd name="T68" fmla="*/ 33 w 39"/>
                  <a:gd name="T69" fmla="*/ 4 h 63"/>
                  <a:gd name="T70" fmla="*/ 39 w 39"/>
                  <a:gd name="T71" fmla="*/ 16 h 63"/>
                  <a:gd name="T72" fmla="*/ 36 w 39"/>
                  <a:gd name="T73" fmla="*/ 25 h 63"/>
                  <a:gd name="T74" fmla="*/ 30 w 39"/>
                  <a:gd name="T75" fmla="*/ 31 h 63"/>
                  <a:gd name="T76" fmla="*/ 36 w 39"/>
                  <a:gd name="T77" fmla="*/ 37 h 63"/>
                  <a:gd name="T78" fmla="*/ 39 w 39"/>
                  <a:gd name="T79" fmla="*/ 46 h 63"/>
                  <a:gd name="T80" fmla="*/ 37 w 39"/>
                  <a:gd name="T81" fmla="*/ 53 h 63"/>
                  <a:gd name="T82" fmla="*/ 33 w 39"/>
                  <a:gd name="T83" fmla="*/ 59 h 63"/>
                  <a:gd name="T84" fmla="*/ 27 w 39"/>
                  <a:gd name="T85" fmla="*/ 62 h 63"/>
                  <a:gd name="T86" fmla="*/ 19 w 39"/>
                  <a:gd name="T8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9" h="63">
                    <a:moveTo>
                      <a:pt x="19" y="63"/>
                    </a:moveTo>
                    <a:cubicBezTo>
                      <a:pt x="15" y="63"/>
                      <a:pt x="11" y="63"/>
                      <a:pt x="8" y="62"/>
                    </a:cubicBezTo>
                    <a:cubicBezTo>
                      <a:pt x="4" y="61"/>
                      <a:pt x="2" y="60"/>
                      <a:pt x="0" y="59"/>
                    </a:cubicBezTo>
                    <a:cubicBezTo>
                      <a:pt x="0" y="59"/>
                      <a:pt x="0" y="58"/>
                      <a:pt x="0" y="57"/>
                    </a:cubicBezTo>
                    <a:cubicBezTo>
                      <a:pt x="0" y="56"/>
                      <a:pt x="0" y="55"/>
                      <a:pt x="1" y="54"/>
                    </a:cubicBezTo>
                    <a:cubicBezTo>
                      <a:pt x="1" y="53"/>
                      <a:pt x="2" y="52"/>
                      <a:pt x="2" y="51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5" y="51"/>
                      <a:pt x="7" y="51"/>
                      <a:pt x="10" y="52"/>
                    </a:cubicBezTo>
                    <a:cubicBezTo>
                      <a:pt x="12" y="53"/>
                      <a:pt x="15" y="53"/>
                      <a:pt x="17" y="53"/>
                    </a:cubicBezTo>
                    <a:cubicBezTo>
                      <a:pt x="20" y="53"/>
                      <a:pt x="23" y="52"/>
                      <a:pt x="25" y="51"/>
                    </a:cubicBezTo>
                    <a:cubicBezTo>
                      <a:pt x="27" y="50"/>
                      <a:pt x="28" y="48"/>
                      <a:pt x="28" y="45"/>
                    </a:cubicBezTo>
                    <a:cubicBezTo>
                      <a:pt x="28" y="44"/>
                      <a:pt x="28" y="42"/>
                      <a:pt x="27" y="41"/>
                    </a:cubicBezTo>
                    <a:cubicBezTo>
                      <a:pt x="26" y="40"/>
                      <a:pt x="25" y="39"/>
                      <a:pt x="24" y="38"/>
                    </a:cubicBezTo>
                    <a:cubicBezTo>
                      <a:pt x="23" y="38"/>
                      <a:pt x="22" y="37"/>
                      <a:pt x="20" y="36"/>
                    </a:cubicBezTo>
                    <a:cubicBezTo>
                      <a:pt x="19" y="36"/>
                      <a:pt x="17" y="36"/>
                      <a:pt x="16" y="36"/>
                    </a:cubicBezTo>
                    <a:cubicBezTo>
                      <a:pt x="14" y="36"/>
                      <a:pt x="14" y="36"/>
                      <a:pt x="13" y="35"/>
                    </a:cubicBezTo>
                    <a:cubicBezTo>
                      <a:pt x="13" y="35"/>
                      <a:pt x="12" y="35"/>
                      <a:pt x="12" y="33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7"/>
                      <a:pt x="16" y="27"/>
                    </a:cubicBezTo>
                    <a:cubicBezTo>
                      <a:pt x="20" y="27"/>
                      <a:pt x="22" y="26"/>
                      <a:pt x="25" y="24"/>
                    </a:cubicBezTo>
                    <a:cubicBezTo>
                      <a:pt x="27" y="23"/>
                      <a:pt x="28" y="20"/>
                      <a:pt x="28" y="17"/>
                    </a:cubicBezTo>
                    <a:cubicBezTo>
                      <a:pt x="28" y="15"/>
                      <a:pt x="27" y="13"/>
                      <a:pt x="25" y="12"/>
                    </a:cubicBezTo>
                    <a:cubicBezTo>
                      <a:pt x="23" y="10"/>
                      <a:pt x="20" y="10"/>
                      <a:pt x="17" y="10"/>
                    </a:cubicBezTo>
                    <a:cubicBezTo>
                      <a:pt x="14" y="10"/>
                      <a:pt x="12" y="10"/>
                      <a:pt x="10" y="11"/>
                    </a:cubicBezTo>
                    <a:cubicBezTo>
                      <a:pt x="8" y="11"/>
                      <a:pt x="7" y="12"/>
                      <a:pt x="5" y="13"/>
                    </a:cubicBezTo>
                    <a:cubicBezTo>
                      <a:pt x="5" y="13"/>
                      <a:pt x="4" y="13"/>
                      <a:pt x="4" y="13"/>
                    </a:cubicBezTo>
                    <a:cubicBezTo>
                      <a:pt x="3" y="12"/>
                      <a:pt x="3" y="11"/>
                      <a:pt x="2" y="10"/>
                    </a:cubicBezTo>
                    <a:cubicBezTo>
                      <a:pt x="2" y="9"/>
                      <a:pt x="2" y="8"/>
                      <a:pt x="2" y="6"/>
                    </a:cubicBezTo>
                    <a:cubicBezTo>
                      <a:pt x="1" y="5"/>
                      <a:pt x="1" y="5"/>
                      <a:pt x="2" y="4"/>
                    </a:cubicBezTo>
                    <a:cubicBezTo>
                      <a:pt x="3" y="4"/>
                      <a:pt x="3" y="3"/>
                      <a:pt x="4" y="3"/>
                    </a:cubicBezTo>
                    <a:cubicBezTo>
                      <a:pt x="5" y="2"/>
                      <a:pt x="6" y="2"/>
                      <a:pt x="7" y="2"/>
                    </a:cubicBezTo>
                    <a:cubicBezTo>
                      <a:pt x="9" y="1"/>
                      <a:pt x="10" y="1"/>
                      <a:pt x="12" y="0"/>
                    </a:cubicBezTo>
                    <a:cubicBezTo>
                      <a:pt x="14" y="0"/>
                      <a:pt x="16" y="0"/>
                      <a:pt x="18" y="0"/>
                    </a:cubicBezTo>
                    <a:cubicBezTo>
                      <a:pt x="25" y="0"/>
                      <a:pt x="30" y="1"/>
                      <a:pt x="33" y="4"/>
                    </a:cubicBezTo>
                    <a:cubicBezTo>
                      <a:pt x="37" y="7"/>
                      <a:pt x="39" y="11"/>
                      <a:pt x="39" y="16"/>
                    </a:cubicBezTo>
                    <a:cubicBezTo>
                      <a:pt x="39" y="20"/>
                      <a:pt x="38" y="23"/>
                      <a:pt x="36" y="25"/>
                    </a:cubicBezTo>
                    <a:cubicBezTo>
                      <a:pt x="34" y="28"/>
                      <a:pt x="32" y="30"/>
                      <a:pt x="30" y="31"/>
                    </a:cubicBezTo>
                    <a:cubicBezTo>
                      <a:pt x="32" y="33"/>
                      <a:pt x="35" y="34"/>
                      <a:pt x="36" y="37"/>
                    </a:cubicBezTo>
                    <a:cubicBezTo>
                      <a:pt x="38" y="39"/>
                      <a:pt x="39" y="42"/>
                      <a:pt x="39" y="46"/>
                    </a:cubicBezTo>
                    <a:cubicBezTo>
                      <a:pt x="39" y="49"/>
                      <a:pt x="38" y="51"/>
                      <a:pt x="37" y="53"/>
                    </a:cubicBezTo>
                    <a:cubicBezTo>
                      <a:pt x="36" y="56"/>
                      <a:pt x="35" y="57"/>
                      <a:pt x="33" y="59"/>
                    </a:cubicBezTo>
                    <a:cubicBezTo>
                      <a:pt x="31" y="60"/>
                      <a:pt x="29" y="61"/>
                      <a:pt x="27" y="62"/>
                    </a:cubicBezTo>
                    <a:cubicBezTo>
                      <a:pt x="24" y="63"/>
                      <a:pt x="22" y="63"/>
                      <a:pt x="19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1"/>
              <p:cNvSpPr/>
              <p:nvPr/>
            </p:nvSpPr>
            <p:spPr bwMode="auto">
              <a:xfrm>
                <a:off x="6126163" y="1884363"/>
                <a:ext cx="1066800" cy="1068388"/>
              </a:xfrm>
              <a:custGeom>
                <a:avLst/>
                <a:gdLst>
                  <a:gd name="T0" fmla="*/ 672 w 672"/>
                  <a:gd name="T1" fmla="*/ 344 h 673"/>
                  <a:gd name="T2" fmla="*/ 448 w 672"/>
                  <a:gd name="T3" fmla="*/ 117 h 673"/>
                  <a:gd name="T4" fmla="*/ 564 w 672"/>
                  <a:gd name="T5" fmla="*/ 0 h 673"/>
                  <a:gd name="T6" fmla="*/ 0 w 672"/>
                  <a:gd name="T7" fmla="*/ 0 h 673"/>
                  <a:gd name="T8" fmla="*/ 0 w 672"/>
                  <a:gd name="T9" fmla="*/ 564 h 673"/>
                  <a:gd name="T10" fmla="*/ 116 w 672"/>
                  <a:gd name="T11" fmla="*/ 448 h 673"/>
                  <a:gd name="T12" fmla="*/ 343 w 672"/>
                  <a:gd name="T13" fmla="*/ 673 h 673"/>
                  <a:gd name="T14" fmla="*/ 672 w 672"/>
                  <a:gd name="T15" fmla="*/ 344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2" h="673">
                    <a:moveTo>
                      <a:pt x="672" y="344"/>
                    </a:moveTo>
                    <a:lnTo>
                      <a:pt x="448" y="117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4"/>
                    </a:lnTo>
                    <a:lnTo>
                      <a:pt x="116" y="448"/>
                    </a:lnTo>
                    <a:lnTo>
                      <a:pt x="343" y="673"/>
                    </a:lnTo>
                    <a:lnTo>
                      <a:pt x="672" y="344"/>
                    </a:lnTo>
                    <a:close/>
                  </a:path>
                </a:pathLst>
              </a:custGeom>
              <a:solidFill>
                <a:srgbClr val="24A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2"/>
              <p:cNvSpPr/>
              <p:nvPr/>
            </p:nvSpPr>
            <p:spPr bwMode="auto">
              <a:xfrm>
                <a:off x="4713288" y="3344863"/>
                <a:ext cx="217488" cy="217488"/>
              </a:xfrm>
              <a:custGeom>
                <a:avLst/>
                <a:gdLst>
                  <a:gd name="T0" fmla="*/ 68 w 137"/>
                  <a:gd name="T1" fmla="*/ 137 h 137"/>
                  <a:gd name="T2" fmla="*/ 113 w 137"/>
                  <a:gd name="T3" fmla="*/ 90 h 137"/>
                  <a:gd name="T4" fmla="*/ 137 w 137"/>
                  <a:gd name="T5" fmla="*/ 113 h 137"/>
                  <a:gd name="T6" fmla="*/ 137 w 137"/>
                  <a:gd name="T7" fmla="*/ 0 h 137"/>
                  <a:gd name="T8" fmla="*/ 23 w 137"/>
                  <a:gd name="T9" fmla="*/ 0 h 137"/>
                  <a:gd name="T10" fmla="*/ 47 w 137"/>
                  <a:gd name="T11" fmla="*/ 23 h 137"/>
                  <a:gd name="T12" fmla="*/ 0 w 137"/>
                  <a:gd name="T13" fmla="*/ 68 h 137"/>
                  <a:gd name="T14" fmla="*/ 68 w 137"/>
                  <a:gd name="T15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137">
                    <a:moveTo>
                      <a:pt x="68" y="137"/>
                    </a:moveTo>
                    <a:lnTo>
                      <a:pt x="113" y="90"/>
                    </a:lnTo>
                    <a:lnTo>
                      <a:pt x="137" y="113"/>
                    </a:lnTo>
                    <a:lnTo>
                      <a:pt x="137" y="0"/>
                    </a:lnTo>
                    <a:lnTo>
                      <a:pt x="23" y="0"/>
                    </a:lnTo>
                    <a:lnTo>
                      <a:pt x="47" y="23"/>
                    </a:lnTo>
                    <a:lnTo>
                      <a:pt x="0" y="68"/>
                    </a:lnTo>
                    <a:lnTo>
                      <a:pt x="68" y="137"/>
                    </a:lnTo>
                    <a:close/>
                  </a:path>
                </a:pathLst>
              </a:custGeom>
              <a:solidFill>
                <a:srgbClr val="8282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3"/>
              <p:cNvSpPr/>
              <p:nvPr/>
            </p:nvSpPr>
            <p:spPr bwMode="auto">
              <a:xfrm>
                <a:off x="5027613" y="2982913"/>
                <a:ext cx="1068388" cy="1071563"/>
              </a:xfrm>
              <a:custGeom>
                <a:avLst/>
                <a:gdLst>
                  <a:gd name="T0" fmla="*/ 673 w 673"/>
                  <a:gd name="T1" fmla="*/ 344 h 675"/>
                  <a:gd name="T2" fmla="*/ 448 w 673"/>
                  <a:gd name="T3" fmla="*/ 119 h 675"/>
                  <a:gd name="T4" fmla="*/ 564 w 673"/>
                  <a:gd name="T5" fmla="*/ 0 h 675"/>
                  <a:gd name="T6" fmla="*/ 0 w 673"/>
                  <a:gd name="T7" fmla="*/ 0 h 675"/>
                  <a:gd name="T8" fmla="*/ 0 w 673"/>
                  <a:gd name="T9" fmla="*/ 566 h 675"/>
                  <a:gd name="T10" fmla="*/ 116 w 673"/>
                  <a:gd name="T11" fmla="*/ 448 h 675"/>
                  <a:gd name="T12" fmla="*/ 341 w 673"/>
                  <a:gd name="T13" fmla="*/ 675 h 675"/>
                  <a:gd name="T14" fmla="*/ 673 w 673"/>
                  <a:gd name="T15" fmla="*/ 344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5">
                    <a:moveTo>
                      <a:pt x="673" y="344"/>
                    </a:moveTo>
                    <a:lnTo>
                      <a:pt x="448" y="119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6"/>
                    </a:lnTo>
                    <a:lnTo>
                      <a:pt x="116" y="448"/>
                    </a:lnTo>
                    <a:lnTo>
                      <a:pt x="341" y="675"/>
                    </a:lnTo>
                    <a:lnTo>
                      <a:pt x="673" y="344"/>
                    </a:lnTo>
                    <a:close/>
                  </a:path>
                </a:pathLst>
              </a:custGeom>
              <a:solidFill>
                <a:srgbClr val="8B6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Oval 24"/>
              <p:cNvSpPr>
                <a:spLocks noChangeArrowheads="1"/>
              </p:cNvSpPr>
              <p:nvPr/>
            </p:nvSpPr>
            <p:spPr bwMode="auto">
              <a:xfrm>
                <a:off x="6129338" y="4510088"/>
                <a:ext cx="207963" cy="206375"/>
              </a:xfrm>
              <a:prstGeom prst="ellipse">
                <a:avLst/>
              </a:prstGeom>
              <a:solidFill>
                <a:srgbClr val="65C0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Oval 25"/>
              <p:cNvSpPr>
                <a:spLocks noChangeArrowheads="1"/>
              </p:cNvSpPr>
              <p:nvPr/>
            </p:nvSpPr>
            <p:spPr bwMode="auto">
              <a:xfrm>
                <a:off x="6208713" y="4551363"/>
                <a:ext cx="49213" cy="492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6"/>
              <p:cNvSpPr/>
              <p:nvPr/>
            </p:nvSpPr>
            <p:spPr bwMode="auto">
              <a:xfrm>
                <a:off x="6178551" y="4600576"/>
                <a:ext cx="104775" cy="63500"/>
              </a:xfrm>
              <a:custGeom>
                <a:avLst/>
                <a:gdLst>
                  <a:gd name="T0" fmla="*/ 28 w 28"/>
                  <a:gd name="T1" fmla="*/ 7 h 17"/>
                  <a:gd name="T2" fmla="*/ 28 w 28"/>
                  <a:gd name="T3" fmla="*/ 7 h 17"/>
                  <a:gd name="T4" fmla="*/ 17 w 28"/>
                  <a:gd name="T5" fmla="*/ 1 h 17"/>
                  <a:gd name="T6" fmla="*/ 17 w 28"/>
                  <a:gd name="T7" fmla="*/ 1 h 17"/>
                  <a:gd name="T8" fmla="*/ 13 w 28"/>
                  <a:gd name="T9" fmla="*/ 1 h 17"/>
                  <a:gd name="T10" fmla="*/ 0 w 28"/>
                  <a:gd name="T11" fmla="*/ 8 h 17"/>
                  <a:gd name="T12" fmla="*/ 0 w 28"/>
                  <a:gd name="T13" fmla="*/ 17 h 17"/>
                  <a:gd name="T14" fmla="*/ 6 w 28"/>
                  <a:gd name="T15" fmla="*/ 17 h 17"/>
                  <a:gd name="T16" fmla="*/ 6 w 28"/>
                  <a:gd name="T17" fmla="*/ 12 h 17"/>
                  <a:gd name="T18" fmla="*/ 7 w 28"/>
                  <a:gd name="T19" fmla="*/ 12 h 17"/>
                  <a:gd name="T20" fmla="*/ 7 w 28"/>
                  <a:gd name="T21" fmla="*/ 17 h 17"/>
                  <a:gd name="T22" fmla="*/ 22 w 28"/>
                  <a:gd name="T23" fmla="*/ 17 h 17"/>
                  <a:gd name="T24" fmla="*/ 22 w 28"/>
                  <a:gd name="T25" fmla="*/ 12 h 17"/>
                  <a:gd name="T26" fmla="*/ 23 w 28"/>
                  <a:gd name="T27" fmla="*/ 12 h 17"/>
                  <a:gd name="T28" fmla="*/ 23 w 28"/>
                  <a:gd name="T29" fmla="*/ 17 h 17"/>
                  <a:gd name="T30" fmla="*/ 28 w 28"/>
                  <a:gd name="T31" fmla="*/ 17 h 17"/>
                  <a:gd name="T32" fmla="*/ 28 w 28"/>
                  <a:gd name="T33" fmla="*/ 8 h 17"/>
                  <a:gd name="T34" fmla="*/ 28 w 28"/>
                  <a:gd name="T35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" h="17">
                    <a:moveTo>
                      <a:pt x="28" y="7"/>
                    </a:moveTo>
                    <a:cubicBezTo>
                      <a:pt x="28" y="7"/>
                      <a:pt x="28" y="7"/>
                      <a:pt x="28" y="7"/>
                    </a:cubicBezTo>
                    <a:cubicBezTo>
                      <a:pt x="28" y="2"/>
                      <a:pt x="21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0" y="0"/>
                      <a:pt x="0" y="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7"/>
                      <a:pt x="28" y="7"/>
                      <a:pt x="28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7"/>
              <p:cNvSpPr/>
              <p:nvPr/>
            </p:nvSpPr>
            <p:spPr bwMode="auto">
              <a:xfrm>
                <a:off x="5843588" y="2241551"/>
                <a:ext cx="225425" cy="227013"/>
              </a:xfrm>
              <a:custGeom>
                <a:avLst/>
                <a:gdLst>
                  <a:gd name="T0" fmla="*/ 49 w 60"/>
                  <a:gd name="T1" fmla="*/ 11 h 60"/>
                  <a:gd name="T2" fmla="*/ 49 w 60"/>
                  <a:gd name="T3" fmla="*/ 50 h 60"/>
                  <a:gd name="T4" fmla="*/ 11 w 60"/>
                  <a:gd name="T5" fmla="*/ 50 h 60"/>
                  <a:gd name="T6" fmla="*/ 11 w 60"/>
                  <a:gd name="T7" fmla="*/ 11 h 60"/>
                  <a:gd name="T8" fmla="*/ 49 w 60"/>
                  <a:gd name="T9" fmla="*/ 1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49" y="11"/>
                    </a:moveTo>
                    <a:cubicBezTo>
                      <a:pt x="60" y="22"/>
                      <a:pt x="60" y="39"/>
                      <a:pt x="49" y="50"/>
                    </a:cubicBezTo>
                    <a:cubicBezTo>
                      <a:pt x="39" y="60"/>
                      <a:pt x="21" y="60"/>
                      <a:pt x="11" y="50"/>
                    </a:cubicBezTo>
                    <a:cubicBezTo>
                      <a:pt x="0" y="39"/>
                      <a:pt x="0" y="22"/>
                      <a:pt x="11" y="11"/>
                    </a:cubicBezTo>
                    <a:cubicBezTo>
                      <a:pt x="21" y="0"/>
                      <a:pt x="39" y="0"/>
                      <a:pt x="49" y="11"/>
                    </a:cubicBezTo>
                    <a:close/>
                  </a:path>
                </a:pathLst>
              </a:custGeom>
              <a:solidFill>
                <a:srgbClr val="24A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8"/>
              <p:cNvSpPr/>
              <p:nvPr/>
            </p:nvSpPr>
            <p:spPr bwMode="auto">
              <a:xfrm>
                <a:off x="5892801" y="2309813"/>
                <a:ext cx="112713" cy="109538"/>
              </a:xfrm>
              <a:custGeom>
                <a:avLst/>
                <a:gdLst>
                  <a:gd name="T0" fmla="*/ 15 w 30"/>
                  <a:gd name="T1" fmla="*/ 24 h 29"/>
                  <a:gd name="T2" fmla="*/ 5 w 30"/>
                  <a:gd name="T3" fmla="*/ 15 h 29"/>
                  <a:gd name="T4" fmla="*/ 3 w 30"/>
                  <a:gd name="T5" fmla="*/ 12 h 29"/>
                  <a:gd name="T6" fmla="*/ 5 w 30"/>
                  <a:gd name="T7" fmla="*/ 6 h 29"/>
                  <a:gd name="T8" fmla="*/ 8 w 30"/>
                  <a:gd name="T9" fmla="*/ 5 h 29"/>
                  <a:gd name="T10" fmla="*/ 21 w 30"/>
                  <a:gd name="T11" fmla="*/ 1 h 29"/>
                  <a:gd name="T12" fmla="*/ 24 w 30"/>
                  <a:gd name="T13" fmla="*/ 1 h 29"/>
                  <a:gd name="T14" fmla="*/ 29 w 30"/>
                  <a:gd name="T15" fmla="*/ 5 h 29"/>
                  <a:gd name="T16" fmla="*/ 28 w 30"/>
                  <a:gd name="T17" fmla="*/ 9 h 29"/>
                  <a:gd name="T18" fmla="*/ 25 w 30"/>
                  <a:gd name="T19" fmla="*/ 21 h 29"/>
                  <a:gd name="T20" fmla="*/ 24 w 30"/>
                  <a:gd name="T21" fmla="*/ 25 h 29"/>
                  <a:gd name="T22" fmla="*/ 17 w 30"/>
                  <a:gd name="T23" fmla="*/ 26 h 29"/>
                  <a:gd name="T24" fmla="*/ 15 w 30"/>
                  <a:gd name="T25" fmla="*/ 2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29">
                    <a:moveTo>
                      <a:pt x="15" y="24"/>
                    </a:moveTo>
                    <a:cubicBezTo>
                      <a:pt x="12" y="21"/>
                      <a:pt x="8" y="17"/>
                      <a:pt x="5" y="15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0" y="10"/>
                      <a:pt x="1" y="7"/>
                      <a:pt x="5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4"/>
                      <a:pt x="17" y="2"/>
                      <a:pt x="21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8" y="0"/>
                      <a:pt x="30" y="2"/>
                      <a:pt x="29" y="5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7" y="12"/>
                      <a:pt x="25" y="18"/>
                      <a:pt x="25" y="21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8"/>
                      <a:pt x="20" y="29"/>
                      <a:pt x="17" y="26"/>
                    </a:cubicBezTo>
                    <a:lnTo>
                      <a:pt x="15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Oval 29"/>
              <p:cNvSpPr>
                <a:spLocks noChangeArrowheads="1"/>
              </p:cNvSpPr>
              <p:nvPr/>
            </p:nvSpPr>
            <p:spPr bwMode="auto">
              <a:xfrm>
                <a:off x="7242176" y="3419476"/>
                <a:ext cx="207963" cy="206375"/>
              </a:xfrm>
              <a:prstGeom prst="ellipse">
                <a:avLst/>
              </a:prstGeom>
              <a:solidFill>
                <a:srgbClr val="E71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31"/>
              <p:cNvSpPr>
                <a:spLocks noEditPoints="1"/>
              </p:cNvSpPr>
              <p:nvPr/>
            </p:nvSpPr>
            <p:spPr bwMode="auto">
              <a:xfrm>
                <a:off x="6181726" y="1949451"/>
                <a:ext cx="161925" cy="239713"/>
              </a:xfrm>
              <a:custGeom>
                <a:avLst/>
                <a:gdLst>
                  <a:gd name="T0" fmla="*/ 22 w 43"/>
                  <a:gd name="T1" fmla="*/ 64 h 64"/>
                  <a:gd name="T2" fmla="*/ 14 w 43"/>
                  <a:gd name="T3" fmla="*/ 63 h 64"/>
                  <a:gd name="T4" fmla="*/ 7 w 43"/>
                  <a:gd name="T5" fmla="*/ 60 h 64"/>
                  <a:gd name="T6" fmla="*/ 2 w 43"/>
                  <a:gd name="T7" fmla="*/ 54 h 64"/>
                  <a:gd name="T8" fmla="*/ 0 w 43"/>
                  <a:gd name="T9" fmla="*/ 45 h 64"/>
                  <a:gd name="T10" fmla="*/ 0 w 43"/>
                  <a:gd name="T11" fmla="*/ 21 h 64"/>
                  <a:gd name="T12" fmla="*/ 1 w 43"/>
                  <a:gd name="T13" fmla="*/ 11 h 64"/>
                  <a:gd name="T14" fmla="*/ 6 w 43"/>
                  <a:gd name="T15" fmla="*/ 4 h 64"/>
                  <a:gd name="T16" fmla="*/ 13 w 43"/>
                  <a:gd name="T17" fmla="*/ 1 h 64"/>
                  <a:gd name="T18" fmla="*/ 22 w 43"/>
                  <a:gd name="T19" fmla="*/ 0 h 64"/>
                  <a:gd name="T20" fmla="*/ 30 w 43"/>
                  <a:gd name="T21" fmla="*/ 1 h 64"/>
                  <a:gd name="T22" fmla="*/ 37 w 43"/>
                  <a:gd name="T23" fmla="*/ 4 h 64"/>
                  <a:gd name="T24" fmla="*/ 42 w 43"/>
                  <a:gd name="T25" fmla="*/ 10 h 64"/>
                  <a:gd name="T26" fmla="*/ 43 w 43"/>
                  <a:gd name="T27" fmla="*/ 20 h 64"/>
                  <a:gd name="T28" fmla="*/ 43 w 43"/>
                  <a:gd name="T29" fmla="*/ 43 h 64"/>
                  <a:gd name="T30" fmla="*/ 42 w 43"/>
                  <a:gd name="T31" fmla="*/ 54 h 64"/>
                  <a:gd name="T32" fmla="*/ 37 w 43"/>
                  <a:gd name="T33" fmla="*/ 60 h 64"/>
                  <a:gd name="T34" fmla="*/ 30 w 43"/>
                  <a:gd name="T35" fmla="*/ 63 h 64"/>
                  <a:gd name="T36" fmla="*/ 22 w 43"/>
                  <a:gd name="T37" fmla="*/ 64 h 64"/>
                  <a:gd name="T38" fmla="*/ 32 w 43"/>
                  <a:gd name="T39" fmla="*/ 22 h 64"/>
                  <a:gd name="T40" fmla="*/ 30 w 43"/>
                  <a:gd name="T41" fmla="*/ 13 h 64"/>
                  <a:gd name="T42" fmla="*/ 22 w 43"/>
                  <a:gd name="T43" fmla="*/ 10 h 64"/>
                  <a:gd name="T44" fmla="*/ 17 w 43"/>
                  <a:gd name="T45" fmla="*/ 11 h 64"/>
                  <a:gd name="T46" fmla="*/ 13 w 43"/>
                  <a:gd name="T47" fmla="*/ 13 h 64"/>
                  <a:gd name="T48" fmla="*/ 12 w 43"/>
                  <a:gd name="T49" fmla="*/ 17 h 64"/>
                  <a:gd name="T50" fmla="*/ 11 w 43"/>
                  <a:gd name="T51" fmla="*/ 23 h 64"/>
                  <a:gd name="T52" fmla="*/ 11 w 43"/>
                  <a:gd name="T53" fmla="*/ 44 h 64"/>
                  <a:gd name="T54" fmla="*/ 14 w 43"/>
                  <a:gd name="T55" fmla="*/ 51 h 64"/>
                  <a:gd name="T56" fmla="*/ 22 w 43"/>
                  <a:gd name="T57" fmla="*/ 54 h 64"/>
                  <a:gd name="T58" fmla="*/ 26 w 43"/>
                  <a:gd name="T59" fmla="*/ 53 h 64"/>
                  <a:gd name="T60" fmla="*/ 29 w 43"/>
                  <a:gd name="T61" fmla="*/ 51 h 64"/>
                  <a:gd name="T62" fmla="*/ 31 w 43"/>
                  <a:gd name="T63" fmla="*/ 48 h 64"/>
                  <a:gd name="T64" fmla="*/ 32 w 43"/>
                  <a:gd name="T65" fmla="*/ 43 h 64"/>
                  <a:gd name="T66" fmla="*/ 32 w 43"/>
                  <a:gd name="T67" fmla="*/ 2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4">
                    <a:moveTo>
                      <a:pt x="22" y="64"/>
                    </a:moveTo>
                    <a:cubicBezTo>
                      <a:pt x="19" y="64"/>
                      <a:pt x="17" y="63"/>
                      <a:pt x="14" y="63"/>
                    </a:cubicBezTo>
                    <a:cubicBezTo>
                      <a:pt x="11" y="62"/>
                      <a:pt x="9" y="62"/>
                      <a:pt x="7" y="60"/>
                    </a:cubicBezTo>
                    <a:cubicBezTo>
                      <a:pt x="5" y="59"/>
                      <a:pt x="3" y="57"/>
                      <a:pt x="2" y="54"/>
                    </a:cubicBezTo>
                    <a:cubicBezTo>
                      <a:pt x="0" y="52"/>
                      <a:pt x="0" y="48"/>
                      <a:pt x="0" y="4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7"/>
                      <a:pt x="0" y="13"/>
                      <a:pt x="1" y="11"/>
                    </a:cubicBezTo>
                    <a:cubicBezTo>
                      <a:pt x="2" y="8"/>
                      <a:pt x="4" y="6"/>
                      <a:pt x="6" y="4"/>
                    </a:cubicBezTo>
                    <a:cubicBezTo>
                      <a:pt x="8" y="3"/>
                      <a:pt x="10" y="1"/>
                      <a:pt x="13" y="1"/>
                    </a:cubicBezTo>
                    <a:cubicBezTo>
                      <a:pt x="16" y="0"/>
                      <a:pt x="19" y="0"/>
                      <a:pt x="22" y="0"/>
                    </a:cubicBezTo>
                    <a:cubicBezTo>
                      <a:pt x="25" y="0"/>
                      <a:pt x="28" y="0"/>
                      <a:pt x="30" y="1"/>
                    </a:cubicBezTo>
                    <a:cubicBezTo>
                      <a:pt x="33" y="1"/>
                      <a:pt x="35" y="2"/>
                      <a:pt x="37" y="4"/>
                    </a:cubicBezTo>
                    <a:cubicBezTo>
                      <a:pt x="39" y="5"/>
                      <a:pt x="40" y="7"/>
                      <a:pt x="42" y="10"/>
                    </a:cubicBezTo>
                    <a:cubicBezTo>
                      <a:pt x="43" y="13"/>
                      <a:pt x="43" y="16"/>
                      <a:pt x="43" y="20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7"/>
                      <a:pt x="43" y="51"/>
                      <a:pt x="42" y="54"/>
                    </a:cubicBezTo>
                    <a:cubicBezTo>
                      <a:pt x="40" y="57"/>
                      <a:pt x="39" y="59"/>
                      <a:pt x="37" y="60"/>
                    </a:cubicBezTo>
                    <a:cubicBezTo>
                      <a:pt x="35" y="62"/>
                      <a:pt x="33" y="63"/>
                      <a:pt x="30" y="63"/>
                    </a:cubicBezTo>
                    <a:cubicBezTo>
                      <a:pt x="28" y="64"/>
                      <a:pt x="25" y="64"/>
                      <a:pt x="22" y="64"/>
                    </a:cubicBezTo>
                    <a:close/>
                    <a:moveTo>
                      <a:pt x="32" y="22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1"/>
                      <a:pt x="26" y="10"/>
                      <a:pt x="22" y="10"/>
                    </a:cubicBezTo>
                    <a:cubicBezTo>
                      <a:pt x="20" y="10"/>
                      <a:pt x="18" y="10"/>
                      <a:pt x="17" y="11"/>
                    </a:cubicBezTo>
                    <a:cubicBezTo>
                      <a:pt x="15" y="11"/>
                      <a:pt x="14" y="12"/>
                      <a:pt x="13" y="13"/>
                    </a:cubicBezTo>
                    <a:cubicBezTo>
                      <a:pt x="12" y="14"/>
                      <a:pt x="12" y="16"/>
                      <a:pt x="12" y="17"/>
                    </a:cubicBezTo>
                    <a:cubicBezTo>
                      <a:pt x="11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7"/>
                      <a:pt x="12" y="50"/>
                      <a:pt x="14" y="51"/>
                    </a:cubicBezTo>
                    <a:cubicBezTo>
                      <a:pt x="16" y="53"/>
                      <a:pt x="19" y="54"/>
                      <a:pt x="22" y="54"/>
                    </a:cubicBezTo>
                    <a:cubicBezTo>
                      <a:pt x="24" y="54"/>
                      <a:pt x="25" y="53"/>
                      <a:pt x="26" y="53"/>
                    </a:cubicBezTo>
                    <a:cubicBezTo>
                      <a:pt x="27" y="53"/>
                      <a:pt x="28" y="52"/>
                      <a:pt x="29" y="51"/>
                    </a:cubicBezTo>
                    <a:cubicBezTo>
                      <a:pt x="30" y="51"/>
                      <a:pt x="31" y="49"/>
                      <a:pt x="31" y="48"/>
                    </a:cubicBezTo>
                    <a:cubicBezTo>
                      <a:pt x="32" y="47"/>
                      <a:pt x="32" y="45"/>
                      <a:pt x="32" y="43"/>
                    </a:cubicBezTo>
                    <a:lnTo>
                      <a:pt x="32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32"/>
              <p:cNvSpPr/>
              <p:nvPr/>
            </p:nvSpPr>
            <p:spPr bwMode="auto">
              <a:xfrm>
                <a:off x="6408738" y="1952626"/>
                <a:ext cx="77788" cy="233363"/>
              </a:xfrm>
              <a:custGeom>
                <a:avLst/>
                <a:gdLst>
                  <a:gd name="T0" fmla="*/ 13 w 21"/>
                  <a:gd name="T1" fmla="*/ 62 h 62"/>
                  <a:gd name="T2" fmla="*/ 10 w 21"/>
                  <a:gd name="T3" fmla="*/ 61 h 62"/>
                  <a:gd name="T4" fmla="*/ 10 w 21"/>
                  <a:gd name="T5" fmla="*/ 58 h 62"/>
                  <a:gd name="T6" fmla="*/ 10 w 21"/>
                  <a:gd name="T7" fmla="*/ 13 h 62"/>
                  <a:gd name="T8" fmla="*/ 9 w 21"/>
                  <a:gd name="T9" fmla="*/ 13 h 62"/>
                  <a:gd name="T10" fmla="*/ 3 w 21"/>
                  <a:gd name="T11" fmla="*/ 13 h 62"/>
                  <a:gd name="T12" fmla="*/ 2 w 21"/>
                  <a:gd name="T13" fmla="*/ 12 h 62"/>
                  <a:gd name="T14" fmla="*/ 1 w 21"/>
                  <a:gd name="T15" fmla="*/ 12 h 62"/>
                  <a:gd name="T16" fmla="*/ 0 w 21"/>
                  <a:gd name="T17" fmla="*/ 10 h 62"/>
                  <a:gd name="T18" fmla="*/ 0 w 21"/>
                  <a:gd name="T19" fmla="*/ 7 h 62"/>
                  <a:gd name="T20" fmla="*/ 1 w 21"/>
                  <a:gd name="T21" fmla="*/ 4 h 62"/>
                  <a:gd name="T22" fmla="*/ 4 w 21"/>
                  <a:gd name="T23" fmla="*/ 3 h 62"/>
                  <a:gd name="T24" fmla="*/ 10 w 21"/>
                  <a:gd name="T25" fmla="*/ 1 h 62"/>
                  <a:gd name="T26" fmla="*/ 12 w 21"/>
                  <a:gd name="T27" fmla="*/ 0 h 62"/>
                  <a:gd name="T28" fmla="*/ 13 w 21"/>
                  <a:gd name="T29" fmla="*/ 0 h 62"/>
                  <a:gd name="T30" fmla="*/ 19 w 21"/>
                  <a:gd name="T31" fmla="*/ 0 h 62"/>
                  <a:gd name="T32" fmla="*/ 21 w 21"/>
                  <a:gd name="T33" fmla="*/ 1 h 62"/>
                  <a:gd name="T34" fmla="*/ 21 w 21"/>
                  <a:gd name="T35" fmla="*/ 4 h 62"/>
                  <a:gd name="T36" fmla="*/ 21 w 21"/>
                  <a:gd name="T37" fmla="*/ 59 h 62"/>
                  <a:gd name="T38" fmla="*/ 21 w 21"/>
                  <a:gd name="T39" fmla="*/ 61 h 62"/>
                  <a:gd name="T40" fmla="*/ 19 w 21"/>
                  <a:gd name="T41" fmla="*/ 62 h 62"/>
                  <a:gd name="T42" fmla="*/ 13 w 21"/>
                  <a:gd name="T43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62">
                    <a:moveTo>
                      <a:pt x="13" y="62"/>
                    </a:moveTo>
                    <a:cubicBezTo>
                      <a:pt x="12" y="62"/>
                      <a:pt x="11" y="62"/>
                      <a:pt x="10" y="61"/>
                    </a:cubicBezTo>
                    <a:cubicBezTo>
                      <a:pt x="10" y="61"/>
                      <a:pt x="10" y="60"/>
                      <a:pt x="10" y="58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2" y="13"/>
                      <a:pt x="2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1"/>
                      <a:pt x="0" y="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1" y="4"/>
                    </a:cubicBezTo>
                    <a:cubicBezTo>
                      <a:pt x="1" y="4"/>
                      <a:pt x="2" y="3"/>
                      <a:pt x="4" y="3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0"/>
                      <a:pt x="12" y="0"/>
                    </a:cubicBezTo>
                    <a:cubicBezTo>
                      <a:pt x="12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1" y="0"/>
                      <a:pt x="21" y="1"/>
                    </a:cubicBezTo>
                    <a:cubicBezTo>
                      <a:pt x="21" y="2"/>
                      <a:pt x="21" y="3"/>
                      <a:pt x="21" y="4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21" y="60"/>
                      <a:pt x="21" y="61"/>
                      <a:pt x="21" y="61"/>
                    </a:cubicBezTo>
                    <a:cubicBezTo>
                      <a:pt x="21" y="62"/>
                      <a:pt x="20" y="62"/>
                      <a:pt x="19" y="62"/>
                    </a:cubicBezTo>
                    <a:lnTo>
                      <a:pt x="13" y="6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33"/>
              <p:cNvSpPr>
                <a:spLocks noEditPoints="1"/>
              </p:cNvSpPr>
              <p:nvPr/>
            </p:nvSpPr>
            <p:spPr bwMode="auto">
              <a:xfrm>
                <a:off x="5087938" y="3040063"/>
                <a:ext cx="169863" cy="250825"/>
              </a:xfrm>
              <a:custGeom>
                <a:avLst/>
                <a:gdLst>
                  <a:gd name="T0" fmla="*/ 23 w 45"/>
                  <a:gd name="T1" fmla="*/ 67 h 67"/>
                  <a:gd name="T2" fmla="*/ 15 w 45"/>
                  <a:gd name="T3" fmla="*/ 66 h 67"/>
                  <a:gd name="T4" fmla="*/ 7 w 45"/>
                  <a:gd name="T5" fmla="*/ 63 h 67"/>
                  <a:gd name="T6" fmla="*/ 2 w 45"/>
                  <a:gd name="T7" fmla="*/ 57 h 67"/>
                  <a:gd name="T8" fmla="*/ 0 w 45"/>
                  <a:gd name="T9" fmla="*/ 47 h 67"/>
                  <a:gd name="T10" fmla="*/ 0 w 45"/>
                  <a:gd name="T11" fmla="*/ 23 h 67"/>
                  <a:gd name="T12" fmla="*/ 2 w 45"/>
                  <a:gd name="T13" fmla="*/ 12 h 67"/>
                  <a:gd name="T14" fmla="*/ 6 w 45"/>
                  <a:gd name="T15" fmla="*/ 5 h 67"/>
                  <a:gd name="T16" fmla="*/ 14 w 45"/>
                  <a:gd name="T17" fmla="*/ 1 h 67"/>
                  <a:gd name="T18" fmla="*/ 23 w 45"/>
                  <a:gd name="T19" fmla="*/ 0 h 67"/>
                  <a:gd name="T20" fmla="*/ 32 w 45"/>
                  <a:gd name="T21" fmla="*/ 1 h 67"/>
                  <a:gd name="T22" fmla="*/ 39 w 45"/>
                  <a:gd name="T23" fmla="*/ 5 h 67"/>
                  <a:gd name="T24" fmla="*/ 43 w 45"/>
                  <a:gd name="T25" fmla="*/ 11 h 67"/>
                  <a:gd name="T26" fmla="*/ 45 w 45"/>
                  <a:gd name="T27" fmla="*/ 22 h 67"/>
                  <a:gd name="T28" fmla="*/ 45 w 45"/>
                  <a:gd name="T29" fmla="*/ 45 h 67"/>
                  <a:gd name="T30" fmla="*/ 43 w 45"/>
                  <a:gd name="T31" fmla="*/ 56 h 67"/>
                  <a:gd name="T32" fmla="*/ 38 w 45"/>
                  <a:gd name="T33" fmla="*/ 63 h 67"/>
                  <a:gd name="T34" fmla="*/ 31 w 45"/>
                  <a:gd name="T35" fmla="*/ 66 h 67"/>
                  <a:gd name="T36" fmla="*/ 23 w 45"/>
                  <a:gd name="T37" fmla="*/ 67 h 67"/>
                  <a:gd name="T38" fmla="*/ 33 w 45"/>
                  <a:gd name="T39" fmla="*/ 24 h 67"/>
                  <a:gd name="T40" fmla="*/ 31 w 45"/>
                  <a:gd name="T41" fmla="*/ 14 h 67"/>
                  <a:gd name="T42" fmla="*/ 23 w 45"/>
                  <a:gd name="T43" fmla="*/ 11 h 67"/>
                  <a:gd name="T44" fmla="*/ 18 w 45"/>
                  <a:gd name="T45" fmla="*/ 12 h 67"/>
                  <a:gd name="T46" fmla="*/ 14 w 45"/>
                  <a:gd name="T47" fmla="*/ 14 h 67"/>
                  <a:gd name="T48" fmla="*/ 12 w 45"/>
                  <a:gd name="T49" fmla="*/ 18 h 67"/>
                  <a:gd name="T50" fmla="*/ 12 w 45"/>
                  <a:gd name="T51" fmla="*/ 24 h 67"/>
                  <a:gd name="T52" fmla="*/ 12 w 45"/>
                  <a:gd name="T53" fmla="*/ 46 h 67"/>
                  <a:gd name="T54" fmla="*/ 15 w 45"/>
                  <a:gd name="T55" fmla="*/ 54 h 67"/>
                  <a:gd name="T56" fmla="*/ 23 w 45"/>
                  <a:gd name="T57" fmla="*/ 56 h 67"/>
                  <a:gd name="T58" fmla="*/ 27 w 45"/>
                  <a:gd name="T59" fmla="*/ 56 h 67"/>
                  <a:gd name="T60" fmla="*/ 31 w 45"/>
                  <a:gd name="T61" fmla="*/ 54 h 67"/>
                  <a:gd name="T62" fmla="*/ 33 w 45"/>
                  <a:gd name="T63" fmla="*/ 50 h 67"/>
                  <a:gd name="T64" fmla="*/ 33 w 45"/>
                  <a:gd name="T65" fmla="*/ 45 h 67"/>
                  <a:gd name="T66" fmla="*/ 33 w 45"/>
                  <a:gd name="T67" fmla="*/ 2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" h="67">
                    <a:moveTo>
                      <a:pt x="23" y="67"/>
                    </a:moveTo>
                    <a:cubicBezTo>
                      <a:pt x="20" y="67"/>
                      <a:pt x="18" y="66"/>
                      <a:pt x="15" y="66"/>
                    </a:cubicBezTo>
                    <a:cubicBezTo>
                      <a:pt x="12" y="65"/>
                      <a:pt x="10" y="64"/>
                      <a:pt x="7" y="63"/>
                    </a:cubicBezTo>
                    <a:cubicBezTo>
                      <a:pt x="5" y="62"/>
                      <a:pt x="3" y="59"/>
                      <a:pt x="2" y="57"/>
                    </a:cubicBezTo>
                    <a:cubicBezTo>
                      <a:pt x="1" y="54"/>
                      <a:pt x="0" y="51"/>
                      <a:pt x="0" y="47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8"/>
                      <a:pt x="0" y="15"/>
                      <a:pt x="2" y="12"/>
                    </a:cubicBezTo>
                    <a:cubicBezTo>
                      <a:pt x="3" y="9"/>
                      <a:pt x="4" y="7"/>
                      <a:pt x="6" y="5"/>
                    </a:cubicBezTo>
                    <a:cubicBezTo>
                      <a:pt x="8" y="3"/>
                      <a:pt x="11" y="2"/>
                      <a:pt x="14" y="1"/>
                    </a:cubicBezTo>
                    <a:cubicBezTo>
                      <a:pt x="17" y="1"/>
                      <a:pt x="20" y="0"/>
                      <a:pt x="23" y="0"/>
                    </a:cubicBezTo>
                    <a:cubicBezTo>
                      <a:pt x="26" y="0"/>
                      <a:pt x="29" y="1"/>
                      <a:pt x="32" y="1"/>
                    </a:cubicBezTo>
                    <a:cubicBezTo>
                      <a:pt x="34" y="2"/>
                      <a:pt x="37" y="3"/>
                      <a:pt x="39" y="5"/>
                    </a:cubicBezTo>
                    <a:cubicBezTo>
                      <a:pt x="41" y="6"/>
                      <a:pt x="42" y="8"/>
                      <a:pt x="43" y="11"/>
                    </a:cubicBezTo>
                    <a:cubicBezTo>
                      <a:pt x="45" y="14"/>
                      <a:pt x="45" y="17"/>
                      <a:pt x="45" y="22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50"/>
                      <a:pt x="45" y="53"/>
                      <a:pt x="43" y="56"/>
                    </a:cubicBezTo>
                    <a:cubicBezTo>
                      <a:pt x="42" y="59"/>
                      <a:pt x="40" y="61"/>
                      <a:pt x="38" y="63"/>
                    </a:cubicBezTo>
                    <a:cubicBezTo>
                      <a:pt x="36" y="65"/>
                      <a:pt x="34" y="66"/>
                      <a:pt x="31" y="66"/>
                    </a:cubicBezTo>
                    <a:cubicBezTo>
                      <a:pt x="29" y="66"/>
                      <a:pt x="26" y="67"/>
                      <a:pt x="23" y="67"/>
                    </a:cubicBezTo>
                    <a:close/>
                    <a:moveTo>
                      <a:pt x="33" y="24"/>
                    </a:moveTo>
                    <a:cubicBezTo>
                      <a:pt x="33" y="19"/>
                      <a:pt x="33" y="16"/>
                      <a:pt x="31" y="14"/>
                    </a:cubicBezTo>
                    <a:cubicBezTo>
                      <a:pt x="30" y="12"/>
                      <a:pt x="27" y="11"/>
                      <a:pt x="23" y="11"/>
                    </a:cubicBezTo>
                    <a:cubicBezTo>
                      <a:pt x="21" y="11"/>
                      <a:pt x="19" y="11"/>
                      <a:pt x="18" y="12"/>
                    </a:cubicBezTo>
                    <a:cubicBezTo>
                      <a:pt x="16" y="12"/>
                      <a:pt x="15" y="13"/>
                      <a:pt x="14" y="14"/>
                    </a:cubicBezTo>
                    <a:cubicBezTo>
                      <a:pt x="13" y="15"/>
                      <a:pt x="13" y="17"/>
                      <a:pt x="12" y="18"/>
                    </a:cubicBezTo>
                    <a:cubicBezTo>
                      <a:pt x="12" y="20"/>
                      <a:pt x="12" y="22"/>
                      <a:pt x="12" y="24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50"/>
                      <a:pt x="13" y="52"/>
                      <a:pt x="15" y="54"/>
                    </a:cubicBezTo>
                    <a:cubicBezTo>
                      <a:pt x="17" y="55"/>
                      <a:pt x="20" y="56"/>
                      <a:pt x="23" y="56"/>
                    </a:cubicBezTo>
                    <a:cubicBezTo>
                      <a:pt x="25" y="56"/>
                      <a:pt x="26" y="56"/>
                      <a:pt x="27" y="56"/>
                    </a:cubicBezTo>
                    <a:cubicBezTo>
                      <a:pt x="29" y="55"/>
                      <a:pt x="30" y="55"/>
                      <a:pt x="31" y="54"/>
                    </a:cubicBezTo>
                    <a:cubicBezTo>
                      <a:pt x="32" y="53"/>
                      <a:pt x="32" y="52"/>
                      <a:pt x="33" y="50"/>
                    </a:cubicBezTo>
                    <a:cubicBezTo>
                      <a:pt x="33" y="49"/>
                      <a:pt x="33" y="47"/>
                      <a:pt x="33" y="45"/>
                    </a:cubicBezTo>
                    <a:lnTo>
                      <a:pt x="33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34"/>
              <p:cNvSpPr/>
              <p:nvPr/>
            </p:nvSpPr>
            <p:spPr bwMode="auto">
              <a:xfrm>
                <a:off x="5295901" y="3043238"/>
                <a:ext cx="165100" cy="244475"/>
              </a:xfrm>
              <a:custGeom>
                <a:avLst/>
                <a:gdLst>
                  <a:gd name="T0" fmla="*/ 3 w 44"/>
                  <a:gd name="T1" fmla="*/ 65 h 65"/>
                  <a:gd name="T2" fmla="*/ 1 w 44"/>
                  <a:gd name="T3" fmla="*/ 64 h 65"/>
                  <a:gd name="T4" fmla="*/ 0 w 44"/>
                  <a:gd name="T5" fmla="*/ 62 h 65"/>
                  <a:gd name="T6" fmla="*/ 0 w 44"/>
                  <a:gd name="T7" fmla="*/ 58 h 65"/>
                  <a:gd name="T8" fmla="*/ 1 w 44"/>
                  <a:gd name="T9" fmla="*/ 48 h 65"/>
                  <a:gd name="T10" fmla="*/ 6 w 44"/>
                  <a:gd name="T11" fmla="*/ 41 h 65"/>
                  <a:gd name="T12" fmla="*/ 12 w 44"/>
                  <a:gd name="T13" fmla="*/ 35 h 65"/>
                  <a:gd name="T14" fmla="*/ 18 w 44"/>
                  <a:gd name="T15" fmla="*/ 30 h 65"/>
                  <a:gd name="T16" fmla="*/ 23 w 44"/>
                  <a:gd name="T17" fmla="*/ 27 h 65"/>
                  <a:gd name="T18" fmla="*/ 27 w 44"/>
                  <a:gd name="T19" fmla="*/ 24 h 65"/>
                  <a:gd name="T20" fmla="*/ 30 w 44"/>
                  <a:gd name="T21" fmla="*/ 21 h 65"/>
                  <a:gd name="T22" fmla="*/ 32 w 44"/>
                  <a:gd name="T23" fmla="*/ 18 h 65"/>
                  <a:gd name="T24" fmla="*/ 21 w 44"/>
                  <a:gd name="T25" fmla="*/ 10 h 65"/>
                  <a:gd name="T26" fmla="*/ 13 w 44"/>
                  <a:gd name="T27" fmla="*/ 12 h 65"/>
                  <a:gd name="T28" fmla="*/ 7 w 44"/>
                  <a:gd name="T29" fmla="*/ 14 h 65"/>
                  <a:gd name="T30" fmla="*/ 6 w 44"/>
                  <a:gd name="T31" fmla="*/ 13 h 65"/>
                  <a:gd name="T32" fmla="*/ 4 w 44"/>
                  <a:gd name="T33" fmla="*/ 10 h 65"/>
                  <a:gd name="T34" fmla="*/ 3 w 44"/>
                  <a:gd name="T35" fmla="*/ 6 h 65"/>
                  <a:gd name="T36" fmla="*/ 3 w 44"/>
                  <a:gd name="T37" fmla="*/ 4 h 65"/>
                  <a:gd name="T38" fmla="*/ 6 w 44"/>
                  <a:gd name="T39" fmla="*/ 3 h 65"/>
                  <a:gd name="T40" fmla="*/ 10 w 44"/>
                  <a:gd name="T41" fmla="*/ 2 h 65"/>
                  <a:gd name="T42" fmla="*/ 15 w 44"/>
                  <a:gd name="T43" fmla="*/ 0 h 65"/>
                  <a:gd name="T44" fmla="*/ 23 w 44"/>
                  <a:gd name="T45" fmla="*/ 0 h 65"/>
                  <a:gd name="T46" fmla="*/ 38 w 44"/>
                  <a:gd name="T47" fmla="*/ 4 h 65"/>
                  <a:gd name="T48" fmla="*/ 44 w 44"/>
                  <a:gd name="T49" fmla="*/ 16 h 65"/>
                  <a:gd name="T50" fmla="*/ 42 w 44"/>
                  <a:gd name="T51" fmla="*/ 24 h 65"/>
                  <a:gd name="T52" fmla="*/ 38 w 44"/>
                  <a:gd name="T53" fmla="*/ 30 h 65"/>
                  <a:gd name="T54" fmla="*/ 32 w 44"/>
                  <a:gd name="T55" fmla="*/ 35 h 65"/>
                  <a:gd name="T56" fmla="*/ 25 w 44"/>
                  <a:gd name="T57" fmla="*/ 39 h 65"/>
                  <a:gd name="T58" fmla="*/ 17 w 44"/>
                  <a:gd name="T59" fmla="*/ 45 h 65"/>
                  <a:gd name="T60" fmla="*/ 14 w 44"/>
                  <a:gd name="T61" fmla="*/ 54 h 65"/>
                  <a:gd name="T62" fmla="*/ 15 w 44"/>
                  <a:gd name="T63" fmla="*/ 54 h 65"/>
                  <a:gd name="T64" fmla="*/ 40 w 44"/>
                  <a:gd name="T65" fmla="*/ 54 h 65"/>
                  <a:gd name="T66" fmla="*/ 43 w 44"/>
                  <a:gd name="T67" fmla="*/ 55 h 65"/>
                  <a:gd name="T68" fmla="*/ 44 w 44"/>
                  <a:gd name="T69" fmla="*/ 57 h 65"/>
                  <a:gd name="T70" fmla="*/ 44 w 44"/>
                  <a:gd name="T71" fmla="*/ 62 h 65"/>
                  <a:gd name="T72" fmla="*/ 43 w 44"/>
                  <a:gd name="T73" fmla="*/ 64 h 65"/>
                  <a:gd name="T74" fmla="*/ 42 w 44"/>
                  <a:gd name="T75" fmla="*/ 65 h 65"/>
                  <a:gd name="T76" fmla="*/ 3 w 44"/>
                  <a:gd name="T77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4" h="65">
                    <a:moveTo>
                      <a:pt x="3" y="65"/>
                    </a:moveTo>
                    <a:cubicBezTo>
                      <a:pt x="2" y="65"/>
                      <a:pt x="1" y="65"/>
                      <a:pt x="1" y="64"/>
                    </a:cubicBezTo>
                    <a:cubicBezTo>
                      <a:pt x="0" y="64"/>
                      <a:pt x="0" y="63"/>
                      <a:pt x="0" y="62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4"/>
                      <a:pt x="0" y="51"/>
                      <a:pt x="1" y="48"/>
                    </a:cubicBezTo>
                    <a:cubicBezTo>
                      <a:pt x="3" y="46"/>
                      <a:pt x="4" y="43"/>
                      <a:pt x="6" y="41"/>
                    </a:cubicBezTo>
                    <a:cubicBezTo>
                      <a:pt x="8" y="38"/>
                      <a:pt x="10" y="36"/>
                      <a:pt x="12" y="35"/>
                    </a:cubicBezTo>
                    <a:cubicBezTo>
                      <a:pt x="14" y="33"/>
                      <a:pt x="16" y="31"/>
                      <a:pt x="18" y="30"/>
                    </a:cubicBezTo>
                    <a:cubicBezTo>
                      <a:pt x="19" y="29"/>
                      <a:pt x="21" y="28"/>
                      <a:pt x="23" y="27"/>
                    </a:cubicBezTo>
                    <a:cubicBezTo>
                      <a:pt x="24" y="26"/>
                      <a:pt x="26" y="25"/>
                      <a:pt x="27" y="24"/>
                    </a:cubicBezTo>
                    <a:cubicBezTo>
                      <a:pt x="28" y="23"/>
                      <a:pt x="29" y="22"/>
                      <a:pt x="30" y="21"/>
                    </a:cubicBezTo>
                    <a:cubicBezTo>
                      <a:pt x="31" y="20"/>
                      <a:pt x="32" y="19"/>
                      <a:pt x="32" y="18"/>
                    </a:cubicBezTo>
                    <a:cubicBezTo>
                      <a:pt x="32" y="13"/>
                      <a:pt x="28" y="10"/>
                      <a:pt x="21" y="10"/>
                    </a:cubicBezTo>
                    <a:cubicBezTo>
                      <a:pt x="18" y="10"/>
                      <a:pt x="15" y="11"/>
                      <a:pt x="13" y="12"/>
                    </a:cubicBezTo>
                    <a:cubicBezTo>
                      <a:pt x="11" y="12"/>
                      <a:pt x="9" y="13"/>
                      <a:pt x="7" y="14"/>
                    </a:cubicBezTo>
                    <a:cubicBezTo>
                      <a:pt x="7" y="14"/>
                      <a:pt x="6" y="14"/>
                      <a:pt x="6" y="13"/>
                    </a:cubicBezTo>
                    <a:cubicBezTo>
                      <a:pt x="5" y="12"/>
                      <a:pt x="4" y="11"/>
                      <a:pt x="4" y="10"/>
                    </a:cubicBezTo>
                    <a:cubicBezTo>
                      <a:pt x="4" y="8"/>
                      <a:pt x="3" y="7"/>
                      <a:pt x="3" y="6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4" y="4"/>
                      <a:pt x="5" y="3"/>
                      <a:pt x="6" y="3"/>
                    </a:cubicBezTo>
                    <a:cubicBezTo>
                      <a:pt x="7" y="2"/>
                      <a:pt x="8" y="2"/>
                      <a:pt x="10" y="2"/>
                    </a:cubicBezTo>
                    <a:cubicBezTo>
                      <a:pt x="11" y="1"/>
                      <a:pt x="13" y="1"/>
                      <a:pt x="15" y="0"/>
                    </a:cubicBezTo>
                    <a:cubicBezTo>
                      <a:pt x="17" y="0"/>
                      <a:pt x="20" y="0"/>
                      <a:pt x="23" y="0"/>
                    </a:cubicBezTo>
                    <a:cubicBezTo>
                      <a:pt x="29" y="0"/>
                      <a:pt x="35" y="1"/>
                      <a:pt x="38" y="4"/>
                    </a:cubicBezTo>
                    <a:cubicBezTo>
                      <a:pt x="42" y="7"/>
                      <a:pt x="44" y="11"/>
                      <a:pt x="44" y="16"/>
                    </a:cubicBezTo>
                    <a:cubicBezTo>
                      <a:pt x="44" y="19"/>
                      <a:pt x="44" y="22"/>
                      <a:pt x="42" y="24"/>
                    </a:cubicBezTo>
                    <a:cubicBezTo>
                      <a:pt x="41" y="26"/>
                      <a:pt x="40" y="28"/>
                      <a:pt x="38" y="30"/>
                    </a:cubicBezTo>
                    <a:cubicBezTo>
                      <a:pt x="36" y="32"/>
                      <a:pt x="34" y="33"/>
                      <a:pt x="32" y="35"/>
                    </a:cubicBezTo>
                    <a:cubicBezTo>
                      <a:pt x="29" y="36"/>
                      <a:pt x="27" y="38"/>
                      <a:pt x="25" y="39"/>
                    </a:cubicBezTo>
                    <a:cubicBezTo>
                      <a:pt x="22" y="40"/>
                      <a:pt x="19" y="42"/>
                      <a:pt x="17" y="45"/>
                    </a:cubicBezTo>
                    <a:cubicBezTo>
                      <a:pt x="15" y="47"/>
                      <a:pt x="14" y="50"/>
                      <a:pt x="14" y="54"/>
                    </a:cubicBezTo>
                    <a:cubicBezTo>
                      <a:pt x="14" y="54"/>
                      <a:pt x="14" y="54"/>
                      <a:pt x="15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2" y="54"/>
                      <a:pt x="43" y="54"/>
                      <a:pt x="43" y="55"/>
                    </a:cubicBezTo>
                    <a:cubicBezTo>
                      <a:pt x="44" y="55"/>
                      <a:pt x="44" y="56"/>
                      <a:pt x="44" y="57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3"/>
                      <a:pt x="44" y="64"/>
                      <a:pt x="43" y="64"/>
                    </a:cubicBezTo>
                    <a:cubicBezTo>
                      <a:pt x="43" y="65"/>
                      <a:pt x="42" y="65"/>
                      <a:pt x="42" y="65"/>
                    </a:cubicBezTo>
                    <a:lnTo>
                      <a:pt x="3" y="6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9" name="矩形 68"/>
            <p:cNvSpPr/>
            <p:nvPr/>
          </p:nvSpPr>
          <p:spPr>
            <a:xfrm>
              <a:off x="10859504" y="0"/>
              <a:ext cx="7466596" cy="6858000"/>
            </a:xfrm>
            <a:prstGeom prst="rect">
              <a:avLst/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文本框 47"/>
          <p:cNvSpPr txBox="1"/>
          <p:nvPr/>
        </p:nvSpPr>
        <p:spPr>
          <a:xfrm>
            <a:off x="5950256" y="985663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24A6DD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24A6DD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1" name="文本框 48"/>
          <p:cNvSpPr txBox="1"/>
          <p:nvPr/>
        </p:nvSpPr>
        <p:spPr>
          <a:xfrm>
            <a:off x="4149700" y="2780270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8B66AA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8B66AA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2" name="文本框 49"/>
          <p:cNvSpPr txBox="1"/>
          <p:nvPr/>
        </p:nvSpPr>
        <p:spPr>
          <a:xfrm>
            <a:off x="9219696" y="2951449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E71B66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E71B66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3" name="文本框 50"/>
          <p:cNvSpPr txBox="1"/>
          <p:nvPr/>
        </p:nvSpPr>
        <p:spPr>
          <a:xfrm>
            <a:off x="7385492" y="4701120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65C0A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65C0A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75" name="Picture 4" descr="F:\新建文件夹 (2)\lizhao\ppt\brankic1979-icon-set.png"/>
          <p:cNvPicPr>
            <a:picLocks noChangeAspect="1" noChangeArrowheads="1"/>
          </p:cNvPicPr>
          <p:nvPr/>
        </p:nvPicPr>
        <p:blipFill rotWithShape="1">
          <a:blip r:embed="rId6" cstate="print">
            <a:biLevel thresh="25000"/>
          </a:blip>
          <a:srcRect/>
          <a:stretch>
            <a:fillRect/>
          </a:stretch>
        </p:blipFill>
        <p:spPr bwMode="auto">
          <a:xfrm>
            <a:off x="9402354" y="3487001"/>
            <a:ext cx="237300" cy="18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6" name="组合 75"/>
          <p:cNvGrpSpPr/>
          <p:nvPr/>
        </p:nvGrpSpPr>
        <p:grpSpPr>
          <a:xfrm>
            <a:off x="712626" y="4176127"/>
            <a:ext cx="1035613" cy="135802"/>
            <a:chOff x="542100" y="3471376"/>
            <a:chExt cx="1035613" cy="135802"/>
          </a:xfrm>
        </p:grpSpPr>
        <p:sp>
          <p:nvSpPr>
            <p:cNvPr id="77" name="椭圆 76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文本框 29"/>
          <p:cNvSpPr txBox="1"/>
          <p:nvPr/>
        </p:nvSpPr>
        <p:spPr>
          <a:xfrm>
            <a:off x="559068" y="4369762"/>
            <a:ext cx="35877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10001" y="3654086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64" name="组合 63"/>
          <p:cNvGrpSpPr/>
          <p:nvPr/>
        </p:nvGrpSpPr>
        <p:grpSpPr>
          <a:xfrm rot="245908">
            <a:off x="-1247377" y="5509580"/>
            <a:ext cx="9207615" cy="2351140"/>
            <a:chOff x="1311323" y="3901700"/>
            <a:chExt cx="9207615" cy="2351140"/>
          </a:xfrm>
        </p:grpSpPr>
        <p:sp>
          <p:nvSpPr>
            <p:cNvPr id="84" name="等腰三角形 8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等腰三角形 9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等腰三角形 9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等腰三角形 9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等腰三角形 9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等腰三角形 9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等腰三角形 9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等腰三角形 9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等腰三角形 9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等腰三角形 10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等腰三角形 10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等腰三角形 10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等腰三角形 10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7" name="组合 6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20" name="图文框 19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9" name="矩形 8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" name="矩形 9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9" name="直接连接符 18"/>
              <p:cNvCxnSpPr>
                <a:stCxn id="18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7" name="直接连接符 16"/>
              <p:cNvCxnSpPr>
                <a:stCxn id="16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" name="直接连接符 14"/>
              <p:cNvCxnSpPr>
                <a:stCxn id="14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组合 23"/>
          <p:cNvGrpSpPr/>
          <p:nvPr/>
        </p:nvGrpSpPr>
        <p:grpSpPr>
          <a:xfrm>
            <a:off x="854711" y="2209800"/>
            <a:ext cx="2448000" cy="2285999"/>
            <a:chOff x="459102" y="1990724"/>
            <a:chExt cx="3990975" cy="3152775"/>
          </a:xfrm>
        </p:grpSpPr>
        <p:sp>
          <p:nvSpPr>
            <p:cNvPr id="22" name="等腰三角形 21"/>
            <p:cNvSpPr/>
            <p:nvPr/>
          </p:nvSpPr>
          <p:spPr>
            <a:xfrm>
              <a:off x="1479973" y="2489915"/>
              <a:ext cx="1949233" cy="2154397"/>
            </a:xfrm>
            <a:prstGeom prst="triangl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flipV="1">
              <a:off x="459102" y="1990724"/>
              <a:ext cx="3990975" cy="3152775"/>
            </a:xfrm>
            <a:prstGeom prst="triangl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等腰三角形 26"/>
          <p:cNvSpPr/>
          <p:nvPr/>
        </p:nvSpPr>
        <p:spPr>
          <a:xfrm flipV="1">
            <a:off x="3546198" y="2209800"/>
            <a:ext cx="2448000" cy="2285999"/>
          </a:xfrm>
          <a:prstGeom prst="triangl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flipV="1">
            <a:off x="6237685" y="2209800"/>
            <a:ext cx="2448000" cy="2285999"/>
          </a:xfrm>
          <a:prstGeom prst="triangl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flipV="1">
            <a:off x="8929172" y="2209800"/>
            <a:ext cx="2448000" cy="2285999"/>
          </a:xfrm>
          <a:prstGeom prst="triangl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>
            <a:off x="4172384" y="2619377"/>
            <a:ext cx="1195628" cy="1562100"/>
          </a:xfrm>
          <a:prstGeom prst="triangl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>
            <a:off x="6863871" y="2571754"/>
            <a:ext cx="1195628" cy="1562100"/>
          </a:xfrm>
          <a:prstGeom prst="triangl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>
            <a:off x="9555358" y="2495551"/>
            <a:ext cx="1195628" cy="1562100"/>
          </a:xfrm>
          <a:prstGeom prst="triangl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1268864" y="1501078"/>
            <a:ext cx="1505540" cy="31547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altLang="zh-CN" sz="19900" dirty="0" smtClean="0">
                <a:blipFill dpi="0"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Louisianne Contour" panose="02000A03020000020004" pitchFamily="2" charset="-122"/>
              </a:rPr>
              <a:t>S</a:t>
            </a:r>
            <a:endParaRPr lang="zh-CN" altLang="en-US" sz="19900" dirty="0"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Louisianne Contour" panose="02000A03020000020004" pitchFamily="2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46198" y="1501078"/>
            <a:ext cx="2263761" cy="31547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altLang="zh-CN" sz="19900" dirty="0" smtClean="0">
                <a:blipFill dpi="0"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Louisianne Contour" panose="02000A03020000020004" pitchFamily="2" charset="-122"/>
              </a:rPr>
              <a:t>W</a:t>
            </a:r>
            <a:endParaRPr lang="zh-CN" altLang="en-US" sz="19900" dirty="0"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Louisianne Contour" panose="02000A03020000020004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72046" y="1501078"/>
            <a:ext cx="1579278" cy="31547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altLang="zh-CN" sz="19900" dirty="0" smtClean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Louisianne Contour" panose="02000A03020000020004" pitchFamily="2" charset="-122"/>
              </a:rPr>
              <a:t>O</a:t>
            </a:r>
            <a:endParaRPr lang="zh-CN" altLang="en-US" sz="19900" dirty="0"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Louisianne Contour" panose="02000A03020000020004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472537" y="1522092"/>
            <a:ext cx="1361270" cy="31547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altLang="zh-CN" sz="19900" dirty="0" smtClean="0">
                <a:blipFill dpi="0"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Louisianne Contour" panose="02000A03020000020004" pitchFamily="2" charset="-122"/>
              </a:rPr>
              <a:t>T</a:t>
            </a:r>
            <a:endParaRPr lang="zh-CN" altLang="en-US" sz="19900" dirty="0"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Louisianne Contour" panose="02000A03020000020004" pitchFamily="2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216828" y="4701031"/>
            <a:ext cx="1761322" cy="445294"/>
            <a:chOff x="1123796" y="4707731"/>
            <a:chExt cx="1761322" cy="445294"/>
          </a:xfrm>
        </p:grpSpPr>
        <p:sp>
          <p:nvSpPr>
            <p:cNvPr id="42" name="矩形 41"/>
            <p:cNvSpPr/>
            <p:nvPr/>
          </p:nvSpPr>
          <p:spPr>
            <a:xfrm>
              <a:off x="1123796" y="4707731"/>
              <a:ext cx="1761322" cy="314325"/>
            </a:xfrm>
            <a:prstGeom prst="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10800000">
              <a:off x="1850926" y="5022056"/>
              <a:ext cx="307061" cy="130969"/>
            </a:xfrm>
            <a:prstGeom prst="triangl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889537" y="4720524"/>
            <a:ext cx="1761322" cy="445294"/>
            <a:chOff x="1123796" y="4707731"/>
            <a:chExt cx="1761322" cy="445294"/>
          </a:xfrm>
        </p:grpSpPr>
        <p:sp>
          <p:nvSpPr>
            <p:cNvPr id="46" name="矩形 45"/>
            <p:cNvSpPr/>
            <p:nvPr/>
          </p:nvSpPr>
          <p:spPr>
            <a:xfrm>
              <a:off x="1123796" y="4707731"/>
              <a:ext cx="1761322" cy="314325"/>
            </a:xfrm>
            <a:prstGeom prst="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0800000">
              <a:off x="1850926" y="5022056"/>
              <a:ext cx="307061" cy="130969"/>
            </a:xfrm>
            <a:prstGeom prst="triangl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581024" y="4704135"/>
            <a:ext cx="1761322" cy="445294"/>
            <a:chOff x="1123796" y="4707731"/>
            <a:chExt cx="1761322" cy="445294"/>
          </a:xfrm>
        </p:grpSpPr>
        <p:sp>
          <p:nvSpPr>
            <p:cNvPr id="49" name="矩形 48"/>
            <p:cNvSpPr/>
            <p:nvPr/>
          </p:nvSpPr>
          <p:spPr>
            <a:xfrm>
              <a:off x="1123796" y="4707731"/>
              <a:ext cx="1761322" cy="314325"/>
            </a:xfrm>
            <a:prstGeom prst="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10800000">
              <a:off x="1850926" y="5022056"/>
              <a:ext cx="307061" cy="130969"/>
            </a:xfrm>
            <a:prstGeom prst="triangl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272511" y="4682867"/>
            <a:ext cx="1761322" cy="445294"/>
            <a:chOff x="1123796" y="4707731"/>
            <a:chExt cx="1761322" cy="445294"/>
          </a:xfrm>
        </p:grpSpPr>
        <p:sp>
          <p:nvSpPr>
            <p:cNvPr id="52" name="矩形 51"/>
            <p:cNvSpPr/>
            <p:nvPr/>
          </p:nvSpPr>
          <p:spPr>
            <a:xfrm>
              <a:off x="1123796" y="4707731"/>
              <a:ext cx="1761322" cy="314325"/>
            </a:xfrm>
            <a:prstGeom prst="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0800000">
              <a:off x="1850926" y="5022056"/>
              <a:ext cx="307061" cy="130969"/>
            </a:xfrm>
            <a:prstGeom prst="triangl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文本框 29"/>
          <p:cNvSpPr txBox="1"/>
          <p:nvPr/>
        </p:nvSpPr>
        <p:spPr>
          <a:xfrm>
            <a:off x="1065597" y="5433816"/>
            <a:ext cx="20164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zh-CN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29"/>
          <p:cNvSpPr txBox="1"/>
          <p:nvPr/>
        </p:nvSpPr>
        <p:spPr>
          <a:xfrm>
            <a:off x="3761983" y="5447907"/>
            <a:ext cx="20164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zh-CN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29"/>
          <p:cNvSpPr txBox="1"/>
          <p:nvPr/>
        </p:nvSpPr>
        <p:spPr>
          <a:xfrm>
            <a:off x="6453471" y="5447907"/>
            <a:ext cx="20164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zh-CN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29"/>
          <p:cNvSpPr txBox="1"/>
          <p:nvPr/>
        </p:nvSpPr>
        <p:spPr>
          <a:xfrm>
            <a:off x="9144957" y="5461998"/>
            <a:ext cx="20164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zh-CN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429193" y="4676802"/>
            <a:ext cx="1336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Strengths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101902" y="4741461"/>
            <a:ext cx="1336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Weaknesses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607305" y="4688916"/>
            <a:ext cx="1336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Threats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793389" y="4720524"/>
            <a:ext cx="13365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Opportunities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 rot="20694477" flipH="1">
            <a:off x="6768801" y="-114473"/>
            <a:ext cx="6048408" cy="1544445"/>
            <a:chOff x="1311323" y="3901700"/>
            <a:chExt cx="9207615" cy="2351140"/>
          </a:xfrm>
        </p:grpSpPr>
        <p:sp>
          <p:nvSpPr>
            <p:cNvPr id="63" name="等腰三角形 62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-347679" y="3256329"/>
            <a:ext cx="6048408" cy="1544445"/>
            <a:chOff x="1311323" y="3901700"/>
            <a:chExt cx="9207615" cy="2351140"/>
          </a:xfrm>
        </p:grpSpPr>
        <p:sp>
          <p:nvSpPr>
            <p:cNvPr id="85" name="等腰三角形 84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等腰三角形 92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等腰三角形 93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等腰三角形 94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等腰三角形 95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等腰三角形 96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等腰三角形 97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等腰三角形 98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等腰三角形 99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等腰三角形 100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等腰三角形 101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等腰三角形 102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等腰三角形 103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等腰三角形 104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99"/>
            <a:ext cx="12192000" cy="686036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399018" y="1390838"/>
            <a:ext cx="3793755" cy="3770263"/>
            <a:chOff x="5894293" y="1357853"/>
            <a:chExt cx="3793755" cy="3770263"/>
          </a:xfrm>
        </p:grpSpPr>
        <p:sp>
          <p:nvSpPr>
            <p:cNvPr id="27" name="图文框 2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 flipH="1">
              <a:off x="5894293" y="1357853"/>
              <a:ext cx="3793755" cy="3770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9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239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190525" y="2622323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89315" y="4004910"/>
            <a:ext cx="917204" cy="741071"/>
            <a:chOff x="4047721" y="1765421"/>
            <a:chExt cx="1093322" cy="1030280"/>
          </a:xfrm>
        </p:grpSpPr>
        <p:cxnSp>
          <p:nvCxnSpPr>
            <p:cNvPr id="14" name="直接连接符 13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剪去对角的矩形 16"/>
          <p:cNvSpPr/>
          <p:nvPr/>
        </p:nvSpPr>
        <p:spPr>
          <a:xfrm flipH="1">
            <a:off x="1962026" y="1768192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651996" y="1692063"/>
            <a:ext cx="1188000" cy="1030280"/>
            <a:chOff x="4047721" y="1765421"/>
            <a:chExt cx="1093322" cy="1030280"/>
          </a:xfrm>
        </p:grpSpPr>
        <p:cxnSp>
          <p:nvCxnSpPr>
            <p:cNvPr id="19" name="直接连接符 18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168860" y="1692063"/>
            <a:ext cx="1188000" cy="1030280"/>
            <a:chOff x="4047721" y="1765421"/>
            <a:chExt cx="1093322" cy="1030280"/>
          </a:xfrm>
        </p:grpSpPr>
        <p:cxnSp>
          <p:nvCxnSpPr>
            <p:cNvPr id="23" name="直接连接符 22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264973" y="1841314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5" name="矩形 2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21" name="组合 20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22" name="图文框 21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23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6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28" name="椭圆 2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>
              <a:stCxn id="28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31" name="椭圆 3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/>
            <p:cNvCxnSpPr>
              <a:stCxn id="31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34" name="椭圆 3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>
              <a:stCxn id="34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矩形 43"/>
          <p:cNvSpPr/>
          <p:nvPr/>
        </p:nvSpPr>
        <p:spPr>
          <a:xfrm rot="2642068">
            <a:off x="8907152" y="3326611"/>
            <a:ext cx="1134055" cy="281742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-1" fmla="*/ 0 w 1238250"/>
              <a:gd name="connsiteY0-2" fmla="*/ 0 h 228600"/>
              <a:gd name="connsiteX1-3" fmla="*/ 1238250 w 1238250"/>
              <a:gd name="connsiteY1-4" fmla="*/ 0 h 228600"/>
              <a:gd name="connsiteX2-5" fmla="*/ 1238250 w 1238250"/>
              <a:gd name="connsiteY2-6" fmla="*/ 228600 h 228600"/>
              <a:gd name="connsiteX3-7" fmla="*/ 619125 w 1238250"/>
              <a:gd name="connsiteY3-8" fmla="*/ 219075 h 228600"/>
              <a:gd name="connsiteX4-9" fmla="*/ 0 w 1238250"/>
              <a:gd name="connsiteY4-10" fmla="*/ 228600 h 228600"/>
              <a:gd name="connsiteX5" fmla="*/ 0 w 1238250"/>
              <a:gd name="connsiteY5" fmla="*/ 0 h 228600"/>
              <a:gd name="connsiteX0-11" fmla="*/ 0 w 1238250"/>
              <a:gd name="connsiteY0-12" fmla="*/ 9525 h 238125"/>
              <a:gd name="connsiteX1-13" fmla="*/ 581025 w 1238250"/>
              <a:gd name="connsiteY1-14" fmla="*/ 0 h 238125"/>
              <a:gd name="connsiteX2-15" fmla="*/ 1238250 w 1238250"/>
              <a:gd name="connsiteY2-16" fmla="*/ 9525 h 238125"/>
              <a:gd name="connsiteX3-17" fmla="*/ 1238250 w 1238250"/>
              <a:gd name="connsiteY3-18" fmla="*/ 238125 h 238125"/>
              <a:gd name="connsiteX4-19" fmla="*/ 619125 w 1238250"/>
              <a:gd name="connsiteY4-20" fmla="*/ 228600 h 238125"/>
              <a:gd name="connsiteX5-21" fmla="*/ 0 w 1238250"/>
              <a:gd name="connsiteY5-22" fmla="*/ 238125 h 238125"/>
              <a:gd name="connsiteX6" fmla="*/ 0 w 1238250"/>
              <a:gd name="connsiteY6" fmla="*/ 9525 h 238125"/>
              <a:gd name="connsiteX0-23" fmla="*/ 0 w 1238250"/>
              <a:gd name="connsiteY0-24" fmla="*/ 0 h 228600"/>
              <a:gd name="connsiteX1-25" fmla="*/ 619125 w 1238250"/>
              <a:gd name="connsiteY1-26" fmla="*/ 47625 h 228600"/>
              <a:gd name="connsiteX2-27" fmla="*/ 1238250 w 1238250"/>
              <a:gd name="connsiteY2-28" fmla="*/ 0 h 228600"/>
              <a:gd name="connsiteX3-29" fmla="*/ 1238250 w 1238250"/>
              <a:gd name="connsiteY3-30" fmla="*/ 228600 h 228600"/>
              <a:gd name="connsiteX4-31" fmla="*/ 619125 w 1238250"/>
              <a:gd name="connsiteY4-32" fmla="*/ 219075 h 228600"/>
              <a:gd name="connsiteX5-33" fmla="*/ 0 w 1238250"/>
              <a:gd name="connsiteY5-34" fmla="*/ 228600 h 228600"/>
              <a:gd name="connsiteX6-35" fmla="*/ 0 w 1238250"/>
              <a:gd name="connsiteY6-36" fmla="*/ 0 h 228600"/>
              <a:gd name="connsiteX0-37" fmla="*/ 0 w 1238250"/>
              <a:gd name="connsiteY0-38" fmla="*/ 0 h 228600"/>
              <a:gd name="connsiteX1-39" fmla="*/ 257175 w 1238250"/>
              <a:gd name="connsiteY1-40" fmla="*/ 28575 h 228600"/>
              <a:gd name="connsiteX2-41" fmla="*/ 619125 w 1238250"/>
              <a:gd name="connsiteY2-42" fmla="*/ 47625 h 228600"/>
              <a:gd name="connsiteX3-43" fmla="*/ 1238250 w 1238250"/>
              <a:gd name="connsiteY3-44" fmla="*/ 0 h 228600"/>
              <a:gd name="connsiteX4-45" fmla="*/ 1238250 w 1238250"/>
              <a:gd name="connsiteY4-46" fmla="*/ 228600 h 228600"/>
              <a:gd name="connsiteX5-47" fmla="*/ 619125 w 1238250"/>
              <a:gd name="connsiteY5-48" fmla="*/ 219075 h 228600"/>
              <a:gd name="connsiteX6-49" fmla="*/ 0 w 1238250"/>
              <a:gd name="connsiteY6-50" fmla="*/ 228600 h 228600"/>
              <a:gd name="connsiteX7" fmla="*/ 0 w 1238250"/>
              <a:gd name="connsiteY7" fmla="*/ 0 h 228600"/>
              <a:gd name="connsiteX0-51" fmla="*/ 0 w 1238250"/>
              <a:gd name="connsiteY0-52" fmla="*/ 0 h 228600"/>
              <a:gd name="connsiteX1-53" fmla="*/ 257175 w 1238250"/>
              <a:gd name="connsiteY1-54" fmla="*/ 28575 h 228600"/>
              <a:gd name="connsiteX2-55" fmla="*/ 619125 w 1238250"/>
              <a:gd name="connsiteY2-56" fmla="*/ 47625 h 228600"/>
              <a:gd name="connsiteX3-57" fmla="*/ 1238250 w 1238250"/>
              <a:gd name="connsiteY3-58" fmla="*/ 0 h 228600"/>
              <a:gd name="connsiteX4-59" fmla="*/ 1238250 w 1238250"/>
              <a:gd name="connsiteY4-60" fmla="*/ 228600 h 228600"/>
              <a:gd name="connsiteX5-61" fmla="*/ 619125 w 1238250"/>
              <a:gd name="connsiteY5-62" fmla="*/ 219075 h 228600"/>
              <a:gd name="connsiteX6-63" fmla="*/ 0 w 1238250"/>
              <a:gd name="connsiteY6-64" fmla="*/ 228600 h 228600"/>
              <a:gd name="connsiteX7-65" fmla="*/ 0 w 1238250"/>
              <a:gd name="connsiteY7-66" fmla="*/ 0 h 228600"/>
              <a:gd name="connsiteX0-67" fmla="*/ 0 w 1238250"/>
              <a:gd name="connsiteY0-68" fmla="*/ 0 h 228600"/>
              <a:gd name="connsiteX1-69" fmla="*/ 257175 w 1238250"/>
              <a:gd name="connsiteY1-70" fmla="*/ 28575 h 228600"/>
              <a:gd name="connsiteX2-71" fmla="*/ 619125 w 1238250"/>
              <a:gd name="connsiteY2-72" fmla="*/ 47625 h 228600"/>
              <a:gd name="connsiteX3-73" fmla="*/ 1238250 w 1238250"/>
              <a:gd name="connsiteY3-74" fmla="*/ 0 h 228600"/>
              <a:gd name="connsiteX4-75" fmla="*/ 1238250 w 1238250"/>
              <a:gd name="connsiteY4-76" fmla="*/ 228600 h 228600"/>
              <a:gd name="connsiteX5-77" fmla="*/ 628650 w 1238250"/>
              <a:gd name="connsiteY5-78" fmla="*/ 161925 h 228600"/>
              <a:gd name="connsiteX6-79" fmla="*/ 0 w 1238250"/>
              <a:gd name="connsiteY6-80" fmla="*/ 228600 h 228600"/>
              <a:gd name="connsiteX7-81" fmla="*/ 0 w 1238250"/>
              <a:gd name="connsiteY7-82" fmla="*/ 0 h 228600"/>
              <a:gd name="connsiteX0-83" fmla="*/ 0 w 1238250"/>
              <a:gd name="connsiteY0-84" fmla="*/ 0 h 228600"/>
              <a:gd name="connsiteX1-85" fmla="*/ 257175 w 1238250"/>
              <a:gd name="connsiteY1-86" fmla="*/ 28575 h 228600"/>
              <a:gd name="connsiteX2-87" fmla="*/ 619125 w 1238250"/>
              <a:gd name="connsiteY2-88" fmla="*/ 47625 h 228600"/>
              <a:gd name="connsiteX3-89" fmla="*/ 1238250 w 1238250"/>
              <a:gd name="connsiteY3-90" fmla="*/ 0 h 228600"/>
              <a:gd name="connsiteX4-91" fmla="*/ 1238250 w 1238250"/>
              <a:gd name="connsiteY4-92" fmla="*/ 228600 h 228600"/>
              <a:gd name="connsiteX5-93" fmla="*/ 628650 w 1238250"/>
              <a:gd name="connsiteY5-94" fmla="*/ 161925 h 228600"/>
              <a:gd name="connsiteX6-95" fmla="*/ 0 w 1238250"/>
              <a:gd name="connsiteY6-96" fmla="*/ 228600 h 228600"/>
              <a:gd name="connsiteX7-97" fmla="*/ 0 w 1238250"/>
              <a:gd name="connsiteY7-98" fmla="*/ 0 h 228600"/>
              <a:gd name="connsiteX0-99" fmla="*/ 0 w 1238250"/>
              <a:gd name="connsiteY0-100" fmla="*/ 0 h 228600"/>
              <a:gd name="connsiteX1-101" fmla="*/ 257175 w 1238250"/>
              <a:gd name="connsiteY1-102" fmla="*/ 28575 h 228600"/>
              <a:gd name="connsiteX2-103" fmla="*/ 619125 w 1238250"/>
              <a:gd name="connsiteY2-104" fmla="*/ 47625 h 228600"/>
              <a:gd name="connsiteX3-105" fmla="*/ 1238250 w 1238250"/>
              <a:gd name="connsiteY3-106" fmla="*/ 0 h 228600"/>
              <a:gd name="connsiteX4-107" fmla="*/ 1238250 w 1238250"/>
              <a:gd name="connsiteY4-108" fmla="*/ 228600 h 228600"/>
              <a:gd name="connsiteX5-109" fmla="*/ 628650 w 1238250"/>
              <a:gd name="connsiteY5-110" fmla="*/ 161925 h 228600"/>
              <a:gd name="connsiteX6-111" fmla="*/ 0 w 1238250"/>
              <a:gd name="connsiteY6-112" fmla="*/ 228600 h 228600"/>
              <a:gd name="connsiteX7-113" fmla="*/ 0 w 1238250"/>
              <a:gd name="connsiteY7-114" fmla="*/ 0 h 228600"/>
              <a:gd name="connsiteX0-115" fmla="*/ 0 w 1238250"/>
              <a:gd name="connsiteY0-116" fmla="*/ 0 h 233076"/>
              <a:gd name="connsiteX1-117" fmla="*/ 257175 w 1238250"/>
              <a:gd name="connsiteY1-118" fmla="*/ 28575 h 233076"/>
              <a:gd name="connsiteX2-119" fmla="*/ 619125 w 1238250"/>
              <a:gd name="connsiteY2-120" fmla="*/ 47625 h 233076"/>
              <a:gd name="connsiteX3-121" fmla="*/ 1238250 w 1238250"/>
              <a:gd name="connsiteY3-122" fmla="*/ 0 h 233076"/>
              <a:gd name="connsiteX4-123" fmla="*/ 1238250 w 1238250"/>
              <a:gd name="connsiteY4-124" fmla="*/ 228600 h 233076"/>
              <a:gd name="connsiteX5-125" fmla="*/ 628650 w 1238250"/>
              <a:gd name="connsiteY5-126" fmla="*/ 161925 h 233076"/>
              <a:gd name="connsiteX6-127" fmla="*/ 219075 w 1238250"/>
              <a:gd name="connsiteY6-128" fmla="*/ 152400 h 233076"/>
              <a:gd name="connsiteX7-129" fmla="*/ 0 w 1238250"/>
              <a:gd name="connsiteY7-130" fmla="*/ 228600 h 233076"/>
              <a:gd name="connsiteX8" fmla="*/ 0 w 1238250"/>
              <a:gd name="connsiteY8" fmla="*/ 0 h 233076"/>
              <a:gd name="connsiteX0-131" fmla="*/ 0 w 1238250"/>
              <a:gd name="connsiteY0-132" fmla="*/ 0 h 233483"/>
              <a:gd name="connsiteX1-133" fmla="*/ 257175 w 1238250"/>
              <a:gd name="connsiteY1-134" fmla="*/ 28575 h 233483"/>
              <a:gd name="connsiteX2-135" fmla="*/ 619125 w 1238250"/>
              <a:gd name="connsiteY2-136" fmla="*/ 47625 h 233483"/>
              <a:gd name="connsiteX3-137" fmla="*/ 1238250 w 1238250"/>
              <a:gd name="connsiteY3-138" fmla="*/ 0 h 233483"/>
              <a:gd name="connsiteX4-139" fmla="*/ 1238250 w 1238250"/>
              <a:gd name="connsiteY4-140" fmla="*/ 228600 h 233483"/>
              <a:gd name="connsiteX5-141" fmla="*/ 628650 w 1238250"/>
              <a:gd name="connsiteY5-142" fmla="*/ 161925 h 233483"/>
              <a:gd name="connsiteX6-143" fmla="*/ 0 w 1238250"/>
              <a:gd name="connsiteY6-144" fmla="*/ 228600 h 233483"/>
              <a:gd name="connsiteX7-145" fmla="*/ 0 w 1238250"/>
              <a:gd name="connsiteY7-146" fmla="*/ 0 h 233483"/>
              <a:gd name="connsiteX0-147" fmla="*/ 0 w 1238250"/>
              <a:gd name="connsiteY0-148" fmla="*/ 0 h 233116"/>
              <a:gd name="connsiteX1-149" fmla="*/ 257175 w 1238250"/>
              <a:gd name="connsiteY1-150" fmla="*/ 28575 h 233116"/>
              <a:gd name="connsiteX2-151" fmla="*/ 619125 w 1238250"/>
              <a:gd name="connsiteY2-152" fmla="*/ 47625 h 233116"/>
              <a:gd name="connsiteX3-153" fmla="*/ 1238250 w 1238250"/>
              <a:gd name="connsiteY3-154" fmla="*/ 0 h 233116"/>
              <a:gd name="connsiteX4-155" fmla="*/ 1238250 w 1238250"/>
              <a:gd name="connsiteY4-156" fmla="*/ 228600 h 233116"/>
              <a:gd name="connsiteX5-157" fmla="*/ 628650 w 1238250"/>
              <a:gd name="connsiteY5-158" fmla="*/ 161925 h 233116"/>
              <a:gd name="connsiteX6-159" fmla="*/ 0 w 1238250"/>
              <a:gd name="connsiteY6-160" fmla="*/ 228600 h 233116"/>
              <a:gd name="connsiteX7-161" fmla="*/ 0 w 1238250"/>
              <a:gd name="connsiteY7-162" fmla="*/ 0 h 233116"/>
              <a:gd name="connsiteX0-163" fmla="*/ 0 w 1238250"/>
              <a:gd name="connsiteY0-164" fmla="*/ 0 h 232251"/>
              <a:gd name="connsiteX1-165" fmla="*/ 257175 w 1238250"/>
              <a:gd name="connsiteY1-166" fmla="*/ 28575 h 232251"/>
              <a:gd name="connsiteX2-167" fmla="*/ 619125 w 1238250"/>
              <a:gd name="connsiteY2-168" fmla="*/ 47625 h 232251"/>
              <a:gd name="connsiteX3-169" fmla="*/ 1238250 w 1238250"/>
              <a:gd name="connsiteY3-170" fmla="*/ 0 h 232251"/>
              <a:gd name="connsiteX4-171" fmla="*/ 1238250 w 1238250"/>
              <a:gd name="connsiteY4-172" fmla="*/ 228600 h 232251"/>
              <a:gd name="connsiteX5-173" fmla="*/ 628650 w 1238250"/>
              <a:gd name="connsiteY5-174" fmla="*/ 133350 h 232251"/>
              <a:gd name="connsiteX6-175" fmla="*/ 0 w 1238250"/>
              <a:gd name="connsiteY6-176" fmla="*/ 228600 h 232251"/>
              <a:gd name="connsiteX7-177" fmla="*/ 0 w 1238250"/>
              <a:gd name="connsiteY7-178" fmla="*/ 0 h 232251"/>
              <a:gd name="connsiteX0-179" fmla="*/ 0 w 1238250"/>
              <a:gd name="connsiteY0-180" fmla="*/ 0 h 232251"/>
              <a:gd name="connsiteX1-181" fmla="*/ 257175 w 1238250"/>
              <a:gd name="connsiteY1-182" fmla="*/ 28575 h 232251"/>
              <a:gd name="connsiteX2-183" fmla="*/ 628650 w 1238250"/>
              <a:gd name="connsiteY2-184" fmla="*/ 76200 h 232251"/>
              <a:gd name="connsiteX3-185" fmla="*/ 1238250 w 1238250"/>
              <a:gd name="connsiteY3-186" fmla="*/ 0 h 232251"/>
              <a:gd name="connsiteX4-187" fmla="*/ 1238250 w 1238250"/>
              <a:gd name="connsiteY4-188" fmla="*/ 228600 h 232251"/>
              <a:gd name="connsiteX5-189" fmla="*/ 628650 w 1238250"/>
              <a:gd name="connsiteY5-190" fmla="*/ 133350 h 232251"/>
              <a:gd name="connsiteX6-191" fmla="*/ 0 w 1238250"/>
              <a:gd name="connsiteY6-192" fmla="*/ 228600 h 232251"/>
              <a:gd name="connsiteX7-193" fmla="*/ 0 w 1238250"/>
              <a:gd name="connsiteY7-194" fmla="*/ 0 h 232251"/>
              <a:gd name="connsiteX0-195" fmla="*/ 0 w 1238250"/>
              <a:gd name="connsiteY0-196" fmla="*/ 0 h 232251"/>
              <a:gd name="connsiteX1-197" fmla="*/ 152400 w 1238250"/>
              <a:gd name="connsiteY1-198" fmla="*/ 76200 h 232251"/>
              <a:gd name="connsiteX2-199" fmla="*/ 628650 w 1238250"/>
              <a:gd name="connsiteY2-200" fmla="*/ 76200 h 232251"/>
              <a:gd name="connsiteX3-201" fmla="*/ 1238250 w 1238250"/>
              <a:gd name="connsiteY3-202" fmla="*/ 0 h 232251"/>
              <a:gd name="connsiteX4-203" fmla="*/ 1238250 w 1238250"/>
              <a:gd name="connsiteY4-204" fmla="*/ 228600 h 232251"/>
              <a:gd name="connsiteX5-205" fmla="*/ 628650 w 1238250"/>
              <a:gd name="connsiteY5-206" fmla="*/ 133350 h 232251"/>
              <a:gd name="connsiteX6-207" fmla="*/ 0 w 1238250"/>
              <a:gd name="connsiteY6-208" fmla="*/ 228600 h 232251"/>
              <a:gd name="connsiteX7-209" fmla="*/ 0 w 1238250"/>
              <a:gd name="connsiteY7-210" fmla="*/ 0 h 232251"/>
              <a:gd name="connsiteX0-211" fmla="*/ 0 w 1238250"/>
              <a:gd name="connsiteY0-212" fmla="*/ 4076 h 236327"/>
              <a:gd name="connsiteX1-213" fmla="*/ 628650 w 1238250"/>
              <a:gd name="connsiteY1-214" fmla="*/ 80276 h 236327"/>
              <a:gd name="connsiteX2-215" fmla="*/ 1238250 w 1238250"/>
              <a:gd name="connsiteY2-216" fmla="*/ 4076 h 236327"/>
              <a:gd name="connsiteX3-217" fmla="*/ 1238250 w 1238250"/>
              <a:gd name="connsiteY3-218" fmla="*/ 232676 h 236327"/>
              <a:gd name="connsiteX4-219" fmla="*/ 628650 w 1238250"/>
              <a:gd name="connsiteY4-220" fmla="*/ 137426 h 236327"/>
              <a:gd name="connsiteX5-221" fmla="*/ 0 w 1238250"/>
              <a:gd name="connsiteY5-222" fmla="*/ 232676 h 236327"/>
              <a:gd name="connsiteX6-223" fmla="*/ 0 w 1238250"/>
              <a:gd name="connsiteY6-224" fmla="*/ 4076 h 236327"/>
              <a:gd name="connsiteX0-225" fmla="*/ 0 w 1238250"/>
              <a:gd name="connsiteY0-226" fmla="*/ 4076 h 236327"/>
              <a:gd name="connsiteX1-227" fmla="*/ 628650 w 1238250"/>
              <a:gd name="connsiteY1-228" fmla="*/ 80276 h 236327"/>
              <a:gd name="connsiteX2-229" fmla="*/ 1238250 w 1238250"/>
              <a:gd name="connsiteY2-230" fmla="*/ 4076 h 236327"/>
              <a:gd name="connsiteX3-231" fmla="*/ 1238250 w 1238250"/>
              <a:gd name="connsiteY3-232" fmla="*/ 232676 h 236327"/>
              <a:gd name="connsiteX4-233" fmla="*/ 628650 w 1238250"/>
              <a:gd name="connsiteY4-234" fmla="*/ 137426 h 236327"/>
              <a:gd name="connsiteX5-235" fmla="*/ 0 w 1238250"/>
              <a:gd name="connsiteY5-236" fmla="*/ 232676 h 236327"/>
              <a:gd name="connsiteX6-237" fmla="*/ 0 w 1238250"/>
              <a:gd name="connsiteY6-238" fmla="*/ 4076 h 236327"/>
              <a:gd name="connsiteX0-239" fmla="*/ 0 w 1238250"/>
              <a:gd name="connsiteY0-240" fmla="*/ 4076 h 236327"/>
              <a:gd name="connsiteX1-241" fmla="*/ 628650 w 1238250"/>
              <a:gd name="connsiteY1-242" fmla="*/ 80276 h 236327"/>
              <a:gd name="connsiteX2-243" fmla="*/ 1238250 w 1238250"/>
              <a:gd name="connsiteY2-244" fmla="*/ 4076 h 236327"/>
              <a:gd name="connsiteX3-245" fmla="*/ 1238250 w 1238250"/>
              <a:gd name="connsiteY3-246" fmla="*/ 232676 h 236327"/>
              <a:gd name="connsiteX4-247" fmla="*/ 628650 w 1238250"/>
              <a:gd name="connsiteY4-248" fmla="*/ 137426 h 236327"/>
              <a:gd name="connsiteX5-249" fmla="*/ 0 w 1238250"/>
              <a:gd name="connsiteY5-250" fmla="*/ 232676 h 236327"/>
              <a:gd name="connsiteX6-251" fmla="*/ 0 w 1238250"/>
              <a:gd name="connsiteY6-252" fmla="*/ 4076 h 236327"/>
              <a:gd name="connsiteX0-253" fmla="*/ 0 w 1238250"/>
              <a:gd name="connsiteY0-254" fmla="*/ 4076 h 236327"/>
              <a:gd name="connsiteX1-255" fmla="*/ 628650 w 1238250"/>
              <a:gd name="connsiteY1-256" fmla="*/ 80276 h 236327"/>
              <a:gd name="connsiteX2-257" fmla="*/ 1238250 w 1238250"/>
              <a:gd name="connsiteY2-258" fmla="*/ 4076 h 236327"/>
              <a:gd name="connsiteX3-259" fmla="*/ 1238250 w 1238250"/>
              <a:gd name="connsiteY3-260" fmla="*/ 232676 h 236327"/>
              <a:gd name="connsiteX4-261" fmla="*/ 628650 w 1238250"/>
              <a:gd name="connsiteY4-262" fmla="*/ 137426 h 236327"/>
              <a:gd name="connsiteX5-263" fmla="*/ 0 w 1238250"/>
              <a:gd name="connsiteY5-264" fmla="*/ 232676 h 236327"/>
              <a:gd name="connsiteX6-265" fmla="*/ 0 w 1238250"/>
              <a:gd name="connsiteY6-266" fmla="*/ 4076 h 236327"/>
              <a:gd name="connsiteX0-267" fmla="*/ 0 w 1238250"/>
              <a:gd name="connsiteY0-268" fmla="*/ 4076 h 236327"/>
              <a:gd name="connsiteX1-269" fmla="*/ 628650 w 1238250"/>
              <a:gd name="connsiteY1-270" fmla="*/ 80276 h 236327"/>
              <a:gd name="connsiteX2-271" fmla="*/ 1238250 w 1238250"/>
              <a:gd name="connsiteY2-272" fmla="*/ 4076 h 236327"/>
              <a:gd name="connsiteX3-273" fmla="*/ 1238250 w 1238250"/>
              <a:gd name="connsiteY3-274" fmla="*/ 232676 h 236327"/>
              <a:gd name="connsiteX4-275" fmla="*/ 628650 w 1238250"/>
              <a:gd name="connsiteY4-276" fmla="*/ 137426 h 236327"/>
              <a:gd name="connsiteX5-277" fmla="*/ 0 w 1238250"/>
              <a:gd name="connsiteY5-278" fmla="*/ 232676 h 236327"/>
              <a:gd name="connsiteX6-279" fmla="*/ 0 w 1238250"/>
              <a:gd name="connsiteY6-280" fmla="*/ 4076 h 236327"/>
              <a:gd name="connsiteX0-281" fmla="*/ 0 w 1238250"/>
              <a:gd name="connsiteY0-282" fmla="*/ 4076 h 236327"/>
              <a:gd name="connsiteX1-283" fmla="*/ 628650 w 1238250"/>
              <a:gd name="connsiteY1-284" fmla="*/ 80276 h 236327"/>
              <a:gd name="connsiteX2-285" fmla="*/ 1238250 w 1238250"/>
              <a:gd name="connsiteY2-286" fmla="*/ 4076 h 236327"/>
              <a:gd name="connsiteX3-287" fmla="*/ 1238250 w 1238250"/>
              <a:gd name="connsiteY3-288" fmla="*/ 232676 h 236327"/>
              <a:gd name="connsiteX4-289" fmla="*/ 628650 w 1238250"/>
              <a:gd name="connsiteY4-290" fmla="*/ 137426 h 236327"/>
              <a:gd name="connsiteX5-291" fmla="*/ 0 w 1238250"/>
              <a:gd name="connsiteY5-292" fmla="*/ 232676 h 236327"/>
              <a:gd name="connsiteX6-293" fmla="*/ 0 w 1238250"/>
              <a:gd name="connsiteY6-294" fmla="*/ 4076 h 236327"/>
              <a:gd name="connsiteX0-295" fmla="*/ 0 w 1238250"/>
              <a:gd name="connsiteY0-296" fmla="*/ 4076 h 237148"/>
              <a:gd name="connsiteX1-297" fmla="*/ 628650 w 1238250"/>
              <a:gd name="connsiteY1-298" fmla="*/ 80276 h 237148"/>
              <a:gd name="connsiteX2-299" fmla="*/ 1238250 w 1238250"/>
              <a:gd name="connsiteY2-300" fmla="*/ 4076 h 237148"/>
              <a:gd name="connsiteX3-301" fmla="*/ 1238250 w 1238250"/>
              <a:gd name="connsiteY3-302" fmla="*/ 232676 h 237148"/>
              <a:gd name="connsiteX4-303" fmla="*/ 628650 w 1238250"/>
              <a:gd name="connsiteY4-304" fmla="*/ 137426 h 237148"/>
              <a:gd name="connsiteX5-305" fmla="*/ 0 w 1238250"/>
              <a:gd name="connsiteY5-306" fmla="*/ 232676 h 237148"/>
              <a:gd name="connsiteX6-307" fmla="*/ 0 w 1238250"/>
              <a:gd name="connsiteY6-308" fmla="*/ 4076 h 237148"/>
              <a:gd name="connsiteX0-309" fmla="*/ 0 w 1238250"/>
              <a:gd name="connsiteY0-310" fmla="*/ 4076 h 237148"/>
              <a:gd name="connsiteX1-311" fmla="*/ 628650 w 1238250"/>
              <a:gd name="connsiteY1-312" fmla="*/ 80276 h 237148"/>
              <a:gd name="connsiteX2-313" fmla="*/ 1238250 w 1238250"/>
              <a:gd name="connsiteY2-314" fmla="*/ 4076 h 237148"/>
              <a:gd name="connsiteX3-315" fmla="*/ 1238250 w 1238250"/>
              <a:gd name="connsiteY3-316" fmla="*/ 232676 h 237148"/>
              <a:gd name="connsiteX4-317" fmla="*/ 628650 w 1238250"/>
              <a:gd name="connsiteY4-318" fmla="*/ 137426 h 237148"/>
              <a:gd name="connsiteX5-319" fmla="*/ 0 w 1238250"/>
              <a:gd name="connsiteY5-320" fmla="*/ 232676 h 237148"/>
              <a:gd name="connsiteX6-321" fmla="*/ 0 w 1238250"/>
              <a:gd name="connsiteY6-322" fmla="*/ 4076 h 237148"/>
              <a:gd name="connsiteX0-323" fmla="*/ 0 w 1238250"/>
              <a:gd name="connsiteY0-324" fmla="*/ 4076 h 237148"/>
              <a:gd name="connsiteX1-325" fmla="*/ 628650 w 1238250"/>
              <a:gd name="connsiteY1-326" fmla="*/ 80276 h 237148"/>
              <a:gd name="connsiteX2-327" fmla="*/ 1238250 w 1238250"/>
              <a:gd name="connsiteY2-328" fmla="*/ 4076 h 237148"/>
              <a:gd name="connsiteX3-329" fmla="*/ 1238250 w 1238250"/>
              <a:gd name="connsiteY3-330" fmla="*/ 232676 h 237148"/>
              <a:gd name="connsiteX4-331" fmla="*/ 628650 w 1238250"/>
              <a:gd name="connsiteY4-332" fmla="*/ 137426 h 237148"/>
              <a:gd name="connsiteX5-333" fmla="*/ 0 w 1238250"/>
              <a:gd name="connsiteY5-334" fmla="*/ 232676 h 237148"/>
              <a:gd name="connsiteX6-335" fmla="*/ 0 w 1238250"/>
              <a:gd name="connsiteY6-336" fmla="*/ 4076 h 2371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BD298A"/>
              </a:gs>
              <a:gs pos="100000">
                <a:srgbClr val="8B66A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3"/>
          <p:cNvSpPr/>
          <p:nvPr/>
        </p:nvSpPr>
        <p:spPr>
          <a:xfrm rot="8036327">
            <a:off x="8898054" y="4960875"/>
            <a:ext cx="1134055" cy="275495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-1" fmla="*/ 0 w 1238250"/>
              <a:gd name="connsiteY0-2" fmla="*/ 0 h 228600"/>
              <a:gd name="connsiteX1-3" fmla="*/ 1238250 w 1238250"/>
              <a:gd name="connsiteY1-4" fmla="*/ 0 h 228600"/>
              <a:gd name="connsiteX2-5" fmla="*/ 1238250 w 1238250"/>
              <a:gd name="connsiteY2-6" fmla="*/ 228600 h 228600"/>
              <a:gd name="connsiteX3-7" fmla="*/ 619125 w 1238250"/>
              <a:gd name="connsiteY3-8" fmla="*/ 219075 h 228600"/>
              <a:gd name="connsiteX4-9" fmla="*/ 0 w 1238250"/>
              <a:gd name="connsiteY4-10" fmla="*/ 228600 h 228600"/>
              <a:gd name="connsiteX5" fmla="*/ 0 w 1238250"/>
              <a:gd name="connsiteY5" fmla="*/ 0 h 228600"/>
              <a:gd name="connsiteX0-11" fmla="*/ 0 w 1238250"/>
              <a:gd name="connsiteY0-12" fmla="*/ 9525 h 238125"/>
              <a:gd name="connsiteX1-13" fmla="*/ 581025 w 1238250"/>
              <a:gd name="connsiteY1-14" fmla="*/ 0 h 238125"/>
              <a:gd name="connsiteX2-15" fmla="*/ 1238250 w 1238250"/>
              <a:gd name="connsiteY2-16" fmla="*/ 9525 h 238125"/>
              <a:gd name="connsiteX3-17" fmla="*/ 1238250 w 1238250"/>
              <a:gd name="connsiteY3-18" fmla="*/ 238125 h 238125"/>
              <a:gd name="connsiteX4-19" fmla="*/ 619125 w 1238250"/>
              <a:gd name="connsiteY4-20" fmla="*/ 228600 h 238125"/>
              <a:gd name="connsiteX5-21" fmla="*/ 0 w 1238250"/>
              <a:gd name="connsiteY5-22" fmla="*/ 238125 h 238125"/>
              <a:gd name="connsiteX6" fmla="*/ 0 w 1238250"/>
              <a:gd name="connsiteY6" fmla="*/ 9525 h 238125"/>
              <a:gd name="connsiteX0-23" fmla="*/ 0 w 1238250"/>
              <a:gd name="connsiteY0-24" fmla="*/ 0 h 228600"/>
              <a:gd name="connsiteX1-25" fmla="*/ 619125 w 1238250"/>
              <a:gd name="connsiteY1-26" fmla="*/ 47625 h 228600"/>
              <a:gd name="connsiteX2-27" fmla="*/ 1238250 w 1238250"/>
              <a:gd name="connsiteY2-28" fmla="*/ 0 h 228600"/>
              <a:gd name="connsiteX3-29" fmla="*/ 1238250 w 1238250"/>
              <a:gd name="connsiteY3-30" fmla="*/ 228600 h 228600"/>
              <a:gd name="connsiteX4-31" fmla="*/ 619125 w 1238250"/>
              <a:gd name="connsiteY4-32" fmla="*/ 219075 h 228600"/>
              <a:gd name="connsiteX5-33" fmla="*/ 0 w 1238250"/>
              <a:gd name="connsiteY5-34" fmla="*/ 228600 h 228600"/>
              <a:gd name="connsiteX6-35" fmla="*/ 0 w 1238250"/>
              <a:gd name="connsiteY6-36" fmla="*/ 0 h 228600"/>
              <a:gd name="connsiteX0-37" fmla="*/ 0 w 1238250"/>
              <a:gd name="connsiteY0-38" fmla="*/ 0 h 228600"/>
              <a:gd name="connsiteX1-39" fmla="*/ 257175 w 1238250"/>
              <a:gd name="connsiteY1-40" fmla="*/ 28575 h 228600"/>
              <a:gd name="connsiteX2-41" fmla="*/ 619125 w 1238250"/>
              <a:gd name="connsiteY2-42" fmla="*/ 47625 h 228600"/>
              <a:gd name="connsiteX3-43" fmla="*/ 1238250 w 1238250"/>
              <a:gd name="connsiteY3-44" fmla="*/ 0 h 228600"/>
              <a:gd name="connsiteX4-45" fmla="*/ 1238250 w 1238250"/>
              <a:gd name="connsiteY4-46" fmla="*/ 228600 h 228600"/>
              <a:gd name="connsiteX5-47" fmla="*/ 619125 w 1238250"/>
              <a:gd name="connsiteY5-48" fmla="*/ 219075 h 228600"/>
              <a:gd name="connsiteX6-49" fmla="*/ 0 w 1238250"/>
              <a:gd name="connsiteY6-50" fmla="*/ 228600 h 228600"/>
              <a:gd name="connsiteX7" fmla="*/ 0 w 1238250"/>
              <a:gd name="connsiteY7" fmla="*/ 0 h 228600"/>
              <a:gd name="connsiteX0-51" fmla="*/ 0 w 1238250"/>
              <a:gd name="connsiteY0-52" fmla="*/ 0 h 228600"/>
              <a:gd name="connsiteX1-53" fmla="*/ 257175 w 1238250"/>
              <a:gd name="connsiteY1-54" fmla="*/ 28575 h 228600"/>
              <a:gd name="connsiteX2-55" fmla="*/ 619125 w 1238250"/>
              <a:gd name="connsiteY2-56" fmla="*/ 47625 h 228600"/>
              <a:gd name="connsiteX3-57" fmla="*/ 1238250 w 1238250"/>
              <a:gd name="connsiteY3-58" fmla="*/ 0 h 228600"/>
              <a:gd name="connsiteX4-59" fmla="*/ 1238250 w 1238250"/>
              <a:gd name="connsiteY4-60" fmla="*/ 228600 h 228600"/>
              <a:gd name="connsiteX5-61" fmla="*/ 619125 w 1238250"/>
              <a:gd name="connsiteY5-62" fmla="*/ 219075 h 228600"/>
              <a:gd name="connsiteX6-63" fmla="*/ 0 w 1238250"/>
              <a:gd name="connsiteY6-64" fmla="*/ 228600 h 228600"/>
              <a:gd name="connsiteX7-65" fmla="*/ 0 w 1238250"/>
              <a:gd name="connsiteY7-66" fmla="*/ 0 h 228600"/>
              <a:gd name="connsiteX0-67" fmla="*/ 0 w 1238250"/>
              <a:gd name="connsiteY0-68" fmla="*/ 0 h 228600"/>
              <a:gd name="connsiteX1-69" fmla="*/ 257175 w 1238250"/>
              <a:gd name="connsiteY1-70" fmla="*/ 28575 h 228600"/>
              <a:gd name="connsiteX2-71" fmla="*/ 619125 w 1238250"/>
              <a:gd name="connsiteY2-72" fmla="*/ 47625 h 228600"/>
              <a:gd name="connsiteX3-73" fmla="*/ 1238250 w 1238250"/>
              <a:gd name="connsiteY3-74" fmla="*/ 0 h 228600"/>
              <a:gd name="connsiteX4-75" fmla="*/ 1238250 w 1238250"/>
              <a:gd name="connsiteY4-76" fmla="*/ 228600 h 228600"/>
              <a:gd name="connsiteX5-77" fmla="*/ 628650 w 1238250"/>
              <a:gd name="connsiteY5-78" fmla="*/ 161925 h 228600"/>
              <a:gd name="connsiteX6-79" fmla="*/ 0 w 1238250"/>
              <a:gd name="connsiteY6-80" fmla="*/ 228600 h 228600"/>
              <a:gd name="connsiteX7-81" fmla="*/ 0 w 1238250"/>
              <a:gd name="connsiteY7-82" fmla="*/ 0 h 228600"/>
              <a:gd name="connsiteX0-83" fmla="*/ 0 w 1238250"/>
              <a:gd name="connsiteY0-84" fmla="*/ 0 h 228600"/>
              <a:gd name="connsiteX1-85" fmla="*/ 257175 w 1238250"/>
              <a:gd name="connsiteY1-86" fmla="*/ 28575 h 228600"/>
              <a:gd name="connsiteX2-87" fmla="*/ 619125 w 1238250"/>
              <a:gd name="connsiteY2-88" fmla="*/ 47625 h 228600"/>
              <a:gd name="connsiteX3-89" fmla="*/ 1238250 w 1238250"/>
              <a:gd name="connsiteY3-90" fmla="*/ 0 h 228600"/>
              <a:gd name="connsiteX4-91" fmla="*/ 1238250 w 1238250"/>
              <a:gd name="connsiteY4-92" fmla="*/ 228600 h 228600"/>
              <a:gd name="connsiteX5-93" fmla="*/ 628650 w 1238250"/>
              <a:gd name="connsiteY5-94" fmla="*/ 161925 h 228600"/>
              <a:gd name="connsiteX6-95" fmla="*/ 0 w 1238250"/>
              <a:gd name="connsiteY6-96" fmla="*/ 228600 h 228600"/>
              <a:gd name="connsiteX7-97" fmla="*/ 0 w 1238250"/>
              <a:gd name="connsiteY7-98" fmla="*/ 0 h 228600"/>
              <a:gd name="connsiteX0-99" fmla="*/ 0 w 1238250"/>
              <a:gd name="connsiteY0-100" fmla="*/ 0 h 228600"/>
              <a:gd name="connsiteX1-101" fmla="*/ 257175 w 1238250"/>
              <a:gd name="connsiteY1-102" fmla="*/ 28575 h 228600"/>
              <a:gd name="connsiteX2-103" fmla="*/ 619125 w 1238250"/>
              <a:gd name="connsiteY2-104" fmla="*/ 47625 h 228600"/>
              <a:gd name="connsiteX3-105" fmla="*/ 1238250 w 1238250"/>
              <a:gd name="connsiteY3-106" fmla="*/ 0 h 228600"/>
              <a:gd name="connsiteX4-107" fmla="*/ 1238250 w 1238250"/>
              <a:gd name="connsiteY4-108" fmla="*/ 228600 h 228600"/>
              <a:gd name="connsiteX5-109" fmla="*/ 628650 w 1238250"/>
              <a:gd name="connsiteY5-110" fmla="*/ 161925 h 228600"/>
              <a:gd name="connsiteX6-111" fmla="*/ 0 w 1238250"/>
              <a:gd name="connsiteY6-112" fmla="*/ 228600 h 228600"/>
              <a:gd name="connsiteX7-113" fmla="*/ 0 w 1238250"/>
              <a:gd name="connsiteY7-114" fmla="*/ 0 h 228600"/>
              <a:gd name="connsiteX0-115" fmla="*/ 0 w 1238250"/>
              <a:gd name="connsiteY0-116" fmla="*/ 0 h 233076"/>
              <a:gd name="connsiteX1-117" fmla="*/ 257175 w 1238250"/>
              <a:gd name="connsiteY1-118" fmla="*/ 28575 h 233076"/>
              <a:gd name="connsiteX2-119" fmla="*/ 619125 w 1238250"/>
              <a:gd name="connsiteY2-120" fmla="*/ 47625 h 233076"/>
              <a:gd name="connsiteX3-121" fmla="*/ 1238250 w 1238250"/>
              <a:gd name="connsiteY3-122" fmla="*/ 0 h 233076"/>
              <a:gd name="connsiteX4-123" fmla="*/ 1238250 w 1238250"/>
              <a:gd name="connsiteY4-124" fmla="*/ 228600 h 233076"/>
              <a:gd name="connsiteX5-125" fmla="*/ 628650 w 1238250"/>
              <a:gd name="connsiteY5-126" fmla="*/ 161925 h 233076"/>
              <a:gd name="connsiteX6-127" fmla="*/ 219075 w 1238250"/>
              <a:gd name="connsiteY6-128" fmla="*/ 152400 h 233076"/>
              <a:gd name="connsiteX7-129" fmla="*/ 0 w 1238250"/>
              <a:gd name="connsiteY7-130" fmla="*/ 228600 h 233076"/>
              <a:gd name="connsiteX8" fmla="*/ 0 w 1238250"/>
              <a:gd name="connsiteY8" fmla="*/ 0 h 233076"/>
              <a:gd name="connsiteX0-131" fmla="*/ 0 w 1238250"/>
              <a:gd name="connsiteY0-132" fmla="*/ 0 h 233483"/>
              <a:gd name="connsiteX1-133" fmla="*/ 257175 w 1238250"/>
              <a:gd name="connsiteY1-134" fmla="*/ 28575 h 233483"/>
              <a:gd name="connsiteX2-135" fmla="*/ 619125 w 1238250"/>
              <a:gd name="connsiteY2-136" fmla="*/ 47625 h 233483"/>
              <a:gd name="connsiteX3-137" fmla="*/ 1238250 w 1238250"/>
              <a:gd name="connsiteY3-138" fmla="*/ 0 h 233483"/>
              <a:gd name="connsiteX4-139" fmla="*/ 1238250 w 1238250"/>
              <a:gd name="connsiteY4-140" fmla="*/ 228600 h 233483"/>
              <a:gd name="connsiteX5-141" fmla="*/ 628650 w 1238250"/>
              <a:gd name="connsiteY5-142" fmla="*/ 161925 h 233483"/>
              <a:gd name="connsiteX6-143" fmla="*/ 0 w 1238250"/>
              <a:gd name="connsiteY6-144" fmla="*/ 228600 h 233483"/>
              <a:gd name="connsiteX7-145" fmla="*/ 0 w 1238250"/>
              <a:gd name="connsiteY7-146" fmla="*/ 0 h 233483"/>
              <a:gd name="connsiteX0-147" fmla="*/ 0 w 1238250"/>
              <a:gd name="connsiteY0-148" fmla="*/ 0 h 233116"/>
              <a:gd name="connsiteX1-149" fmla="*/ 257175 w 1238250"/>
              <a:gd name="connsiteY1-150" fmla="*/ 28575 h 233116"/>
              <a:gd name="connsiteX2-151" fmla="*/ 619125 w 1238250"/>
              <a:gd name="connsiteY2-152" fmla="*/ 47625 h 233116"/>
              <a:gd name="connsiteX3-153" fmla="*/ 1238250 w 1238250"/>
              <a:gd name="connsiteY3-154" fmla="*/ 0 h 233116"/>
              <a:gd name="connsiteX4-155" fmla="*/ 1238250 w 1238250"/>
              <a:gd name="connsiteY4-156" fmla="*/ 228600 h 233116"/>
              <a:gd name="connsiteX5-157" fmla="*/ 628650 w 1238250"/>
              <a:gd name="connsiteY5-158" fmla="*/ 161925 h 233116"/>
              <a:gd name="connsiteX6-159" fmla="*/ 0 w 1238250"/>
              <a:gd name="connsiteY6-160" fmla="*/ 228600 h 233116"/>
              <a:gd name="connsiteX7-161" fmla="*/ 0 w 1238250"/>
              <a:gd name="connsiteY7-162" fmla="*/ 0 h 233116"/>
              <a:gd name="connsiteX0-163" fmla="*/ 0 w 1238250"/>
              <a:gd name="connsiteY0-164" fmla="*/ 0 h 232251"/>
              <a:gd name="connsiteX1-165" fmla="*/ 257175 w 1238250"/>
              <a:gd name="connsiteY1-166" fmla="*/ 28575 h 232251"/>
              <a:gd name="connsiteX2-167" fmla="*/ 619125 w 1238250"/>
              <a:gd name="connsiteY2-168" fmla="*/ 47625 h 232251"/>
              <a:gd name="connsiteX3-169" fmla="*/ 1238250 w 1238250"/>
              <a:gd name="connsiteY3-170" fmla="*/ 0 h 232251"/>
              <a:gd name="connsiteX4-171" fmla="*/ 1238250 w 1238250"/>
              <a:gd name="connsiteY4-172" fmla="*/ 228600 h 232251"/>
              <a:gd name="connsiteX5-173" fmla="*/ 628650 w 1238250"/>
              <a:gd name="connsiteY5-174" fmla="*/ 133350 h 232251"/>
              <a:gd name="connsiteX6-175" fmla="*/ 0 w 1238250"/>
              <a:gd name="connsiteY6-176" fmla="*/ 228600 h 232251"/>
              <a:gd name="connsiteX7-177" fmla="*/ 0 w 1238250"/>
              <a:gd name="connsiteY7-178" fmla="*/ 0 h 232251"/>
              <a:gd name="connsiteX0-179" fmla="*/ 0 w 1238250"/>
              <a:gd name="connsiteY0-180" fmla="*/ 0 h 232251"/>
              <a:gd name="connsiteX1-181" fmla="*/ 257175 w 1238250"/>
              <a:gd name="connsiteY1-182" fmla="*/ 28575 h 232251"/>
              <a:gd name="connsiteX2-183" fmla="*/ 628650 w 1238250"/>
              <a:gd name="connsiteY2-184" fmla="*/ 76200 h 232251"/>
              <a:gd name="connsiteX3-185" fmla="*/ 1238250 w 1238250"/>
              <a:gd name="connsiteY3-186" fmla="*/ 0 h 232251"/>
              <a:gd name="connsiteX4-187" fmla="*/ 1238250 w 1238250"/>
              <a:gd name="connsiteY4-188" fmla="*/ 228600 h 232251"/>
              <a:gd name="connsiteX5-189" fmla="*/ 628650 w 1238250"/>
              <a:gd name="connsiteY5-190" fmla="*/ 133350 h 232251"/>
              <a:gd name="connsiteX6-191" fmla="*/ 0 w 1238250"/>
              <a:gd name="connsiteY6-192" fmla="*/ 228600 h 232251"/>
              <a:gd name="connsiteX7-193" fmla="*/ 0 w 1238250"/>
              <a:gd name="connsiteY7-194" fmla="*/ 0 h 232251"/>
              <a:gd name="connsiteX0-195" fmla="*/ 0 w 1238250"/>
              <a:gd name="connsiteY0-196" fmla="*/ 0 h 232251"/>
              <a:gd name="connsiteX1-197" fmla="*/ 152400 w 1238250"/>
              <a:gd name="connsiteY1-198" fmla="*/ 76200 h 232251"/>
              <a:gd name="connsiteX2-199" fmla="*/ 628650 w 1238250"/>
              <a:gd name="connsiteY2-200" fmla="*/ 76200 h 232251"/>
              <a:gd name="connsiteX3-201" fmla="*/ 1238250 w 1238250"/>
              <a:gd name="connsiteY3-202" fmla="*/ 0 h 232251"/>
              <a:gd name="connsiteX4-203" fmla="*/ 1238250 w 1238250"/>
              <a:gd name="connsiteY4-204" fmla="*/ 228600 h 232251"/>
              <a:gd name="connsiteX5-205" fmla="*/ 628650 w 1238250"/>
              <a:gd name="connsiteY5-206" fmla="*/ 133350 h 232251"/>
              <a:gd name="connsiteX6-207" fmla="*/ 0 w 1238250"/>
              <a:gd name="connsiteY6-208" fmla="*/ 228600 h 232251"/>
              <a:gd name="connsiteX7-209" fmla="*/ 0 w 1238250"/>
              <a:gd name="connsiteY7-210" fmla="*/ 0 h 232251"/>
              <a:gd name="connsiteX0-211" fmla="*/ 0 w 1238250"/>
              <a:gd name="connsiteY0-212" fmla="*/ 4076 h 236327"/>
              <a:gd name="connsiteX1-213" fmla="*/ 628650 w 1238250"/>
              <a:gd name="connsiteY1-214" fmla="*/ 80276 h 236327"/>
              <a:gd name="connsiteX2-215" fmla="*/ 1238250 w 1238250"/>
              <a:gd name="connsiteY2-216" fmla="*/ 4076 h 236327"/>
              <a:gd name="connsiteX3-217" fmla="*/ 1238250 w 1238250"/>
              <a:gd name="connsiteY3-218" fmla="*/ 232676 h 236327"/>
              <a:gd name="connsiteX4-219" fmla="*/ 628650 w 1238250"/>
              <a:gd name="connsiteY4-220" fmla="*/ 137426 h 236327"/>
              <a:gd name="connsiteX5-221" fmla="*/ 0 w 1238250"/>
              <a:gd name="connsiteY5-222" fmla="*/ 232676 h 236327"/>
              <a:gd name="connsiteX6-223" fmla="*/ 0 w 1238250"/>
              <a:gd name="connsiteY6-224" fmla="*/ 4076 h 236327"/>
              <a:gd name="connsiteX0-225" fmla="*/ 0 w 1238250"/>
              <a:gd name="connsiteY0-226" fmla="*/ 4076 h 236327"/>
              <a:gd name="connsiteX1-227" fmla="*/ 628650 w 1238250"/>
              <a:gd name="connsiteY1-228" fmla="*/ 80276 h 236327"/>
              <a:gd name="connsiteX2-229" fmla="*/ 1238250 w 1238250"/>
              <a:gd name="connsiteY2-230" fmla="*/ 4076 h 236327"/>
              <a:gd name="connsiteX3-231" fmla="*/ 1238250 w 1238250"/>
              <a:gd name="connsiteY3-232" fmla="*/ 232676 h 236327"/>
              <a:gd name="connsiteX4-233" fmla="*/ 628650 w 1238250"/>
              <a:gd name="connsiteY4-234" fmla="*/ 137426 h 236327"/>
              <a:gd name="connsiteX5-235" fmla="*/ 0 w 1238250"/>
              <a:gd name="connsiteY5-236" fmla="*/ 232676 h 236327"/>
              <a:gd name="connsiteX6-237" fmla="*/ 0 w 1238250"/>
              <a:gd name="connsiteY6-238" fmla="*/ 4076 h 236327"/>
              <a:gd name="connsiteX0-239" fmla="*/ 0 w 1238250"/>
              <a:gd name="connsiteY0-240" fmla="*/ 4076 h 236327"/>
              <a:gd name="connsiteX1-241" fmla="*/ 628650 w 1238250"/>
              <a:gd name="connsiteY1-242" fmla="*/ 80276 h 236327"/>
              <a:gd name="connsiteX2-243" fmla="*/ 1238250 w 1238250"/>
              <a:gd name="connsiteY2-244" fmla="*/ 4076 h 236327"/>
              <a:gd name="connsiteX3-245" fmla="*/ 1238250 w 1238250"/>
              <a:gd name="connsiteY3-246" fmla="*/ 232676 h 236327"/>
              <a:gd name="connsiteX4-247" fmla="*/ 628650 w 1238250"/>
              <a:gd name="connsiteY4-248" fmla="*/ 137426 h 236327"/>
              <a:gd name="connsiteX5-249" fmla="*/ 0 w 1238250"/>
              <a:gd name="connsiteY5-250" fmla="*/ 232676 h 236327"/>
              <a:gd name="connsiteX6-251" fmla="*/ 0 w 1238250"/>
              <a:gd name="connsiteY6-252" fmla="*/ 4076 h 236327"/>
              <a:gd name="connsiteX0-253" fmla="*/ 0 w 1238250"/>
              <a:gd name="connsiteY0-254" fmla="*/ 4076 h 236327"/>
              <a:gd name="connsiteX1-255" fmla="*/ 628650 w 1238250"/>
              <a:gd name="connsiteY1-256" fmla="*/ 80276 h 236327"/>
              <a:gd name="connsiteX2-257" fmla="*/ 1238250 w 1238250"/>
              <a:gd name="connsiteY2-258" fmla="*/ 4076 h 236327"/>
              <a:gd name="connsiteX3-259" fmla="*/ 1238250 w 1238250"/>
              <a:gd name="connsiteY3-260" fmla="*/ 232676 h 236327"/>
              <a:gd name="connsiteX4-261" fmla="*/ 628650 w 1238250"/>
              <a:gd name="connsiteY4-262" fmla="*/ 137426 h 236327"/>
              <a:gd name="connsiteX5-263" fmla="*/ 0 w 1238250"/>
              <a:gd name="connsiteY5-264" fmla="*/ 232676 h 236327"/>
              <a:gd name="connsiteX6-265" fmla="*/ 0 w 1238250"/>
              <a:gd name="connsiteY6-266" fmla="*/ 4076 h 236327"/>
              <a:gd name="connsiteX0-267" fmla="*/ 0 w 1238250"/>
              <a:gd name="connsiteY0-268" fmla="*/ 4076 h 236327"/>
              <a:gd name="connsiteX1-269" fmla="*/ 628650 w 1238250"/>
              <a:gd name="connsiteY1-270" fmla="*/ 80276 h 236327"/>
              <a:gd name="connsiteX2-271" fmla="*/ 1238250 w 1238250"/>
              <a:gd name="connsiteY2-272" fmla="*/ 4076 h 236327"/>
              <a:gd name="connsiteX3-273" fmla="*/ 1238250 w 1238250"/>
              <a:gd name="connsiteY3-274" fmla="*/ 232676 h 236327"/>
              <a:gd name="connsiteX4-275" fmla="*/ 628650 w 1238250"/>
              <a:gd name="connsiteY4-276" fmla="*/ 137426 h 236327"/>
              <a:gd name="connsiteX5-277" fmla="*/ 0 w 1238250"/>
              <a:gd name="connsiteY5-278" fmla="*/ 232676 h 236327"/>
              <a:gd name="connsiteX6-279" fmla="*/ 0 w 1238250"/>
              <a:gd name="connsiteY6-280" fmla="*/ 4076 h 236327"/>
              <a:gd name="connsiteX0-281" fmla="*/ 0 w 1238250"/>
              <a:gd name="connsiteY0-282" fmla="*/ 4076 h 236327"/>
              <a:gd name="connsiteX1-283" fmla="*/ 628650 w 1238250"/>
              <a:gd name="connsiteY1-284" fmla="*/ 80276 h 236327"/>
              <a:gd name="connsiteX2-285" fmla="*/ 1238250 w 1238250"/>
              <a:gd name="connsiteY2-286" fmla="*/ 4076 h 236327"/>
              <a:gd name="connsiteX3-287" fmla="*/ 1238250 w 1238250"/>
              <a:gd name="connsiteY3-288" fmla="*/ 232676 h 236327"/>
              <a:gd name="connsiteX4-289" fmla="*/ 628650 w 1238250"/>
              <a:gd name="connsiteY4-290" fmla="*/ 137426 h 236327"/>
              <a:gd name="connsiteX5-291" fmla="*/ 0 w 1238250"/>
              <a:gd name="connsiteY5-292" fmla="*/ 232676 h 236327"/>
              <a:gd name="connsiteX6-293" fmla="*/ 0 w 1238250"/>
              <a:gd name="connsiteY6-294" fmla="*/ 4076 h 236327"/>
              <a:gd name="connsiteX0-295" fmla="*/ 0 w 1238250"/>
              <a:gd name="connsiteY0-296" fmla="*/ 4076 h 237148"/>
              <a:gd name="connsiteX1-297" fmla="*/ 628650 w 1238250"/>
              <a:gd name="connsiteY1-298" fmla="*/ 80276 h 237148"/>
              <a:gd name="connsiteX2-299" fmla="*/ 1238250 w 1238250"/>
              <a:gd name="connsiteY2-300" fmla="*/ 4076 h 237148"/>
              <a:gd name="connsiteX3-301" fmla="*/ 1238250 w 1238250"/>
              <a:gd name="connsiteY3-302" fmla="*/ 232676 h 237148"/>
              <a:gd name="connsiteX4-303" fmla="*/ 628650 w 1238250"/>
              <a:gd name="connsiteY4-304" fmla="*/ 137426 h 237148"/>
              <a:gd name="connsiteX5-305" fmla="*/ 0 w 1238250"/>
              <a:gd name="connsiteY5-306" fmla="*/ 232676 h 237148"/>
              <a:gd name="connsiteX6-307" fmla="*/ 0 w 1238250"/>
              <a:gd name="connsiteY6-308" fmla="*/ 4076 h 237148"/>
              <a:gd name="connsiteX0-309" fmla="*/ 0 w 1238250"/>
              <a:gd name="connsiteY0-310" fmla="*/ 4076 h 237148"/>
              <a:gd name="connsiteX1-311" fmla="*/ 628650 w 1238250"/>
              <a:gd name="connsiteY1-312" fmla="*/ 80276 h 237148"/>
              <a:gd name="connsiteX2-313" fmla="*/ 1238250 w 1238250"/>
              <a:gd name="connsiteY2-314" fmla="*/ 4076 h 237148"/>
              <a:gd name="connsiteX3-315" fmla="*/ 1238250 w 1238250"/>
              <a:gd name="connsiteY3-316" fmla="*/ 232676 h 237148"/>
              <a:gd name="connsiteX4-317" fmla="*/ 628650 w 1238250"/>
              <a:gd name="connsiteY4-318" fmla="*/ 137426 h 237148"/>
              <a:gd name="connsiteX5-319" fmla="*/ 0 w 1238250"/>
              <a:gd name="connsiteY5-320" fmla="*/ 232676 h 237148"/>
              <a:gd name="connsiteX6-321" fmla="*/ 0 w 1238250"/>
              <a:gd name="connsiteY6-322" fmla="*/ 4076 h 237148"/>
              <a:gd name="connsiteX0-323" fmla="*/ 0 w 1238250"/>
              <a:gd name="connsiteY0-324" fmla="*/ 4076 h 237148"/>
              <a:gd name="connsiteX1-325" fmla="*/ 628650 w 1238250"/>
              <a:gd name="connsiteY1-326" fmla="*/ 80276 h 237148"/>
              <a:gd name="connsiteX2-327" fmla="*/ 1238250 w 1238250"/>
              <a:gd name="connsiteY2-328" fmla="*/ 4076 h 237148"/>
              <a:gd name="connsiteX3-329" fmla="*/ 1238250 w 1238250"/>
              <a:gd name="connsiteY3-330" fmla="*/ 232676 h 237148"/>
              <a:gd name="connsiteX4-331" fmla="*/ 628650 w 1238250"/>
              <a:gd name="connsiteY4-332" fmla="*/ 137426 h 237148"/>
              <a:gd name="connsiteX5-333" fmla="*/ 0 w 1238250"/>
              <a:gd name="connsiteY5-334" fmla="*/ 232676 h 237148"/>
              <a:gd name="connsiteX6-335" fmla="*/ 0 w 1238250"/>
              <a:gd name="connsiteY6-336" fmla="*/ 4076 h 237148"/>
              <a:gd name="connsiteX0-337" fmla="*/ 0 w 1238250"/>
              <a:gd name="connsiteY0-338" fmla="*/ 4076 h 232676"/>
              <a:gd name="connsiteX1-339" fmla="*/ 628650 w 1238250"/>
              <a:gd name="connsiteY1-340" fmla="*/ 80276 h 232676"/>
              <a:gd name="connsiteX2-341" fmla="*/ 1238250 w 1238250"/>
              <a:gd name="connsiteY2-342" fmla="*/ 4076 h 232676"/>
              <a:gd name="connsiteX3-343" fmla="*/ 1238250 w 1238250"/>
              <a:gd name="connsiteY3-344" fmla="*/ 232676 h 232676"/>
              <a:gd name="connsiteX4-345" fmla="*/ 628650 w 1238250"/>
              <a:gd name="connsiteY4-346" fmla="*/ 137426 h 232676"/>
              <a:gd name="connsiteX5-347" fmla="*/ 0 w 1238250"/>
              <a:gd name="connsiteY5-348" fmla="*/ 232676 h 232676"/>
              <a:gd name="connsiteX6-349" fmla="*/ 0 w 1238250"/>
              <a:gd name="connsiteY6-350" fmla="*/ 4076 h 232676"/>
              <a:gd name="connsiteX0-351" fmla="*/ 0 w 1238250"/>
              <a:gd name="connsiteY0-352" fmla="*/ 4076 h 232676"/>
              <a:gd name="connsiteX1-353" fmla="*/ 628650 w 1238250"/>
              <a:gd name="connsiteY1-354" fmla="*/ 80276 h 232676"/>
              <a:gd name="connsiteX2-355" fmla="*/ 1238250 w 1238250"/>
              <a:gd name="connsiteY2-356" fmla="*/ 4076 h 232676"/>
              <a:gd name="connsiteX3-357" fmla="*/ 1238250 w 1238250"/>
              <a:gd name="connsiteY3-358" fmla="*/ 232676 h 232676"/>
              <a:gd name="connsiteX4-359" fmla="*/ 628650 w 1238250"/>
              <a:gd name="connsiteY4-360" fmla="*/ 137426 h 232676"/>
              <a:gd name="connsiteX5-361" fmla="*/ 0 w 1238250"/>
              <a:gd name="connsiteY5-362" fmla="*/ 232676 h 232676"/>
              <a:gd name="connsiteX6-363" fmla="*/ 0 w 1238250"/>
              <a:gd name="connsiteY6-364" fmla="*/ 4076 h 232676"/>
              <a:gd name="connsiteX0-365" fmla="*/ 0 w 1238250"/>
              <a:gd name="connsiteY0-366" fmla="*/ 4076 h 232676"/>
              <a:gd name="connsiteX1-367" fmla="*/ 628650 w 1238250"/>
              <a:gd name="connsiteY1-368" fmla="*/ 80276 h 232676"/>
              <a:gd name="connsiteX2-369" fmla="*/ 1238250 w 1238250"/>
              <a:gd name="connsiteY2-370" fmla="*/ 4076 h 232676"/>
              <a:gd name="connsiteX3-371" fmla="*/ 1238250 w 1238250"/>
              <a:gd name="connsiteY3-372" fmla="*/ 232676 h 232676"/>
              <a:gd name="connsiteX4-373" fmla="*/ 628650 w 1238250"/>
              <a:gd name="connsiteY4-374" fmla="*/ 137426 h 232676"/>
              <a:gd name="connsiteX5-375" fmla="*/ 0 w 1238250"/>
              <a:gd name="connsiteY5-376" fmla="*/ 232676 h 232676"/>
              <a:gd name="connsiteX6-377" fmla="*/ 0 w 1238250"/>
              <a:gd name="connsiteY6-378" fmla="*/ 4076 h 232676"/>
              <a:gd name="connsiteX0-379" fmla="*/ 0 w 1238250"/>
              <a:gd name="connsiteY0-380" fmla="*/ 3290 h 231890"/>
              <a:gd name="connsiteX1-381" fmla="*/ 635321 w 1238250"/>
              <a:gd name="connsiteY1-382" fmla="*/ 107936 h 231890"/>
              <a:gd name="connsiteX2-383" fmla="*/ 1238250 w 1238250"/>
              <a:gd name="connsiteY2-384" fmla="*/ 3290 h 231890"/>
              <a:gd name="connsiteX3-385" fmla="*/ 1238250 w 1238250"/>
              <a:gd name="connsiteY3-386" fmla="*/ 231890 h 231890"/>
              <a:gd name="connsiteX4-387" fmla="*/ 628650 w 1238250"/>
              <a:gd name="connsiteY4-388" fmla="*/ 136640 h 231890"/>
              <a:gd name="connsiteX5-389" fmla="*/ 0 w 1238250"/>
              <a:gd name="connsiteY5-390" fmla="*/ 231890 h 231890"/>
              <a:gd name="connsiteX6-391" fmla="*/ 0 w 1238250"/>
              <a:gd name="connsiteY6-392" fmla="*/ 3290 h 2318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</a:cxnLst>
            <a:rect l="l" t="t" r="r" b="b"/>
            <a:pathLst>
              <a:path w="1238250" h="231890">
                <a:moveTo>
                  <a:pt x="0" y="3290"/>
                </a:moveTo>
                <a:cubicBezTo>
                  <a:pt x="104775" y="-22110"/>
                  <a:pt x="57471" y="107936"/>
                  <a:pt x="635321" y="107936"/>
                </a:cubicBezTo>
                <a:cubicBezTo>
                  <a:pt x="1270321" y="92061"/>
                  <a:pt x="1178113" y="55274"/>
                  <a:pt x="1238250" y="3290"/>
                </a:cubicBezTo>
                <a:lnTo>
                  <a:pt x="1238250" y="231890"/>
                </a:lnTo>
                <a:cubicBezTo>
                  <a:pt x="1160455" y="194446"/>
                  <a:pt x="1241425" y="130290"/>
                  <a:pt x="628650" y="136640"/>
                </a:cubicBezTo>
                <a:cubicBezTo>
                  <a:pt x="-34925" y="155690"/>
                  <a:pt x="76454" y="213113"/>
                  <a:pt x="0" y="231890"/>
                </a:cubicBezTo>
                <a:lnTo>
                  <a:pt x="0" y="3290"/>
                </a:lnTo>
                <a:close/>
              </a:path>
            </a:pathLst>
          </a:custGeom>
          <a:gradFill flip="none" rotWithShape="1">
            <a:gsLst>
              <a:gs pos="0">
                <a:srgbClr val="8B66AA"/>
              </a:gs>
              <a:gs pos="100000">
                <a:srgbClr val="0698C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3"/>
          <p:cNvSpPr/>
          <p:nvPr/>
        </p:nvSpPr>
        <p:spPr>
          <a:xfrm rot="11203975">
            <a:off x="6386684" y="4035029"/>
            <a:ext cx="3395242" cy="127333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-1" fmla="*/ 0 w 1238250"/>
              <a:gd name="connsiteY0-2" fmla="*/ 0 h 228600"/>
              <a:gd name="connsiteX1-3" fmla="*/ 1238250 w 1238250"/>
              <a:gd name="connsiteY1-4" fmla="*/ 0 h 228600"/>
              <a:gd name="connsiteX2-5" fmla="*/ 1238250 w 1238250"/>
              <a:gd name="connsiteY2-6" fmla="*/ 228600 h 228600"/>
              <a:gd name="connsiteX3-7" fmla="*/ 619125 w 1238250"/>
              <a:gd name="connsiteY3-8" fmla="*/ 219075 h 228600"/>
              <a:gd name="connsiteX4-9" fmla="*/ 0 w 1238250"/>
              <a:gd name="connsiteY4-10" fmla="*/ 228600 h 228600"/>
              <a:gd name="connsiteX5" fmla="*/ 0 w 1238250"/>
              <a:gd name="connsiteY5" fmla="*/ 0 h 228600"/>
              <a:gd name="connsiteX0-11" fmla="*/ 0 w 1238250"/>
              <a:gd name="connsiteY0-12" fmla="*/ 9525 h 238125"/>
              <a:gd name="connsiteX1-13" fmla="*/ 581025 w 1238250"/>
              <a:gd name="connsiteY1-14" fmla="*/ 0 h 238125"/>
              <a:gd name="connsiteX2-15" fmla="*/ 1238250 w 1238250"/>
              <a:gd name="connsiteY2-16" fmla="*/ 9525 h 238125"/>
              <a:gd name="connsiteX3-17" fmla="*/ 1238250 w 1238250"/>
              <a:gd name="connsiteY3-18" fmla="*/ 238125 h 238125"/>
              <a:gd name="connsiteX4-19" fmla="*/ 619125 w 1238250"/>
              <a:gd name="connsiteY4-20" fmla="*/ 228600 h 238125"/>
              <a:gd name="connsiteX5-21" fmla="*/ 0 w 1238250"/>
              <a:gd name="connsiteY5-22" fmla="*/ 238125 h 238125"/>
              <a:gd name="connsiteX6" fmla="*/ 0 w 1238250"/>
              <a:gd name="connsiteY6" fmla="*/ 9525 h 238125"/>
              <a:gd name="connsiteX0-23" fmla="*/ 0 w 1238250"/>
              <a:gd name="connsiteY0-24" fmla="*/ 0 h 228600"/>
              <a:gd name="connsiteX1-25" fmla="*/ 619125 w 1238250"/>
              <a:gd name="connsiteY1-26" fmla="*/ 47625 h 228600"/>
              <a:gd name="connsiteX2-27" fmla="*/ 1238250 w 1238250"/>
              <a:gd name="connsiteY2-28" fmla="*/ 0 h 228600"/>
              <a:gd name="connsiteX3-29" fmla="*/ 1238250 w 1238250"/>
              <a:gd name="connsiteY3-30" fmla="*/ 228600 h 228600"/>
              <a:gd name="connsiteX4-31" fmla="*/ 619125 w 1238250"/>
              <a:gd name="connsiteY4-32" fmla="*/ 219075 h 228600"/>
              <a:gd name="connsiteX5-33" fmla="*/ 0 w 1238250"/>
              <a:gd name="connsiteY5-34" fmla="*/ 228600 h 228600"/>
              <a:gd name="connsiteX6-35" fmla="*/ 0 w 1238250"/>
              <a:gd name="connsiteY6-36" fmla="*/ 0 h 228600"/>
              <a:gd name="connsiteX0-37" fmla="*/ 0 w 1238250"/>
              <a:gd name="connsiteY0-38" fmla="*/ 0 h 228600"/>
              <a:gd name="connsiteX1-39" fmla="*/ 257175 w 1238250"/>
              <a:gd name="connsiteY1-40" fmla="*/ 28575 h 228600"/>
              <a:gd name="connsiteX2-41" fmla="*/ 619125 w 1238250"/>
              <a:gd name="connsiteY2-42" fmla="*/ 47625 h 228600"/>
              <a:gd name="connsiteX3-43" fmla="*/ 1238250 w 1238250"/>
              <a:gd name="connsiteY3-44" fmla="*/ 0 h 228600"/>
              <a:gd name="connsiteX4-45" fmla="*/ 1238250 w 1238250"/>
              <a:gd name="connsiteY4-46" fmla="*/ 228600 h 228600"/>
              <a:gd name="connsiteX5-47" fmla="*/ 619125 w 1238250"/>
              <a:gd name="connsiteY5-48" fmla="*/ 219075 h 228600"/>
              <a:gd name="connsiteX6-49" fmla="*/ 0 w 1238250"/>
              <a:gd name="connsiteY6-50" fmla="*/ 228600 h 228600"/>
              <a:gd name="connsiteX7" fmla="*/ 0 w 1238250"/>
              <a:gd name="connsiteY7" fmla="*/ 0 h 228600"/>
              <a:gd name="connsiteX0-51" fmla="*/ 0 w 1238250"/>
              <a:gd name="connsiteY0-52" fmla="*/ 0 h 228600"/>
              <a:gd name="connsiteX1-53" fmla="*/ 257175 w 1238250"/>
              <a:gd name="connsiteY1-54" fmla="*/ 28575 h 228600"/>
              <a:gd name="connsiteX2-55" fmla="*/ 619125 w 1238250"/>
              <a:gd name="connsiteY2-56" fmla="*/ 47625 h 228600"/>
              <a:gd name="connsiteX3-57" fmla="*/ 1238250 w 1238250"/>
              <a:gd name="connsiteY3-58" fmla="*/ 0 h 228600"/>
              <a:gd name="connsiteX4-59" fmla="*/ 1238250 w 1238250"/>
              <a:gd name="connsiteY4-60" fmla="*/ 228600 h 228600"/>
              <a:gd name="connsiteX5-61" fmla="*/ 619125 w 1238250"/>
              <a:gd name="connsiteY5-62" fmla="*/ 219075 h 228600"/>
              <a:gd name="connsiteX6-63" fmla="*/ 0 w 1238250"/>
              <a:gd name="connsiteY6-64" fmla="*/ 228600 h 228600"/>
              <a:gd name="connsiteX7-65" fmla="*/ 0 w 1238250"/>
              <a:gd name="connsiteY7-66" fmla="*/ 0 h 228600"/>
              <a:gd name="connsiteX0-67" fmla="*/ 0 w 1238250"/>
              <a:gd name="connsiteY0-68" fmla="*/ 0 h 228600"/>
              <a:gd name="connsiteX1-69" fmla="*/ 257175 w 1238250"/>
              <a:gd name="connsiteY1-70" fmla="*/ 28575 h 228600"/>
              <a:gd name="connsiteX2-71" fmla="*/ 619125 w 1238250"/>
              <a:gd name="connsiteY2-72" fmla="*/ 47625 h 228600"/>
              <a:gd name="connsiteX3-73" fmla="*/ 1238250 w 1238250"/>
              <a:gd name="connsiteY3-74" fmla="*/ 0 h 228600"/>
              <a:gd name="connsiteX4-75" fmla="*/ 1238250 w 1238250"/>
              <a:gd name="connsiteY4-76" fmla="*/ 228600 h 228600"/>
              <a:gd name="connsiteX5-77" fmla="*/ 628650 w 1238250"/>
              <a:gd name="connsiteY5-78" fmla="*/ 161925 h 228600"/>
              <a:gd name="connsiteX6-79" fmla="*/ 0 w 1238250"/>
              <a:gd name="connsiteY6-80" fmla="*/ 228600 h 228600"/>
              <a:gd name="connsiteX7-81" fmla="*/ 0 w 1238250"/>
              <a:gd name="connsiteY7-82" fmla="*/ 0 h 228600"/>
              <a:gd name="connsiteX0-83" fmla="*/ 0 w 1238250"/>
              <a:gd name="connsiteY0-84" fmla="*/ 0 h 228600"/>
              <a:gd name="connsiteX1-85" fmla="*/ 257175 w 1238250"/>
              <a:gd name="connsiteY1-86" fmla="*/ 28575 h 228600"/>
              <a:gd name="connsiteX2-87" fmla="*/ 619125 w 1238250"/>
              <a:gd name="connsiteY2-88" fmla="*/ 47625 h 228600"/>
              <a:gd name="connsiteX3-89" fmla="*/ 1238250 w 1238250"/>
              <a:gd name="connsiteY3-90" fmla="*/ 0 h 228600"/>
              <a:gd name="connsiteX4-91" fmla="*/ 1238250 w 1238250"/>
              <a:gd name="connsiteY4-92" fmla="*/ 228600 h 228600"/>
              <a:gd name="connsiteX5-93" fmla="*/ 628650 w 1238250"/>
              <a:gd name="connsiteY5-94" fmla="*/ 161925 h 228600"/>
              <a:gd name="connsiteX6-95" fmla="*/ 0 w 1238250"/>
              <a:gd name="connsiteY6-96" fmla="*/ 228600 h 228600"/>
              <a:gd name="connsiteX7-97" fmla="*/ 0 w 1238250"/>
              <a:gd name="connsiteY7-98" fmla="*/ 0 h 228600"/>
              <a:gd name="connsiteX0-99" fmla="*/ 0 w 1238250"/>
              <a:gd name="connsiteY0-100" fmla="*/ 0 h 228600"/>
              <a:gd name="connsiteX1-101" fmla="*/ 257175 w 1238250"/>
              <a:gd name="connsiteY1-102" fmla="*/ 28575 h 228600"/>
              <a:gd name="connsiteX2-103" fmla="*/ 619125 w 1238250"/>
              <a:gd name="connsiteY2-104" fmla="*/ 47625 h 228600"/>
              <a:gd name="connsiteX3-105" fmla="*/ 1238250 w 1238250"/>
              <a:gd name="connsiteY3-106" fmla="*/ 0 h 228600"/>
              <a:gd name="connsiteX4-107" fmla="*/ 1238250 w 1238250"/>
              <a:gd name="connsiteY4-108" fmla="*/ 228600 h 228600"/>
              <a:gd name="connsiteX5-109" fmla="*/ 628650 w 1238250"/>
              <a:gd name="connsiteY5-110" fmla="*/ 161925 h 228600"/>
              <a:gd name="connsiteX6-111" fmla="*/ 0 w 1238250"/>
              <a:gd name="connsiteY6-112" fmla="*/ 228600 h 228600"/>
              <a:gd name="connsiteX7-113" fmla="*/ 0 w 1238250"/>
              <a:gd name="connsiteY7-114" fmla="*/ 0 h 228600"/>
              <a:gd name="connsiteX0-115" fmla="*/ 0 w 1238250"/>
              <a:gd name="connsiteY0-116" fmla="*/ 0 h 233076"/>
              <a:gd name="connsiteX1-117" fmla="*/ 257175 w 1238250"/>
              <a:gd name="connsiteY1-118" fmla="*/ 28575 h 233076"/>
              <a:gd name="connsiteX2-119" fmla="*/ 619125 w 1238250"/>
              <a:gd name="connsiteY2-120" fmla="*/ 47625 h 233076"/>
              <a:gd name="connsiteX3-121" fmla="*/ 1238250 w 1238250"/>
              <a:gd name="connsiteY3-122" fmla="*/ 0 h 233076"/>
              <a:gd name="connsiteX4-123" fmla="*/ 1238250 w 1238250"/>
              <a:gd name="connsiteY4-124" fmla="*/ 228600 h 233076"/>
              <a:gd name="connsiteX5-125" fmla="*/ 628650 w 1238250"/>
              <a:gd name="connsiteY5-126" fmla="*/ 161925 h 233076"/>
              <a:gd name="connsiteX6-127" fmla="*/ 219075 w 1238250"/>
              <a:gd name="connsiteY6-128" fmla="*/ 152400 h 233076"/>
              <a:gd name="connsiteX7-129" fmla="*/ 0 w 1238250"/>
              <a:gd name="connsiteY7-130" fmla="*/ 228600 h 233076"/>
              <a:gd name="connsiteX8" fmla="*/ 0 w 1238250"/>
              <a:gd name="connsiteY8" fmla="*/ 0 h 233076"/>
              <a:gd name="connsiteX0-131" fmla="*/ 0 w 1238250"/>
              <a:gd name="connsiteY0-132" fmla="*/ 0 h 233483"/>
              <a:gd name="connsiteX1-133" fmla="*/ 257175 w 1238250"/>
              <a:gd name="connsiteY1-134" fmla="*/ 28575 h 233483"/>
              <a:gd name="connsiteX2-135" fmla="*/ 619125 w 1238250"/>
              <a:gd name="connsiteY2-136" fmla="*/ 47625 h 233483"/>
              <a:gd name="connsiteX3-137" fmla="*/ 1238250 w 1238250"/>
              <a:gd name="connsiteY3-138" fmla="*/ 0 h 233483"/>
              <a:gd name="connsiteX4-139" fmla="*/ 1238250 w 1238250"/>
              <a:gd name="connsiteY4-140" fmla="*/ 228600 h 233483"/>
              <a:gd name="connsiteX5-141" fmla="*/ 628650 w 1238250"/>
              <a:gd name="connsiteY5-142" fmla="*/ 161925 h 233483"/>
              <a:gd name="connsiteX6-143" fmla="*/ 0 w 1238250"/>
              <a:gd name="connsiteY6-144" fmla="*/ 228600 h 233483"/>
              <a:gd name="connsiteX7-145" fmla="*/ 0 w 1238250"/>
              <a:gd name="connsiteY7-146" fmla="*/ 0 h 233483"/>
              <a:gd name="connsiteX0-147" fmla="*/ 0 w 1238250"/>
              <a:gd name="connsiteY0-148" fmla="*/ 0 h 233116"/>
              <a:gd name="connsiteX1-149" fmla="*/ 257175 w 1238250"/>
              <a:gd name="connsiteY1-150" fmla="*/ 28575 h 233116"/>
              <a:gd name="connsiteX2-151" fmla="*/ 619125 w 1238250"/>
              <a:gd name="connsiteY2-152" fmla="*/ 47625 h 233116"/>
              <a:gd name="connsiteX3-153" fmla="*/ 1238250 w 1238250"/>
              <a:gd name="connsiteY3-154" fmla="*/ 0 h 233116"/>
              <a:gd name="connsiteX4-155" fmla="*/ 1238250 w 1238250"/>
              <a:gd name="connsiteY4-156" fmla="*/ 228600 h 233116"/>
              <a:gd name="connsiteX5-157" fmla="*/ 628650 w 1238250"/>
              <a:gd name="connsiteY5-158" fmla="*/ 161925 h 233116"/>
              <a:gd name="connsiteX6-159" fmla="*/ 0 w 1238250"/>
              <a:gd name="connsiteY6-160" fmla="*/ 228600 h 233116"/>
              <a:gd name="connsiteX7-161" fmla="*/ 0 w 1238250"/>
              <a:gd name="connsiteY7-162" fmla="*/ 0 h 233116"/>
              <a:gd name="connsiteX0-163" fmla="*/ 0 w 1238250"/>
              <a:gd name="connsiteY0-164" fmla="*/ 0 h 232251"/>
              <a:gd name="connsiteX1-165" fmla="*/ 257175 w 1238250"/>
              <a:gd name="connsiteY1-166" fmla="*/ 28575 h 232251"/>
              <a:gd name="connsiteX2-167" fmla="*/ 619125 w 1238250"/>
              <a:gd name="connsiteY2-168" fmla="*/ 47625 h 232251"/>
              <a:gd name="connsiteX3-169" fmla="*/ 1238250 w 1238250"/>
              <a:gd name="connsiteY3-170" fmla="*/ 0 h 232251"/>
              <a:gd name="connsiteX4-171" fmla="*/ 1238250 w 1238250"/>
              <a:gd name="connsiteY4-172" fmla="*/ 228600 h 232251"/>
              <a:gd name="connsiteX5-173" fmla="*/ 628650 w 1238250"/>
              <a:gd name="connsiteY5-174" fmla="*/ 133350 h 232251"/>
              <a:gd name="connsiteX6-175" fmla="*/ 0 w 1238250"/>
              <a:gd name="connsiteY6-176" fmla="*/ 228600 h 232251"/>
              <a:gd name="connsiteX7-177" fmla="*/ 0 w 1238250"/>
              <a:gd name="connsiteY7-178" fmla="*/ 0 h 232251"/>
              <a:gd name="connsiteX0-179" fmla="*/ 0 w 1238250"/>
              <a:gd name="connsiteY0-180" fmla="*/ 0 h 232251"/>
              <a:gd name="connsiteX1-181" fmla="*/ 257175 w 1238250"/>
              <a:gd name="connsiteY1-182" fmla="*/ 28575 h 232251"/>
              <a:gd name="connsiteX2-183" fmla="*/ 628650 w 1238250"/>
              <a:gd name="connsiteY2-184" fmla="*/ 76200 h 232251"/>
              <a:gd name="connsiteX3-185" fmla="*/ 1238250 w 1238250"/>
              <a:gd name="connsiteY3-186" fmla="*/ 0 h 232251"/>
              <a:gd name="connsiteX4-187" fmla="*/ 1238250 w 1238250"/>
              <a:gd name="connsiteY4-188" fmla="*/ 228600 h 232251"/>
              <a:gd name="connsiteX5-189" fmla="*/ 628650 w 1238250"/>
              <a:gd name="connsiteY5-190" fmla="*/ 133350 h 232251"/>
              <a:gd name="connsiteX6-191" fmla="*/ 0 w 1238250"/>
              <a:gd name="connsiteY6-192" fmla="*/ 228600 h 232251"/>
              <a:gd name="connsiteX7-193" fmla="*/ 0 w 1238250"/>
              <a:gd name="connsiteY7-194" fmla="*/ 0 h 232251"/>
              <a:gd name="connsiteX0-195" fmla="*/ 0 w 1238250"/>
              <a:gd name="connsiteY0-196" fmla="*/ 0 h 232251"/>
              <a:gd name="connsiteX1-197" fmla="*/ 152400 w 1238250"/>
              <a:gd name="connsiteY1-198" fmla="*/ 76200 h 232251"/>
              <a:gd name="connsiteX2-199" fmla="*/ 628650 w 1238250"/>
              <a:gd name="connsiteY2-200" fmla="*/ 76200 h 232251"/>
              <a:gd name="connsiteX3-201" fmla="*/ 1238250 w 1238250"/>
              <a:gd name="connsiteY3-202" fmla="*/ 0 h 232251"/>
              <a:gd name="connsiteX4-203" fmla="*/ 1238250 w 1238250"/>
              <a:gd name="connsiteY4-204" fmla="*/ 228600 h 232251"/>
              <a:gd name="connsiteX5-205" fmla="*/ 628650 w 1238250"/>
              <a:gd name="connsiteY5-206" fmla="*/ 133350 h 232251"/>
              <a:gd name="connsiteX6-207" fmla="*/ 0 w 1238250"/>
              <a:gd name="connsiteY6-208" fmla="*/ 228600 h 232251"/>
              <a:gd name="connsiteX7-209" fmla="*/ 0 w 1238250"/>
              <a:gd name="connsiteY7-210" fmla="*/ 0 h 232251"/>
              <a:gd name="connsiteX0-211" fmla="*/ 0 w 1238250"/>
              <a:gd name="connsiteY0-212" fmla="*/ 4076 h 236327"/>
              <a:gd name="connsiteX1-213" fmla="*/ 628650 w 1238250"/>
              <a:gd name="connsiteY1-214" fmla="*/ 80276 h 236327"/>
              <a:gd name="connsiteX2-215" fmla="*/ 1238250 w 1238250"/>
              <a:gd name="connsiteY2-216" fmla="*/ 4076 h 236327"/>
              <a:gd name="connsiteX3-217" fmla="*/ 1238250 w 1238250"/>
              <a:gd name="connsiteY3-218" fmla="*/ 232676 h 236327"/>
              <a:gd name="connsiteX4-219" fmla="*/ 628650 w 1238250"/>
              <a:gd name="connsiteY4-220" fmla="*/ 137426 h 236327"/>
              <a:gd name="connsiteX5-221" fmla="*/ 0 w 1238250"/>
              <a:gd name="connsiteY5-222" fmla="*/ 232676 h 236327"/>
              <a:gd name="connsiteX6-223" fmla="*/ 0 w 1238250"/>
              <a:gd name="connsiteY6-224" fmla="*/ 4076 h 236327"/>
              <a:gd name="connsiteX0-225" fmla="*/ 0 w 1238250"/>
              <a:gd name="connsiteY0-226" fmla="*/ 4076 h 236327"/>
              <a:gd name="connsiteX1-227" fmla="*/ 628650 w 1238250"/>
              <a:gd name="connsiteY1-228" fmla="*/ 80276 h 236327"/>
              <a:gd name="connsiteX2-229" fmla="*/ 1238250 w 1238250"/>
              <a:gd name="connsiteY2-230" fmla="*/ 4076 h 236327"/>
              <a:gd name="connsiteX3-231" fmla="*/ 1238250 w 1238250"/>
              <a:gd name="connsiteY3-232" fmla="*/ 232676 h 236327"/>
              <a:gd name="connsiteX4-233" fmla="*/ 628650 w 1238250"/>
              <a:gd name="connsiteY4-234" fmla="*/ 137426 h 236327"/>
              <a:gd name="connsiteX5-235" fmla="*/ 0 w 1238250"/>
              <a:gd name="connsiteY5-236" fmla="*/ 232676 h 236327"/>
              <a:gd name="connsiteX6-237" fmla="*/ 0 w 1238250"/>
              <a:gd name="connsiteY6-238" fmla="*/ 4076 h 236327"/>
              <a:gd name="connsiteX0-239" fmla="*/ 0 w 1238250"/>
              <a:gd name="connsiteY0-240" fmla="*/ 4076 h 236327"/>
              <a:gd name="connsiteX1-241" fmla="*/ 628650 w 1238250"/>
              <a:gd name="connsiteY1-242" fmla="*/ 80276 h 236327"/>
              <a:gd name="connsiteX2-243" fmla="*/ 1238250 w 1238250"/>
              <a:gd name="connsiteY2-244" fmla="*/ 4076 h 236327"/>
              <a:gd name="connsiteX3-245" fmla="*/ 1238250 w 1238250"/>
              <a:gd name="connsiteY3-246" fmla="*/ 232676 h 236327"/>
              <a:gd name="connsiteX4-247" fmla="*/ 628650 w 1238250"/>
              <a:gd name="connsiteY4-248" fmla="*/ 137426 h 236327"/>
              <a:gd name="connsiteX5-249" fmla="*/ 0 w 1238250"/>
              <a:gd name="connsiteY5-250" fmla="*/ 232676 h 236327"/>
              <a:gd name="connsiteX6-251" fmla="*/ 0 w 1238250"/>
              <a:gd name="connsiteY6-252" fmla="*/ 4076 h 236327"/>
              <a:gd name="connsiteX0-253" fmla="*/ 0 w 1238250"/>
              <a:gd name="connsiteY0-254" fmla="*/ 4076 h 236327"/>
              <a:gd name="connsiteX1-255" fmla="*/ 628650 w 1238250"/>
              <a:gd name="connsiteY1-256" fmla="*/ 80276 h 236327"/>
              <a:gd name="connsiteX2-257" fmla="*/ 1238250 w 1238250"/>
              <a:gd name="connsiteY2-258" fmla="*/ 4076 h 236327"/>
              <a:gd name="connsiteX3-259" fmla="*/ 1238250 w 1238250"/>
              <a:gd name="connsiteY3-260" fmla="*/ 232676 h 236327"/>
              <a:gd name="connsiteX4-261" fmla="*/ 628650 w 1238250"/>
              <a:gd name="connsiteY4-262" fmla="*/ 137426 h 236327"/>
              <a:gd name="connsiteX5-263" fmla="*/ 0 w 1238250"/>
              <a:gd name="connsiteY5-264" fmla="*/ 232676 h 236327"/>
              <a:gd name="connsiteX6-265" fmla="*/ 0 w 1238250"/>
              <a:gd name="connsiteY6-266" fmla="*/ 4076 h 236327"/>
              <a:gd name="connsiteX0-267" fmla="*/ 0 w 1238250"/>
              <a:gd name="connsiteY0-268" fmla="*/ 4076 h 236327"/>
              <a:gd name="connsiteX1-269" fmla="*/ 628650 w 1238250"/>
              <a:gd name="connsiteY1-270" fmla="*/ 80276 h 236327"/>
              <a:gd name="connsiteX2-271" fmla="*/ 1238250 w 1238250"/>
              <a:gd name="connsiteY2-272" fmla="*/ 4076 h 236327"/>
              <a:gd name="connsiteX3-273" fmla="*/ 1238250 w 1238250"/>
              <a:gd name="connsiteY3-274" fmla="*/ 232676 h 236327"/>
              <a:gd name="connsiteX4-275" fmla="*/ 628650 w 1238250"/>
              <a:gd name="connsiteY4-276" fmla="*/ 137426 h 236327"/>
              <a:gd name="connsiteX5-277" fmla="*/ 0 w 1238250"/>
              <a:gd name="connsiteY5-278" fmla="*/ 232676 h 236327"/>
              <a:gd name="connsiteX6-279" fmla="*/ 0 w 1238250"/>
              <a:gd name="connsiteY6-280" fmla="*/ 4076 h 236327"/>
              <a:gd name="connsiteX0-281" fmla="*/ 0 w 1238250"/>
              <a:gd name="connsiteY0-282" fmla="*/ 4076 h 236327"/>
              <a:gd name="connsiteX1-283" fmla="*/ 628650 w 1238250"/>
              <a:gd name="connsiteY1-284" fmla="*/ 80276 h 236327"/>
              <a:gd name="connsiteX2-285" fmla="*/ 1238250 w 1238250"/>
              <a:gd name="connsiteY2-286" fmla="*/ 4076 h 236327"/>
              <a:gd name="connsiteX3-287" fmla="*/ 1238250 w 1238250"/>
              <a:gd name="connsiteY3-288" fmla="*/ 232676 h 236327"/>
              <a:gd name="connsiteX4-289" fmla="*/ 628650 w 1238250"/>
              <a:gd name="connsiteY4-290" fmla="*/ 137426 h 236327"/>
              <a:gd name="connsiteX5-291" fmla="*/ 0 w 1238250"/>
              <a:gd name="connsiteY5-292" fmla="*/ 232676 h 236327"/>
              <a:gd name="connsiteX6-293" fmla="*/ 0 w 1238250"/>
              <a:gd name="connsiteY6-294" fmla="*/ 4076 h 236327"/>
              <a:gd name="connsiteX0-295" fmla="*/ 0 w 1238250"/>
              <a:gd name="connsiteY0-296" fmla="*/ 4076 h 237148"/>
              <a:gd name="connsiteX1-297" fmla="*/ 628650 w 1238250"/>
              <a:gd name="connsiteY1-298" fmla="*/ 80276 h 237148"/>
              <a:gd name="connsiteX2-299" fmla="*/ 1238250 w 1238250"/>
              <a:gd name="connsiteY2-300" fmla="*/ 4076 h 237148"/>
              <a:gd name="connsiteX3-301" fmla="*/ 1238250 w 1238250"/>
              <a:gd name="connsiteY3-302" fmla="*/ 232676 h 237148"/>
              <a:gd name="connsiteX4-303" fmla="*/ 628650 w 1238250"/>
              <a:gd name="connsiteY4-304" fmla="*/ 137426 h 237148"/>
              <a:gd name="connsiteX5-305" fmla="*/ 0 w 1238250"/>
              <a:gd name="connsiteY5-306" fmla="*/ 232676 h 237148"/>
              <a:gd name="connsiteX6-307" fmla="*/ 0 w 1238250"/>
              <a:gd name="connsiteY6-308" fmla="*/ 4076 h 237148"/>
              <a:gd name="connsiteX0-309" fmla="*/ 0 w 1238250"/>
              <a:gd name="connsiteY0-310" fmla="*/ 4076 h 237148"/>
              <a:gd name="connsiteX1-311" fmla="*/ 628650 w 1238250"/>
              <a:gd name="connsiteY1-312" fmla="*/ 80276 h 237148"/>
              <a:gd name="connsiteX2-313" fmla="*/ 1238250 w 1238250"/>
              <a:gd name="connsiteY2-314" fmla="*/ 4076 h 237148"/>
              <a:gd name="connsiteX3-315" fmla="*/ 1238250 w 1238250"/>
              <a:gd name="connsiteY3-316" fmla="*/ 232676 h 237148"/>
              <a:gd name="connsiteX4-317" fmla="*/ 628650 w 1238250"/>
              <a:gd name="connsiteY4-318" fmla="*/ 137426 h 237148"/>
              <a:gd name="connsiteX5-319" fmla="*/ 0 w 1238250"/>
              <a:gd name="connsiteY5-320" fmla="*/ 232676 h 237148"/>
              <a:gd name="connsiteX6-321" fmla="*/ 0 w 1238250"/>
              <a:gd name="connsiteY6-322" fmla="*/ 4076 h 237148"/>
              <a:gd name="connsiteX0-323" fmla="*/ 0 w 1238250"/>
              <a:gd name="connsiteY0-324" fmla="*/ 4076 h 237148"/>
              <a:gd name="connsiteX1-325" fmla="*/ 628650 w 1238250"/>
              <a:gd name="connsiteY1-326" fmla="*/ 80276 h 237148"/>
              <a:gd name="connsiteX2-327" fmla="*/ 1238250 w 1238250"/>
              <a:gd name="connsiteY2-328" fmla="*/ 4076 h 237148"/>
              <a:gd name="connsiteX3-329" fmla="*/ 1238250 w 1238250"/>
              <a:gd name="connsiteY3-330" fmla="*/ 232676 h 237148"/>
              <a:gd name="connsiteX4-331" fmla="*/ 628650 w 1238250"/>
              <a:gd name="connsiteY4-332" fmla="*/ 137426 h 237148"/>
              <a:gd name="connsiteX5-333" fmla="*/ 0 w 1238250"/>
              <a:gd name="connsiteY5-334" fmla="*/ 232676 h 237148"/>
              <a:gd name="connsiteX6-335" fmla="*/ 0 w 1238250"/>
              <a:gd name="connsiteY6-336" fmla="*/ 4076 h 2371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8B66AA"/>
              </a:gs>
              <a:gs pos="100000">
                <a:srgbClr val="F4C13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3"/>
          <p:cNvSpPr/>
          <p:nvPr/>
        </p:nvSpPr>
        <p:spPr>
          <a:xfrm rot="15929684">
            <a:off x="7487742" y="4260451"/>
            <a:ext cx="1919100" cy="272376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-1" fmla="*/ 0 w 1238250"/>
              <a:gd name="connsiteY0-2" fmla="*/ 0 h 228600"/>
              <a:gd name="connsiteX1-3" fmla="*/ 1238250 w 1238250"/>
              <a:gd name="connsiteY1-4" fmla="*/ 0 h 228600"/>
              <a:gd name="connsiteX2-5" fmla="*/ 1238250 w 1238250"/>
              <a:gd name="connsiteY2-6" fmla="*/ 228600 h 228600"/>
              <a:gd name="connsiteX3-7" fmla="*/ 619125 w 1238250"/>
              <a:gd name="connsiteY3-8" fmla="*/ 219075 h 228600"/>
              <a:gd name="connsiteX4-9" fmla="*/ 0 w 1238250"/>
              <a:gd name="connsiteY4-10" fmla="*/ 228600 h 228600"/>
              <a:gd name="connsiteX5" fmla="*/ 0 w 1238250"/>
              <a:gd name="connsiteY5" fmla="*/ 0 h 228600"/>
              <a:gd name="connsiteX0-11" fmla="*/ 0 w 1238250"/>
              <a:gd name="connsiteY0-12" fmla="*/ 9525 h 238125"/>
              <a:gd name="connsiteX1-13" fmla="*/ 581025 w 1238250"/>
              <a:gd name="connsiteY1-14" fmla="*/ 0 h 238125"/>
              <a:gd name="connsiteX2-15" fmla="*/ 1238250 w 1238250"/>
              <a:gd name="connsiteY2-16" fmla="*/ 9525 h 238125"/>
              <a:gd name="connsiteX3-17" fmla="*/ 1238250 w 1238250"/>
              <a:gd name="connsiteY3-18" fmla="*/ 238125 h 238125"/>
              <a:gd name="connsiteX4-19" fmla="*/ 619125 w 1238250"/>
              <a:gd name="connsiteY4-20" fmla="*/ 228600 h 238125"/>
              <a:gd name="connsiteX5-21" fmla="*/ 0 w 1238250"/>
              <a:gd name="connsiteY5-22" fmla="*/ 238125 h 238125"/>
              <a:gd name="connsiteX6" fmla="*/ 0 w 1238250"/>
              <a:gd name="connsiteY6" fmla="*/ 9525 h 238125"/>
              <a:gd name="connsiteX0-23" fmla="*/ 0 w 1238250"/>
              <a:gd name="connsiteY0-24" fmla="*/ 0 h 228600"/>
              <a:gd name="connsiteX1-25" fmla="*/ 619125 w 1238250"/>
              <a:gd name="connsiteY1-26" fmla="*/ 47625 h 228600"/>
              <a:gd name="connsiteX2-27" fmla="*/ 1238250 w 1238250"/>
              <a:gd name="connsiteY2-28" fmla="*/ 0 h 228600"/>
              <a:gd name="connsiteX3-29" fmla="*/ 1238250 w 1238250"/>
              <a:gd name="connsiteY3-30" fmla="*/ 228600 h 228600"/>
              <a:gd name="connsiteX4-31" fmla="*/ 619125 w 1238250"/>
              <a:gd name="connsiteY4-32" fmla="*/ 219075 h 228600"/>
              <a:gd name="connsiteX5-33" fmla="*/ 0 w 1238250"/>
              <a:gd name="connsiteY5-34" fmla="*/ 228600 h 228600"/>
              <a:gd name="connsiteX6-35" fmla="*/ 0 w 1238250"/>
              <a:gd name="connsiteY6-36" fmla="*/ 0 h 228600"/>
              <a:gd name="connsiteX0-37" fmla="*/ 0 w 1238250"/>
              <a:gd name="connsiteY0-38" fmla="*/ 0 h 228600"/>
              <a:gd name="connsiteX1-39" fmla="*/ 257175 w 1238250"/>
              <a:gd name="connsiteY1-40" fmla="*/ 28575 h 228600"/>
              <a:gd name="connsiteX2-41" fmla="*/ 619125 w 1238250"/>
              <a:gd name="connsiteY2-42" fmla="*/ 47625 h 228600"/>
              <a:gd name="connsiteX3-43" fmla="*/ 1238250 w 1238250"/>
              <a:gd name="connsiteY3-44" fmla="*/ 0 h 228600"/>
              <a:gd name="connsiteX4-45" fmla="*/ 1238250 w 1238250"/>
              <a:gd name="connsiteY4-46" fmla="*/ 228600 h 228600"/>
              <a:gd name="connsiteX5-47" fmla="*/ 619125 w 1238250"/>
              <a:gd name="connsiteY5-48" fmla="*/ 219075 h 228600"/>
              <a:gd name="connsiteX6-49" fmla="*/ 0 w 1238250"/>
              <a:gd name="connsiteY6-50" fmla="*/ 228600 h 228600"/>
              <a:gd name="connsiteX7" fmla="*/ 0 w 1238250"/>
              <a:gd name="connsiteY7" fmla="*/ 0 h 228600"/>
              <a:gd name="connsiteX0-51" fmla="*/ 0 w 1238250"/>
              <a:gd name="connsiteY0-52" fmla="*/ 0 h 228600"/>
              <a:gd name="connsiteX1-53" fmla="*/ 257175 w 1238250"/>
              <a:gd name="connsiteY1-54" fmla="*/ 28575 h 228600"/>
              <a:gd name="connsiteX2-55" fmla="*/ 619125 w 1238250"/>
              <a:gd name="connsiteY2-56" fmla="*/ 47625 h 228600"/>
              <a:gd name="connsiteX3-57" fmla="*/ 1238250 w 1238250"/>
              <a:gd name="connsiteY3-58" fmla="*/ 0 h 228600"/>
              <a:gd name="connsiteX4-59" fmla="*/ 1238250 w 1238250"/>
              <a:gd name="connsiteY4-60" fmla="*/ 228600 h 228600"/>
              <a:gd name="connsiteX5-61" fmla="*/ 619125 w 1238250"/>
              <a:gd name="connsiteY5-62" fmla="*/ 219075 h 228600"/>
              <a:gd name="connsiteX6-63" fmla="*/ 0 w 1238250"/>
              <a:gd name="connsiteY6-64" fmla="*/ 228600 h 228600"/>
              <a:gd name="connsiteX7-65" fmla="*/ 0 w 1238250"/>
              <a:gd name="connsiteY7-66" fmla="*/ 0 h 228600"/>
              <a:gd name="connsiteX0-67" fmla="*/ 0 w 1238250"/>
              <a:gd name="connsiteY0-68" fmla="*/ 0 h 228600"/>
              <a:gd name="connsiteX1-69" fmla="*/ 257175 w 1238250"/>
              <a:gd name="connsiteY1-70" fmla="*/ 28575 h 228600"/>
              <a:gd name="connsiteX2-71" fmla="*/ 619125 w 1238250"/>
              <a:gd name="connsiteY2-72" fmla="*/ 47625 h 228600"/>
              <a:gd name="connsiteX3-73" fmla="*/ 1238250 w 1238250"/>
              <a:gd name="connsiteY3-74" fmla="*/ 0 h 228600"/>
              <a:gd name="connsiteX4-75" fmla="*/ 1238250 w 1238250"/>
              <a:gd name="connsiteY4-76" fmla="*/ 228600 h 228600"/>
              <a:gd name="connsiteX5-77" fmla="*/ 628650 w 1238250"/>
              <a:gd name="connsiteY5-78" fmla="*/ 161925 h 228600"/>
              <a:gd name="connsiteX6-79" fmla="*/ 0 w 1238250"/>
              <a:gd name="connsiteY6-80" fmla="*/ 228600 h 228600"/>
              <a:gd name="connsiteX7-81" fmla="*/ 0 w 1238250"/>
              <a:gd name="connsiteY7-82" fmla="*/ 0 h 228600"/>
              <a:gd name="connsiteX0-83" fmla="*/ 0 w 1238250"/>
              <a:gd name="connsiteY0-84" fmla="*/ 0 h 228600"/>
              <a:gd name="connsiteX1-85" fmla="*/ 257175 w 1238250"/>
              <a:gd name="connsiteY1-86" fmla="*/ 28575 h 228600"/>
              <a:gd name="connsiteX2-87" fmla="*/ 619125 w 1238250"/>
              <a:gd name="connsiteY2-88" fmla="*/ 47625 h 228600"/>
              <a:gd name="connsiteX3-89" fmla="*/ 1238250 w 1238250"/>
              <a:gd name="connsiteY3-90" fmla="*/ 0 h 228600"/>
              <a:gd name="connsiteX4-91" fmla="*/ 1238250 w 1238250"/>
              <a:gd name="connsiteY4-92" fmla="*/ 228600 h 228600"/>
              <a:gd name="connsiteX5-93" fmla="*/ 628650 w 1238250"/>
              <a:gd name="connsiteY5-94" fmla="*/ 161925 h 228600"/>
              <a:gd name="connsiteX6-95" fmla="*/ 0 w 1238250"/>
              <a:gd name="connsiteY6-96" fmla="*/ 228600 h 228600"/>
              <a:gd name="connsiteX7-97" fmla="*/ 0 w 1238250"/>
              <a:gd name="connsiteY7-98" fmla="*/ 0 h 228600"/>
              <a:gd name="connsiteX0-99" fmla="*/ 0 w 1238250"/>
              <a:gd name="connsiteY0-100" fmla="*/ 0 h 228600"/>
              <a:gd name="connsiteX1-101" fmla="*/ 257175 w 1238250"/>
              <a:gd name="connsiteY1-102" fmla="*/ 28575 h 228600"/>
              <a:gd name="connsiteX2-103" fmla="*/ 619125 w 1238250"/>
              <a:gd name="connsiteY2-104" fmla="*/ 47625 h 228600"/>
              <a:gd name="connsiteX3-105" fmla="*/ 1238250 w 1238250"/>
              <a:gd name="connsiteY3-106" fmla="*/ 0 h 228600"/>
              <a:gd name="connsiteX4-107" fmla="*/ 1238250 w 1238250"/>
              <a:gd name="connsiteY4-108" fmla="*/ 228600 h 228600"/>
              <a:gd name="connsiteX5-109" fmla="*/ 628650 w 1238250"/>
              <a:gd name="connsiteY5-110" fmla="*/ 161925 h 228600"/>
              <a:gd name="connsiteX6-111" fmla="*/ 0 w 1238250"/>
              <a:gd name="connsiteY6-112" fmla="*/ 228600 h 228600"/>
              <a:gd name="connsiteX7-113" fmla="*/ 0 w 1238250"/>
              <a:gd name="connsiteY7-114" fmla="*/ 0 h 228600"/>
              <a:gd name="connsiteX0-115" fmla="*/ 0 w 1238250"/>
              <a:gd name="connsiteY0-116" fmla="*/ 0 h 233076"/>
              <a:gd name="connsiteX1-117" fmla="*/ 257175 w 1238250"/>
              <a:gd name="connsiteY1-118" fmla="*/ 28575 h 233076"/>
              <a:gd name="connsiteX2-119" fmla="*/ 619125 w 1238250"/>
              <a:gd name="connsiteY2-120" fmla="*/ 47625 h 233076"/>
              <a:gd name="connsiteX3-121" fmla="*/ 1238250 w 1238250"/>
              <a:gd name="connsiteY3-122" fmla="*/ 0 h 233076"/>
              <a:gd name="connsiteX4-123" fmla="*/ 1238250 w 1238250"/>
              <a:gd name="connsiteY4-124" fmla="*/ 228600 h 233076"/>
              <a:gd name="connsiteX5-125" fmla="*/ 628650 w 1238250"/>
              <a:gd name="connsiteY5-126" fmla="*/ 161925 h 233076"/>
              <a:gd name="connsiteX6-127" fmla="*/ 219075 w 1238250"/>
              <a:gd name="connsiteY6-128" fmla="*/ 152400 h 233076"/>
              <a:gd name="connsiteX7-129" fmla="*/ 0 w 1238250"/>
              <a:gd name="connsiteY7-130" fmla="*/ 228600 h 233076"/>
              <a:gd name="connsiteX8" fmla="*/ 0 w 1238250"/>
              <a:gd name="connsiteY8" fmla="*/ 0 h 233076"/>
              <a:gd name="connsiteX0-131" fmla="*/ 0 w 1238250"/>
              <a:gd name="connsiteY0-132" fmla="*/ 0 h 233483"/>
              <a:gd name="connsiteX1-133" fmla="*/ 257175 w 1238250"/>
              <a:gd name="connsiteY1-134" fmla="*/ 28575 h 233483"/>
              <a:gd name="connsiteX2-135" fmla="*/ 619125 w 1238250"/>
              <a:gd name="connsiteY2-136" fmla="*/ 47625 h 233483"/>
              <a:gd name="connsiteX3-137" fmla="*/ 1238250 w 1238250"/>
              <a:gd name="connsiteY3-138" fmla="*/ 0 h 233483"/>
              <a:gd name="connsiteX4-139" fmla="*/ 1238250 w 1238250"/>
              <a:gd name="connsiteY4-140" fmla="*/ 228600 h 233483"/>
              <a:gd name="connsiteX5-141" fmla="*/ 628650 w 1238250"/>
              <a:gd name="connsiteY5-142" fmla="*/ 161925 h 233483"/>
              <a:gd name="connsiteX6-143" fmla="*/ 0 w 1238250"/>
              <a:gd name="connsiteY6-144" fmla="*/ 228600 h 233483"/>
              <a:gd name="connsiteX7-145" fmla="*/ 0 w 1238250"/>
              <a:gd name="connsiteY7-146" fmla="*/ 0 h 233483"/>
              <a:gd name="connsiteX0-147" fmla="*/ 0 w 1238250"/>
              <a:gd name="connsiteY0-148" fmla="*/ 0 h 233116"/>
              <a:gd name="connsiteX1-149" fmla="*/ 257175 w 1238250"/>
              <a:gd name="connsiteY1-150" fmla="*/ 28575 h 233116"/>
              <a:gd name="connsiteX2-151" fmla="*/ 619125 w 1238250"/>
              <a:gd name="connsiteY2-152" fmla="*/ 47625 h 233116"/>
              <a:gd name="connsiteX3-153" fmla="*/ 1238250 w 1238250"/>
              <a:gd name="connsiteY3-154" fmla="*/ 0 h 233116"/>
              <a:gd name="connsiteX4-155" fmla="*/ 1238250 w 1238250"/>
              <a:gd name="connsiteY4-156" fmla="*/ 228600 h 233116"/>
              <a:gd name="connsiteX5-157" fmla="*/ 628650 w 1238250"/>
              <a:gd name="connsiteY5-158" fmla="*/ 161925 h 233116"/>
              <a:gd name="connsiteX6-159" fmla="*/ 0 w 1238250"/>
              <a:gd name="connsiteY6-160" fmla="*/ 228600 h 233116"/>
              <a:gd name="connsiteX7-161" fmla="*/ 0 w 1238250"/>
              <a:gd name="connsiteY7-162" fmla="*/ 0 h 233116"/>
              <a:gd name="connsiteX0-163" fmla="*/ 0 w 1238250"/>
              <a:gd name="connsiteY0-164" fmla="*/ 0 h 232251"/>
              <a:gd name="connsiteX1-165" fmla="*/ 257175 w 1238250"/>
              <a:gd name="connsiteY1-166" fmla="*/ 28575 h 232251"/>
              <a:gd name="connsiteX2-167" fmla="*/ 619125 w 1238250"/>
              <a:gd name="connsiteY2-168" fmla="*/ 47625 h 232251"/>
              <a:gd name="connsiteX3-169" fmla="*/ 1238250 w 1238250"/>
              <a:gd name="connsiteY3-170" fmla="*/ 0 h 232251"/>
              <a:gd name="connsiteX4-171" fmla="*/ 1238250 w 1238250"/>
              <a:gd name="connsiteY4-172" fmla="*/ 228600 h 232251"/>
              <a:gd name="connsiteX5-173" fmla="*/ 628650 w 1238250"/>
              <a:gd name="connsiteY5-174" fmla="*/ 133350 h 232251"/>
              <a:gd name="connsiteX6-175" fmla="*/ 0 w 1238250"/>
              <a:gd name="connsiteY6-176" fmla="*/ 228600 h 232251"/>
              <a:gd name="connsiteX7-177" fmla="*/ 0 w 1238250"/>
              <a:gd name="connsiteY7-178" fmla="*/ 0 h 232251"/>
              <a:gd name="connsiteX0-179" fmla="*/ 0 w 1238250"/>
              <a:gd name="connsiteY0-180" fmla="*/ 0 h 232251"/>
              <a:gd name="connsiteX1-181" fmla="*/ 257175 w 1238250"/>
              <a:gd name="connsiteY1-182" fmla="*/ 28575 h 232251"/>
              <a:gd name="connsiteX2-183" fmla="*/ 628650 w 1238250"/>
              <a:gd name="connsiteY2-184" fmla="*/ 76200 h 232251"/>
              <a:gd name="connsiteX3-185" fmla="*/ 1238250 w 1238250"/>
              <a:gd name="connsiteY3-186" fmla="*/ 0 h 232251"/>
              <a:gd name="connsiteX4-187" fmla="*/ 1238250 w 1238250"/>
              <a:gd name="connsiteY4-188" fmla="*/ 228600 h 232251"/>
              <a:gd name="connsiteX5-189" fmla="*/ 628650 w 1238250"/>
              <a:gd name="connsiteY5-190" fmla="*/ 133350 h 232251"/>
              <a:gd name="connsiteX6-191" fmla="*/ 0 w 1238250"/>
              <a:gd name="connsiteY6-192" fmla="*/ 228600 h 232251"/>
              <a:gd name="connsiteX7-193" fmla="*/ 0 w 1238250"/>
              <a:gd name="connsiteY7-194" fmla="*/ 0 h 232251"/>
              <a:gd name="connsiteX0-195" fmla="*/ 0 w 1238250"/>
              <a:gd name="connsiteY0-196" fmla="*/ 0 h 232251"/>
              <a:gd name="connsiteX1-197" fmla="*/ 152400 w 1238250"/>
              <a:gd name="connsiteY1-198" fmla="*/ 76200 h 232251"/>
              <a:gd name="connsiteX2-199" fmla="*/ 628650 w 1238250"/>
              <a:gd name="connsiteY2-200" fmla="*/ 76200 h 232251"/>
              <a:gd name="connsiteX3-201" fmla="*/ 1238250 w 1238250"/>
              <a:gd name="connsiteY3-202" fmla="*/ 0 h 232251"/>
              <a:gd name="connsiteX4-203" fmla="*/ 1238250 w 1238250"/>
              <a:gd name="connsiteY4-204" fmla="*/ 228600 h 232251"/>
              <a:gd name="connsiteX5-205" fmla="*/ 628650 w 1238250"/>
              <a:gd name="connsiteY5-206" fmla="*/ 133350 h 232251"/>
              <a:gd name="connsiteX6-207" fmla="*/ 0 w 1238250"/>
              <a:gd name="connsiteY6-208" fmla="*/ 228600 h 232251"/>
              <a:gd name="connsiteX7-209" fmla="*/ 0 w 1238250"/>
              <a:gd name="connsiteY7-210" fmla="*/ 0 h 232251"/>
              <a:gd name="connsiteX0-211" fmla="*/ 0 w 1238250"/>
              <a:gd name="connsiteY0-212" fmla="*/ 4076 h 236327"/>
              <a:gd name="connsiteX1-213" fmla="*/ 628650 w 1238250"/>
              <a:gd name="connsiteY1-214" fmla="*/ 80276 h 236327"/>
              <a:gd name="connsiteX2-215" fmla="*/ 1238250 w 1238250"/>
              <a:gd name="connsiteY2-216" fmla="*/ 4076 h 236327"/>
              <a:gd name="connsiteX3-217" fmla="*/ 1238250 w 1238250"/>
              <a:gd name="connsiteY3-218" fmla="*/ 232676 h 236327"/>
              <a:gd name="connsiteX4-219" fmla="*/ 628650 w 1238250"/>
              <a:gd name="connsiteY4-220" fmla="*/ 137426 h 236327"/>
              <a:gd name="connsiteX5-221" fmla="*/ 0 w 1238250"/>
              <a:gd name="connsiteY5-222" fmla="*/ 232676 h 236327"/>
              <a:gd name="connsiteX6-223" fmla="*/ 0 w 1238250"/>
              <a:gd name="connsiteY6-224" fmla="*/ 4076 h 236327"/>
              <a:gd name="connsiteX0-225" fmla="*/ 0 w 1238250"/>
              <a:gd name="connsiteY0-226" fmla="*/ 4076 h 236327"/>
              <a:gd name="connsiteX1-227" fmla="*/ 628650 w 1238250"/>
              <a:gd name="connsiteY1-228" fmla="*/ 80276 h 236327"/>
              <a:gd name="connsiteX2-229" fmla="*/ 1238250 w 1238250"/>
              <a:gd name="connsiteY2-230" fmla="*/ 4076 h 236327"/>
              <a:gd name="connsiteX3-231" fmla="*/ 1238250 w 1238250"/>
              <a:gd name="connsiteY3-232" fmla="*/ 232676 h 236327"/>
              <a:gd name="connsiteX4-233" fmla="*/ 628650 w 1238250"/>
              <a:gd name="connsiteY4-234" fmla="*/ 137426 h 236327"/>
              <a:gd name="connsiteX5-235" fmla="*/ 0 w 1238250"/>
              <a:gd name="connsiteY5-236" fmla="*/ 232676 h 236327"/>
              <a:gd name="connsiteX6-237" fmla="*/ 0 w 1238250"/>
              <a:gd name="connsiteY6-238" fmla="*/ 4076 h 236327"/>
              <a:gd name="connsiteX0-239" fmla="*/ 0 w 1238250"/>
              <a:gd name="connsiteY0-240" fmla="*/ 4076 h 236327"/>
              <a:gd name="connsiteX1-241" fmla="*/ 628650 w 1238250"/>
              <a:gd name="connsiteY1-242" fmla="*/ 80276 h 236327"/>
              <a:gd name="connsiteX2-243" fmla="*/ 1238250 w 1238250"/>
              <a:gd name="connsiteY2-244" fmla="*/ 4076 h 236327"/>
              <a:gd name="connsiteX3-245" fmla="*/ 1238250 w 1238250"/>
              <a:gd name="connsiteY3-246" fmla="*/ 232676 h 236327"/>
              <a:gd name="connsiteX4-247" fmla="*/ 628650 w 1238250"/>
              <a:gd name="connsiteY4-248" fmla="*/ 137426 h 236327"/>
              <a:gd name="connsiteX5-249" fmla="*/ 0 w 1238250"/>
              <a:gd name="connsiteY5-250" fmla="*/ 232676 h 236327"/>
              <a:gd name="connsiteX6-251" fmla="*/ 0 w 1238250"/>
              <a:gd name="connsiteY6-252" fmla="*/ 4076 h 236327"/>
              <a:gd name="connsiteX0-253" fmla="*/ 0 w 1238250"/>
              <a:gd name="connsiteY0-254" fmla="*/ 4076 h 236327"/>
              <a:gd name="connsiteX1-255" fmla="*/ 628650 w 1238250"/>
              <a:gd name="connsiteY1-256" fmla="*/ 80276 h 236327"/>
              <a:gd name="connsiteX2-257" fmla="*/ 1238250 w 1238250"/>
              <a:gd name="connsiteY2-258" fmla="*/ 4076 h 236327"/>
              <a:gd name="connsiteX3-259" fmla="*/ 1238250 w 1238250"/>
              <a:gd name="connsiteY3-260" fmla="*/ 232676 h 236327"/>
              <a:gd name="connsiteX4-261" fmla="*/ 628650 w 1238250"/>
              <a:gd name="connsiteY4-262" fmla="*/ 137426 h 236327"/>
              <a:gd name="connsiteX5-263" fmla="*/ 0 w 1238250"/>
              <a:gd name="connsiteY5-264" fmla="*/ 232676 h 236327"/>
              <a:gd name="connsiteX6-265" fmla="*/ 0 w 1238250"/>
              <a:gd name="connsiteY6-266" fmla="*/ 4076 h 236327"/>
              <a:gd name="connsiteX0-267" fmla="*/ 0 w 1238250"/>
              <a:gd name="connsiteY0-268" fmla="*/ 4076 h 236327"/>
              <a:gd name="connsiteX1-269" fmla="*/ 628650 w 1238250"/>
              <a:gd name="connsiteY1-270" fmla="*/ 80276 h 236327"/>
              <a:gd name="connsiteX2-271" fmla="*/ 1238250 w 1238250"/>
              <a:gd name="connsiteY2-272" fmla="*/ 4076 h 236327"/>
              <a:gd name="connsiteX3-273" fmla="*/ 1238250 w 1238250"/>
              <a:gd name="connsiteY3-274" fmla="*/ 232676 h 236327"/>
              <a:gd name="connsiteX4-275" fmla="*/ 628650 w 1238250"/>
              <a:gd name="connsiteY4-276" fmla="*/ 137426 h 236327"/>
              <a:gd name="connsiteX5-277" fmla="*/ 0 w 1238250"/>
              <a:gd name="connsiteY5-278" fmla="*/ 232676 h 236327"/>
              <a:gd name="connsiteX6-279" fmla="*/ 0 w 1238250"/>
              <a:gd name="connsiteY6-280" fmla="*/ 4076 h 236327"/>
              <a:gd name="connsiteX0-281" fmla="*/ 0 w 1238250"/>
              <a:gd name="connsiteY0-282" fmla="*/ 4076 h 236327"/>
              <a:gd name="connsiteX1-283" fmla="*/ 628650 w 1238250"/>
              <a:gd name="connsiteY1-284" fmla="*/ 80276 h 236327"/>
              <a:gd name="connsiteX2-285" fmla="*/ 1238250 w 1238250"/>
              <a:gd name="connsiteY2-286" fmla="*/ 4076 h 236327"/>
              <a:gd name="connsiteX3-287" fmla="*/ 1238250 w 1238250"/>
              <a:gd name="connsiteY3-288" fmla="*/ 232676 h 236327"/>
              <a:gd name="connsiteX4-289" fmla="*/ 628650 w 1238250"/>
              <a:gd name="connsiteY4-290" fmla="*/ 137426 h 236327"/>
              <a:gd name="connsiteX5-291" fmla="*/ 0 w 1238250"/>
              <a:gd name="connsiteY5-292" fmla="*/ 232676 h 236327"/>
              <a:gd name="connsiteX6-293" fmla="*/ 0 w 1238250"/>
              <a:gd name="connsiteY6-294" fmla="*/ 4076 h 236327"/>
              <a:gd name="connsiteX0-295" fmla="*/ 0 w 1238250"/>
              <a:gd name="connsiteY0-296" fmla="*/ 4076 h 237148"/>
              <a:gd name="connsiteX1-297" fmla="*/ 628650 w 1238250"/>
              <a:gd name="connsiteY1-298" fmla="*/ 80276 h 237148"/>
              <a:gd name="connsiteX2-299" fmla="*/ 1238250 w 1238250"/>
              <a:gd name="connsiteY2-300" fmla="*/ 4076 h 237148"/>
              <a:gd name="connsiteX3-301" fmla="*/ 1238250 w 1238250"/>
              <a:gd name="connsiteY3-302" fmla="*/ 232676 h 237148"/>
              <a:gd name="connsiteX4-303" fmla="*/ 628650 w 1238250"/>
              <a:gd name="connsiteY4-304" fmla="*/ 137426 h 237148"/>
              <a:gd name="connsiteX5-305" fmla="*/ 0 w 1238250"/>
              <a:gd name="connsiteY5-306" fmla="*/ 232676 h 237148"/>
              <a:gd name="connsiteX6-307" fmla="*/ 0 w 1238250"/>
              <a:gd name="connsiteY6-308" fmla="*/ 4076 h 237148"/>
              <a:gd name="connsiteX0-309" fmla="*/ 0 w 1238250"/>
              <a:gd name="connsiteY0-310" fmla="*/ 4076 h 237148"/>
              <a:gd name="connsiteX1-311" fmla="*/ 628650 w 1238250"/>
              <a:gd name="connsiteY1-312" fmla="*/ 80276 h 237148"/>
              <a:gd name="connsiteX2-313" fmla="*/ 1238250 w 1238250"/>
              <a:gd name="connsiteY2-314" fmla="*/ 4076 h 237148"/>
              <a:gd name="connsiteX3-315" fmla="*/ 1238250 w 1238250"/>
              <a:gd name="connsiteY3-316" fmla="*/ 232676 h 237148"/>
              <a:gd name="connsiteX4-317" fmla="*/ 628650 w 1238250"/>
              <a:gd name="connsiteY4-318" fmla="*/ 137426 h 237148"/>
              <a:gd name="connsiteX5-319" fmla="*/ 0 w 1238250"/>
              <a:gd name="connsiteY5-320" fmla="*/ 232676 h 237148"/>
              <a:gd name="connsiteX6-321" fmla="*/ 0 w 1238250"/>
              <a:gd name="connsiteY6-322" fmla="*/ 4076 h 237148"/>
              <a:gd name="connsiteX0-323" fmla="*/ 0 w 1238250"/>
              <a:gd name="connsiteY0-324" fmla="*/ 4076 h 237148"/>
              <a:gd name="connsiteX1-325" fmla="*/ 628650 w 1238250"/>
              <a:gd name="connsiteY1-326" fmla="*/ 80276 h 237148"/>
              <a:gd name="connsiteX2-327" fmla="*/ 1238250 w 1238250"/>
              <a:gd name="connsiteY2-328" fmla="*/ 4076 h 237148"/>
              <a:gd name="connsiteX3-329" fmla="*/ 1238250 w 1238250"/>
              <a:gd name="connsiteY3-330" fmla="*/ 232676 h 237148"/>
              <a:gd name="connsiteX4-331" fmla="*/ 628650 w 1238250"/>
              <a:gd name="connsiteY4-332" fmla="*/ 137426 h 237148"/>
              <a:gd name="connsiteX5-333" fmla="*/ 0 w 1238250"/>
              <a:gd name="connsiteY5-334" fmla="*/ 232676 h 237148"/>
              <a:gd name="connsiteX6-335" fmla="*/ 0 w 1238250"/>
              <a:gd name="connsiteY6-336" fmla="*/ 4076 h 237148"/>
              <a:gd name="connsiteX0-337" fmla="*/ 0 w 1238250"/>
              <a:gd name="connsiteY0-338" fmla="*/ 4076 h 237148"/>
              <a:gd name="connsiteX1-339" fmla="*/ 628650 w 1238250"/>
              <a:gd name="connsiteY1-340" fmla="*/ 80276 h 237148"/>
              <a:gd name="connsiteX2-341" fmla="*/ 1238250 w 1238250"/>
              <a:gd name="connsiteY2-342" fmla="*/ 4076 h 237148"/>
              <a:gd name="connsiteX3-343" fmla="*/ 1238250 w 1238250"/>
              <a:gd name="connsiteY3-344" fmla="*/ 232676 h 237148"/>
              <a:gd name="connsiteX4-345" fmla="*/ 628650 w 1238250"/>
              <a:gd name="connsiteY4-346" fmla="*/ 137426 h 237148"/>
              <a:gd name="connsiteX5-347" fmla="*/ 0 w 1238250"/>
              <a:gd name="connsiteY5-348" fmla="*/ 232676 h 237148"/>
              <a:gd name="connsiteX6-349" fmla="*/ 0 w 1238250"/>
              <a:gd name="connsiteY6-350" fmla="*/ 4076 h 237148"/>
              <a:gd name="connsiteX0-351" fmla="*/ 0 w 1238250"/>
              <a:gd name="connsiteY0-352" fmla="*/ 4076 h 237148"/>
              <a:gd name="connsiteX1-353" fmla="*/ 628650 w 1238250"/>
              <a:gd name="connsiteY1-354" fmla="*/ 80276 h 237148"/>
              <a:gd name="connsiteX2-355" fmla="*/ 1238250 w 1238250"/>
              <a:gd name="connsiteY2-356" fmla="*/ 4076 h 237148"/>
              <a:gd name="connsiteX3-357" fmla="*/ 1238250 w 1238250"/>
              <a:gd name="connsiteY3-358" fmla="*/ 232676 h 237148"/>
              <a:gd name="connsiteX4-359" fmla="*/ 628650 w 1238250"/>
              <a:gd name="connsiteY4-360" fmla="*/ 137426 h 237148"/>
              <a:gd name="connsiteX5-361" fmla="*/ 0 w 1238250"/>
              <a:gd name="connsiteY5-362" fmla="*/ 232676 h 237148"/>
              <a:gd name="connsiteX6-363" fmla="*/ 0 w 1238250"/>
              <a:gd name="connsiteY6-364" fmla="*/ 4076 h 237148"/>
              <a:gd name="connsiteX0-365" fmla="*/ 0 w 1238250"/>
              <a:gd name="connsiteY0-366" fmla="*/ 4076 h 237148"/>
              <a:gd name="connsiteX1-367" fmla="*/ 628650 w 1238250"/>
              <a:gd name="connsiteY1-368" fmla="*/ 80276 h 237148"/>
              <a:gd name="connsiteX2-369" fmla="*/ 1238250 w 1238250"/>
              <a:gd name="connsiteY2-370" fmla="*/ 4076 h 237148"/>
              <a:gd name="connsiteX3-371" fmla="*/ 1238250 w 1238250"/>
              <a:gd name="connsiteY3-372" fmla="*/ 232676 h 237148"/>
              <a:gd name="connsiteX4-373" fmla="*/ 628650 w 1238250"/>
              <a:gd name="connsiteY4-374" fmla="*/ 137426 h 237148"/>
              <a:gd name="connsiteX5-375" fmla="*/ 0 w 1238250"/>
              <a:gd name="connsiteY5-376" fmla="*/ 232676 h 237148"/>
              <a:gd name="connsiteX6-377" fmla="*/ 0 w 1238250"/>
              <a:gd name="connsiteY6-378" fmla="*/ 4076 h 237148"/>
              <a:gd name="connsiteX0-379" fmla="*/ 0 w 1238250"/>
              <a:gd name="connsiteY0-380" fmla="*/ 4076 h 237148"/>
              <a:gd name="connsiteX1-381" fmla="*/ 628650 w 1238250"/>
              <a:gd name="connsiteY1-382" fmla="*/ 80276 h 237148"/>
              <a:gd name="connsiteX2-383" fmla="*/ 1238250 w 1238250"/>
              <a:gd name="connsiteY2-384" fmla="*/ 4076 h 237148"/>
              <a:gd name="connsiteX3-385" fmla="*/ 1238250 w 1238250"/>
              <a:gd name="connsiteY3-386" fmla="*/ 232676 h 237148"/>
              <a:gd name="connsiteX4-387" fmla="*/ 628650 w 1238250"/>
              <a:gd name="connsiteY4-388" fmla="*/ 137426 h 237148"/>
              <a:gd name="connsiteX5-389" fmla="*/ 0 w 1238250"/>
              <a:gd name="connsiteY5-390" fmla="*/ 232676 h 237148"/>
              <a:gd name="connsiteX6-391" fmla="*/ 0 w 1238250"/>
              <a:gd name="connsiteY6-392" fmla="*/ 4076 h 237148"/>
              <a:gd name="connsiteX0-393" fmla="*/ 0 w 1238250"/>
              <a:gd name="connsiteY0-394" fmla="*/ 4076 h 237148"/>
              <a:gd name="connsiteX1-395" fmla="*/ 628650 w 1238250"/>
              <a:gd name="connsiteY1-396" fmla="*/ 80276 h 237148"/>
              <a:gd name="connsiteX2-397" fmla="*/ 1238250 w 1238250"/>
              <a:gd name="connsiteY2-398" fmla="*/ 4076 h 237148"/>
              <a:gd name="connsiteX3-399" fmla="*/ 1238250 w 1238250"/>
              <a:gd name="connsiteY3-400" fmla="*/ 232676 h 237148"/>
              <a:gd name="connsiteX4-401" fmla="*/ 628650 w 1238250"/>
              <a:gd name="connsiteY4-402" fmla="*/ 137426 h 237148"/>
              <a:gd name="connsiteX5-403" fmla="*/ 0 w 1238250"/>
              <a:gd name="connsiteY5-404" fmla="*/ 232676 h 237148"/>
              <a:gd name="connsiteX6-405" fmla="*/ 0 w 1238250"/>
              <a:gd name="connsiteY6-406" fmla="*/ 4076 h 237148"/>
              <a:gd name="connsiteX0-407" fmla="*/ 0 w 1238250"/>
              <a:gd name="connsiteY0-408" fmla="*/ 0 h 233072"/>
              <a:gd name="connsiteX1-409" fmla="*/ 628650 w 1238250"/>
              <a:gd name="connsiteY1-410" fmla="*/ 76200 h 233072"/>
              <a:gd name="connsiteX2-411" fmla="*/ 1238250 w 1238250"/>
              <a:gd name="connsiteY2-412" fmla="*/ 0 h 233072"/>
              <a:gd name="connsiteX3-413" fmla="*/ 1238250 w 1238250"/>
              <a:gd name="connsiteY3-414" fmla="*/ 228600 h 233072"/>
              <a:gd name="connsiteX4-415" fmla="*/ 628650 w 1238250"/>
              <a:gd name="connsiteY4-416" fmla="*/ 133350 h 233072"/>
              <a:gd name="connsiteX5-417" fmla="*/ 0 w 1238250"/>
              <a:gd name="connsiteY5-418" fmla="*/ 228600 h 233072"/>
              <a:gd name="connsiteX6-419" fmla="*/ 0 w 1238250"/>
              <a:gd name="connsiteY6-420" fmla="*/ 0 h 233072"/>
              <a:gd name="connsiteX0-421" fmla="*/ 0 w 1238250"/>
              <a:gd name="connsiteY0-422" fmla="*/ 0 h 229264"/>
              <a:gd name="connsiteX1-423" fmla="*/ 628650 w 1238250"/>
              <a:gd name="connsiteY1-424" fmla="*/ 76200 h 229264"/>
              <a:gd name="connsiteX2-425" fmla="*/ 1238250 w 1238250"/>
              <a:gd name="connsiteY2-426" fmla="*/ 0 h 229264"/>
              <a:gd name="connsiteX3-427" fmla="*/ 1238250 w 1238250"/>
              <a:gd name="connsiteY3-428" fmla="*/ 228600 h 229264"/>
              <a:gd name="connsiteX4-429" fmla="*/ 628650 w 1238250"/>
              <a:gd name="connsiteY4-430" fmla="*/ 133350 h 229264"/>
              <a:gd name="connsiteX5-431" fmla="*/ 0 w 1238250"/>
              <a:gd name="connsiteY5-432" fmla="*/ 228600 h 229264"/>
              <a:gd name="connsiteX6-433" fmla="*/ 0 w 1238250"/>
              <a:gd name="connsiteY6-434" fmla="*/ 0 h 2292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</a:cxnLst>
            <a:rect l="l" t="t" r="r" b="b"/>
            <a:pathLst>
              <a:path w="1238250" h="229264">
                <a:moveTo>
                  <a:pt x="0" y="0"/>
                </a:moveTo>
                <a:cubicBezTo>
                  <a:pt x="54640" y="17518"/>
                  <a:pt x="50800" y="76200"/>
                  <a:pt x="628650" y="76200"/>
                </a:cubicBezTo>
                <a:cubicBezTo>
                  <a:pt x="1263650" y="60325"/>
                  <a:pt x="1192572" y="16894"/>
                  <a:pt x="1238250" y="0"/>
                </a:cubicBezTo>
                <a:lnTo>
                  <a:pt x="1238250" y="228600"/>
                </a:lnTo>
                <a:cubicBezTo>
                  <a:pt x="1193882" y="239365"/>
                  <a:pt x="1283778" y="115424"/>
                  <a:pt x="628650" y="133350"/>
                </a:cubicBezTo>
                <a:cubicBezTo>
                  <a:pt x="-34925" y="152400"/>
                  <a:pt x="42949" y="192713"/>
                  <a:pt x="0" y="22860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98000">
                <a:srgbClr val="BD298A"/>
              </a:gs>
              <a:gs pos="0">
                <a:srgbClr val="0698C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3"/>
          <p:cNvSpPr/>
          <p:nvPr/>
        </p:nvSpPr>
        <p:spPr>
          <a:xfrm rot="10800000">
            <a:off x="6964631" y="5696986"/>
            <a:ext cx="1177750" cy="281742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-1" fmla="*/ 0 w 1238250"/>
              <a:gd name="connsiteY0-2" fmla="*/ 0 h 228600"/>
              <a:gd name="connsiteX1-3" fmla="*/ 1238250 w 1238250"/>
              <a:gd name="connsiteY1-4" fmla="*/ 0 h 228600"/>
              <a:gd name="connsiteX2-5" fmla="*/ 1238250 w 1238250"/>
              <a:gd name="connsiteY2-6" fmla="*/ 228600 h 228600"/>
              <a:gd name="connsiteX3-7" fmla="*/ 619125 w 1238250"/>
              <a:gd name="connsiteY3-8" fmla="*/ 219075 h 228600"/>
              <a:gd name="connsiteX4-9" fmla="*/ 0 w 1238250"/>
              <a:gd name="connsiteY4-10" fmla="*/ 228600 h 228600"/>
              <a:gd name="connsiteX5" fmla="*/ 0 w 1238250"/>
              <a:gd name="connsiteY5" fmla="*/ 0 h 228600"/>
              <a:gd name="connsiteX0-11" fmla="*/ 0 w 1238250"/>
              <a:gd name="connsiteY0-12" fmla="*/ 9525 h 238125"/>
              <a:gd name="connsiteX1-13" fmla="*/ 581025 w 1238250"/>
              <a:gd name="connsiteY1-14" fmla="*/ 0 h 238125"/>
              <a:gd name="connsiteX2-15" fmla="*/ 1238250 w 1238250"/>
              <a:gd name="connsiteY2-16" fmla="*/ 9525 h 238125"/>
              <a:gd name="connsiteX3-17" fmla="*/ 1238250 w 1238250"/>
              <a:gd name="connsiteY3-18" fmla="*/ 238125 h 238125"/>
              <a:gd name="connsiteX4-19" fmla="*/ 619125 w 1238250"/>
              <a:gd name="connsiteY4-20" fmla="*/ 228600 h 238125"/>
              <a:gd name="connsiteX5-21" fmla="*/ 0 w 1238250"/>
              <a:gd name="connsiteY5-22" fmla="*/ 238125 h 238125"/>
              <a:gd name="connsiteX6" fmla="*/ 0 w 1238250"/>
              <a:gd name="connsiteY6" fmla="*/ 9525 h 238125"/>
              <a:gd name="connsiteX0-23" fmla="*/ 0 w 1238250"/>
              <a:gd name="connsiteY0-24" fmla="*/ 0 h 228600"/>
              <a:gd name="connsiteX1-25" fmla="*/ 619125 w 1238250"/>
              <a:gd name="connsiteY1-26" fmla="*/ 47625 h 228600"/>
              <a:gd name="connsiteX2-27" fmla="*/ 1238250 w 1238250"/>
              <a:gd name="connsiteY2-28" fmla="*/ 0 h 228600"/>
              <a:gd name="connsiteX3-29" fmla="*/ 1238250 w 1238250"/>
              <a:gd name="connsiteY3-30" fmla="*/ 228600 h 228600"/>
              <a:gd name="connsiteX4-31" fmla="*/ 619125 w 1238250"/>
              <a:gd name="connsiteY4-32" fmla="*/ 219075 h 228600"/>
              <a:gd name="connsiteX5-33" fmla="*/ 0 w 1238250"/>
              <a:gd name="connsiteY5-34" fmla="*/ 228600 h 228600"/>
              <a:gd name="connsiteX6-35" fmla="*/ 0 w 1238250"/>
              <a:gd name="connsiteY6-36" fmla="*/ 0 h 228600"/>
              <a:gd name="connsiteX0-37" fmla="*/ 0 w 1238250"/>
              <a:gd name="connsiteY0-38" fmla="*/ 0 h 228600"/>
              <a:gd name="connsiteX1-39" fmla="*/ 257175 w 1238250"/>
              <a:gd name="connsiteY1-40" fmla="*/ 28575 h 228600"/>
              <a:gd name="connsiteX2-41" fmla="*/ 619125 w 1238250"/>
              <a:gd name="connsiteY2-42" fmla="*/ 47625 h 228600"/>
              <a:gd name="connsiteX3-43" fmla="*/ 1238250 w 1238250"/>
              <a:gd name="connsiteY3-44" fmla="*/ 0 h 228600"/>
              <a:gd name="connsiteX4-45" fmla="*/ 1238250 w 1238250"/>
              <a:gd name="connsiteY4-46" fmla="*/ 228600 h 228600"/>
              <a:gd name="connsiteX5-47" fmla="*/ 619125 w 1238250"/>
              <a:gd name="connsiteY5-48" fmla="*/ 219075 h 228600"/>
              <a:gd name="connsiteX6-49" fmla="*/ 0 w 1238250"/>
              <a:gd name="connsiteY6-50" fmla="*/ 228600 h 228600"/>
              <a:gd name="connsiteX7" fmla="*/ 0 w 1238250"/>
              <a:gd name="connsiteY7" fmla="*/ 0 h 228600"/>
              <a:gd name="connsiteX0-51" fmla="*/ 0 w 1238250"/>
              <a:gd name="connsiteY0-52" fmla="*/ 0 h 228600"/>
              <a:gd name="connsiteX1-53" fmla="*/ 257175 w 1238250"/>
              <a:gd name="connsiteY1-54" fmla="*/ 28575 h 228600"/>
              <a:gd name="connsiteX2-55" fmla="*/ 619125 w 1238250"/>
              <a:gd name="connsiteY2-56" fmla="*/ 47625 h 228600"/>
              <a:gd name="connsiteX3-57" fmla="*/ 1238250 w 1238250"/>
              <a:gd name="connsiteY3-58" fmla="*/ 0 h 228600"/>
              <a:gd name="connsiteX4-59" fmla="*/ 1238250 w 1238250"/>
              <a:gd name="connsiteY4-60" fmla="*/ 228600 h 228600"/>
              <a:gd name="connsiteX5-61" fmla="*/ 619125 w 1238250"/>
              <a:gd name="connsiteY5-62" fmla="*/ 219075 h 228600"/>
              <a:gd name="connsiteX6-63" fmla="*/ 0 w 1238250"/>
              <a:gd name="connsiteY6-64" fmla="*/ 228600 h 228600"/>
              <a:gd name="connsiteX7-65" fmla="*/ 0 w 1238250"/>
              <a:gd name="connsiteY7-66" fmla="*/ 0 h 228600"/>
              <a:gd name="connsiteX0-67" fmla="*/ 0 w 1238250"/>
              <a:gd name="connsiteY0-68" fmla="*/ 0 h 228600"/>
              <a:gd name="connsiteX1-69" fmla="*/ 257175 w 1238250"/>
              <a:gd name="connsiteY1-70" fmla="*/ 28575 h 228600"/>
              <a:gd name="connsiteX2-71" fmla="*/ 619125 w 1238250"/>
              <a:gd name="connsiteY2-72" fmla="*/ 47625 h 228600"/>
              <a:gd name="connsiteX3-73" fmla="*/ 1238250 w 1238250"/>
              <a:gd name="connsiteY3-74" fmla="*/ 0 h 228600"/>
              <a:gd name="connsiteX4-75" fmla="*/ 1238250 w 1238250"/>
              <a:gd name="connsiteY4-76" fmla="*/ 228600 h 228600"/>
              <a:gd name="connsiteX5-77" fmla="*/ 628650 w 1238250"/>
              <a:gd name="connsiteY5-78" fmla="*/ 161925 h 228600"/>
              <a:gd name="connsiteX6-79" fmla="*/ 0 w 1238250"/>
              <a:gd name="connsiteY6-80" fmla="*/ 228600 h 228600"/>
              <a:gd name="connsiteX7-81" fmla="*/ 0 w 1238250"/>
              <a:gd name="connsiteY7-82" fmla="*/ 0 h 228600"/>
              <a:gd name="connsiteX0-83" fmla="*/ 0 w 1238250"/>
              <a:gd name="connsiteY0-84" fmla="*/ 0 h 228600"/>
              <a:gd name="connsiteX1-85" fmla="*/ 257175 w 1238250"/>
              <a:gd name="connsiteY1-86" fmla="*/ 28575 h 228600"/>
              <a:gd name="connsiteX2-87" fmla="*/ 619125 w 1238250"/>
              <a:gd name="connsiteY2-88" fmla="*/ 47625 h 228600"/>
              <a:gd name="connsiteX3-89" fmla="*/ 1238250 w 1238250"/>
              <a:gd name="connsiteY3-90" fmla="*/ 0 h 228600"/>
              <a:gd name="connsiteX4-91" fmla="*/ 1238250 w 1238250"/>
              <a:gd name="connsiteY4-92" fmla="*/ 228600 h 228600"/>
              <a:gd name="connsiteX5-93" fmla="*/ 628650 w 1238250"/>
              <a:gd name="connsiteY5-94" fmla="*/ 161925 h 228600"/>
              <a:gd name="connsiteX6-95" fmla="*/ 0 w 1238250"/>
              <a:gd name="connsiteY6-96" fmla="*/ 228600 h 228600"/>
              <a:gd name="connsiteX7-97" fmla="*/ 0 w 1238250"/>
              <a:gd name="connsiteY7-98" fmla="*/ 0 h 228600"/>
              <a:gd name="connsiteX0-99" fmla="*/ 0 w 1238250"/>
              <a:gd name="connsiteY0-100" fmla="*/ 0 h 228600"/>
              <a:gd name="connsiteX1-101" fmla="*/ 257175 w 1238250"/>
              <a:gd name="connsiteY1-102" fmla="*/ 28575 h 228600"/>
              <a:gd name="connsiteX2-103" fmla="*/ 619125 w 1238250"/>
              <a:gd name="connsiteY2-104" fmla="*/ 47625 h 228600"/>
              <a:gd name="connsiteX3-105" fmla="*/ 1238250 w 1238250"/>
              <a:gd name="connsiteY3-106" fmla="*/ 0 h 228600"/>
              <a:gd name="connsiteX4-107" fmla="*/ 1238250 w 1238250"/>
              <a:gd name="connsiteY4-108" fmla="*/ 228600 h 228600"/>
              <a:gd name="connsiteX5-109" fmla="*/ 628650 w 1238250"/>
              <a:gd name="connsiteY5-110" fmla="*/ 161925 h 228600"/>
              <a:gd name="connsiteX6-111" fmla="*/ 0 w 1238250"/>
              <a:gd name="connsiteY6-112" fmla="*/ 228600 h 228600"/>
              <a:gd name="connsiteX7-113" fmla="*/ 0 w 1238250"/>
              <a:gd name="connsiteY7-114" fmla="*/ 0 h 228600"/>
              <a:gd name="connsiteX0-115" fmla="*/ 0 w 1238250"/>
              <a:gd name="connsiteY0-116" fmla="*/ 0 h 233076"/>
              <a:gd name="connsiteX1-117" fmla="*/ 257175 w 1238250"/>
              <a:gd name="connsiteY1-118" fmla="*/ 28575 h 233076"/>
              <a:gd name="connsiteX2-119" fmla="*/ 619125 w 1238250"/>
              <a:gd name="connsiteY2-120" fmla="*/ 47625 h 233076"/>
              <a:gd name="connsiteX3-121" fmla="*/ 1238250 w 1238250"/>
              <a:gd name="connsiteY3-122" fmla="*/ 0 h 233076"/>
              <a:gd name="connsiteX4-123" fmla="*/ 1238250 w 1238250"/>
              <a:gd name="connsiteY4-124" fmla="*/ 228600 h 233076"/>
              <a:gd name="connsiteX5-125" fmla="*/ 628650 w 1238250"/>
              <a:gd name="connsiteY5-126" fmla="*/ 161925 h 233076"/>
              <a:gd name="connsiteX6-127" fmla="*/ 219075 w 1238250"/>
              <a:gd name="connsiteY6-128" fmla="*/ 152400 h 233076"/>
              <a:gd name="connsiteX7-129" fmla="*/ 0 w 1238250"/>
              <a:gd name="connsiteY7-130" fmla="*/ 228600 h 233076"/>
              <a:gd name="connsiteX8" fmla="*/ 0 w 1238250"/>
              <a:gd name="connsiteY8" fmla="*/ 0 h 233076"/>
              <a:gd name="connsiteX0-131" fmla="*/ 0 w 1238250"/>
              <a:gd name="connsiteY0-132" fmla="*/ 0 h 233483"/>
              <a:gd name="connsiteX1-133" fmla="*/ 257175 w 1238250"/>
              <a:gd name="connsiteY1-134" fmla="*/ 28575 h 233483"/>
              <a:gd name="connsiteX2-135" fmla="*/ 619125 w 1238250"/>
              <a:gd name="connsiteY2-136" fmla="*/ 47625 h 233483"/>
              <a:gd name="connsiteX3-137" fmla="*/ 1238250 w 1238250"/>
              <a:gd name="connsiteY3-138" fmla="*/ 0 h 233483"/>
              <a:gd name="connsiteX4-139" fmla="*/ 1238250 w 1238250"/>
              <a:gd name="connsiteY4-140" fmla="*/ 228600 h 233483"/>
              <a:gd name="connsiteX5-141" fmla="*/ 628650 w 1238250"/>
              <a:gd name="connsiteY5-142" fmla="*/ 161925 h 233483"/>
              <a:gd name="connsiteX6-143" fmla="*/ 0 w 1238250"/>
              <a:gd name="connsiteY6-144" fmla="*/ 228600 h 233483"/>
              <a:gd name="connsiteX7-145" fmla="*/ 0 w 1238250"/>
              <a:gd name="connsiteY7-146" fmla="*/ 0 h 233483"/>
              <a:gd name="connsiteX0-147" fmla="*/ 0 w 1238250"/>
              <a:gd name="connsiteY0-148" fmla="*/ 0 h 233116"/>
              <a:gd name="connsiteX1-149" fmla="*/ 257175 w 1238250"/>
              <a:gd name="connsiteY1-150" fmla="*/ 28575 h 233116"/>
              <a:gd name="connsiteX2-151" fmla="*/ 619125 w 1238250"/>
              <a:gd name="connsiteY2-152" fmla="*/ 47625 h 233116"/>
              <a:gd name="connsiteX3-153" fmla="*/ 1238250 w 1238250"/>
              <a:gd name="connsiteY3-154" fmla="*/ 0 h 233116"/>
              <a:gd name="connsiteX4-155" fmla="*/ 1238250 w 1238250"/>
              <a:gd name="connsiteY4-156" fmla="*/ 228600 h 233116"/>
              <a:gd name="connsiteX5-157" fmla="*/ 628650 w 1238250"/>
              <a:gd name="connsiteY5-158" fmla="*/ 161925 h 233116"/>
              <a:gd name="connsiteX6-159" fmla="*/ 0 w 1238250"/>
              <a:gd name="connsiteY6-160" fmla="*/ 228600 h 233116"/>
              <a:gd name="connsiteX7-161" fmla="*/ 0 w 1238250"/>
              <a:gd name="connsiteY7-162" fmla="*/ 0 h 233116"/>
              <a:gd name="connsiteX0-163" fmla="*/ 0 w 1238250"/>
              <a:gd name="connsiteY0-164" fmla="*/ 0 h 232251"/>
              <a:gd name="connsiteX1-165" fmla="*/ 257175 w 1238250"/>
              <a:gd name="connsiteY1-166" fmla="*/ 28575 h 232251"/>
              <a:gd name="connsiteX2-167" fmla="*/ 619125 w 1238250"/>
              <a:gd name="connsiteY2-168" fmla="*/ 47625 h 232251"/>
              <a:gd name="connsiteX3-169" fmla="*/ 1238250 w 1238250"/>
              <a:gd name="connsiteY3-170" fmla="*/ 0 h 232251"/>
              <a:gd name="connsiteX4-171" fmla="*/ 1238250 w 1238250"/>
              <a:gd name="connsiteY4-172" fmla="*/ 228600 h 232251"/>
              <a:gd name="connsiteX5-173" fmla="*/ 628650 w 1238250"/>
              <a:gd name="connsiteY5-174" fmla="*/ 133350 h 232251"/>
              <a:gd name="connsiteX6-175" fmla="*/ 0 w 1238250"/>
              <a:gd name="connsiteY6-176" fmla="*/ 228600 h 232251"/>
              <a:gd name="connsiteX7-177" fmla="*/ 0 w 1238250"/>
              <a:gd name="connsiteY7-178" fmla="*/ 0 h 232251"/>
              <a:gd name="connsiteX0-179" fmla="*/ 0 w 1238250"/>
              <a:gd name="connsiteY0-180" fmla="*/ 0 h 232251"/>
              <a:gd name="connsiteX1-181" fmla="*/ 257175 w 1238250"/>
              <a:gd name="connsiteY1-182" fmla="*/ 28575 h 232251"/>
              <a:gd name="connsiteX2-183" fmla="*/ 628650 w 1238250"/>
              <a:gd name="connsiteY2-184" fmla="*/ 76200 h 232251"/>
              <a:gd name="connsiteX3-185" fmla="*/ 1238250 w 1238250"/>
              <a:gd name="connsiteY3-186" fmla="*/ 0 h 232251"/>
              <a:gd name="connsiteX4-187" fmla="*/ 1238250 w 1238250"/>
              <a:gd name="connsiteY4-188" fmla="*/ 228600 h 232251"/>
              <a:gd name="connsiteX5-189" fmla="*/ 628650 w 1238250"/>
              <a:gd name="connsiteY5-190" fmla="*/ 133350 h 232251"/>
              <a:gd name="connsiteX6-191" fmla="*/ 0 w 1238250"/>
              <a:gd name="connsiteY6-192" fmla="*/ 228600 h 232251"/>
              <a:gd name="connsiteX7-193" fmla="*/ 0 w 1238250"/>
              <a:gd name="connsiteY7-194" fmla="*/ 0 h 232251"/>
              <a:gd name="connsiteX0-195" fmla="*/ 0 w 1238250"/>
              <a:gd name="connsiteY0-196" fmla="*/ 0 h 232251"/>
              <a:gd name="connsiteX1-197" fmla="*/ 152400 w 1238250"/>
              <a:gd name="connsiteY1-198" fmla="*/ 76200 h 232251"/>
              <a:gd name="connsiteX2-199" fmla="*/ 628650 w 1238250"/>
              <a:gd name="connsiteY2-200" fmla="*/ 76200 h 232251"/>
              <a:gd name="connsiteX3-201" fmla="*/ 1238250 w 1238250"/>
              <a:gd name="connsiteY3-202" fmla="*/ 0 h 232251"/>
              <a:gd name="connsiteX4-203" fmla="*/ 1238250 w 1238250"/>
              <a:gd name="connsiteY4-204" fmla="*/ 228600 h 232251"/>
              <a:gd name="connsiteX5-205" fmla="*/ 628650 w 1238250"/>
              <a:gd name="connsiteY5-206" fmla="*/ 133350 h 232251"/>
              <a:gd name="connsiteX6-207" fmla="*/ 0 w 1238250"/>
              <a:gd name="connsiteY6-208" fmla="*/ 228600 h 232251"/>
              <a:gd name="connsiteX7-209" fmla="*/ 0 w 1238250"/>
              <a:gd name="connsiteY7-210" fmla="*/ 0 h 232251"/>
              <a:gd name="connsiteX0-211" fmla="*/ 0 w 1238250"/>
              <a:gd name="connsiteY0-212" fmla="*/ 4076 h 236327"/>
              <a:gd name="connsiteX1-213" fmla="*/ 628650 w 1238250"/>
              <a:gd name="connsiteY1-214" fmla="*/ 80276 h 236327"/>
              <a:gd name="connsiteX2-215" fmla="*/ 1238250 w 1238250"/>
              <a:gd name="connsiteY2-216" fmla="*/ 4076 h 236327"/>
              <a:gd name="connsiteX3-217" fmla="*/ 1238250 w 1238250"/>
              <a:gd name="connsiteY3-218" fmla="*/ 232676 h 236327"/>
              <a:gd name="connsiteX4-219" fmla="*/ 628650 w 1238250"/>
              <a:gd name="connsiteY4-220" fmla="*/ 137426 h 236327"/>
              <a:gd name="connsiteX5-221" fmla="*/ 0 w 1238250"/>
              <a:gd name="connsiteY5-222" fmla="*/ 232676 h 236327"/>
              <a:gd name="connsiteX6-223" fmla="*/ 0 w 1238250"/>
              <a:gd name="connsiteY6-224" fmla="*/ 4076 h 236327"/>
              <a:gd name="connsiteX0-225" fmla="*/ 0 w 1238250"/>
              <a:gd name="connsiteY0-226" fmla="*/ 4076 h 236327"/>
              <a:gd name="connsiteX1-227" fmla="*/ 628650 w 1238250"/>
              <a:gd name="connsiteY1-228" fmla="*/ 80276 h 236327"/>
              <a:gd name="connsiteX2-229" fmla="*/ 1238250 w 1238250"/>
              <a:gd name="connsiteY2-230" fmla="*/ 4076 h 236327"/>
              <a:gd name="connsiteX3-231" fmla="*/ 1238250 w 1238250"/>
              <a:gd name="connsiteY3-232" fmla="*/ 232676 h 236327"/>
              <a:gd name="connsiteX4-233" fmla="*/ 628650 w 1238250"/>
              <a:gd name="connsiteY4-234" fmla="*/ 137426 h 236327"/>
              <a:gd name="connsiteX5-235" fmla="*/ 0 w 1238250"/>
              <a:gd name="connsiteY5-236" fmla="*/ 232676 h 236327"/>
              <a:gd name="connsiteX6-237" fmla="*/ 0 w 1238250"/>
              <a:gd name="connsiteY6-238" fmla="*/ 4076 h 236327"/>
              <a:gd name="connsiteX0-239" fmla="*/ 0 w 1238250"/>
              <a:gd name="connsiteY0-240" fmla="*/ 4076 h 236327"/>
              <a:gd name="connsiteX1-241" fmla="*/ 628650 w 1238250"/>
              <a:gd name="connsiteY1-242" fmla="*/ 80276 h 236327"/>
              <a:gd name="connsiteX2-243" fmla="*/ 1238250 w 1238250"/>
              <a:gd name="connsiteY2-244" fmla="*/ 4076 h 236327"/>
              <a:gd name="connsiteX3-245" fmla="*/ 1238250 w 1238250"/>
              <a:gd name="connsiteY3-246" fmla="*/ 232676 h 236327"/>
              <a:gd name="connsiteX4-247" fmla="*/ 628650 w 1238250"/>
              <a:gd name="connsiteY4-248" fmla="*/ 137426 h 236327"/>
              <a:gd name="connsiteX5-249" fmla="*/ 0 w 1238250"/>
              <a:gd name="connsiteY5-250" fmla="*/ 232676 h 236327"/>
              <a:gd name="connsiteX6-251" fmla="*/ 0 w 1238250"/>
              <a:gd name="connsiteY6-252" fmla="*/ 4076 h 236327"/>
              <a:gd name="connsiteX0-253" fmla="*/ 0 w 1238250"/>
              <a:gd name="connsiteY0-254" fmla="*/ 4076 h 236327"/>
              <a:gd name="connsiteX1-255" fmla="*/ 628650 w 1238250"/>
              <a:gd name="connsiteY1-256" fmla="*/ 80276 h 236327"/>
              <a:gd name="connsiteX2-257" fmla="*/ 1238250 w 1238250"/>
              <a:gd name="connsiteY2-258" fmla="*/ 4076 h 236327"/>
              <a:gd name="connsiteX3-259" fmla="*/ 1238250 w 1238250"/>
              <a:gd name="connsiteY3-260" fmla="*/ 232676 h 236327"/>
              <a:gd name="connsiteX4-261" fmla="*/ 628650 w 1238250"/>
              <a:gd name="connsiteY4-262" fmla="*/ 137426 h 236327"/>
              <a:gd name="connsiteX5-263" fmla="*/ 0 w 1238250"/>
              <a:gd name="connsiteY5-264" fmla="*/ 232676 h 236327"/>
              <a:gd name="connsiteX6-265" fmla="*/ 0 w 1238250"/>
              <a:gd name="connsiteY6-266" fmla="*/ 4076 h 236327"/>
              <a:gd name="connsiteX0-267" fmla="*/ 0 w 1238250"/>
              <a:gd name="connsiteY0-268" fmla="*/ 4076 h 236327"/>
              <a:gd name="connsiteX1-269" fmla="*/ 628650 w 1238250"/>
              <a:gd name="connsiteY1-270" fmla="*/ 80276 h 236327"/>
              <a:gd name="connsiteX2-271" fmla="*/ 1238250 w 1238250"/>
              <a:gd name="connsiteY2-272" fmla="*/ 4076 h 236327"/>
              <a:gd name="connsiteX3-273" fmla="*/ 1238250 w 1238250"/>
              <a:gd name="connsiteY3-274" fmla="*/ 232676 h 236327"/>
              <a:gd name="connsiteX4-275" fmla="*/ 628650 w 1238250"/>
              <a:gd name="connsiteY4-276" fmla="*/ 137426 h 236327"/>
              <a:gd name="connsiteX5-277" fmla="*/ 0 w 1238250"/>
              <a:gd name="connsiteY5-278" fmla="*/ 232676 h 236327"/>
              <a:gd name="connsiteX6-279" fmla="*/ 0 w 1238250"/>
              <a:gd name="connsiteY6-280" fmla="*/ 4076 h 236327"/>
              <a:gd name="connsiteX0-281" fmla="*/ 0 w 1238250"/>
              <a:gd name="connsiteY0-282" fmla="*/ 4076 h 236327"/>
              <a:gd name="connsiteX1-283" fmla="*/ 628650 w 1238250"/>
              <a:gd name="connsiteY1-284" fmla="*/ 80276 h 236327"/>
              <a:gd name="connsiteX2-285" fmla="*/ 1238250 w 1238250"/>
              <a:gd name="connsiteY2-286" fmla="*/ 4076 h 236327"/>
              <a:gd name="connsiteX3-287" fmla="*/ 1238250 w 1238250"/>
              <a:gd name="connsiteY3-288" fmla="*/ 232676 h 236327"/>
              <a:gd name="connsiteX4-289" fmla="*/ 628650 w 1238250"/>
              <a:gd name="connsiteY4-290" fmla="*/ 137426 h 236327"/>
              <a:gd name="connsiteX5-291" fmla="*/ 0 w 1238250"/>
              <a:gd name="connsiteY5-292" fmla="*/ 232676 h 236327"/>
              <a:gd name="connsiteX6-293" fmla="*/ 0 w 1238250"/>
              <a:gd name="connsiteY6-294" fmla="*/ 4076 h 236327"/>
              <a:gd name="connsiteX0-295" fmla="*/ 0 w 1238250"/>
              <a:gd name="connsiteY0-296" fmla="*/ 4076 h 237148"/>
              <a:gd name="connsiteX1-297" fmla="*/ 628650 w 1238250"/>
              <a:gd name="connsiteY1-298" fmla="*/ 80276 h 237148"/>
              <a:gd name="connsiteX2-299" fmla="*/ 1238250 w 1238250"/>
              <a:gd name="connsiteY2-300" fmla="*/ 4076 h 237148"/>
              <a:gd name="connsiteX3-301" fmla="*/ 1238250 w 1238250"/>
              <a:gd name="connsiteY3-302" fmla="*/ 232676 h 237148"/>
              <a:gd name="connsiteX4-303" fmla="*/ 628650 w 1238250"/>
              <a:gd name="connsiteY4-304" fmla="*/ 137426 h 237148"/>
              <a:gd name="connsiteX5-305" fmla="*/ 0 w 1238250"/>
              <a:gd name="connsiteY5-306" fmla="*/ 232676 h 237148"/>
              <a:gd name="connsiteX6-307" fmla="*/ 0 w 1238250"/>
              <a:gd name="connsiteY6-308" fmla="*/ 4076 h 237148"/>
              <a:gd name="connsiteX0-309" fmla="*/ 0 w 1238250"/>
              <a:gd name="connsiteY0-310" fmla="*/ 4076 h 237148"/>
              <a:gd name="connsiteX1-311" fmla="*/ 628650 w 1238250"/>
              <a:gd name="connsiteY1-312" fmla="*/ 80276 h 237148"/>
              <a:gd name="connsiteX2-313" fmla="*/ 1238250 w 1238250"/>
              <a:gd name="connsiteY2-314" fmla="*/ 4076 h 237148"/>
              <a:gd name="connsiteX3-315" fmla="*/ 1238250 w 1238250"/>
              <a:gd name="connsiteY3-316" fmla="*/ 232676 h 237148"/>
              <a:gd name="connsiteX4-317" fmla="*/ 628650 w 1238250"/>
              <a:gd name="connsiteY4-318" fmla="*/ 137426 h 237148"/>
              <a:gd name="connsiteX5-319" fmla="*/ 0 w 1238250"/>
              <a:gd name="connsiteY5-320" fmla="*/ 232676 h 237148"/>
              <a:gd name="connsiteX6-321" fmla="*/ 0 w 1238250"/>
              <a:gd name="connsiteY6-322" fmla="*/ 4076 h 237148"/>
              <a:gd name="connsiteX0-323" fmla="*/ 0 w 1238250"/>
              <a:gd name="connsiteY0-324" fmla="*/ 4076 h 237148"/>
              <a:gd name="connsiteX1-325" fmla="*/ 628650 w 1238250"/>
              <a:gd name="connsiteY1-326" fmla="*/ 80276 h 237148"/>
              <a:gd name="connsiteX2-327" fmla="*/ 1238250 w 1238250"/>
              <a:gd name="connsiteY2-328" fmla="*/ 4076 h 237148"/>
              <a:gd name="connsiteX3-329" fmla="*/ 1238250 w 1238250"/>
              <a:gd name="connsiteY3-330" fmla="*/ 232676 h 237148"/>
              <a:gd name="connsiteX4-331" fmla="*/ 628650 w 1238250"/>
              <a:gd name="connsiteY4-332" fmla="*/ 137426 h 237148"/>
              <a:gd name="connsiteX5-333" fmla="*/ 0 w 1238250"/>
              <a:gd name="connsiteY5-334" fmla="*/ 232676 h 237148"/>
              <a:gd name="connsiteX6-335" fmla="*/ 0 w 1238250"/>
              <a:gd name="connsiteY6-336" fmla="*/ 4076 h 237148"/>
              <a:gd name="connsiteX0-337" fmla="*/ 0 w 1238250"/>
              <a:gd name="connsiteY0-338" fmla="*/ 4076 h 237148"/>
              <a:gd name="connsiteX1-339" fmla="*/ 628650 w 1238250"/>
              <a:gd name="connsiteY1-340" fmla="*/ 80276 h 237148"/>
              <a:gd name="connsiteX2-341" fmla="*/ 1238250 w 1238250"/>
              <a:gd name="connsiteY2-342" fmla="*/ 4076 h 237148"/>
              <a:gd name="connsiteX3-343" fmla="*/ 1238250 w 1238250"/>
              <a:gd name="connsiteY3-344" fmla="*/ 232676 h 237148"/>
              <a:gd name="connsiteX4-345" fmla="*/ 628650 w 1238250"/>
              <a:gd name="connsiteY4-346" fmla="*/ 137426 h 237148"/>
              <a:gd name="connsiteX5-347" fmla="*/ 0 w 1238250"/>
              <a:gd name="connsiteY5-348" fmla="*/ 232676 h 237148"/>
              <a:gd name="connsiteX6-349" fmla="*/ 0 w 1238250"/>
              <a:gd name="connsiteY6-350" fmla="*/ 4076 h 237148"/>
              <a:gd name="connsiteX0-351" fmla="*/ 0 w 1238250"/>
              <a:gd name="connsiteY0-352" fmla="*/ 4076 h 237148"/>
              <a:gd name="connsiteX1-353" fmla="*/ 628650 w 1238250"/>
              <a:gd name="connsiteY1-354" fmla="*/ 80276 h 237148"/>
              <a:gd name="connsiteX2-355" fmla="*/ 1238250 w 1238250"/>
              <a:gd name="connsiteY2-356" fmla="*/ 4076 h 237148"/>
              <a:gd name="connsiteX3-357" fmla="*/ 1238250 w 1238250"/>
              <a:gd name="connsiteY3-358" fmla="*/ 232676 h 237148"/>
              <a:gd name="connsiteX4-359" fmla="*/ 628650 w 1238250"/>
              <a:gd name="connsiteY4-360" fmla="*/ 137426 h 237148"/>
              <a:gd name="connsiteX5-361" fmla="*/ 0 w 1238250"/>
              <a:gd name="connsiteY5-362" fmla="*/ 232676 h 237148"/>
              <a:gd name="connsiteX6-363" fmla="*/ 0 w 1238250"/>
              <a:gd name="connsiteY6-364" fmla="*/ 4076 h 2371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152046" y="52021"/>
                  <a:pt x="1238250" y="4076"/>
                </a:cubicBezTo>
                <a:lnTo>
                  <a:pt x="1238250" y="232676"/>
                </a:lnTo>
                <a:cubicBezTo>
                  <a:pt x="1175250" y="202434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0698CB"/>
              </a:gs>
              <a:gs pos="100000">
                <a:srgbClr val="65C0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3"/>
          <p:cNvSpPr/>
          <p:nvPr/>
        </p:nvSpPr>
        <p:spPr>
          <a:xfrm rot="4263643">
            <a:off x="5628084" y="4853155"/>
            <a:ext cx="1248624" cy="344817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-1" fmla="*/ 0 w 1238250"/>
              <a:gd name="connsiteY0-2" fmla="*/ 0 h 228600"/>
              <a:gd name="connsiteX1-3" fmla="*/ 1238250 w 1238250"/>
              <a:gd name="connsiteY1-4" fmla="*/ 0 h 228600"/>
              <a:gd name="connsiteX2-5" fmla="*/ 1238250 w 1238250"/>
              <a:gd name="connsiteY2-6" fmla="*/ 228600 h 228600"/>
              <a:gd name="connsiteX3-7" fmla="*/ 619125 w 1238250"/>
              <a:gd name="connsiteY3-8" fmla="*/ 219075 h 228600"/>
              <a:gd name="connsiteX4-9" fmla="*/ 0 w 1238250"/>
              <a:gd name="connsiteY4-10" fmla="*/ 228600 h 228600"/>
              <a:gd name="connsiteX5" fmla="*/ 0 w 1238250"/>
              <a:gd name="connsiteY5" fmla="*/ 0 h 228600"/>
              <a:gd name="connsiteX0-11" fmla="*/ 0 w 1238250"/>
              <a:gd name="connsiteY0-12" fmla="*/ 9525 h 238125"/>
              <a:gd name="connsiteX1-13" fmla="*/ 581025 w 1238250"/>
              <a:gd name="connsiteY1-14" fmla="*/ 0 h 238125"/>
              <a:gd name="connsiteX2-15" fmla="*/ 1238250 w 1238250"/>
              <a:gd name="connsiteY2-16" fmla="*/ 9525 h 238125"/>
              <a:gd name="connsiteX3-17" fmla="*/ 1238250 w 1238250"/>
              <a:gd name="connsiteY3-18" fmla="*/ 238125 h 238125"/>
              <a:gd name="connsiteX4-19" fmla="*/ 619125 w 1238250"/>
              <a:gd name="connsiteY4-20" fmla="*/ 228600 h 238125"/>
              <a:gd name="connsiteX5-21" fmla="*/ 0 w 1238250"/>
              <a:gd name="connsiteY5-22" fmla="*/ 238125 h 238125"/>
              <a:gd name="connsiteX6" fmla="*/ 0 w 1238250"/>
              <a:gd name="connsiteY6" fmla="*/ 9525 h 238125"/>
              <a:gd name="connsiteX0-23" fmla="*/ 0 w 1238250"/>
              <a:gd name="connsiteY0-24" fmla="*/ 0 h 228600"/>
              <a:gd name="connsiteX1-25" fmla="*/ 619125 w 1238250"/>
              <a:gd name="connsiteY1-26" fmla="*/ 47625 h 228600"/>
              <a:gd name="connsiteX2-27" fmla="*/ 1238250 w 1238250"/>
              <a:gd name="connsiteY2-28" fmla="*/ 0 h 228600"/>
              <a:gd name="connsiteX3-29" fmla="*/ 1238250 w 1238250"/>
              <a:gd name="connsiteY3-30" fmla="*/ 228600 h 228600"/>
              <a:gd name="connsiteX4-31" fmla="*/ 619125 w 1238250"/>
              <a:gd name="connsiteY4-32" fmla="*/ 219075 h 228600"/>
              <a:gd name="connsiteX5-33" fmla="*/ 0 w 1238250"/>
              <a:gd name="connsiteY5-34" fmla="*/ 228600 h 228600"/>
              <a:gd name="connsiteX6-35" fmla="*/ 0 w 1238250"/>
              <a:gd name="connsiteY6-36" fmla="*/ 0 h 228600"/>
              <a:gd name="connsiteX0-37" fmla="*/ 0 w 1238250"/>
              <a:gd name="connsiteY0-38" fmla="*/ 0 h 228600"/>
              <a:gd name="connsiteX1-39" fmla="*/ 257175 w 1238250"/>
              <a:gd name="connsiteY1-40" fmla="*/ 28575 h 228600"/>
              <a:gd name="connsiteX2-41" fmla="*/ 619125 w 1238250"/>
              <a:gd name="connsiteY2-42" fmla="*/ 47625 h 228600"/>
              <a:gd name="connsiteX3-43" fmla="*/ 1238250 w 1238250"/>
              <a:gd name="connsiteY3-44" fmla="*/ 0 h 228600"/>
              <a:gd name="connsiteX4-45" fmla="*/ 1238250 w 1238250"/>
              <a:gd name="connsiteY4-46" fmla="*/ 228600 h 228600"/>
              <a:gd name="connsiteX5-47" fmla="*/ 619125 w 1238250"/>
              <a:gd name="connsiteY5-48" fmla="*/ 219075 h 228600"/>
              <a:gd name="connsiteX6-49" fmla="*/ 0 w 1238250"/>
              <a:gd name="connsiteY6-50" fmla="*/ 228600 h 228600"/>
              <a:gd name="connsiteX7" fmla="*/ 0 w 1238250"/>
              <a:gd name="connsiteY7" fmla="*/ 0 h 228600"/>
              <a:gd name="connsiteX0-51" fmla="*/ 0 w 1238250"/>
              <a:gd name="connsiteY0-52" fmla="*/ 0 h 228600"/>
              <a:gd name="connsiteX1-53" fmla="*/ 257175 w 1238250"/>
              <a:gd name="connsiteY1-54" fmla="*/ 28575 h 228600"/>
              <a:gd name="connsiteX2-55" fmla="*/ 619125 w 1238250"/>
              <a:gd name="connsiteY2-56" fmla="*/ 47625 h 228600"/>
              <a:gd name="connsiteX3-57" fmla="*/ 1238250 w 1238250"/>
              <a:gd name="connsiteY3-58" fmla="*/ 0 h 228600"/>
              <a:gd name="connsiteX4-59" fmla="*/ 1238250 w 1238250"/>
              <a:gd name="connsiteY4-60" fmla="*/ 228600 h 228600"/>
              <a:gd name="connsiteX5-61" fmla="*/ 619125 w 1238250"/>
              <a:gd name="connsiteY5-62" fmla="*/ 219075 h 228600"/>
              <a:gd name="connsiteX6-63" fmla="*/ 0 w 1238250"/>
              <a:gd name="connsiteY6-64" fmla="*/ 228600 h 228600"/>
              <a:gd name="connsiteX7-65" fmla="*/ 0 w 1238250"/>
              <a:gd name="connsiteY7-66" fmla="*/ 0 h 228600"/>
              <a:gd name="connsiteX0-67" fmla="*/ 0 w 1238250"/>
              <a:gd name="connsiteY0-68" fmla="*/ 0 h 228600"/>
              <a:gd name="connsiteX1-69" fmla="*/ 257175 w 1238250"/>
              <a:gd name="connsiteY1-70" fmla="*/ 28575 h 228600"/>
              <a:gd name="connsiteX2-71" fmla="*/ 619125 w 1238250"/>
              <a:gd name="connsiteY2-72" fmla="*/ 47625 h 228600"/>
              <a:gd name="connsiteX3-73" fmla="*/ 1238250 w 1238250"/>
              <a:gd name="connsiteY3-74" fmla="*/ 0 h 228600"/>
              <a:gd name="connsiteX4-75" fmla="*/ 1238250 w 1238250"/>
              <a:gd name="connsiteY4-76" fmla="*/ 228600 h 228600"/>
              <a:gd name="connsiteX5-77" fmla="*/ 628650 w 1238250"/>
              <a:gd name="connsiteY5-78" fmla="*/ 161925 h 228600"/>
              <a:gd name="connsiteX6-79" fmla="*/ 0 w 1238250"/>
              <a:gd name="connsiteY6-80" fmla="*/ 228600 h 228600"/>
              <a:gd name="connsiteX7-81" fmla="*/ 0 w 1238250"/>
              <a:gd name="connsiteY7-82" fmla="*/ 0 h 228600"/>
              <a:gd name="connsiteX0-83" fmla="*/ 0 w 1238250"/>
              <a:gd name="connsiteY0-84" fmla="*/ 0 h 228600"/>
              <a:gd name="connsiteX1-85" fmla="*/ 257175 w 1238250"/>
              <a:gd name="connsiteY1-86" fmla="*/ 28575 h 228600"/>
              <a:gd name="connsiteX2-87" fmla="*/ 619125 w 1238250"/>
              <a:gd name="connsiteY2-88" fmla="*/ 47625 h 228600"/>
              <a:gd name="connsiteX3-89" fmla="*/ 1238250 w 1238250"/>
              <a:gd name="connsiteY3-90" fmla="*/ 0 h 228600"/>
              <a:gd name="connsiteX4-91" fmla="*/ 1238250 w 1238250"/>
              <a:gd name="connsiteY4-92" fmla="*/ 228600 h 228600"/>
              <a:gd name="connsiteX5-93" fmla="*/ 628650 w 1238250"/>
              <a:gd name="connsiteY5-94" fmla="*/ 161925 h 228600"/>
              <a:gd name="connsiteX6-95" fmla="*/ 0 w 1238250"/>
              <a:gd name="connsiteY6-96" fmla="*/ 228600 h 228600"/>
              <a:gd name="connsiteX7-97" fmla="*/ 0 w 1238250"/>
              <a:gd name="connsiteY7-98" fmla="*/ 0 h 228600"/>
              <a:gd name="connsiteX0-99" fmla="*/ 0 w 1238250"/>
              <a:gd name="connsiteY0-100" fmla="*/ 0 h 228600"/>
              <a:gd name="connsiteX1-101" fmla="*/ 257175 w 1238250"/>
              <a:gd name="connsiteY1-102" fmla="*/ 28575 h 228600"/>
              <a:gd name="connsiteX2-103" fmla="*/ 619125 w 1238250"/>
              <a:gd name="connsiteY2-104" fmla="*/ 47625 h 228600"/>
              <a:gd name="connsiteX3-105" fmla="*/ 1238250 w 1238250"/>
              <a:gd name="connsiteY3-106" fmla="*/ 0 h 228600"/>
              <a:gd name="connsiteX4-107" fmla="*/ 1238250 w 1238250"/>
              <a:gd name="connsiteY4-108" fmla="*/ 228600 h 228600"/>
              <a:gd name="connsiteX5-109" fmla="*/ 628650 w 1238250"/>
              <a:gd name="connsiteY5-110" fmla="*/ 161925 h 228600"/>
              <a:gd name="connsiteX6-111" fmla="*/ 0 w 1238250"/>
              <a:gd name="connsiteY6-112" fmla="*/ 228600 h 228600"/>
              <a:gd name="connsiteX7-113" fmla="*/ 0 w 1238250"/>
              <a:gd name="connsiteY7-114" fmla="*/ 0 h 228600"/>
              <a:gd name="connsiteX0-115" fmla="*/ 0 w 1238250"/>
              <a:gd name="connsiteY0-116" fmla="*/ 0 h 233076"/>
              <a:gd name="connsiteX1-117" fmla="*/ 257175 w 1238250"/>
              <a:gd name="connsiteY1-118" fmla="*/ 28575 h 233076"/>
              <a:gd name="connsiteX2-119" fmla="*/ 619125 w 1238250"/>
              <a:gd name="connsiteY2-120" fmla="*/ 47625 h 233076"/>
              <a:gd name="connsiteX3-121" fmla="*/ 1238250 w 1238250"/>
              <a:gd name="connsiteY3-122" fmla="*/ 0 h 233076"/>
              <a:gd name="connsiteX4-123" fmla="*/ 1238250 w 1238250"/>
              <a:gd name="connsiteY4-124" fmla="*/ 228600 h 233076"/>
              <a:gd name="connsiteX5-125" fmla="*/ 628650 w 1238250"/>
              <a:gd name="connsiteY5-126" fmla="*/ 161925 h 233076"/>
              <a:gd name="connsiteX6-127" fmla="*/ 219075 w 1238250"/>
              <a:gd name="connsiteY6-128" fmla="*/ 152400 h 233076"/>
              <a:gd name="connsiteX7-129" fmla="*/ 0 w 1238250"/>
              <a:gd name="connsiteY7-130" fmla="*/ 228600 h 233076"/>
              <a:gd name="connsiteX8" fmla="*/ 0 w 1238250"/>
              <a:gd name="connsiteY8" fmla="*/ 0 h 233076"/>
              <a:gd name="connsiteX0-131" fmla="*/ 0 w 1238250"/>
              <a:gd name="connsiteY0-132" fmla="*/ 0 h 233483"/>
              <a:gd name="connsiteX1-133" fmla="*/ 257175 w 1238250"/>
              <a:gd name="connsiteY1-134" fmla="*/ 28575 h 233483"/>
              <a:gd name="connsiteX2-135" fmla="*/ 619125 w 1238250"/>
              <a:gd name="connsiteY2-136" fmla="*/ 47625 h 233483"/>
              <a:gd name="connsiteX3-137" fmla="*/ 1238250 w 1238250"/>
              <a:gd name="connsiteY3-138" fmla="*/ 0 h 233483"/>
              <a:gd name="connsiteX4-139" fmla="*/ 1238250 w 1238250"/>
              <a:gd name="connsiteY4-140" fmla="*/ 228600 h 233483"/>
              <a:gd name="connsiteX5-141" fmla="*/ 628650 w 1238250"/>
              <a:gd name="connsiteY5-142" fmla="*/ 161925 h 233483"/>
              <a:gd name="connsiteX6-143" fmla="*/ 0 w 1238250"/>
              <a:gd name="connsiteY6-144" fmla="*/ 228600 h 233483"/>
              <a:gd name="connsiteX7-145" fmla="*/ 0 w 1238250"/>
              <a:gd name="connsiteY7-146" fmla="*/ 0 h 233483"/>
              <a:gd name="connsiteX0-147" fmla="*/ 0 w 1238250"/>
              <a:gd name="connsiteY0-148" fmla="*/ 0 h 233116"/>
              <a:gd name="connsiteX1-149" fmla="*/ 257175 w 1238250"/>
              <a:gd name="connsiteY1-150" fmla="*/ 28575 h 233116"/>
              <a:gd name="connsiteX2-151" fmla="*/ 619125 w 1238250"/>
              <a:gd name="connsiteY2-152" fmla="*/ 47625 h 233116"/>
              <a:gd name="connsiteX3-153" fmla="*/ 1238250 w 1238250"/>
              <a:gd name="connsiteY3-154" fmla="*/ 0 h 233116"/>
              <a:gd name="connsiteX4-155" fmla="*/ 1238250 w 1238250"/>
              <a:gd name="connsiteY4-156" fmla="*/ 228600 h 233116"/>
              <a:gd name="connsiteX5-157" fmla="*/ 628650 w 1238250"/>
              <a:gd name="connsiteY5-158" fmla="*/ 161925 h 233116"/>
              <a:gd name="connsiteX6-159" fmla="*/ 0 w 1238250"/>
              <a:gd name="connsiteY6-160" fmla="*/ 228600 h 233116"/>
              <a:gd name="connsiteX7-161" fmla="*/ 0 w 1238250"/>
              <a:gd name="connsiteY7-162" fmla="*/ 0 h 233116"/>
              <a:gd name="connsiteX0-163" fmla="*/ 0 w 1238250"/>
              <a:gd name="connsiteY0-164" fmla="*/ 0 h 232251"/>
              <a:gd name="connsiteX1-165" fmla="*/ 257175 w 1238250"/>
              <a:gd name="connsiteY1-166" fmla="*/ 28575 h 232251"/>
              <a:gd name="connsiteX2-167" fmla="*/ 619125 w 1238250"/>
              <a:gd name="connsiteY2-168" fmla="*/ 47625 h 232251"/>
              <a:gd name="connsiteX3-169" fmla="*/ 1238250 w 1238250"/>
              <a:gd name="connsiteY3-170" fmla="*/ 0 h 232251"/>
              <a:gd name="connsiteX4-171" fmla="*/ 1238250 w 1238250"/>
              <a:gd name="connsiteY4-172" fmla="*/ 228600 h 232251"/>
              <a:gd name="connsiteX5-173" fmla="*/ 628650 w 1238250"/>
              <a:gd name="connsiteY5-174" fmla="*/ 133350 h 232251"/>
              <a:gd name="connsiteX6-175" fmla="*/ 0 w 1238250"/>
              <a:gd name="connsiteY6-176" fmla="*/ 228600 h 232251"/>
              <a:gd name="connsiteX7-177" fmla="*/ 0 w 1238250"/>
              <a:gd name="connsiteY7-178" fmla="*/ 0 h 232251"/>
              <a:gd name="connsiteX0-179" fmla="*/ 0 w 1238250"/>
              <a:gd name="connsiteY0-180" fmla="*/ 0 h 232251"/>
              <a:gd name="connsiteX1-181" fmla="*/ 257175 w 1238250"/>
              <a:gd name="connsiteY1-182" fmla="*/ 28575 h 232251"/>
              <a:gd name="connsiteX2-183" fmla="*/ 628650 w 1238250"/>
              <a:gd name="connsiteY2-184" fmla="*/ 76200 h 232251"/>
              <a:gd name="connsiteX3-185" fmla="*/ 1238250 w 1238250"/>
              <a:gd name="connsiteY3-186" fmla="*/ 0 h 232251"/>
              <a:gd name="connsiteX4-187" fmla="*/ 1238250 w 1238250"/>
              <a:gd name="connsiteY4-188" fmla="*/ 228600 h 232251"/>
              <a:gd name="connsiteX5-189" fmla="*/ 628650 w 1238250"/>
              <a:gd name="connsiteY5-190" fmla="*/ 133350 h 232251"/>
              <a:gd name="connsiteX6-191" fmla="*/ 0 w 1238250"/>
              <a:gd name="connsiteY6-192" fmla="*/ 228600 h 232251"/>
              <a:gd name="connsiteX7-193" fmla="*/ 0 w 1238250"/>
              <a:gd name="connsiteY7-194" fmla="*/ 0 h 232251"/>
              <a:gd name="connsiteX0-195" fmla="*/ 0 w 1238250"/>
              <a:gd name="connsiteY0-196" fmla="*/ 0 h 232251"/>
              <a:gd name="connsiteX1-197" fmla="*/ 152400 w 1238250"/>
              <a:gd name="connsiteY1-198" fmla="*/ 76200 h 232251"/>
              <a:gd name="connsiteX2-199" fmla="*/ 628650 w 1238250"/>
              <a:gd name="connsiteY2-200" fmla="*/ 76200 h 232251"/>
              <a:gd name="connsiteX3-201" fmla="*/ 1238250 w 1238250"/>
              <a:gd name="connsiteY3-202" fmla="*/ 0 h 232251"/>
              <a:gd name="connsiteX4-203" fmla="*/ 1238250 w 1238250"/>
              <a:gd name="connsiteY4-204" fmla="*/ 228600 h 232251"/>
              <a:gd name="connsiteX5-205" fmla="*/ 628650 w 1238250"/>
              <a:gd name="connsiteY5-206" fmla="*/ 133350 h 232251"/>
              <a:gd name="connsiteX6-207" fmla="*/ 0 w 1238250"/>
              <a:gd name="connsiteY6-208" fmla="*/ 228600 h 232251"/>
              <a:gd name="connsiteX7-209" fmla="*/ 0 w 1238250"/>
              <a:gd name="connsiteY7-210" fmla="*/ 0 h 232251"/>
              <a:gd name="connsiteX0-211" fmla="*/ 0 w 1238250"/>
              <a:gd name="connsiteY0-212" fmla="*/ 4076 h 236327"/>
              <a:gd name="connsiteX1-213" fmla="*/ 628650 w 1238250"/>
              <a:gd name="connsiteY1-214" fmla="*/ 80276 h 236327"/>
              <a:gd name="connsiteX2-215" fmla="*/ 1238250 w 1238250"/>
              <a:gd name="connsiteY2-216" fmla="*/ 4076 h 236327"/>
              <a:gd name="connsiteX3-217" fmla="*/ 1238250 w 1238250"/>
              <a:gd name="connsiteY3-218" fmla="*/ 232676 h 236327"/>
              <a:gd name="connsiteX4-219" fmla="*/ 628650 w 1238250"/>
              <a:gd name="connsiteY4-220" fmla="*/ 137426 h 236327"/>
              <a:gd name="connsiteX5-221" fmla="*/ 0 w 1238250"/>
              <a:gd name="connsiteY5-222" fmla="*/ 232676 h 236327"/>
              <a:gd name="connsiteX6-223" fmla="*/ 0 w 1238250"/>
              <a:gd name="connsiteY6-224" fmla="*/ 4076 h 236327"/>
              <a:gd name="connsiteX0-225" fmla="*/ 0 w 1238250"/>
              <a:gd name="connsiteY0-226" fmla="*/ 4076 h 236327"/>
              <a:gd name="connsiteX1-227" fmla="*/ 628650 w 1238250"/>
              <a:gd name="connsiteY1-228" fmla="*/ 80276 h 236327"/>
              <a:gd name="connsiteX2-229" fmla="*/ 1238250 w 1238250"/>
              <a:gd name="connsiteY2-230" fmla="*/ 4076 h 236327"/>
              <a:gd name="connsiteX3-231" fmla="*/ 1238250 w 1238250"/>
              <a:gd name="connsiteY3-232" fmla="*/ 232676 h 236327"/>
              <a:gd name="connsiteX4-233" fmla="*/ 628650 w 1238250"/>
              <a:gd name="connsiteY4-234" fmla="*/ 137426 h 236327"/>
              <a:gd name="connsiteX5-235" fmla="*/ 0 w 1238250"/>
              <a:gd name="connsiteY5-236" fmla="*/ 232676 h 236327"/>
              <a:gd name="connsiteX6-237" fmla="*/ 0 w 1238250"/>
              <a:gd name="connsiteY6-238" fmla="*/ 4076 h 236327"/>
              <a:gd name="connsiteX0-239" fmla="*/ 0 w 1238250"/>
              <a:gd name="connsiteY0-240" fmla="*/ 4076 h 236327"/>
              <a:gd name="connsiteX1-241" fmla="*/ 628650 w 1238250"/>
              <a:gd name="connsiteY1-242" fmla="*/ 80276 h 236327"/>
              <a:gd name="connsiteX2-243" fmla="*/ 1238250 w 1238250"/>
              <a:gd name="connsiteY2-244" fmla="*/ 4076 h 236327"/>
              <a:gd name="connsiteX3-245" fmla="*/ 1238250 w 1238250"/>
              <a:gd name="connsiteY3-246" fmla="*/ 232676 h 236327"/>
              <a:gd name="connsiteX4-247" fmla="*/ 628650 w 1238250"/>
              <a:gd name="connsiteY4-248" fmla="*/ 137426 h 236327"/>
              <a:gd name="connsiteX5-249" fmla="*/ 0 w 1238250"/>
              <a:gd name="connsiteY5-250" fmla="*/ 232676 h 236327"/>
              <a:gd name="connsiteX6-251" fmla="*/ 0 w 1238250"/>
              <a:gd name="connsiteY6-252" fmla="*/ 4076 h 236327"/>
              <a:gd name="connsiteX0-253" fmla="*/ 0 w 1238250"/>
              <a:gd name="connsiteY0-254" fmla="*/ 4076 h 236327"/>
              <a:gd name="connsiteX1-255" fmla="*/ 628650 w 1238250"/>
              <a:gd name="connsiteY1-256" fmla="*/ 80276 h 236327"/>
              <a:gd name="connsiteX2-257" fmla="*/ 1238250 w 1238250"/>
              <a:gd name="connsiteY2-258" fmla="*/ 4076 h 236327"/>
              <a:gd name="connsiteX3-259" fmla="*/ 1238250 w 1238250"/>
              <a:gd name="connsiteY3-260" fmla="*/ 232676 h 236327"/>
              <a:gd name="connsiteX4-261" fmla="*/ 628650 w 1238250"/>
              <a:gd name="connsiteY4-262" fmla="*/ 137426 h 236327"/>
              <a:gd name="connsiteX5-263" fmla="*/ 0 w 1238250"/>
              <a:gd name="connsiteY5-264" fmla="*/ 232676 h 236327"/>
              <a:gd name="connsiteX6-265" fmla="*/ 0 w 1238250"/>
              <a:gd name="connsiteY6-266" fmla="*/ 4076 h 236327"/>
              <a:gd name="connsiteX0-267" fmla="*/ 0 w 1238250"/>
              <a:gd name="connsiteY0-268" fmla="*/ 4076 h 236327"/>
              <a:gd name="connsiteX1-269" fmla="*/ 628650 w 1238250"/>
              <a:gd name="connsiteY1-270" fmla="*/ 80276 h 236327"/>
              <a:gd name="connsiteX2-271" fmla="*/ 1238250 w 1238250"/>
              <a:gd name="connsiteY2-272" fmla="*/ 4076 h 236327"/>
              <a:gd name="connsiteX3-273" fmla="*/ 1238250 w 1238250"/>
              <a:gd name="connsiteY3-274" fmla="*/ 232676 h 236327"/>
              <a:gd name="connsiteX4-275" fmla="*/ 628650 w 1238250"/>
              <a:gd name="connsiteY4-276" fmla="*/ 137426 h 236327"/>
              <a:gd name="connsiteX5-277" fmla="*/ 0 w 1238250"/>
              <a:gd name="connsiteY5-278" fmla="*/ 232676 h 236327"/>
              <a:gd name="connsiteX6-279" fmla="*/ 0 w 1238250"/>
              <a:gd name="connsiteY6-280" fmla="*/ 4076 h 236327"/>
              <a:gd name="connsiteX0-281" fmla="*/ 0 w 1238250"/>
              <a:gd name="connsiteY0-282" fmla="*/ 4076 h 236327"/>
              <a:gd name="connsiteX1-283" fmla="*/ 628650 w 1238250"/>
              <a:gd name="connsiteY1-284" fmla="*/ 80276 h 236327"/>
              <a:gd name="connsiteX2-285" fmla="*/ 1238250 w 1238250"/>
              <a:gd name="connsiteY2-286" fmla="*/ 4076 h 236327"/>
              <a:gd name="connsiteX3-287" fmla="*/ 1238250 w 1238250"/>
              <a:gd name="connsiteY3-288" fmla="*/ 232676 h 236327"/>
              <a:gd name="connsiteX4-289" fmla="*/ 628650 w 1238250"/>
              <a:gd name="connsiteY4-290" fmla="*/ 137426 h 236327"/>
              <a:gd name="connsiteX5-291" fmla="*/ 0 w 1238250"/>
              <a:gd name="connsiteY5-292" fmla="*/ 232676 h 236327"/>
              <a:gd name="connsiteX6-293" fmla="*/ 0 w 1238250"/>
              <a:gd name="connsiteY6-294" fmla="*/ 4076 h 236327"/>
              <a:gd name="connsiteX0-295" fmla="*/ 0 w 1238250"/>
              <a:gd name="connsiteY0-296" fmla="*/ 4076 h 237148"/>
              <a:gd name="connsiteX1-297" fmla="*/ 628650 w 1238250"/>
              <a:gd name="connsiteY1-298" fmla="*/ 80276 h 237148"/>
              <a:gd name="connsiteX2-299" fmla="*/ 1238250 w 1238250"/>
              <a:gd name="connsiteY2-300" fmla="*/ 4076 h 237148"/>
              <a:gd name="connsiteX3-301" fmla="*/ 1238250 w 1238250"/>
              <a:gd name="connsiteY3-302" fmla="*/ 232676 h 237148"/>
              <a:gd name="connsiteX4-303" fmla="*/ 628650 w 1238250"/>
              <a:gd name="connsiteY4-304" fmla="*/ 137426 h 237148"/>
              <a:gd name="connsiteX5-305" fmla="*/ 0 w 1238250"/>
              <a:gd name="connsiteY5-306" fmla="*/ 232676 h 237148"/>
              <a:gd name="connsiteX6-307" fmla="*/ 0 w 1238250"/>
              <a:gd name="connsiteY6-308" fmla="*/ 4076 h 237148"/>
              <a:gd name="connsiteX0-309" fmla="*/ 0 w 1238250"/>
              <a:gd name="connsiteY0-310" fmla="*/ 4076 h 237148"/>
              <a:gd name="connsiteX1-311" fmla="*/ 628650 w 1238250"/>
              <a:gd name="connsiteY1-312" fmla="*/ 80276 h 237148"/>
              <a:gd name="connsiteX2-313" fmla="*/ 1238250 w 1238250"/>
              <a:gd name="connsiteY2-314" fmla="*/ 4076 h 237148"/>
              <a:gd name="connsiteX3-315" fmla="*/ 1238250 w 1238250"/>
              <a:gd name="connsiteY3-316" fmla="*/ 232676 h 237148"/>
              <a:gd name="connsiteX4-317" fmla="*/ 628650 w 1238250"/>
              <a:gd name="connsiteY4-318" fmla="*/ 137426 h 237148"/>
              <a:gd name="connsiteX5-319" fmla="*/ 0 w 1238250"/>
              <a:gd name="connsiteY5-320" fmla="*/ 232676 h 237148"/>
              <a:gd name="connsiteX6-321" fmla="*/ 0 w 1238250"/>
              <a:gd name="connsiteY6-322" fmla="*/ 4076 h 237148"/>
              <a:gd name="connsiteX0-323" fmla="*/ 0 w 1238250"/>
              <a:gd name="connsiteY0-324" fmla="*/ 4076 h 237148"/>
              <a:gd name="connsiteX1-325" fmla="*/ 628650 w 1238250"/>
              <a:gd name="connsiteY1-326" fmla="*/ 80276 h 237148"/>
              <a:gd name="connsiteX2-327" fmla="*/ 1238250 w 1238250"/>
              <a:gd name="connsiteY2-328" fmla="*/ 4076 h 237148"/>
              <a:gd name="connsiteX3-329" fmla="*/ 1238250 w 1238250"/>
              <a:gd name="connsiteY3-330" fmla="*/ 232676 h 237148"/>
              <a:gd name="connsiteX4-331" fmla="*/ 628650 w 1238250"/>
              <a:gd name="connsiteY4-332" fmla="*/ 137426 h 237148"/>
              <a:gd name="connsiteX5-333" fmla="*/ 0 w 1238250"/>
              <a:gd name="connsiteY5-334" fmla="*/ 232676 h 237148"/>
              <a:gd name="connsiteX6-335" fmla="*/ 0 w 1238250"/>
              <a:gd name="connsiteY6-336" fmla="*/ 4076 h 2371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F4C134"/>
              </a:gs>
              <a:gs pos="100000">
                <a:srgbClr val="65C0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43"/>
          <p:cNvSpPr/>
          <p:nvPr/>
        </p:nvSpPr>
        <p:spPr>
          <a:xfrm rot="20036094">
            <a:off x="6420423" y="2926160"/>
            <a:ext cx="909699" cy="344817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-1" fmla="*/ 0 w 1238250"/>
              <a:gd name="connsiteY0-2" fmla="*/ 0 h 228600"/>
              <a:gd name="connsiteX1-3" fmla="*/ 1238250 w 1238250"/>
              <a:gd name="connsiteY1-4" fmla="*/ 0 h 228600"/>
              <a:gd name="connsiteX2-5" fmla="*/ 1238250 w 1238250"/>
              <a:gd name="connsiteY2-6" fmla="*/ 228600 h 228600"/>
              <a:gd name="connsiteX3-7" fmla="*/ 619125 w 1238250"/>
              <a:gd name="connsiteY3-8" fmla="*/ 219075 h 228600"/>
              <a:gd name="connsiteX4-9" fmla="*/ 0 w 1238250"/>
              <a:gd name="connsiteY4-10" fmla="*/ 228600 h 228600"/>
              <a:gd name="connsiteX5" fmla="*/ 0 w 1238250"/>
              <a:gd name="connsiteY5" fmla="*/ 0 h 228600"/>
              <a:gd name="connsiteX0-11" fmla="*/ 0 w 1238250"/>
              <a:gd name="connsiteY0-12" fmla="*/ 9525 h 238125"/>
              <a:gd name="connsiteX1-13" fmla="*/ 581025 w 1238250"/>
              <a:gd name="connsiteY1-14" fmla="*/ 0 h 238125"/>
              <a:gd name="connsiteX2-15" fmla="*/ 1238250 w 1238250"/>
              <a:gd name="connsiteY2-16" fmla="*/ 9525 h 238125"/>
              <a:gd name="connsiteX3-17" fmla="*/ 1238250 w 1238250"/>
              <a:gd name="connsiteY3-18" fmla="*/ 238125 h 238125"/>
              <a:gd name="connsiteX4-19" fmla="*/ 619125 w 1238250"/>
              <a:gd name="connsiteY4-20" fmla="*/ 228600 h 238125"/>
              <a:gd name="connsiteX5-21" fmla="*/ 0 w 1238250"/>
              <a:gd name="connsiteY5-22" fmla="*/ 238125 h 238125"/>
              <a:gd name="connsiteX6" fmla="*/ 0 w 1238250"/>
              <a:gd name="connsiteY6" fmla="*/ 9525 h 238125"/>
              <a:gd name="connsiteX0-23" fmla="*/ 0 w 1238250"/>
              <a:gd name="connsiteY0-24" fmla="*/ 0 h 228600"/>
              <a:gd name="connsiteX1-25" fmla="*/ 619125 w 1238250"/>
              <a:gd name="connsiteY1-26" fmla="*/ 47625 h 228600"/>
              <a:gd name="connsiteX2-27" fmla="*/ 1238250 w 1238250"/>
              <a:gd name="connsiteY2-28" fmla="*/ 0 h 228600"/>
              <a:gd name="connsiteX3-29" fmla="*/ 1238250 w 1238250"/>
              <a:gd name="connsiteY3-30" fmla="*/ 228600 h 228600"/>
              <a:gd name="connsiteX4-31" fmla="*/ 619125 w 1238250"/>
              <a:gd name="connsiteY4-32" fmla="*/ 219075 h 228600"/>
              <a:gd name="connsiteX5-33" fmla="*/ 0 w 1238250"/>
              <a:gd name="connsiteY5-34" fmla="*/ 228600 h 228600"/>
              <a:gd name="connsiteX6-35" fmla="*/ 0 w 1238250"/>
              <a:gd name="connsiteY6-36" fmla="*/ 0 h 228600"/>
              <a:gd name="connsiteX0-37" fmla="*/ 0 w 1238250"/>
              <a:gd name="connsiteY0-38" fmla="*/ 0 h 228600"/>
              <a:gd name="connsiteX1-39" fmla="*/ 257175 w 1238250"/>
              <a:gd name="connsiteY1-40" fmla="*/ 28575 h 228600"/>
              <a:gd name="connsiteX2-41" fmla="*/ 619125 w 1238250"/>
              <a:gd name="connsiteY2-42" fmla="*/ 47625 h 228600"/>
              <a:gd name="connsiteX3-43" fmla="*/ 1238250 w 1238250"/>
              <a:gd name="connsiteY3-44" fmla="*/ 0 h 228600"/>
              <a:gd name="connsiteX4-45" fmla="*/ 1238250 w 1238250"/>
              <a:gd name="connsiteY4-46" fmla="*/ 228600 h 228600"/>
              <a:gd name="connsiteX5-47" fmla="*/ 619125 w 1238250"/>
              <a:gd name="connsiteY5-48" fmla="*/ 219075 h 228600"/>
              <a:gd name="connsiteX6-49" fmla="*/ 0 w 1238250"/>
              <a:gd name="connsiteY6-50" fmla="*/ 228600 h 228600"/>
              <a:gd name="connsiteX7" fmla="*/ 0 w 1238250"/>
              <a:gd name="connsiteY7" fmla="*/ 0 h 228600"/>
              <a:gd name="connsiteX0-51" fmla="*/ 0 w 1238250"/>
              <a:gd name="connsiteY0-52" fmla="*/ 0 h 228600"/>
              <a:gd name="connsiteX1-53" fmla="*/ 257175 w 1238250"/>
              <a:gd name="connsiteY1-54" fmla="*/ 28575 h 228600"/>
              <a:gd name="connsiteX2-55" fmla="*/ 619125 w 1238250"/>
              <a:gd name="connsiteY2-56" fmla="*/ 47625 h 228600"/>
              <a:gd name="connsiteX3-57" fmla="*/ 1238250 w 1238250"/>
              <a:gd name="connsiteY3-58" fmla="*/ 0 h 228600"/>
              <a:gd name="connsiteX4-59" fmla="*/ 1238250 w 1238250"/>
              <a:gd name="connsiteY4-60" fmla="*/ 228600 h 228600"/>
              <a:gd name="connsiteX5-61" fmla="*/ 619125 w 1238250"/>
              <a:gd name="connsiteY5-62" fmla="*/ 219075 h 228600"/>
              <a:gd name="connsiteX6-63" fmla="*/ 0 w 1238250"/>
              <a:gd name="connsiteY6-64" fmla="*/ 228600 h 228600"/>
              <a:gd name="connsiteX7-65" fmla="*/ 0 w 1238250"/>
              <a:gd name="connsiteY7-66" fmla="*/ 0 h 228600"/>
              <a:gd name="connsiteX0-67" fmla="*/ 0 w 1238250"/>
              <a:gd name="connsiteY0-68" fmla="*/ 0 h 228600"/>
              <a:gd name="connsiteX1-69" fmla="*/ 257175 w 1238250"/>
              <a:gd name="connsiteY1-70" fmla="*/ 28575 h 228600"/>
              <a:gd name="connsiteX2-71" fmla="*/ 619125 w 1238250"/>
              <a:gd name="connsiteY2-72" fmla="*/ 47625 h 228600"/>
              <a:gd name="connsiteX3-73" fmla="*/ 1238250 w 1238250"/>
              <a:gd name="connsiteY3-74" fmla="*/ 0 h 228600"/>
              <a:gd name="connsiteX4-75" fmla="*/ 1238250 w 1238250"/>
              <a:gd name="connsiteY4-76" fmla="*/ 228600 h 228600"/>
              <a:gd name="connsiteX5-77" fmla="*/ 628650 w 1238250"/>
              <a:gd name="connsiteY5-78" fmla="*/ 161925 h 228600"/>
              <a:gd name="connsiteX6-79" fmla="*/ 0 w 1238250"/>
              <a:gd name="connsiteY6-80" fmla="*/ 228600 h 228600"/>
              <a:gd name="connsiteX7-81" fmla="*/ 0 w 1238250"/>
              <a:gd name="connsiteY7-82" fmla="*/ 0 h 228600"/>
              <a:gd name="connsiteX0-83" fmla="*/ 0 w 1238250"/>
              <a:gd name="connsiteY0-84" fmla="*/ 0 h 228600"/>
              <a:gd name="connsiteX1-85" fmla="*/ 257175 w 1238250"/>
              <a:gd name="connsiteY1-86" fmla="*/ 28575 h 228600"/>
              <a:gd name="connsiteX2-87" fmla="*/ 619125 w 1238250"/>
              <a:gd name="connsiteY2-88" fmla="*/ 47625 h 228600"/>
              <a:gd name="connsiteX3-89" fmla="*/ 1238250 w 1238250"/>
              <a:gd name="connsiteY3-90" fmla="*/ 0 h 228600"/>
              <a:gd name="connsiteX4-91" fmla="*/ 1238250 w 1238250"/>
              <a:gd name="connsiteY4-92" fmla="*/ 228600 h 228600"/>
              <a:gd name="connsiteX5-93" fmla="*/ 628650 w 1238250"/>
              <a:gd name="connsiteY5-94" fmla="*/ 161925 h 228600"/>
              <a:gd name="connsiteX6-95" fmla="*/ 0 w 1238250"/>
              <a:gd name="connsiteY6-96" fmla="*/ 228600 h 228600"/>
              <a:gd name="connsiteX7-97" fmla="*/ 0 w 1238250"/>
              <a:gd name="connsiteY7-98" fmla="*/ 0 h 228600"/>
              <a:gd name="connsiteX0-99" fmla="*/ 0 w 1238250"/>
              <a:gd name="connsiteY0-100" fmla="*/ 0 h 228600"/>
              <a:gd name="connsiteX1-101" fmla="*/ 257175 w 1238250"/>
              <a:gd name="connsiteY1-102" fmla="*/ 28575 h 228600"/>
              <a:gd name="connsiteX2-103" fmla="*/ 619125 w 1238250"/>
              <a:gd name="connsiteY2-104" fmla="*/ 47625 h 228600"/>
              <a:gd name="connsiteX3-105" fmla="*/ 1238250 w 1238250"/>
              <a:gd name="connsiteY3-106" fmla="*/ 0 h 228600"/>
              <a:gd name="connsiteX4-107" fmla="*/ 1238250 w 1238250"/>
              <a:gd name="connsiteY4-108" fmla="*/ 228600 h 228600"/>
              <a:gd name="connsiteX5-109" fmla="*/ 628650 w 1238250"/>
              <a:gd name="connsiteY5-110" fmla="*/ 161925 h 228600"/>
              <a:gd name="connsiteX6-111" fmla="*/ 0 w 1238250"/>
              <a:gd name="connsiteY6-112" fmla="*/ 228600 h 228600"/>
              <a:gd name="connsiteX7-113" fmla="*/ 0 w 1238250"/>
              <a:gd name="connsiteY7-114" fmla="*/ 0 h 228600"/>
              <a:gd name="connsiteX0-115" fmla="*/ 0 w 1238250"/>
              <a:gd name="connsiteY0-116" fmla="*/ 0 h 233076"/>
              <a:gd name="connsiteX1-117" fmla="*/ 257175 w 1238250"/>
              <a:gd name="connsiteY1-118" fmla="*/ 28575 h 233076"/>
              <a:gd name="connsiteX2-119" fmla="*/ 619125 w 1238250"/>
              <a:gd name="connsiteY2-120" fmla="*/ 47625 h 233076"/>
              <a:gd name="connsiteX3-121" fmla="*/ 1238250 w 1238250"/>
              <a:gd name="connsiteY3-122" fmla="*/ 0 h 233076"/>
              <a:gd name="connsiteX4-123" fmla="*/ 1238250 w 1238250"/>
              <a:gd name="connsiteY4-124" fmla="*/ 228600 h 233076"/>
              <a:gd name="connsiteX5-125" fmla="*/ 628650 w 1238250"/>
              <a:gd name="connsiteY5-126" fmla="*/ 161925 h 233076"/>
              <a:gd name="connsiteX6-127" fmla="*/ 219075 w 1238250"/>
              <a:gd name="connsiteY6-128" fmla="*/ 152400 h 233076"/>
              <a:gd name="connsiteX7-129" fmla="*/ 0 w 1238250"/>
              <a:gd name="connsiteY7-130" fmla="*/ 228600 h 233076"/>
              <a:gd name="connsiteX8" fmla="*/ 0 w 1238250"/>
              <a:gd name="connsiteY8" fmla="*/ 0 h 233076"/>
              <a:gd name="connsiteX0-131" fmla="*/ 0 w 1238250"/>
              <a:gd name="connsiteY0-132" fmla="*/ 0 h 233483"/>
              <a:gd name="connsiteX1-133" fmla="*/ 257175 w 1238250"/>
              <a:gd name="connsiteY1-134" fmla="*/ 28575 h 233483"/>
              <a:gd name="connsiteX2-135" fmla="*/ 619125 w 1238250"/>
              <a:gd name="connsiteY2-136" fmla="*/ 47625 h 233483"/>
              <a:gd name="connsiteX3-137" fmla="*/ 1238250 w 1238250"/>
              <a:gd name="connsiteY3-138" fmla="*/ 0 h 233483"/>
              <a:gd name="connsiteX4-139" fmla="*/ 1238250 w 1238250"/>
              <a:gd name="connsiteY4-140" fmla="*/ 228600 h 233483"/>
              <a:gd name="connsiteX5-141" fmla="*/ 628650 w 1238250"/>
              <a:gd name="connsiteY5-142" fmla="*/ 161925 h 233483"/>
              <a:gd name="connsiteX6-143" fmla="*/ 0 w 1238250"/>
              <a:gd name="connsiteY6-144" fmla="*/ 228600 h 233483"/>
              <a:gd name="connsiteX7-145" fmla="*/ 0 w 1238250"/>
              <a:gd name="connsiteY7-146" fmla="*/ 0 h 233483"/>
              <a:gd name="connsiteX0-147" fmla="*/ 0 w 1238250"/>
              <a:gd name="connsiteY0-148" fmla="*/ 0 h 233116"/>
              <a:gd name="connsiteX1-149" fmla="*/ 257175 w 1238250"/>
              <a:gd name="connsiteY1-150" fmla="*/ 28575 h 233116"/>
              <a:gd name="connsiteX2-151" fmla="*/ 619125 w 1238250"/>
              <a:gd name="connsiteY2-152" fmla="*/ 47625 h 233116"/>
              <a:gd name="connsiteX3-153" fmla="*/ 1238250 w 1238250"/>
              <a:gd name="connsiteY3-154" fmla="*/ 0 h 233116"/>
              <a:gd name="connsiteX4-155" fmla="*/ 1238250 w 1238250"/>
              <a:gd name="connsiteY4-156" fmla="*/ 228600 h 233116"/>
              <a:gd name="connsiteX5-157" fmla="*/ 628650 w 1238250"/>
              <a:gd name="connsiteY5-158" fmla="*/ 161925 h 233116"/>
              <a:gd name="connsiteX6-159" fmla="*/ 0 w 1238250"/>
              <a:gd name="connsiteY6-160" fmla="*/ 228600 h 233116"/>
              <a:gd name="connsiteX7-161" fmla="*/ 0 w 1238250"/>
              <a:gd name="connsiteY7-162" fmla="*/ 0 h 233116"/>
              <a:gd name="connsiteX0-163" fmla="*/ 0 w 1238250"/>
              <a:gd name="connsiteY0-164" fmla="*/ 0 h 232251"/>
              <a:gd name="connsiteX1-165" fmla="*/ 257175 w 1238250"/>
              <a:gd name="connsiteY1-166" fmla="*/ 28575 h 232251"/>
              <a:gd name="connsiteX2-167" fmla="*/ 619125 w 1238250"/>
              <a:gd name="connsiteY2-168" fmla="*/ 47625 h 232251"/>
              <a:gd name="connsiteX3-169" fmla="*/ 1238250 w 1238250"/>
              <a:gd name="connsiteY3-170" fmla="*/ 0 h 232251"/>
              <a:gd name="connsiteX4-171" fmla="*/ 1238250 w 1238250"/>
              <a:gd name="connsiteY4-172" fmla="*/ 228600 h 232251"/>
              <a:gd name="connsiteX5-173" fmla="*/ 628650 w 1238250"/>
              <a:gd name="connsiteY5-174" fmla="*/ 133350 h 232251"/>
              <a:gd name="connsiteX6-175" fmla="*/ 0 w 1238250"/>
              <a:gd name="connsiteY6-176" fmla="*/ 228600 h 232251"/>
              <a:gd name="connsiteX7-177" fmla="*/ 0 w 1238250"/>
              <a:gd name="connsiteY7-178" fmla="*/ 0 h 232251"/>
              <a:gd name="connsiteX0-179" fmla="*/ 0 w 1238250"/>
              <a:gd name="connsiteY0-180" fmla="*/ 0 h 232251"/>
              <a:gd name="connsiteX1-181" fmla="*/ 257175 w 1238250"/>
              <a:gd name="connsiteY1-182" fmla="*/ 28575 h 232251"/>
              <a:gd name="connsiteX2-183" fmla="*/ 628650 w 1238250"/>
              <a:gd name="connsiteY2-184" fmla="*/ 76200 h 232251"/>
              <a:gd name="connsiteX3-185" fmla="*/ 1238250 w 1238250"/>
              <a:gd name="connsiteY3-186" fmla="*/ 0 h 232251"/>
              <a:gd name="connsiteX4-187" fmla="*/ 1238250 w 1238250"/>
              <a:gd name="connsiteY4-188" fmla="*/ 228600 h 232251"/>
              <a:gd name="connsiteX5-189" fmla="*/ 628650 w 1238250"/>
              <a:gd name="connsiteY5-190" fmla="*/ 133350 h 232251"/>
              <a:gd name="connsiteX6-191" fmla="*/ 0 w 1238250"/>
              <a:gd name="connsiteY6-192" fmla="*/ 228600 h 232251"/>
              <a:gd name="connsiteX7-193" fmla="*/ 0 w 1238250"/>
              <a:gd name="connsiteY7-194" fmla="*/ 0 h 232251"/>
              <a:gd name="connsiteX0-195" fmla="*/ 0 w 1238250"/>
              <a:gd name="connsiteY0-196" fmla="*/ 0 h 232251"/>
              <a:gd name="connsiteX1-197" fmla="*/ 152400 w 1238250"/>
              <a:gd name="connsiteY1-198" fmla="*/ 76200 h 232251"/>
              <a:gd name="connsiteX2-199" fmla="*/ 628650 w 1238250"/>
              <a:gd name="connsiteY2-200" fmla="*/ 76200 h 232251"/>
              <a:gd name="connsiteX3-201" fmla="*/ 1238250 w 1238250"/>
              <a:gd name="connsiteY3-202" fmla="*/ 0 h 232251"/>
              <a:gd name="connsiteX4-203" fmla="*/ 1238250 w 1238250"/>
              <a:gd name="connsiteY4-204" fmla="*/ 228600 h 232251"/>
              <a:gd name="connsiteX5-205" fmla="*/ 628650 w 1238250"/>
              <a:gd name="connsiteY5-206" fmla="*/ 133350 h 232251"/>
              <a:gd name="connsiteX6-207" fmla="*/ 0 w 1238250"/>
              <a:gd name="connsiteY6-208" fmla="*/ 228600 h 232251"/>
              <a:gd name="connsiteX7-209" fmla="*/ 0 w 1238250"/>
              <a:gd name="connsiteY7-210" fmla="*/ 0 h 232251"/>
              <a:gd name="connsiteX0-211" fmla="*/ 0 w 1238250"/>
              <a:gd name="connsiteY0-212" fmla="*/ 4076 h 236327"/>
              <a:gd name="connsiteX1-213" fmla="*/ 628650 w 1238250"/>
              <a:gd name="connsiteY1-214" fmla="*/ 80276 h 236327"/>
              <a:gd name="connsiteX2-215" fmla="*/ 1238250 w 1238250"/>
              <a:gd name="connsiteY2-216" fmla="*/ 4076 h 236327"/>
              <a:gd name="connsiteX3-217" fmla="*/ 1238250 w 1238250"/>
              <a:gd name="connsiteY3-218" fmla="*/ 232676 h 236327"/>
              <a:gd name="connsiteX4-219" fmla="*/ 628650 w 1238250"/>
              <a:gd name="connsiteY4-220" fmla="*/ 137426 h 236327"/>
              <a:gd name="connsiteX5-221" fmla="*/ 0 w 1238250"/>
              <a:gd name="connsiteY5-222" fmla="*/ 232676 h 236327"/>
              <a:gd name="connsiteX6-223" fmla="*/ 0 w 1238250"/>
              <a:gd name="connsiteY6-224" fmla="*/ 4076 h 236327"/>
              <a:gd name="connsiteX0-225" fmla="*/ 0 w 1238250"/>
              <a:gd name="connsiteY0-226" fmla="*/ 4076 h 236327"/>
              <a:gd name="connsiteX1-227" fmla="*/ 628650 w 1238250"/>
              <a:gd name="connsiteY1-228" fmla="*/ 80276 h 236327"/>
              <a:gd name="connsiteX2-229" fmla="*/ 1238250 w 1238250"/>
              <a:gd name="connsiteY2-230" fmla="*/ 4076 h 236327"/>
              <a:gd name="connsiteX3-231" fmla="*/ 1238250 w 1238250"/>
              <a:gd name="connsiteY3-232" fmla="*/ 232676 h 236327"/>
              <a:gd name="connsiteX4-233" fmla="*/ 628650 w 1238250"/>
              <a:gd name="connsiteY4-234" fmla="*/ 137426 h 236327"/>
              <a:gd name="connsiteX5-235" fmla="*/ 0 w 1238250"/>
              <a:gd name="connsiteY5-236" fmla="*/ 232676 h 236327"/>
              <a:gd name="connsiteX6-237" fmla="*/ 0 w 1238250"/>
              <a:gd name="connsiteY6-238" fmla="*/ 4076 h 236327"/>
              <a:gd name="connsiteX0-239" fmla="*/ 0 w 1238250"/>
              <a:gd name="connsiteY0-240" fmla="*/ 4076 h 236327"/>
              <a:gd name="connsiteX1-241" fmla="*/ 628650 w 1238250"/>
              <a:gd name="connsiteY1-242" fmla="*/ 80276 h 236327"/>
              <a:gd name="connsiteX2-243" fmla="*/ 1238250 w 1238250"/>
              <a:gd name="connsiteY2-244" fmla="*/ 4076 h 236327"/>
              <a:gd name="connsiteX3-245" fmla="*/ 1238250 w 1238250"/>
              <a:gd name="connsiteY3-246" fmla="*/ 232676 h 236327"/>
              <a:gd name="connsiteX4-247" fmla="*/ 628650 w 1238250"/>
              <a:gd name="connsiteY4-248" fmla="*/ 137426 h 236327"/>
              <a:gd name="connsiteX5-249" fmla="*/ 0 w 1238250"/>
              <a:gd name="connsiteY5-250" fmla="*/ 232676 h 236327"/>
              <a:gd name="connsiteX6-251" fmla="*/ 0 w 1238250"/>
              <a:gd name="connsiteY6-252" fmla="*/ 4076 h 236327"/>
              <a:gd name="connsiteX0-253" fmla="*/ 0 w 1238250"/>
              <a:gd name="connsiteY0-254" fmla="*/ 4076 h 236327"/>
              <a:gd name="connsiteX1-255" fmla="*/ 628650 w 1238250"/>
              <a:gd name="connsiteY1-256" fmla="*/ 80276 h 236327"/>
              <a:gd name="connsiteX2-257" fmla="*/ 1238250 w 1238250"/>
              <a:gd name="connsiteY2-258" fmla="*/ 4076 h 236327"/>
              <a:gd name="connsiteX3-259" fmla="*/ 1238250 w 1238250"/>
              <a:gd name="connsiteY3-260" fmla="*/ 232676 h 236327"/>
              <a:gd name="connsiteX4-261" fmla="*/ 628650 w 1238250"/>
              <a:gd name="connsiteY4-262" fmla="*/ 137426 h 236327"/>
              <a:gd name="connsiteX5-263" fmla="*/ 0 w 1238250"/>
              <a:gd name="connsiteY5-264" fmla="*/ 232676 h 236327"/>
              <a:gd name="connsiteX6-265" fmla="*/ 0 w 1238250"/>
              <a:gd name="connsiteY6-266" fmla="*/ 4076 h 236327"/>
              <a:gd name="connsiteX0-267" fmla="*/ 0 w 1238250"/>
              <a:gd name="connsiteY0-268" fmla="*/ 4076 h 236327"/>
              <a:gd name="connsiteX1-269" fmla="*/ 628650 w 1238250"/>
              <a:gd name="connsiteY1-270" fmla="*/ 80276 h 236327"/>
              <a:gd name="connsiteX2-271" fmla="*/ 1238250 w 1238250"/>
              <a:gd name="connsiteY2-272" fmla="*/ 4076 h 236327"/>
              <a:gd name="connsiteX3-273" fmla="*/ 1238250 w 1238250"/>
              <a:gd name="connsiteY3-274" fmla="*/ 232676 h 236327"/>
              <a:gd name="connsiteX4-275" fmla="*/ 628650 w 1238250"/>
              <a:gd name="connsiteY4-276" fmla="*/ 137426 h 236327"/>
              <a:gd name="connsiteX5-277" fmla="*/ 0 w 1238250"/>
              <a:gd name="connsiteY5-278" fmla="*/ 232676 h 236327"/>
              <a:gd name="connsiteX6-279" fmla="*/ 0 w 1238250"/>
              <a:gd name="connsiteY6-280" fmla="*/ 4076 h 236327"/>
              <a:gd name="connsiteX0-281" fmla="*/ 0 w 1238250"/>
              <a:gd name="connsiteY0-282" fmla="*/ 4076 h 236327"/>
              <a:gd name="connsiteX1-283" fmla="*/ 628650 w 1238250"/>
              <a:gd name="connsiteY1-284" fmla="*/ 80276 h 236327"/>
              <a:gd name="connsiteX2-285" fmla="*/ 1238250 w 1238250"/>
              <a:gd name="connsiteY2-286" fmla="*/ 4076 h 236327"/>
              <a:gd name="connsiteX3-287" fmla="*/ 1238250 w 1238250"/>
              <a:gd name="connsiteY3-288" fmla="*/ 232676 h 236327"/>
              <a:gd name="connsiteX4-289" fmla="*/ 628650 w 1238250"/>
              <a:gd name="connsiteY4-290" fmla="*/ 137426 h 236327"/>
              <a:gd name="connsiteX5-291" fmla="*/ 0 w 1238250"/>
              <a:gd name="connsiteY5-292" fmla="*/ 232676 h 236327"/>
              <a:gd name="connsiteX6-293" fmla="*/ 0 w 1238250"/>
              <a:gd name="connsiteY6-294" fmla="*/ 4076 h 236327"/>
              <a:gd name="connsiteX0-295" fmla="*/ 0 w 1238250"/>
              <a:gd name="connsiteY0-296" fmla="*/ 4076 h 237148"/>
              <a:gd name="connsiteX1-297" fmla="*/ 628650 w 1238250"/>
              <a:gd name="connsiteY1-298" fmla="*/ 80276 h 237148"/>
              <a:gd name="connsiteX2-299" fmla="*/ 1238250 w 1238250"/>
              <a:gd name="connsiteY2-300" fmla="*/ 4076 h 237148"/>
              <a:gd name="connsiteX3-301" fmla="*/ 1238250 w 1238250"/>
              <a:gd name="connsiteY3-302" fmla="*/ 232676 h 237148"/>
              <a:gd name="connsiteX4-303" fmla="*/ 628650 w 1238250"/>
              <a:gd name="connsiteY4-304" fmla="*/ 137426 h 237148"/>
              <a:gd name="connsiteX5-305" fmla="*/ 0 w 1238250"/>
              <a:gd name="connsiteY5-306" fmla="*/ 232676 h 237148"/>
              <a:gd name="connsiteX6-307" fmla="*/ 0 w 1238250"/>
              <a:gd name="connsiteY6-308" fmla="*/ 4076 h 237148"/>
              <a:gd name="connsiteX0-309" fmla="*/ 0 w 1238250"/>
              <a:gd name="connsiteY0-310" fmla="*/ 4076 h 237148"/>
              <a:gd name="connsiteX1-311" fmla="*/ 628650 w 1238250"/>
              <a:gd name="connsiteY1-312" fmla="*/ 80276 h 237148"/>
              <a:gd name="connsiteX2-313" fmla="*/ 1238250 w 1238250"/>
              <a:gd name="connsiteY2-314" fmla="*/ 4076 h 237148"/>
              <a:gd name="connsiteX3-315" fmla="*/ 1238250 w 1238250"/>
              <a:gd name="connsiteY3-316" fmla="*/ 232676 h 237148"/>
              <a:gd name="connsiteX4-317" fmla="*/ 628650 w 1238250"/>
              <a:gd name="connsiteY4-318" fmla="*/ 137426 h 237148"/>
              <a:gd name="connsiteX5-319" fmla="*/ 0 w 1238250"/>
              <a:gd name="connsiteY5-320" fmla="*/ 232676 h 237148"/>
              <a:gd name="connsiteX6-321" fmla="*/ 0 w 1238250"/>
              <a:gd name="connsiteY6-322" fmla="*/ 4076 h 237148"/>
              <a:gd name="connsiteX0-323" fmla="*/ 0 w 1238250"/>
              <a:gd name="connsiteY0-324" fmla="*/ 4076 h 237148"/>
              <a:gd name="connsiteX1-325" fmla="*/ 628650 w 1238250"/>
              <a:gd name="connsiteY1-326" fmla="*/ 80276 h 237148"/>
              <a:gd name="connsiteX2-327" fmla="*/ 1238250 w 1238250"/>
              <a:gd name="connsiteY2-328" fmla="*/ 4076 h 237148"/>
              <a:gd name="connsiteX3-329" fmla="*/ 1238250 w 1238250"/>
              <a:gd name="connsiteY3-330" fmla="*/ 232676 h 237148"/>
              <a:gd name="connsiteX4-331" fmla="*/ 628650 w 1238250"/>
              <a:gd name="connsiteY4-332" fmla="*/ 137426 h 237148"/>
              <a:gd name="connsiteX5-333" fmla="*/ 0 w 1238250"/>
              <a:gd name="connsiteY5-334" fmla="*/ 232676 h 237148"/>
              <a:gd name="connsiteX6-335" fmla="*/ 0 w 1238250"/>
              <a:gd name="connsiteY6-336" fmla="*/ 4076 h 2371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F4C134"/>
              </a:gs>
              <a:gs pos="100000">
                <a:srgbClr val="BD298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4810125" y="892231"/>
            <a:ext cx="6146743" cy="5594417"/>
            <a:chOff x="4810125" y="473131"/>
            <a:chExt cx="6146743" cy="5594417"/>
          </a:xfrm>
          <a:effectLst>
            <a:outerShdw blurRad="152400" dist="1270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45" name="组合 44"/>
            <p:cNvGrpSpPr/>
            <p:nvPr/>
          </p:nvGrpSpPr>
          <p:grpSpPr>
            <a:xfrm>
              <a:off x="6981825" y="473131"/>
              <a:ext cx="2576407" cy="2576407"/>
              <a:chOff x="6981825" y="473131"/>
              <a:chExt cx="2576407" cy="2576407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6981825" y="473131"/>
                <a:ext cx="2576407" cy="2576407"/>
              </a:xfrm>
              <a:prstGeom prst="ellipse">
                <a:avLst/>
              </a:prstGeom>
              <a:blipFill dpi="0" rotWithShape="1">
                <a:blip r:embed="rId4" cstate="print"/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7282000" y="513561"/>
                <a:ext cx="1957249" cy="14223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4000"/>
                    </a:schemeClr>
                  </a:gs>
                  <a:gs pos="34000">
                    <a:schemeClr val="bg1">
                      <a:alpha val="31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椭圆 37"/>
            <p:cNvSpPr/>
            <p:nvPr/>
          </p:nvSpPr>
          <p:spPr>
            <a:xfrm>
              <a:off x="4810125" y="2343150"/>
              <a:ext cx="1828800" cy="182880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9639299" y="3183120"/>
              <a:ext cx="1317569" cy="1317569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6086475" y="5019675"/>
              <a:ext cx="947864" cy="947864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8048624" y="4838823"/>
              <a:ext cx="1228725" cy="1228725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12626" y="4176127"/>
            <a:ext cx="1035613" cy="135802"/>
            <a:chOff x="542100" y="3471376"/>
            <a:chExt cx="1035613" cy="135802"/>
          </a:xfrm>
        </p:grpSpPr>
        <p:sp>
          <p:nvSpPr>
            <p:cNvPr id="53" name="椭圆 52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文本框 29"/>
          <p:cNvSpPr txBox="1"/>
          <p:nvPr/>
        </p:nvSpPr>
        <p:spPr>
          <a:xfrm>
            <a:off x="559068" y="4369762"/>
            <a:ext cx="35877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10001" y="3654086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760440" y="1181760"/>
            <a:ext cx="1019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639299" y="3673076"/>
            <a:ext cx="10191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48624" y="5332398"/>
            <a:ext cx="1019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015164" y="5602511"/>
            <a:ext cx="1019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233221" y="2972071"/>
            <a:ext cx="1019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150823" y="4960972"/>
            <a:ext cx="1705847" cy="1929408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rot="4085810">
            <a:off x="11255203" y="3786255"/>
            <a:ext cx="699280" cy="790925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rot="4085810">
            <a:off x="11009685" y="845010"/>
            <a:ext cx="699280" cy="790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6" name="组合 5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7" name="图文框 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8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46" name="Picture 2" descr="F:\素材库\diannaoshouji.png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 bwMode="auto">
          <a:xfrm>
            <a:off x="6123051" y="1307887"/>
            <a:ext cx="8364473" cy="481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椭圆 21"/>
          <p:cNvSpPr/>
          <p:nvPr/>
        </p:nvSpPr>
        <p:spPr>
          <a:xfrm rot="5400000">
            <a:off x="5969939" y="2664132"/>
            <a:ext cx="485775" cy="485775"/>
          </a:xfrm>
          <a:prstGeom prst="ellipse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5400000">
            <a:off x="5969939" y="3473341"/>
            <a:ext cx="485775" cy="485775"/>
          </a:xfrm>
          <a:prstGeom prst="ellipse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5400000">
            <a:off x="5969939" y="4221369"/>
            <a:ext cx="485775" cy="485775"/>
          </a:xfrm>
          <a:prstGeom prst="ellipse">
            <a:avLst/>
          </a:pr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 rot="5400000">
            <a:off x="5969939" y="5002104"/>
            <a:ext cx="485775" cy="485775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Freeform 45"/>
          <p:cNvSpPr>
            <a:spLocks noChangeAspect="1" noEditPoints="1"/>
          </p:cNvSpPr>
          <p:nvPr/>
        </p:nvSpPr>
        <p:spPr bwMode="auto">
          <a:xfrm>
            <a:off x="6123051" y="4311533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3256" tIns="46627" rIns="93256" bIns="46627" numCol="1" anchor="t" anchorCtr="0" compatLnSpc="1"/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5993077" y="3577320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27" tIns="45713" rIns="91427" bIns="45713" numCol="1" anchor="t" anchorCtr="0" compatLnSpc="1"/>
          <a:lstStyle/>
          <a:p>
            <a:pPr defTabSz="932180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100580" y="5113260"/>
            <a:ext cx="224488" cy="302983"/>
            <a:chOff x="3260005" y="1560934"/>
            <a:chExt cx="370834" cy="500500"/>
          </a:xfrm>
        </p:grpSpPr>
        <p:sp>
          <p:nvSpPr>
            <p:cNvPr id="41" name="Freeform 41"/>
            <p:cNvSpPr/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/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/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43" name="Picture 9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22533" y="2716726"/>
            <a:ext cx="380585" cy="380585"/>
          </a:xfrm>
          <a:prstGeom prst="rect">
            <a:avLst/>
          </a:prstGeom>
        </p:spPr>
      </p:pic>
      <p:sp>
        <p:nvSpPr>
          <p:cNvPr id="44" name="文本框 29"/>
          <p:cNvSpPr txBox="1"/>
          <p:nvPr/>
        </p:nvSpPr>
        <p:spPr>
          <a:xfrm>
            <a:off x="1693660" y="2788689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29"/>
          <p:cNvSpPr txBox="1"/>
          <p:nvPr/>
        </p:nvSpPr>
        <p:spPr>
          <a:xfrm>
            <a:off x="1658882" y="3577320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9"/>
          <p:cNvSpPr txBox="1"/>
          <p:nvPr/>
        </p:nvSpPr>
        <p:spPr>
          <a:xfrm>
            <a:off x="1658882" y="4291646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9"/>
          <p:cNvSpPr txBox="1"/>
          <p:nvPr/>
        </p:nvSpPr>
        <p:spPr>
          <a:xfrm>
            <a:off x="1658881" y="5072381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97142" y="2601309"/>
            <a:ext cx="67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65C0A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65C0A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189538" y="3417305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BD298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BD298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189538" y="4202523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FBC22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FBC22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89538" y="4987742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0698CB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rgbClr val="0698C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 cstate="print"/>
          <a:srcRect/>
          <a:stretch>
            <a:fillRect/>
          </a:stretch>
        </p:blipFill>
        <p:spPr>
          <a:xfrm>
            <a:off x="7266836" y="1753400"/>
            <a:ext cx="6076902" cy="117107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283116" y="2907018"/>
            <a:ext cx="5999747" cy="25808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29"/>
          <p:cNvSpPr txBox="1"/>
          <p:nvPr/>
        </p:nvSpPr>
        <p:spPr>
          <a:xfrm>
            <a:off x="7996251" y="3459973"/>
            <a:ext cx="45734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543929" y="4707144"/>
            <a:ext cx="1187116" cy="40611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9247138" y="4707144"/>
            <a:ext cx="1187116" cy="406116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9500595" y="4750925"/>
            <a:ext cx="80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0732492" y="4725536"/>
            <a:ext cx="80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hidden="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34615" y="0"/>
            <a:ext cx="42862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7" name="组合 6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8" name="图文框 7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9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1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3" name="椭圆 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stCxn id="13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6" name="椭圆 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6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9" name="椭圆 1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/>
            <p:cNvCxnSpPr>
              <a:stCxn id="19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圆角矩形 20"/>
          <p:cNvSpPr/>
          <p:nvPr/>
        </p:nvSpPr>
        <p:spPr>
          <a:xfrm>
            <a:off x="6827838" y="1899110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924873" y="2131766"/>
                </a:lnTo>
                <a:cubicBezTo>
                  <a:pt x="884563" y="1526528"/>
                  <a:pt x="518550" y="1010651"/>
                  <a:pt x="0" y="757890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6850063" y="4387924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889295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1240300"/>
                </a:lnTo>
                <a:cubicBezTo>
                  <a:pt x="471546" y="1001439"/>
                  <a:pt x="812707" y="543363"/>
                  <a:pt x="889295" y="0"/>
                </a:cubicBezTo>
                <a:close/>
              </a:path>
            </a:pathLst>
          </a:cu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1235607" y="4387924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217716" y="0"/>
                </a:lnTo>
                <a:cubicBezTo>
                  <a:pt x="3297352" y="564424"/>
                  <a:pt x="3662320" y="1036840"/>
                  <a:pt x="4162425" y="1266995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1253045" y="1899110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733500"/>
                </a:lnTo>
                <a:cubicBezTo>
                  <a:pt x="3617354" y="977247"/>
                  <a:pt x="3228602" y="1506882"/>
                  <a:pt x="31869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29"/>
          <p:cNvSpPr txBox="1"/>
          <p:nvPr/>
        </p:nvSpPr>
        <p:spPr>
          <a:xfrm>
            <a:off x="1566539" y="4761309"/>
            <a:ext cx="32635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" name="矩形 2048"/>
          <p:cNvSpPr/>
          <p:nvPr/>
        </p:nvSpPr>
        <p:spPr>
          <a:xfrm>
            <a:off x="4551624" y="2698292"/>
            <a:ext cx="2960800" cy="2960800"/>
          </a:xfrm>
          <a:prstGeom prst="rect">
            <a:avLst/>
          </a:prstGeom>
          <a:solidFill>
            <a:srgbClr val="FFFFFF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51" name="组合 2050"/>
          <p:cNvGrpSpPr/>
          <p:nvPr/>
        </p:nvGrpSpPr>
        <p:grpSpPr>
          <a:xfrm>
            <a:off x="4658247" y="2698292"/>
            <a:ext cx="2883357" cy="2883357"/>
            <a:chOff x="4658247" y="2698292"/>
            <a:chExt cx="2883357" cy="2883357"/>
          </a:xfrm>
        </p:grpSpPr>
        <p:sp>
          <p:nvSpPr>
            <p:cNvPr id="2048" name="椭圆 2047"/>
            <p:cNvSpPr/>
            <p:nvPr/>
          </p:nvSpPr>
          <p:spPr>
            <a:xfrm>
              <a:off x="4658247" y="2698292"/>
              <a:ext cx="2883357" cy="2883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79400" dist="139700" dir="5400000" algn="ctr" rotWithShape="0">
                <a:srgbClr val="000000">
                  <a:alpha val="5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714385" y="3833465"/>
              <a:ext cx="27710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blipFill dpi="0" rotWithShape="1"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blipFill dpi="0"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582118" y="4268280"/>
              <a:ext cx="1035613" cy="135802"/>
              <a:chOff x="542100" y="3719026"/>
              <a:chExt cx="1035613" cy="135802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42100" y="3719026"/>
                <a:ext cx="135802" cy="135802"/>
              </a:xfrm>
              <a:prstGeom prst="ellipse">
                <a:avLst/>
              </a:prstGeom>
              <a:solidFill>
                <a:srgbClr val="BD2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67053" y="3719026"/>
                <a:ext cx="135802" cy="135802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992006" y="3719026"/>
                <a:ext cx="135802" cy="135802"/>
              </a:xfrm>
              <a:prstGeom prst="ellipse">
                <a:avLst/>
              </a:prstGeom>
              <a:solidFill>
                <a:srgbClr val="0698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216959" y="3719026"/>
                <a:ext cx="135802" cy="135802"/>
              </a:xfrm>
              <a:prstGeom prst="ellipse">
                <a:avLst/>
              </a:prstGeom>
              <a:solidFill>
                <a:srgbClr val="65C0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1441911" y="3719026"/>
                <a:ext cx="135802" cy="135802"/>
              </a:xfrm>
              <a:prstGeom prst="ellipse">
                <a:avLst/>
              </a:prstGeom>
              <a:solidFill>
                <a:srgbClr val="FBC2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053" name="组合 2052"/>
          <p:cNvGrpSpPr/>
          <p:nvPr/>
        </p:nvGrpSpPr>
        <p:grpSpPr>
          <a:xfrm>
            <a:off x="4172252" y="2359610"/>
            <a:ext cx="379372" cy="379372"/>
            <a:chOff x="3808417" y="2508606"/>
            <a:chExt cx="379372" cy="379372"/>
          </a:xfrm>
        </p:grpSpPr>
        <p:sp>
          <p:nvSpPr>
            <p:cNvPr id="2052" name="椭圆 2051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512424" y="2394306"/>
            <a:ext cx="379372" cy="379372"/>
            <a:chOff x="3808417" y="2508606"/>
            <a:chExt cx="379372" cy="379372"/>
          </a:xfrm>
        </p:grpSpPr>
        <p:sp>
          <p:nvSpPr>
            <p:cNvPr id="49" name="椭圆 48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218852" y="5616618"/>
            <a:ext cx="379372" cy="379372"/>
            <a:chOff x="3808417" y="2508606"/>
            <a:chExt cx="379372" cy="379372"/>
          </a:xfrm>
        </p:grpSpPr>
        <p:sp>
          <p:nvSpPr>
            <p:cNvPr id="52" name="椭圆 51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502387" y="5616618"/>
            <a:ext cx="379372" cy="379372"/>
            <a:chOff x="3808417" y="2508606"/>
            <a:chExt cx="379372" cy="379372"/>
          </a:xfrm>
        </p:grpSpPr>
        <p:sp>
          <p:nvSpPr>
            <p:cNvPr id="55" name="椭圆 54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54" name="TextBox 2053"/>
          <p:cNvSpPr txBox="1"/>
          <p:nvPr/>
        </p:nvSpPr>
        <p:spPr>
          <a:xfrm>
            <a:off x="4212942" y="2369650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538443" y="2404346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528406" y="560939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230200" y="560939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29"/>
          <p:cNvSpPr txBox="1"/>
          <p:nvPr/>
        </p:nvSpPr>
        <p:spPr>
          <a:xfrm>
            <a:off x="1599820" y="234542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29"/>
          <p:cNvSpPr txBox="1"/>
          <p:nvPr/>
        </p:nvSpPr>
        <p:spPr>
          <a:xfrm>
            <a:off x="7962520" y="246979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29"/>
          <p:cNvSpPr txBox="1"/>
          <p:nvPr/>
        </p:nvSpPr>
        <p:spPr>
          <a:xfrm>
            <a:off x="7962520" y="461381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 rot="20694477" flipH="1">
            <a:off x="9100741" y="5452468"/>
            <a:ext cx="6048408" cy="1544445"/>
            <a:chOff x="1311323" y="3901700"/>
            <a:chExt cx="9207615" cy="2351140"/>
          </a:xfrm>
        </p:grpSpPr>
        <p:sp>
          <p:nvSpPr>
            <p:cNvPr id="64" name="等腰三角形 6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6" name="组合 5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7" name="图文框 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8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等腰三角形 8"/>
          <p:cNvSpPr/>
          <p:nvPr/>
        </p:nvSpPr>
        <p:spPr>
          <a:xfrm rot="19800000">
            <a:off x="5364165" y="2636706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-1" fmla="*/ 0 w 3960284"/>
              <a:gd name="connsiteY0-2" fmla="*/ 2984320 h 2984320"/>
              <a:gd name="connsiteX1-3" fmla="*/ 1980142 w 3960284"/>
              <a:gd name="connsiteY1-4" fmla="*/ 14107 h 2984320"/>
              <a:gd name="connsiteX2-5" fmla="*/ 3960284 w 3960284"/>
              <a:gd name="connsiteY2-6" fmla="*/ 2984320 h 2984320"/>
              <a:gd name="connsiteX3-7" fmla="*/ 0 w 3960284"/>
              <a:gd name="connsiteY3-8" fmla="*/ 2984320 h 2984320"/>
              <a:gd name="connsiteX0-9" fmla="*/ 0 w 3960284"/>
              <a:gd name="connsiteY0-10" fmla="*/ 2984320 h 2984320"/>
              <a:gd name="connsiteX1-11" fmla="*/ 1980142 w 3960284"/>
              <a:gd name="connsiteY1-12" fmla="*/ 14107 h 2984320"/>
              <a:gd name="connsiteX2-13" fmla="*/ 3960284 w 3960284"/>
              <a:gd name="connsiteY2-14" fmla="*/ 2984320 h 2984320"/>
              <a:gd name="connsiteX3-15" fmla="*/ 0 w 3960284"/>
              <a:gd name="connsiteY3-16" fmla="*/ 2984320 h 2984320"/>
              <a:gd name="connsiteX0-17" fmla="*/ 0 w 3960284"/>
              <a:gd name="connsiteY0-18" fmla="*/ 2976286 h 2976286"/>
              <a:gd name="connsiteX1-19" fmla="*/ 1980142 w 3960284"/>
              <a:gd name="connsiteY1-20" fmla="*/ 6073 h 2976286"/>
              <a:gd name="connsiteX2-21" fmla="*/ 3960284 w 3960284"/>
              <a:gd name="connsiteY2-22" fmla="*/ 2976286 h 2976286"/>
              <a:gd name="connsiteX3-23" fmla="*/ 0 w 3960284"/>
              <a:gd name="connsiteY3-24" fmla="*/ 2976286 h 2976286"/>
              <a:gd name="connsiteX0-25" fmla="*/ 0 w 3960284"/>
              <a:gd name="connsiteY0-26" fmla="*/ 3004533 h 3004533"/>
              <a:gd name="connsiteX1-27" fmla="*/ 1980142 w 3960284"/>
              <a:gd name="connsiteY1-28" fmla="*/ 34320 h 3004533"/>
              <a:gd name="connsiteX2-29" fmla="*/ 3960284 w 3960284"/>
              <a:gd name="connsiteY2-30" fmla="*/ 3004533 h 3004533"/>
              <a:gd name="connsiteX3-31" fmla="*/ 0 w 3960284"/>
              <a:gd name="connsiteY3-32" fmla="*/ 3004533 h 3004533"/>
              <a:gd name="connsiteX0-33" fmla="*/ 0 w 3960284"/>
              <a:gd name="connsiteY0-34" fmla="*/ 3004533 h 3004533"/>
              <a:gd name="connsiteX1-35" fmla="*/ 1980142 w 3960284"/>
              <a:gd name="connsiteY1-36" fmla="*/ 34320 h 3004533"/>
              <a:gd name="connsiteX2-37" fmla="*/ 3960284 w 3960284"/>
              <a:gd name="connsiteY2-38" fmla="*/ 3004533 h 3004533"/>
              <a:gd name="connsiteX3-39" fmla="*/ 0 w 3960284"/>
              <a:gd name="connsiteY3-40" fmla="*/ 3004533 h 3004533"/>
              <a:gd name="connsiteX0-41" fmla="*/ 0 w 3960284"/>
              <a:gd name="connsiteY0-42" fmla="*/ 3004533 h 3004533"/>
              <a:gd name="connsiteX1-43" fmla="*/ 1980142 w 3960284"/>
              <a:gd name="connsiteY1-44" fmla="*/ 34320 h 3004533"/>
              <a:gd name="connsiteX2-45" fmla="*/ 3960284 w 3960284"/>
              <a:gd name="connsiteY2-46" fmla="*/ 3004533 h 3004533"/>
              <a:gd name="connsiteX3-47" fmla="*/ 0 w 3960284"/>
              <a:gd name="connsiteY3-48" fmla="*/ 3004533 h 3004533"/>
              <a:gd name="connsiteX0-49" fmla="*/ 0 w 3960284"/>
              <a:gd name="connsiteY0-50" fmla="*/ 3011515 h 3011515"/>
              <a:gd name="connsiteX1-51" fmla="*/ 1980142 w 3960284"/>
              <a:gd name="connsiteY1-52" fmla="*/ 41302 h 3011515"/>
              <a:gd name="connsiteX2-53" fmla="*/ 3960284 w 3960284"/>
              <a:gd name="connsiteY2-54" fmla="*/ 3011515 h 3011515"/>
              <a:gd name="connsiteX3-55" fmla="*/ 0 w 3960284"/>
              <a:gd name="connsiteY3-56" fmla="*/ 3011515 h 3011515"/>
              <a:gd name="connsiteX0-57" fmla="*/ 0 w 3960284"/>
              <a:gd name="connsiteY0-58" fmla="*/ 3011515 h 3011515"/>
              <a:gd name="connsiteX1-59" fmla="*/ 1980142 w 3960284"/>
              <a:gd name="connsiteY1-60" fmla="*/ 41302 h 3011515"/>
              <a:gd name="connsiteX2-61" fmla="*/ 3960284 w 3960284"/>
              <a:gd name="connsiteY2-62" fmla="*/ 3011515 h 3011515"/>
              <a:gd name="connsiteX3-63" fmla="*/ 0 w 3960284"/>
              <a:gd name="connsiteY3-64" fmla="*/ 3011515 h 3011515"/>
              <a:gd name="connsiteX0-65" fmla="*/ 0 w 3960284"/>
              <a:gd name="connsiteY0-66" fmla="*/ 3011515 h 3011515"/>
              <a:gd name="connsiteX1-67" fmla="*/ 1980142 w 3960284"/>
              <a:gd name="connsiteY1-68" fmla="*/ 41302 h 3011515"/>
              <a:gd name="connsiteX2-69" fmla="*/ 3960284 w 3960284"/>
              <a:gd name="connsiteY2-70" fmla="*/ 3011515 h 3011515"/>
              <a:gd name="connsiteX3-71" fmla="*/ 0 w 3960284"/>
              <a:gd name="connsiteY3-72" fmla="*/ 3011515 h 3011515"/>
              <a:gd name="connsiteX0-73" fmla="*/ 0 w 3960284"/>
              <a:gd name="connsiteY0-74" fmla="*/ 3011515 h 3011515"/>
              <a:gd name="connsiteX1-75" fmla="*/ 1980142 w 3960284"/>
              <a:gd name="connsiteY1-76" fmla="*/ 41302 h 3011515"/>
              <a:gd name="connsiteX2-77" fmla="*/ 3960284 w 3960284"/>
              <a:gd name="connsiteY2-78" fmla="*/ 3011515 h 3011515"/>
              <a:gd name="connsiteX3-79" fmla="*/ 0 w 3960284"/>
              <a:gd name="connsiteY3-80" fmla="*/ 3011515 h 3011515"/>
              <a:gd name="connsiteX0-81" fmla="*/ 0 w 3960284"/>
              <a:gd name="connsiteY0-82" fmla="*/ 3011515 h 3011515"/>
              <a:gd name="connsiteX1-83" fmla="*/ 1980142 w 3960284"/>
              <a:gd name="connsiteY1-84" fmla="*/ 41302 h 3011515"/>
              <a:gd name="connsiteX2-85" fmla="*/ 3960284 w 3960284"/>
              <a:gd name="connsiteY2-86" fmla="*/ 3011515 h 3011515"/>
              <a:gd name="connsiteX3-87" fmla="*/ 0 w 3960284"/>
              <a:gd name="connsiteY3-88" fmla="*/ 3011515 h 3011515"/>
              <a:gd name="connsiteX0-89" fmla="*/ 0 w 3960284"/>
              <a:gd name="connsiteY0-90" fmla="*/ 2970214 h 2970214"/>
              <a:gd name="connsiteX1-91" fmla="*/ 1980142 w 3960284"/>
              <a:gd name="connsiteY1-92" fmla="*/ 1 h 2970214"/>
              <a:gd name="connsiteX2-93" fmla="*/ 3960284 w 3960284"/>
              <a:gd name="connsiteY2-94" fmla="*/ 2970214 h 2970214"/>
              <a:gd name="connsiteX3-95" fmla="*/ 0 w 3960284"/>
              <a:gd name="connsiteY3-96" fmla="*/ 2970214 h 2970214"/>
              <a:gd name="connsiteX0-97" fmla="*/ 0 w 3960284"/>
              <a:gd name="connsiteY0-98" fmla="*/ 2970214 h 2970214"/>
              <a:gd name="connsiteX1-99" fmla="*/ 1980142 w 3960284"/>
              <a:gd name="connsiteY1-100" fmla="*/ 1 h 2970214"/>
              <a:gd name="connsiteX2-101" fmla="*/ 3960284 w 3960284"/>
              <a:gd name="connsiteY2-102" fmla="*/ 2970214 h 2970214"/>
              <a:gd name="connsiteX3-103" fmla="*/ 0 w 3960284"/>
              <a:gd name="connsiteY3-104" fmla="*/ 2970214 h 2970214"/>
              <a:gd name="connsiteX0-105" fmla="*/ 0 w 3960284"/>
              <a:gd name="connsiteY0-106" fmla="*/ 2970214 h 2970214"/>
              <a:gd name="connsiteX1-107" fmla="*/ 1980142 w 3960284"/>
              <a:gd name="connsiteY1-108" fmla="*/ 1 h 2970214"/>
              <a:gd name="connsiteX2-109" fmla="*/ 3960284 w 3960284"/>
              <a:gd name="connsiteY2-110" fmla="*/ 2970214 h 2970214"/>
              <a:gd name="connsiteX3-111" fmla="*/ 0 w 3960284"/>
              <a:gd name="connsiteY3-112" fmla="*/ 2970214 h 29702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8"/>
          <p:cNvSpPr/>
          <p:nvPr/>
        </p:nvSpPr>
        <p:spPr>
          <a:xfrm rot="16320000">
            <a:off x="4724301" y="3715813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-1" fmla="*/ 0 w 3960284"/>
              <a:gd name="connsiteY0-2" fmla="*/ 2984320 h 2984320"/>
              <a:gd name="connsiteX1-3" fmla="*/ 1980142 w 3960284"/>
              <a:gd name="connsiteY1-4" fmla="*/ 14107 h 2984320"/>
              <a:gd name="connsiteX2-5" fmla="*/ 3960284 w 3960284"/>
              <a:gd name="connsiteY2-6" fmla="*/ 2984320 h 2984320"/>
              <a:gd name="connsiteX3-7" fmla="*/ 0 w 3960284"/>
              <a:gd name="connsiteY3-8" fmla="*/ 2984320 h 2984320"/>
              <a:gd name="connsiteX0-9" fmla="*/ 0 w 3960284"/>
              <a:gd name="connsiteY0-10" fmla="*/ 2984320 h 2984320"/>
              <a:gd name="connsiteX1-11" fmla="*/ 1980142 w 3960284"/>
              <a:gd name="connsiteY1-12" fmla="*/ 14107 h 2984320"/>
              <a:gd name="connsiteX2-13" fmla="*/ 3960284 w 3960284"/>
              <a:gd name="connsiteY2-14" fmla="*/ 2984320 h 2984320"/>
              <a:gd name="connsiteX3-15" fmla="*/ 0 w 3960284"/>
              <a:gd name="connsiteY3-16" fmla="*/ 2984320 h 2984320"/>
              <a:gd name="connsiteX0-17" fmla="*/ 0 w 3960284"/>
              <a:gd name="connsiteY0-18" fmla="*/ 2976286 h 2976286"/>
              <a:gd name="connsiteX1-19" fmla="*/ 1980142 w 3960284"/>
              <a:gd name="connsiteY1-20" fmla="*/ 6073 h 2976286"/>
              <a:gd name="connsiteX2-21" fmla="*/ 3960284 w 3960284"/>
              <a:gd name="connsiteY2-22" fmla="*/ 2976286 h 2976286"/>
              <a:gd name="connsiteX3-23" fmla="*/ 0 w 3960284"/>
              <a:gd name="connsiteY3-24" fmla="*/ 2976286 h 2976286"/>
              <a:gd name="connsiteX0-25" fmla="*/ 0 w 3960284"/>
              <a:gd name="connsiteY0-26" fmla="*/ 3004533 h 3004533"/>
              <a:gd name="connsiteX1-27" fmla="*/ 1980142 w 3960284"/>
              <a:gd name="connsiteY1-28" fmla="*/ 34320 h 3004533"/>
              <a:gd name="connsiteX2-29" fmla="*/ 3960284 w 3960284"/>
              <a:gd name="connsiteY2-30" fmla="*/ 3004533 h 3004533"/>
              <a:gd name="connsiteX3-31" fmla="*/ 0 w 3960284"/>
              <a:gd name="connsiteY3-32" fmla="*/ 3004533 h 3004533"/>
              <a:gd name="connsiteX0-33" fmla="*/ 0 w 3960284"/>
              <a:gd name="connsiteY0-34" fmla="*/ 3004533 h 3004533"/>
              <a:gd name="connsiteX1-35" fmla="*/ 1980142 w 3960284"/>
              <a:gd name="connsiteY1-36" fmla="*/ 34320 h 3004533"/>
              <a:gd name="connsiteX2-37" fmla="*/ 3960284 w 3960284"/>
              <a:gd name="connsiteY2-38" fmla="*/ 3004533 h 3004533"/>
              <a:gd name="connsiteX3-39" fmla="*/ 0 w 3960284"/>
              <a:gd name="connsiteY3-40" fmla="*/ 3004533 h 3004533"/>
              <a:gd name="connsiteX0-41" fmla="*/ 0 w 3960284"/>
              <a:gd name="connsiteY0-42" fmla="*/ 3004533 h 3004533"/>
              <a:gd name="connsiteX1-43" fmla="*/ 1980142 w 3960284"/>
              <a:gd name="connsiteY1-44" fmla="*/ 34320 h 3004533"/>
              <a:gd name="connsiteX2-45" fmla="*/ 3960284 w 3960284"/>
              <a:gd name="connsiteY2-46" fmla="*/ 3004533 h 3004533"/>
              <a:gd name="connsiteX3-47" fmla="*/ 0 w 3960284"/>
              <a:gd name="connsiteY3-48" fmla="*/ 3004533 h 3004533"/>
              <a:gd name="connsiteX0-49" fmla="*/ 0 w 3960284"/>
              <a:gd name="connsiteY0-50" fmla="*/ 3011515 h 3011515"/>
              <a:gd name="connsiteX1-51" fmla="*/ 1980142 w 3960284"/>
              <a:gd name="connsiteY1-52" fmla="*/ 41302 h 3011515"/>
              <a:gd name="connsiteX2-53" fmla="*/ 3960284 w 3960284"/>
              <a:gd name="connsiteY2-54" fmla="*/ 3011515 h 3011515"/>
              <a:gd name="connsiteX3-55" fmla="*/ 0 w 3960284"/>
              <a:gd name="connsiteY3-56" fmla="*/ 3011515 h 3011515"/>
              <a:gd name="connsiteX0-57" fmla="*/ 0 w 3960284"/>
              <a:gd name="connsiteY0-58" fmla="*/ 3011515 h 3011515"/>
              <a:gd name="connsiteX1-59" fmla="*/ 1980142 w 3960284"/>
              <a:gd name="connsiteY1-60" fmla="*/ 41302 h 3011515"/>
              <a:gd name="connsiteX2-61" fmla="*/ 3960284 w 3960284"/>
              <a:gd name="connsiteY2-62" fmla="*/ 3011515 h 3011515"/>
              <a:gd name="connsiteX3-63" fmla="*/ 0 w 3960284"/>
              <a:gd name="connsiteY3-64" fmla="*/ 3011515 h 3011515"/>
              <a:gd name="connsiteX0-65" fmla="*/ 0 w 3960284"/>
              <a:gd name="connsiteY0-66" fmla="*/ 3011515 h 3011515"/>
              <a:gd name="connsiteX1-67" fmla="*/ 1980142 w 3960284"/>
              <a:gd name="connsiteY1-68" fmla="*/ 41302 h 3011515"/>
              <a:gd name="connsiteX2-69" fmla="*/ 3960284 w 3960284"/>
              <a:gd name="connsiteY2-70" fmla="*/ 3011515 h 3011515"/>
              <a:gd name="connsiteX3-71" fmla="*/ 0 w 3960284"/>
              <a:gd name="connsiteY3-72" fmla="*/ 3011515 h 3011515"/>
              <a:gd name="connsiteX0-73" fmla="*/ 0 w 3960284"/>
              <a:gd name="connsiteY0-74" fmla="*/ 3011515 h 3011515"/>
              <a:gd name="connsiteX1-75" fmla="*/ 1980142 w 3960284"/>
              <a:gd name="connsiteY1-76" fmla="*/ 41302 h 3011515"/>
              <a:gd name="connsiteX2-77" fmla="*/ 3960284 w 3960284"/>
              <a:gd name="connsiteY2-78" fmla="*/ 3011515 h 3011515"/>
              <a:gd name="connsiteX3-79" fmla="*/ 0 w 3960284"/>
              <a:gd name="connsiteY3-80" fmla="*/ 3011515 h 3011515"/>
              <a:gd name="connsiteX0-81" fmla="*/ 0 w 3960284"/>
              <a:gd name="connsiteY0-82" fmla="*/ 3011515 h 3011515"/>
              <a:gd name="connsiteX1-83" fmla="*/ 1980142 w 3960284"/>
              <a:gd name="connsiteY1-84" fmla="*/ 41302 h 3011515"/>
              <a:gd name="connsiteX2-85" fmla="*/ 3960284 w 3960284"/>
              <a:gd name="connsiteY2-86" fmla="*/ 3011515 h 3011515"/>
              <a:gd name="connsiteX3-87" fmla="*/ 0 w 3960284"/>
              <a:gd name="connsiteY3-88" fmla="*/ 3011515 h 3011515"/>
              <a:gd name="connsiteX0-89" fmla="*/ 0 w 3960284"/>
              <a:gd name="connsiteY0-90" fmla="*/ 2970214 h 2970214"/>
              <a:gd name="connsiteX1-91" fmla="*/ 1980142 w 3960284"/>
              <a:gd name="connsiteY1-92" fmla="*/ 1 h 2970214"/>
              <a:gd name="connsiteX2-93" fmla="*/ 3960284 w 3960284"/>
              <a:gd name="connsiteY2-94" fmla="*/ 2970214 h 2970214"/>
              <a:gd name="connsiteX3-95" fmla="*/ 0 w 3960284"/>
              <a:gd name="connsiteY3-96" fmla="*/ 2970214 h 2970214"/>
              <a:gd name="connsiteX0-97" fmla="*/ 0 w 3960284"/>
              <a:gd name="connsiteY0-98" fmla="*/ 2970214 h 2970214"/>
              <a:gd name="connsiteX1-99" fmla="*/ 1980142 w 3960284"/>
              <a:gd name="connsiteY1-100" fmla="*/ 1 h 2970214"/>
              <a:gd name="connsiteX2-101" fmla="*/ 3960284 w 3960284"/>
              <a:gd name="connsiteY2-102" fmla="*/ 2970214 h 2970214"/>
              <a:gd name="connsiteX3-103" fmla="*/ 0 w 3960284"/>
              <a:gd name="connsiteY3-104" fmla="*/ 2970214 h 2970214"/>
              <a:gd name="connsiteX0-105" fmla="*/ 0 w 3960284"/>
              <a:gd name="connsiteY0-106" fmla="*/ 2970214 h 2970214"/>
              <a:gd name="connsiteX1-107" fmla="*/ 1980142 w 3960284"/>
              <a:gd name="connsiteY1-108" fmla="*/ 1 h 2970214"/>
              <a:gd name="connsiteX2-109" fmla="*/ 3960284 w 3960284"/>
              <a:gd name="connsiteY2-110" fmla="*/ 2970214 h 2970214"/>
              <a:gd name="connsiteX3-111" fmla="*/ 0 w 3960284"/>
              <a:gd name="connsiteY3-112" fmla="*/ 2970214 h 29702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F799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8"/>
          <p:cNvSpPr/>
          <p:nvPr/>
        </p:nvSpPr>
        <p:spPr>
          <a:xfrm rot="5280000" flipH="1">
            <a:off x="7267763" y="3714479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-1" fmla="*/ 0 w 3960284"/>
              <a:gd name="connsiteY0-2" fmla="*/ 2984320 h 2984320"/>
              <a:gd name="connsiteX1-3" fmla="*/ 1980142 w 3960284"/>
              <a:gd name="connsiteY1-4" fmla="*/ 14107 h 2984320"/>
              <a:gd name="connsiteX2-5" fmla="*/ 3960284 w 3960284"/>
              <a:gd name="connsiteY2-6" fmla="*/ 2984320 h 2984320"/>
              <a:gd name="connsiteX3-7" fmla="*/ 0 w 3960284"/>
              <a:gd name="connsiteY3-8" fmla="*/ 2984320 h 2984320"/>
              <a:gd name="connsiteX0-9" fmla="*/ 0 w 3960284"/>
              <a:gd name="connsiteY0-10" fmla="*/ 2984320 h 2984320"/>
              <a:gd name="connsiteX1-11" fmla="*/ 1980142 w 3960284"/>
              <a:gd name="connsiteY1-12" fmla="*/ 14107 h 2984320"/>
              <a:gd name="connsiteX2-13" fmla="*/ 3960284 w 3960284"/>
              <a:gd name="connsiteY2-14" fmla="*/ 2984320 h 2984320"/>
              <a:gd name="connsiteX3-15" fmla="*/ 0 w 3960284"/>
              <a:gd name="connsiteY3-16" fmla="*/ 2984320 h 2984320"/>
              <a:gd name="connsiteX0-17" fmla="*/ 0 w 3960284"/>
              <a:gd name="connsiteY0-18" fmla="*/ 2976286 h 2976286"/>
              <a:gd name="connsiteX1-19" fmla="*/ 1980142 w 3960284"/>
              <a:gd name="connsiteY1-20" fmla="*/ 6073 h 2976286"/>
              <a:gd name="connsiteX2-21" fmla="*/ 3960284 w 3960284"/>
              <a:gd name="connsiteY2-22" fmla="*/ 2976286 h 2976286"/>
              <a:gd name="connsiteX3-23" fmla="*/ 0 w 3960284"/>
              <a:gd name="connsiteY3-24" fmla="*/ 2976286 h 2976286"/>
              <a:gd name="connsiteX0-25" fmla="*/ 0 w 3960284"/>
              <a:gd name="connsiteY0-26" fmla="*/ 3004533 h 3004533"/>
              <a:gd name="connsiteX1-27" fmla="*/ 1980142 w 3960284"/>
              <a:gd name="connsiteY1-28" fmla="*/ 34320 h 3004533"/>
              <a:gd name="connsiteX2-29" fmla="*/ 3960284 w 3960284"/>
              <a:gd name="connsiteY2-30" fmla="*/ 3004533 h 3004533"/>
              <a:gd name="connsiteX3-31" fmla="*/ 0 w 3960284"/>
              <a:gd name="connsiteY3-32" fmla="*/ 3004533 h 3004533"/>
              <a:gd name="connsiteX0-33" fmla="*/ 0 w 3960284"/>
              <a:gd name="connsiteY0-34" fmla="*/ 3004533 h 3004533"/>
              <a:gd name="connsiteX1-35" fmla="*/ 1980142 w 3960284"/>
              <a:gd name="connsiteY1-36" fmla="*/ 34320 h 3004533"/>
              <a:gd name="connsiteX2-37" fmla="*/ 3960284 w 3960284"/>
              <a:gd name="connsiteY2-38" fmla="*/ 3004533 h 3004533"/>
              <a:gd name="connsiteX3-39" fmla="*/ 0 w 3960284"/>
              <a:gd name="connsiteY3-40" fmla="*/ 3004533 h 3004533"/>
              <a:gd name="connsiteX0-41" fmla="*/ 0 w 3960284"/>
              <a:gd name="connsiteY0-42" fmla="*/ 3004533 h 3004533"/>
              <a:gd name="connsiteX1-43" fmla="*/ 1980142 w 3960284"/>
              <a:gd name="connsiteY1-44" fmla="*/ 34320 h 3004533"/>
              <a:gd name="connsiteX2-45" fmla="*/ 3960284 w 3960284"/>
              <a:gd name="connsiteY2-46" fmla="*/ 3004533 h 3004533"/>
              <a:gd name="connsiteX3-47" fmla="*/ 0 w 3960284"/>
              <a:gd name="connsiteY3-48" fmla="*/ 3004533 h 3004533"/>
              <a:gd name="connsiteX0-49" fmla="*/ 0 w 3960284"/>
              <a:gd name="connsiteY0-50" fmla="*/ 3011515 h 3011515"/>
              <a:gd name="connsiteX1-51" fmla="*/ 1980142 w 3960284"/>
              <a:gd name="connsiteY1-52" fmla="*/ 41302 h 3011515"/>
              <a:gd name="connsiteX2-53" fmla="*/ 3960284 w 3960284"/>
              <a:gd name="connsiteY2-54" fmla="*/ 3011515 h 3011515"/>
              <a:gd name="connsiteX3-55" fmla="*/ 0 w 3960284"/>
              <a:gd name="connsiteY3-56" fmla="*/ 3011515 h 3011515"/>
              <a:gd name="connsiteX0-57" fmla="*/ 0 w 3960284"/>
              <a:gd name="connsiteY0-58" fmla="*/ 3011515 h 3011515"/>
              <a:gd name="connsiteX1-59" fmla="*/ 1980142 w 3960284"/>
              <a:gd name="connsiteY1-60" fmla="*/ 41302 h 3011515"/>
              <a:gd name="connsiteX2-61" fmla="*/ 3960284 w 3960284"/>
              <a:gd name="connsiteY2-62" fmla="*/ 3011515 h 3011515"/>
              <a:gd name="connsiteX3-63" fmla="*/ 0 w 3960284"/>
              <a:gd name="connsiteY3-64" fmla="*/ 3011515 h 3011515"/>
              <a:gd name="connsiteX0-65" fmla="*/ 0 w 3960284"/>
              <a:gd name="connsiteY0-66" fmla="*/ 3011515 h 3011515"/>
              <a:gd name="connsiteX1-67" fmla="*/ 1980142 w 3960284"/>
              <a:gd name="connsiteY1-68" fmla="*/ 41302 h 3011515"/>
              <a:gd name="connsiteX2-69" fmla="*/ 3960284 w 3960284"/>
              <a:gd name="connsiteY2-70" fmla="*/ 3011515 h 3011515"/>
              <a:gd name="connsiteX3-71" fmla="*/ 0 w 3960284"/>
              <a:gd name="connsiteY3-72" fmla="*/ 3011515 h 3011515"/>
              <a:gd name="connsiteX0-73" fmla="*/ 0 w 3960284"/>
              <a:gd name="connsiteY0-74" fmla="*/ 3011515 h 3011515"/>
              <a:gd name="connsiteX1-75" fmla="*/ 1980142 w 3960284"/>
              <a:gd name="connsiteY1-76" fmla="*/ 41302 h 3011515"/>
              <a:gd name="connsiteX2-77" fmla="*/ 3960284 w 3960284"/>
              <a:gd name="connsiteY2-78" fmla="*/ 3011515 h 3011515"/>
              <a:gd name="connsiteX3-79" fmla="*/ 0 w 3960284"/>
              <a:gd name="connsiteY3-80" fmla="*/ 3011515 h 3011515"/>
              <a:gd name="connsiteX0-81" fmla="*/ 0 w 3960284"/>
              <a:gd name="connsiteY0-82" fmla="*/ 3011515 h 3011515"/>
              <a:gd name="connsiteX1-83" fmla="*/ 1980142 w 3960284"/>
              <a:gd name="connsiteY1-84" fmla="*/ 41302 h 3011515"/>
              <a:gd name="connsiteX2-85" fmla="*/ 3960284 w 3960284"/>
              <a:gd name="connsiteY2-86" fmla="*/ 3011515 h 3011515"/>
              <a:gd name="connsiteX3-87" fmla="*/ 0 w 3960284"/>
              <a:gd name="connsiteY3-88" fmla="*/ 3011515 h 3011515"/>
              <a:gd name="connsiteX0-89" fmla="*/ 0 w 3960284"/>
              <a:gd name="connsiteY0-90" fmla="*/ 2970214 h 2970214"/>
              <a:gd name="connsiteX1-91" fmla="*/ 1980142 w 3960284"/>
              <a:gd name="connsiteY1-92" fmla="*/ 1 h 2970214"/>
              <a:gd name="connsiteX2-93" fmla="*/ 3960284 w 3960284"/>
              <a:gd name="connsiteY2-94" fmla="*/ 2970214 h 2970214"/>
              <a:gd name="connsiteX3-95" fmla="*/ 0 w 3960284"/>
              <a:gd name="connsiteY3-96" fmla="*/ 2970214 h 2970214"/>
              <a:gd name="connsiteX0-97" fmla="*/ 0 w 3960284"/>
              <a:gd name="connsiteY0-98" fmla="*/ 2970214 h 2970214"/>
              <a:gd name="connsiteX1-99" fmla="*/ 1980142 w 3960284"/>
              <a:gd name="connsiteY1-100" fmla="*/ 1 h 2970214"/>
              <a:gd name="connsiteX2-101" fmla="*/ 3960284 w 3960284"/>
              <a:gd name="connsiteY2-102" fmla="*/ 2970214 h 2970214"/>
              <a:gd name="connsiteX3-103" fmla="*/ 0 w 3960284"/>
              <a:gd name="connsiteY3-104" fmla="*/ 2970214 h 2970214"/>
              <a:gd name="connsiteX0-105" fmla="*/ 0 w 3960284"/>
              <a:gd name="connsiteY0-106" fmla="*/ 2970214 h 2970214"/>
              <a:gd name="connsiteX1-107" fmla="*/ 1980142 w 3960284"/>
              <a:gd name="connsiteY1-108" fmla="*/ 1 h 2970214"/>
              <a:gd name="connsiteX2-109" fmla="*/ 3960284 w 3960284"/>
              <a:gd name="connsiteY2-110" fmla="*/ 2970214 h 2970214"/>
              <a:gd name="connsiteX3-111" fmla="*/ 0 w 3960284"/>
              <a:gd name="connsiteY3-112" fmla="*/ 2970214 h 29702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8"/>
          <p:cNvSpPr/>
          <p:nvPr/>
        </p:nvSpPr>
        <p:spPr>
          <a:xfrm rot="1800000" flipV="1">
            <a:off x="5306208" y="4787460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-1" fmla="*/ 0 w 3960284"/>
              <a:gd name="connsiteY0-2" fmla="*/ 2984320 h 2984320"/>
              <a:gd name="connsiteX1-3" fmla="*/ 1980142 w 3960284"/>
              <a:gd name="connsiteY1-4" fmla="*/ 14107 h 2984320"/>
              <a:gd name="connsiteX2-5" fmla="*/ 3960284 w 3960284"/>
              <a:gd name="connsiteY2-6" fmla="*/ 2984320 h 2984320"/>
              <a:gd name="connsiteX3-7" fmla="*/ 0 w 3960284"/>
              <a:gd name="connsiteY3-8" fmla="*/ 2984320 h 2984320"/>
              <a:gd name="connsiteX0-9" fmla="*/ 0 w 3960284"/>
              <a:gd name="connsiteY0-10" fmla="*/ 2984320 h 2984320"/>
              <a:gd name="connsiteX1-11" fmla="*/ 1980142 w 3960284"/>
              <a:gd name="connsiteY1-12" fmla="*/ 14107 h 2984320"/>
              <a:gd name="connsiteX2-13" fmla="*/ 3960284 w 3960284"/>
              <a:gd name="connsiteY2-14" fmla="*/ 2984320 h 2984320"/>
              <a:gd name="connsiteX3-15" fmla="*/ 0 w 3960284"/>
              <a:gd name="connsiteY3-16" fmla="*/ 2984320 h 2984320"/>
              <a:gd name="connsiteX0-17" fmla="*/ 0 w 3960284"/>
              <a:gd name="connsiteY0-18" fmla="*/ 2976286 h 2976286"/>
              <a:gd name="connsiteX1-19" fmla="*/ 1980142 w 3960284"/>
              <a:gd name="connsiteY1-20" fmla="*/ 6073 h 2976286"/>
              <a:gd name="connsiteX2-21" fmla="*/ 3960284 w 3960284"/>
              <a:gd name="connsiteY2-22" fmla="*/ 2976286 h 2976286"/>
              <a:gd name="connsiteX3-23" fmla="*/ 0 w 3960284"/>
              <a:gd name="connsiteY3-24" fmla="*/ 2976286 h 2976286"/>
              <a:gd name="connsiteX0-25" fmla="*/ 0 w 3960284"/>
              <a:gd name="connsiteY0-26" fmla="*/ 3004533 h 3004533"/>
              <a:gd name="connsiteX1-27" fmla="*/ 1980142 w 3960284"/>
              <a:gd name="connsiteY1-28" fmla="*/ 34320 h 3004533"/>
              <a:gd name="connsiteX2-29" fmla="*/ 3960284 w 3960284"/>
              <a:gd name="connsiteY2-30" fmla="*/ 3004533 h 3004533"/>
              <a:gd name="connsiteX3-31" fmla="*/ 0 w 3960284"/>
              <a:gd name="connsiteY3-32" fmla="*/ 3004533 h 3004533"/>
              <a:gd name="connsiteX0-33" fmla="*/ 0 w 3960284"/>
              <a:gd name="connsiteY0-34" fmla="*/ 3004533 h 3004533"/>
              <a:gd name="connsiteX1-35" fmla="*/ 1980142 w 3960284"/>
              <a:gd name="connsiteY1-36" fmla="*/ 34320 h 3004533"/>
              <a:gd name="connsiteX2-37" fmla="*/ 3960284 w 3960284"/>
              <a:gd name="connsiteY2-38" fmla="*/ 3004533 h 3004533"/>
              <a:gd name="connsiteX3-39" fmla="*/ 0 w 3960284"/>
              <a:gd name="connsiteY3-40" fmla="*/ 3004533 h 3004533"/>
              <a:gd name="connsiteX0-41" fmla="*/ 0 w 3960284"/>
              <a:gd name="connsiteY0-42" fmla="*/ 3004533 h 3004533"/>
              <a:gd name="connsiteX1-43" fmla="*/ 1980142 w 3960284"/>
              <a:gd name="connsiteY1-44" fmla="*/ 34320 h 3004533"/>
              <a:gd name="connsiteX2-45" fmla="*/ 3960284 w 3960284"/>
              <a:gd name="connsiteY2-46" fmla="*/ 3004533 h 3004533"/>
              <a:gd name="connsiteX3-47" fmla="*/ 0 w 3960284"/>
              <a:gd name="connsiteY3-48" fmla="*/ 3004533 h 3004533"/>
              <a:gd name="connsiteX0-49" fmla="*/ 0 w 3960284"/>
              <a:gd name="connsiteY0-50" fmla="*/ 3011515 h 3011515"/>
              <a:gd name="connsiteX1-51" fmla="*/ 1980142 w 3960284"/>
              <a:gd name="connsiteY1-52" fmla="*/ 41302 h 3011515"/>
              <a:gd name="connsiteX2-53" fmla="*/ 3960284 w 3960284"/>
              <a:gd name="connsiteY2-54" fmla="*/ 3011515 h 3011515"/>
              <a:gd name="connsiteX3-55" fmla="*/ 0 w 3960284"/>
              <a:gd name="connsiteY3-56" fmla="*/ 3011515 h 3011515"/>
              <a:gd name="connsiteX0-57" fmla="*/ 0 w 3960284"/>
              <a:gd name="connsiteY0-58" fmla="*/ 3011515 h 3011515"/>
              <a:gd name="connsiteX1-59" fmla="*/ 1980142 w 3960284"/>
              <a:gd name="connsiteY1-60" fmla="*/ 41302 h 3011515"/>
              <a:gd name="connsiteX2-61" fmla="*/ 3960284 w 3960284"/>
              <a:gd name="connsiteY2-62" fmla="*/ 3011515 h 3011515"/>
              <a:gd name="connsiteX3-63" fmla="*/ 0 w 3960284"/>
              <a:gd name="connsiteY3-64" fmla="*/ 3011515 h 3011515"/>
              <a:gd name="connsiteX0-65" fmla="*/ 0 w 3960284"/>
              <a:gd name="connsiteY0-66" fmla="*/ 3011515 h 3011515"/>
              <a:gd name="connsiteX1-67" fmla="*/ 1980142 w 3960284"/>
              <a:gd name="connsiteY1-68" fmla="*/ 41302 h 3011515"/>
              <a:gd name="connsiteX2-69" fmla="*/ 3960284 w 3960284"/>
              <a:gd name="connsiteY2-70" fmla="*/ 3011515 h 3011515"/>
              <a:gd name="connsiteX3-71" fmla="*/ 0 w 3960284"/>
              <a:gd name="connsiteY3-72" fmla="*/ 3011515 h 3011515"/>
              <a:gd name="connsiteX0-73" fmla="*/ 0 w 3960284"/>
              <a:gd name="connsiteY0-74" fmla="*/ 3011515 h 3011515"/>
              <a:gd name="connsiteX1-75" fmla="*/ 1980142 w 3960284"/>
              <a:gd name="connsiteY1-76" fmla="*/ 41302 h 3011515"/>
              <a:gd name="connsiteX2-77" fmla="*/ 3960284 w 3960284"/>
              <a:gd name="connsiteY2-78" fmla="*/ 3011515 h 3011515"/>
              <a:gd name="connsiteX3-79" fmla="*/ 0 w 3960284"/>
              <a:gd name="connsiteY3-80" fmla="*/ 3011515 h 3011515"/>
              <a:gd name="connsiteX0-81" fmla="*/ 0 w 3960284"/>
              <a:gd name="connsiteY0-82" fmla="*/ 3011515 h 3011515"/>
              <a:gd name="connsiteX1-83" fmla="*/ 1980142 w 3960284"/>
              <a:gd name="connsiteY1-84" fmla="*/ 41302 h 3011515"/>
              <a:gd name="connsiteX2-85" fmla="*/ 3960284 w 3960284"/>
              <a:gd name="connsiteY2-86" fmla="*/ 3011515 h 3011515"/>
              <a:gd name="connsiteX3-87" fmla="*/ 0 w 3960284"/>
              <a:gd name="connsiteY3-88" fmla="*/ 3011515 h 3011515"/>
              <a:gd name="connsiteX0-89" fmla="*/ 0 w 3960284"/>
              <a:gd name="connsiteY0-90" fmla="*/ 2970214 h 2970214"/>
              <a:gd name="connsiteX1-91" fmla="*/ 1980142 w 3960284"/>
              <a:gd name="connsiteY1-92" fmla="*/ 1 h 2970214"/>
              <a:gd name="connsiteX2-93" fmla="*/ 3960284 w 3960284"/>
              <a:gd name="connsiteY2-94" fmla="*/ 2970214 h 2970214"/>
              <a:gd name="connsiteX3-95" fmla="*/ 0 w 3960284"/>
              <a:gd name="connsiteY3-96" fmla="*/ 2970214 h 2970214"/>
              <a:gd name="connsiteX0-97" fmla="*/ 0 w 3960284"/>
              <a:gd name="connsiteY0-98" fmla="*/ 2970214 h 2970214"/>
              <a:gd name="connsiteX1-99" fmla="*/ 1980142 w 3960284"/>
              <a:gd name="connsiteY1-100" fmla="*/ 1 h 2970214"/>
              <a:gd name="connsiteX2-101" fmla="*/ 3960284 w 3960284"/>
              <a:gd name="connsiteY2-102" fmla="*/ 2970214 h 2970214"/>
              <a:gd name="connsiteX3-103" fmla="*/ 0 w 3960284"/>
              <a:gd name="connsiteY3-104" fmla="*/ 2970214 h 2970214"/>
              <a:gd name="connsiteX0-105" fmla="*/ 0 w 3960284"/>
              <a:gd name="connsiteY0-106" fmla="*/ 2970214 h 2970214"/>
              <a:gd name="connsiteX1-107" fmla="*/ 1980142 w 3960284"/>
              <a:gd name="connsiteY1-108" fmla="*/ 1 h 2970214"/>
              <a:gd name="connsiteX2-109" fmla="*/ 3960284 w 3960284"/>
              <a:gd name="connsiteY2-110" fmla="*/ 2970214 h 2970214"/>
              <a:gd name="connsiteX3-111" fmla="*/ 0 w 3960284"/>
              <a:gd name="connsiteY3-112" fmla="*/ 2970214 h 29702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8"/>
          <p:cNvSpPr/>
          <p:nvPr/>
        </p:nvSpPr>
        <p:spPr>
          <a:xfrm rot="19800000" flipH="1" flipV="1">
            <a:off x="6755871" y="4735318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-1" fmla="*/ 0 w 3960284"/>
              <a:gd name="connsiteY0-2" fmla="*/ 2984320 h 2984320"/>
              <a:gd name="connsiteX1-3" fmla="*/ 1980142 w 3960284"/>
              <a:gd name="connsiteY1-4" fmla="*/ 14107 h 2984320"/>
              <a:gd name="connsiteX2-5" fmla="*/ 3960284 w 3960284"/>
              <a:gd name="connsiteY2-6" fmla="*/ 2984320 h 2984320"/>
              <a:gd name="connsiteX3-7" fmla="*/ 0 w 3960284"/>
              <a:gd name="connsiteY3-8" fmla="*/ 2984320 h 2984320"/>
              <a:gd name="connsiteX0-9" fmla="*/ 0 w 3960284"/>
              <a:gd name="connsiteY0-10" fmla="*/ 2984320 h 2984320"/>
              <a:gd name="connsiteX1-11" fmla="*/ 1980142 w 3960284"/>
              <a:gd name="connsiteY1-12" fmla="*/ 14107 h 2984320"/>
              <a:gd name="connsiteX2-13" fmla="*/ 3960284 w 3960284"/>
              <a:gd name="connsiteY2-14" fmla="*/ 2984320 h 2984320"/>
              <a:gd name="connsiteX3-15" fmla="*/ 0 w 3960284"/>
              <a:gd name="connsiteY3-16" fmla="*/ 2984320 h 2984320"/>
              <a:gd name="connsiteX0-17" fmla="*/ 0 w 3960284"/>
              <a:gd name="connsiteY0-18" fmla="*/ 2976286 h 2976286"/>
              <a:gd name="connsiteX1-19" fmla="*/ 1980142 w 3960284"/>
              <a:gd name="connsiteY1-20" fmla="*/ 6073 h 2976286"/>
              <a:gd name="connsiteX2-21" fmla="*/ 3960284 w 3960284"/>
              <a:gd name="connsiteY2-22" fmla="*/ 2976286 h 2976286"/>
              <a:gd name="connsiteX3-23" fmla="*/ 0 w 3960284"/>
              <a:gd name="connsiteY3-24" fmla="*/ 2976286 h 2976286"/>
              <a:gd name="connsiteX0-25" fmla="*/ 0 w 3960284"/>
              <a:gd name="connsiteY0-26" fmla="*/ 3004533 h 3004533"/>
              <a:gd name="connsiteX1-27" fmla="*/ 1980142 w 3960284"/>
              <a:gd name="connsiteY1-28" fmla="*/ 34320 h 3004533"/>
              <a:gd name="connsiteX2-29" fmla="*/ 3960284 w 3960284"/>
              <a:gd name="connsiteY2-30" fmla="*/ 3004533 h 3004533"/>
              <a:gd name="connsiteX3-31" fmla="*/ 0 w 3960284"/>
              <a:gd name="connsiteY3-32" fmla="*/ 3004533 h 3004533"/>
              <a:gd name="connsiteX0-33" fmla="*/ 0 w 3960284"/>
              <a:gd name="connsiteY0-34" fmla="*/ 3004533 h 3004533"/>
              <a:gd name="connsiteX1-35" fmla="*/ 1980142 w 3960284"/>
              <a:gd name="connsiteY1-36" fmla="*/ 34320 h 3004533"/>
              <a:gd name="connsiteX2-37" fmla="*/ 3960284 w 3960284"/>
              <a:gd name="connsiteY2-38" fmla="*/ 3004533 h 3004533"/>
              <a:gd name="connsiteX3-39" fmla="*/ 0 w 3960284"/>
              <a:gd name="connsiteY3-40" fmla="*/ 3004533 h 3004533"/>
              <a:gd name="connsiteX0-41" fmla="*/ 0 w 3960284"/>
              <a:gd name="connsiteY0-42" fmla="*/ 3004533 h 3004533"/>
              <a:gd name="connsiteX1-43" fmla="*/ 1980142 w 3960284"/>
              <a:gd name="connsiteY1-44" fmla="*/ 34320 h 3004533"/>
              <a:gd name="connsiteX2-45" fmla="*/ 3960284 w 3960284"/>
              <a:gd name="connsiteY2-46" fmla="*/ 3004533 h 3004533"/>
              <a:gd name="connsiteX3-47" fmla="*/ 0 w 3960284"/>
              <a:gd name="connsiteY3-48" fmla="*/ 3004533 h 3004533"/>
              <a:gd name="connsiteX0-49" fmla="*/ 0 w 3960284"/>
              <a:gd name="connsiteY0-50" fmla="*/ 3011515 h 3011515"/>
              <a:gd name="connsiteX1-51" fmla="*/ 1980142 w 3960284"/>
              <a:gd name="connsiteY1-52" fmla="*/ 41302 h 3011515"/>
              <a:gd name="connsiteX2-53" fmla="*/ 3960284 w 3960284"/>
              <a:gd name="connsiteY2-54" fmla="*/ 3011515 h 3011515"/>
              <a:gd name="connsiteX3-55" fmla="*/ 0 w 3960284"/>
              <a:gd name="connsiteY3-56" fmla="*/ 3011515 h 3011515"/>
              <a:gd name="connsiteX0-57" fmla="*/ 0 w 3960284"/>
              <a:gd name="connsiteY0-58" fmla="*/ 3011515 h 3011515"/>
              <a:gd name="connsiteX1-59" fmla="*/ 1980142 w 3960284"/>
              <a:gd name="connsiteY1-60" fmla="*/ 41302 h 3011515"/>
              <a:gd name="connsiteX2-61" fmla="*/ 3960284 w 3960284"/>
              <a:gd name="connsiteY2-62" fmla="*/ 3011515 h 3011515"/>
              <a:gd name="connsiteX3-63" fmla="*/ 0 w 3960284"/>
              <a:gd name="connsiteY3-64" fmla="*/ 3011515 h 3011515"/>
              <a:gd name="connsiteX0-65" fmla="*/ 0 w 3960284"/>
              <a:gd name="connsiteY0-66" fmla="*/ 3011515 h 3011515"/>
              <a:gd name="connsiteX1-67" fmla="*/ 1980142 w 3960284"/>
              <a:gd name="connsiteY1-68" fmla="*/ 41302 h 3011515"/>
              <a:gd name="connsiteX2-69" fmla="*/ 3960284 w 3960284"/>
              <a:gd name="connsiteY2-70" fmla="*/ 3011515 h 3011515"/>
              <a:gd name="connsiteX3-71" fmla="*/ 0 w 3960284"/>
              <a:gd name="connsiteY3-72" fmla="*/ 3011515 h 3011515"/>
              <a:gd name="connsiteX0-73" fmla="*/ 0 w 3960284"/>
              <a:gd name="connsiteY0-74" fmla="*/ 3011515 h 3011515"/>
              <a:gd name="connsiteX1-75" fmla="*/ 1980142 w 3960284"/>
              <a:gd name="connsiteY1-76" fmla="*/ 41302 h 3011515"/>
              <a:gd name="connsiteX2-77" fmla="*/ 3960284 w 3960284"/>
              <a:gd name="connsiteY2-78" fmla="*/ 3011515 h 3011515"/>
              <a:gd name="connsiteX3-79" fmla="*/ 0 w 3960284"/>
              <a:gd name="connsiteY3-80" fmla="*/ 3011515 h 3011515"/>
              <a:gd name="connsiteX0-81" fmla="*/ 0 w 3960284"/>
              <a:gd name="connsiteY0-82" fmla="*/ 3011515 h 3011515"/>
              <a:gd name="connsiteX1-83" fmla="*/ 1980142 w 3960284"/>
              <a:gd name="connsiteY1-84" fmla="*/ 41302 h 3011515"/>
              <a:gd name="connsiteX2-85" fmla="*/ 3960284 w 3960284"/>
              <a:gd name="connsiteY2-86" fmla="*/ 3011515 h 3011515"/>
              <a:gd name="connsiteX3-87" fmla="*/ 0 w 3960284"/>
              <a:gd name="connsiteY3-88" fmla="*/ 3011515 h 3011515"/>
              <a:gd name="connsiteX0-89" fmla="*/ 0 w 3960284"/>
              <a:gd name="connsiteY0-90" fmla="*/ 2970214 h 2970214"/>
              <a:gd name="connsiteX1-91" fmla="*/ 1980142 w 3960284"/>
              <a:gd name="connsiteY1-92" fmla="*/ 1 h 2970214"/>
              <a:gd name="connsiteX2-93" fmla="*/ 3960284 w 3960284"/>
              <a:gd name="connsiteY2-94" fmla="*/ 2970214 h 2970214"/>
              <a:gd name="connsiteX3-95" fmla="*/ 0 w 3960284"/>
              <a:gd name="connsiteY3-96" fmla="*/ 2970214 h 2970214"/>
              <a:gd name="connsiteX0-97" fmla="*/ 0 w 3960284"/>
              <a:gd name="connsiteY0-98" fmla="*/ 2970214 h 2970214"/>
              <a:gd name="connsiteX1-99" fmla="*/ 1980142 w 3960284"/>
              <a:gd name="connsiteY1-100" fmla="*/ 1 h 2970214"/>
              <a:gd name="connsiteX2-101" fmla="*/ 3960284 w 3960284"/>
              <a:gd name="connsiteY2-102" fmla="*/ 2970214 h 2970214"/>
              <a:gd name="connsiteX3-103" fmla="*/ 0 w 3960284"/>
              <a:gd name="connsiteY3-104" fmla="*/ 2970214 h 2970214"/>
              <a:gd name="connsiteX0-105" fmla="*/ 0 w 3960284"/>
              <a:gd name="connsiteY0-106" fmla="*/ 2970214 h 2970214"/>
              <a:gd name="connsiteX1-107" fmla="*/ 1980142 w 3960284"/>
              <a:gd name="connsiteY1-108" fmla="*/ 1 h 2970214"/>
              <a:gd name="connsiteX2-109" fmla="*/ 3960284 w 3960284"/>
              <a:gd name="connsiteY2-110" fmla="*/ 2970214 h 2970214"/>
              <a:gd name="connsiteX3-111" fmla="*/ 0 w 3960284"/>
              <a:gd name="connsiteY3-112" fmla="*/ 2970214 h 29702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8"/>
          <p:cNvSpPr/>
          <p:nvPr/>
        </p:nvSpPr>
        <p:spPr>
          <a:xfrm rot="1800000" flipH="1">
            <a:off x="6659891" y="2636706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-1" fmla="*/ 0 w 3960284"/>
              <a:gd name="connsiteY0-2" fmla="*/ 2984320 h 2984320"/>
              <a:gd name="connsiteX1-3" fmla="*/ 1980142 w 3960284"/>
              <a:gd name="connsiteY1-4" fmla="*/ 14107 h 2984320"/>
              <a:gd name="connsiteX2-5" fmla="*/ 3960284 w 3960284"/>
              <a:gd name="connsiteY2-6" fmla="*/ 2984320 h 2984320"/>
              <a:gd name="connsiteX3-7" fmla="*/ 0 w 3960284"/>
              <a:gd name="connsiteY3-8" fmla="*/ 2984320 h 2984320"/>
              <a:gd name="connsiteX0-9" fmla="*/ 0 w 3960284"/>
              <a:gd name="connsiteY0-10" fmla="*/ 2984320 h 2984320"/>
              <a:gd name="connsiteX1-11" fmla="*/ 1980142 w 3960284"/>
              <a:gd name="connsiteY1-12" fmla="*/ 14107 h 2984320"/>
              <a:gd name="connsiteX2-13" fmla="*/ 3960284 w 3960284"/>
              <a:gd name="connsiteY2-14" fmla="*/ 2984320 h 2984320"/>
              <a:gd name="connsiteX3-15" fmla="*/ 0 w 3960284"/>
              <a:gd name="connsiteY3-16" fmla="*/ 2984320 h 2984320"/>
              <a:gd name="connsiteX0-17" fmla="*/ 0 w 3960284"/>
              <a:gd name="connsiteY0-18" fmla="*/ 2976286 h 2976286"/>
              <a:gd name="connsiteX1-19" fmla="*/ 1980142 w 3960284"/>
              <a:gd name="connsiteY1-20" fmla="*/ 6073 h 2976286"/>
              <a:gd name="connsiteX2-21" fmla="*/ 3960284 w 3960284"/>
              <a:gd name="connsiteY2-22" fmla="*/ 2976286 h 2976286"/>
              <a:gd name="connsiteX3-23" fmla="*/ 0 w 3960284"/>
              <a:gd name="connsiteY3-24" fmla="*/ 2976286 h 2976286"/>
              <a:gd name="connsiteX0-25" fmla="*/ 0 w 3960284"/>
              <a:gd name="connsiteY0-26" fmla="*/ 3004533 h 3004533"/>
              <a:gd name="connsiteX1-27" fmla="*/ 1980142 w 3960284"/>
              <a:gd name="connsiteY1-28" fmla="*/ 34320 h 3004533"/>
              <a:gd name="connsiteX2-29" fmla="*/ 3960284 w 3960284"/>
              <a:gd name="connsiteY2-30" fmla="*/ 3004533 h 3004533"/>
              <a:gd name="connsiteX3-31" fmla="*/ 0 w 3960284"/>
              <a:gd name="connsiteY3-32" fmla="*/ 3004533 h 3004533"/>
              <a:gd name="connsiteX0-33" fmla="*/ 0 w 3960284"/>
              <a:gd name="connsiteY0-34" fmla="*/ 3004533 h 3004533"/>
              <a:gd name="connsiteX1-35" fmla="*/ 1980142 w 3960284"/>
              <a:gd name="connsiteY1-36" fmla="*/ 34320 h 3004533"/>
              <a:gd name="connsiteX2-37" fmla="*/ 3960284 w 3960284"/>
              <a:gd name="connsiteY2-38" fmla="*/ 3004533 h 3004533"/>
              <a:gd name="connsiteX3-39" fmla="*/ 0 w 3960284"/>
              <a:gd name="connsiteY3-40" fmla="*/ 3004533 h 3004533"/>
              <a:gd name="connsiteX0-41" fmla="*/ 0 w 3960284"/>
              <a:gd name="connsiteY0-42" fmla="*/ 3004533 h 3004533"/>
              <a:gd name="connsiteX1-43" fmla="*/ 1980142 w 3960284"/>
              <a:gd name="connsiteY1-44" fmla="*/ 34320 h 3004533"/>
              <a:gd name="connsiteX2-45" fmla="*/ 3960284 w 3960284"/>
              <a:gd name="connsiteY2-46" fmla="*/ 3004533 h 3004533"/>
              <a:gd name="connsiteX3-47" fmla="*/ 0 w 3960284"/>
              <a:gd name="connsiteY3-48" fmla="*/ 3004533 h 3004533"/>
              <a:gd name="connsiteX0-49" fmla="*/ 0 w 3960284"/>
              <a:gd name="connsiteY0-50" fmla="*/ 3011515 h 3011515"/>
              <a:gd name="connsiteX1-51" fmla="*/ 1980142 w 3960284"/>
              <a:gd name="connsiteY1-52" fmla="*/ 41302 h 3011515"/>
              <a:gd name="connsiteX2-53" fmla="*/ 3960284 w 3960284"/>
              <a:gd name="connsiteY2-54" fmla="*/ 3011515 h 3011515"/>
              <a:gd name="connsiteX3-55" fmla="*/ 0 w 3960284"/>
              <a:gd name="connsiteY3-56" fmla="*/ 3011515 h 3011515"/>
              <a:gd name="connsiteX0-57" fmla="*/ 0 w 3960284"/>
              <a:gd name="connsiteY0-58" fmla="*/ 3011515 h 3011515"/>
              <a:gd name="connsiteX1-59" fmla="*/ 1980142 w 3960284"/>
              <a:gd name="connsiteY1-60" fmla="*/ 41302 h 3011515"/>
              <a:gd name="connsiteX2-61" fmla="*/ 3960284 w 3960284"/>
              <a:gd name="connsiteY2-62" fmla="*/ 3011515 h 3011515"/>
              <a:gd name="connsiteX3-63" fmla="*/ 0 w 3960284"/>
              <a:gd name="connsiteY3-64" fmla="*/ 3011515 h 3011515"/>
              <a:gd name="connsiteX0-65" fmla="*/ 0 w 3960284"/>
              <a:gd name="connsiteY0-66" fmla="*/ 3011515 h 3011515"/>
              <a:gd name="connsiteX1-67" fmla="*/ 1980142 w 3960284"/>
              <a:gd name="connsiteY1-68" fmla="*/ 41302 h 3011515"/>
              <a:gd name="connsiteX2-69" fmla="*/ 3960284 w 3960284"/>
              <a:gd name="connsiteY2-70" fmla="*/ 3011515 h 3011515"/>
              <a:gd name="connsiteX3-71" fmla="*/ 0 w 3960284"/>
              <a:gd name="connsiteY3-72" fmla="*/ 3011515 h 3011515"/>
              <a:gd name="connsiteX0-73" fmla="*/ 0 w 3960284"/>
              <a:gd name="connsiteY0-74" fmla="*/ 3011515 h 3011515"/>
              <a:gd name="connsiteX1-75" fmla="*/ 1980142 w 3960284"/>
              <a:gd name="connsiteY1-76" fmla="*/ 41302 h 3011515"/>
              <a:gd name="connsiteX2-77" fmla="*/ 3960284 w 3960284"/>
              <a:gd name="connsiteY2-78" fmla="*/ 3011515 h 3011515"/>
              <a:gd name="connsiteX3-79" fmla="*/ 0 w 3960284"/>
              <a:gd name="connsiteY3-80" fmla="*/ 3011515 h 3011515"/>
              <a:gd name="connsiteX0-81" fmla="*/ 0 w 3960284"/>
              <a:gd name="connsiteY0-82" fmla="*/ 3011515 h 3011515"/>
              <a:gd name="connsiteX1-83" fmla="*/ 1980142 w 3960284"/>
              <a:gd name="connsiteY1-84" fmla="*/ 41302 h 3011515"/>
              <a:gd name="connsiteX2-85" fmla="*/ 3960284 w 3960284"/>
              <a:gd name="connsiteY2-86" fmla="*/ 3011515 h 3011515"/>
              <a:gd name="connsiteX3-87" fmla="*/ 0 w 3960284"/>
              <a:gd name="connsiteY3-88" fmla="*/ 3011515 h 3011515"/>
              <a:gd name="connsiteX0-89" fmla="*/ 0 w 3960284"/>
              <a:gd name="connsiteY0-90" fmla="*/ 2970214 h 2970214"/>
              <a:gd name="connsiteX1-91" fmla="*/ 1980142 w 3960284"/>
              <a:gd name="connsiteY1-92" fmla="*/ 1 h 2970214"/>
              <a:gd name="connsiteX2-93" fmla="*/ 3960284 w 3960284"/>
              <a:gd name="connsiteY2-94" fmla="*/ 2970214 h 2970214"/>
              <a:gd name="connsiteX3-95" fmla="*/ 0 w 3960284"/>
              <a:gd name="connsiteY3-96" fmla="*/ 2970214 h 2970214"/>
              <a:gd name="connsiteX0-97" fmla="*/ 0 w 3960284"/>
              <a:gd name="connsiteY0-98" fmla="*/ 2970214 h 2970214"/>
              <a:gd name="connsiteX1-99" fmla="*/ 1980142 w 3960284"/>
              <a:gd name="connsiteY1-100" fmla="*/ 1 h 2970214"/>
              <a:gd name="connsiteX2-101" fmla="*/ 3960284 w 3960284"/>
              <a:gd name="connsiteY2-102" fmla="*/ 2970214 h 2970214"/>
              <a:gd name="connsiteX3-103" fmla="*/ 0 w 3960284"/>
              <a:gd name="connsiteY3-104" fmla="*/ 2970214 h 2970214"/>
              <a:gd name="connsiteX0-105" fmla="*/ 0 w 3960284"/>
              <a:gd name="connsiteY0-106" fmla="*/ 2970214 h 2970214"/>
              <a:gd name="connsiteX1-107" fmla="*/ 1980142 w 3960284"/>
              <a:gd name="connsiteY1-108" fmla="*/ 1 h 2970214"/>
              <a:gd name="connsiteX2-109" fmla="*/ 3960284 w 3960284"/>
              <a:gd name="connsiteY2-110" fmla="*/ 2970214 h 2970214"/>
              <a:gd name="connsiteX3-111" fmla="*/ 0 w 3960284"/>
              <a:gd name="connsiteY3-112" fmla="*/ 2970214 h 29702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9" name="内图表 彩色"/>
          <p:cNvGraphicFramePr/>
          <p:nvPr/>
        </p:nvGraphicFramePr>
        <p:xfrm>
          <a:off x="4368943" y="2497254"/>
          <a:ext cx="3668560" cy="2679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6" name="外图表 灰色"/>
          <p:cNvGraphicFramePr/>
          <p:nvPr/>
        </p:nvGraphicFramePr>
        <p:xfrm>
          <a:off x="2339910" y="1036503"/>
          <a:ext cx="7695960" cy="5621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文本框 15"/>
          <p:cNvSpPr txBox="1"/>
          <p:nvPr/>
        </p:nvSpPr>
        <p:spPr>
          <a:xfrm rot="19477451">
            <a:off x="4533670" y="1628057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BC221"/>
                </a:solidFill>
                <a:latin typeface="Impact" panose="020B0806030902050204" pitchFamily="34" charset="0"/>
              </a:rPr>
              <a:t>ONE</a:t>
            </a:r>
            <a:endParaRPr lang="zh-CN" altLang="en-US" sz="3200" dirty="0">
              <a:solidFill>
                <a:srgbClr val="FBC221"/>
              </a:solidFill>
              <a:latin typeface="Impact" panose="020B0806030902050204" pitchFamily="34" charset="0"/>
            </a:endParaRPr>
          </a:p>
        </p:txBody>
      </p:sp>
      <p:sp>
        <p:nvSpPr>
          <p:cNvPr id="38" name="文本框 16"/>
          <p:cNvSpPr txBox="1"/>
          <p:nvPr/>
        </p:nvSpPr>
        <p:spPr>
          <a:xfrm rot="2227629">
            <a:off x="6804407" y="1628068"/>
            <a:ext cx="1292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65C0AE"/>
                </a:solidFill>
                <a:latin typeface="Impact" panose="020B0806030902050204" pitchFamily="34" charset="0"/>
              </a:rPr>
              <a:t>TWO</a:t>
            </a:r>
            <a:endParaRPr lang="zh-CN" altLang="en-US" sz="3200" dirty="0">
              <a:solidFill>
                <a:srgbClr val="65C0AE"/>
              </a:solidFill>
              <a:latin typeface="Impact" panose="020B0806030902050204" pitchFamily="34" charset="0"/>
            </a:endParaRPr>
          </a:p>
        </p:txBody>
      </p:sp>
      <p:sp>
        <p:nvSpPr>
          <p:cNvPr id="39" name="文本框 17"/>
          <p:cNvSpPr txBox="1"/>
          <p:nvPr/>
        </p:nvSpPr>
        <p:spPr>
          <a:xfrm rot="5400000">
            <a:off x="7767201" y="3486737"/>
            <a:ext cx="1352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0698CB"/>
                </a:solidFill>
                <a:latin typeface="Impact" panose="020B0806030902050204" pitchFamily="34" charset="0"/>
              </a:rPr>
              <a:t>THIRE</a:t>
            </a:r>
            <a:endParaRPr lang="zh-CN" altLang="en-US" sz="3200" dirty="0">
              <a:solidFill>
                <a:srgbClr val="0698CB"/>
              </a:solidFill>
              <a:latin typeface="Impact" panose="020B0806030902050204" pitchFamily="34" charset="0"/>
            </a:endParaRPr>
          </a:p>
        </p:txBody>
      </p:sp>
      <p:sp>
        <p:nvSpPr>
          <p:cNvPr id="40" name="文本框 18"/>
          <p:cNvSpPr txBox="1"/>
          <p:nvPr/>
        </p:nvSpPr>
        <p:spPr>
          <a:xfrm rot="9215793">
            <a:off x="6604876" y="5432553"/>
            <a:ext cx="1285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8B66AA"/>
                </a:solidFill>
                <a:latin typeface="Impact" panose="020B0806030902050204" pitchFamily="34" charset="0"/>
              </a:rPr>
              <a:t>FOUR</a:t>
            </a:r>
            <a:endParaRPr lang="zh-CN" altLang="en-US" sz="3200" dirty="0">
              <a:solidFill>
                <a:srgbClr val="8B66AA"/>
              </a:solidFill>
              <a:latin typeface="Impact" panose="020B0806030902050204" pitchFamily="34" charset="0"/>
            </a:endParaRPr>
          </a:p>
        </p:txBody>
      </p:sp>
      <p:sp>
        <p:nvSpPr>
          <p:cNvPr id="41" name="文本框 19"/>
          <p:cNvSpPr txBox="1"/>
          <p:nvPr/>
        </p:nvSpPr>
        <p:spPr>
          <a:xfrm rot="12641288">
            <a:off x="4632425" y="5377823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BD298A"/>
                </a:solidFill>
                <a:latin typeface="Impact" panose="020B0806030902050204" pitchFamily="34" charset="0"/>
              </a:rPr>
              <a:t>FIVE</a:t>
            </a:r>
            <a:endParaRPr lang="zh-CN" altLang="en-US" sz="3200" dirty="0">
              <a:solidFill>
                <a:srgbClr val="BD298A"/>
              </a:solidFill>
              <a:latin typeface="Impact" panose="020B0806030902050204" pitchFamily="34" charset="0"/>
            </a:endParaRPr>
          </a:p>
        </p:txBody>
      </p:sp>
      <p:sp>
        <p:nvSpPr>
          <p:cNvPr id="42" name="文本框 20"/>
          <p:cNvSpPr txBox="1"/>
          <p:nvPr/>
        </p:nvSpPr>
        <p:spPr>
          <a:xfrm rot="16200000">
            <a:off x="3478212" y="3486736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7993C"/>
                </a:solidFill>
                <a:latin typeface="Impact" panose="020B0806030902050204" pitchFamily="34" charset="0"/>
              </a:rPr>
              <a:t>SIX</a:t>
            </a:r>
            <a:endParaRPr lang="zh-CN" altLang="en-US" sz="3200" dirty="0">
              <a:solidFill>
                <a:srgbClr val="F7993C"/>
              </a:solidFill>
              <a:latin typeface="Impact" panose="020B0806030902050204" pitchFamily="34" charset="0"/>
            </a:endParaRPr>
          </a:p>
        </p:txBody>
      </p:sp>
      <p:sp>
        <p:nvSpPr>
          <p:cNvPr id="43" name="文本框 21"/>
          <p:cNvSpPr txBox="1"/>
          <p:nvPr/>
        </p:nvSpPr>
        <p:spPr>
          <a:xfrm>
            <a:off x="4360101" y="2400997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22"/>
          <p:cNvSpPr txBox="1"/>
          <p:nvPr/>
        </p:nvSpPr>
        <p:spPr>
          <a:xfrm>
            <a:off x="6278986" y="1653254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23"/>
          <p:cNvSpPr txBox="1"/>
          <p:nvPr/>
        </p:nvSpPr>
        <p:spPr>
          <a:xfrm>
            <a:off x="7931571" y="2808436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4"/>
          <p:cNvSpPr txBox="1"/>
          <p:nvPr/>
        </p:nvSpPr>
        <p:spPr>
          <a:xfrm>
            <a:off x="7635106" y="4843300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5"/>
          <p:cNvSpPr txBox="1"/>
          <p:nvPr/>
        </p:nvSpPr>
        <p:spPr>
          <a:xfrm>
            <a:off x="5698512" y="5670210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26"/>
          <p:cNvSpPr txBox="1"/>
          <p:nvPr/>
        </p:nvSpPr>
        <p:spPr>
          <a:xfrm>
            <a:off x="4082533" y="4455664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5127939" y="2780431"/>
            <a:ext cx="2119903" cy="21199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5688159" y="3920789"/>
            <a:ext cx="1035613" cy="135802"/>
            <a:chOff x="542100" y="3471376"/>
            <a:chExt cx="1035613" cy="135802"/>
          </a:xfrm>
        </p:grpSpPr>
        <p:sp>
          <p:nvSpPr>
            <p:cNvPr id="51" name="椭圆 50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3" name="椭圆 52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4" name="椭圆 53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5" name="椭圆 54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</p:grpSp>
      <p:sp>
        <p:nvSpPr>
          <p:cNvPr id="56" name="矩形 55"/>
          <p:cNvSpPr/>
          <p:nvPr/>
        </p:nvSpPr>
        <p:spPr>
          <a:xfrm>
            <a:off x="5203530" y="3578772"/>
            <a:ext cx="19074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 smtClean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1600" b="1" dirty="0"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9652239" y="133633"/>
            <a:ext cx="1476296" cy="1669773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rot="4085810">
            <a:off x="8194422" y="570972"/>
            <a:ext cx="699280" cy="790925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2716277" y="4613749"/>
            <a:ext cx="229551" cy="229551"/>
          </a:xfrm>
          <a:prstGeom prst="ellipse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716277" y="5155500"/>
            <a:ext cx="229551" cy="229551"/>
          </a:xfrm>
          <a:prstGeom prst="ellipse">
            <a:avLst/>
          </a:prstGeom>
          <a:solidFill>
            <a:srgbClr val="F799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2716277" y="5697250"/>
            <a:ext cx="229551" cy="229551"/>
          </a:xfrm>
          <a:prstGeom prst="ellipse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29"/>
          <p:cNvSpPr txBox="1"/>
          <p:nvPr/>
        </p:nvSpPr>
        <p:spPr>
          <a:xfrm>
            <a:off x="234546" y="4613749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29"/>
          <p:cNvSpPr txBox="1"/>
          <p:nvPr/>
        </p:nvSpPr>
        <p:spPr>
          <a:xfrm>
            <a:off x="234545" y="5108683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29"/>
          <p:cNvSpPr txBox="1"/>
          <p:nvPr/>
        </p:nvSpPr>
        <p:spPr>
          <a:xfrm>
            <a:off x="234547" y="5649802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9422688" y="1788971"/>
            <a:ext cx="229551" cy="229551"/>
          </a:xfrm>
          <a:prstGeom prst="ellipse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9422688" y="2330722"/>
            <a:ext cx="229551" cy="229551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9422688" y="2872472"/>
            <a:ext cx="229551" cy="229551"/>
          </a:xfrm>
          <a:prstGeom prst="ellipse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29"/>
          <p:cNvSpPr txBox="1"/>
          <p:nvPr/>
        </p:nvSpPr>
        <p:spPr>
          <a:xfrm>
            <a:off x="9652242" y="1790431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29"/>
          <p:cNvSpPr txBox="1"/>
          <p:nvPr/>
        </p:nvSpPr>
        <p:spPr>
          <a:xfrm>
            <a:off x="9652241" y="2285365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29"/>
          <p:cNvSpPr txBox="1"/>
          <p:nvPr/>
        </p:nvSpPr>
        <p:spPr>
          <a:xfrm>
            <a:off x="9652243" y="2826484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rot="4085810">
            <a:off x="352918" y="3525327"/>
            <a:ext cx="699280" cy="790925"/>
          </a:xfrm>
          <a:prstGeom prst="rect">
            <a:avLst/>
          </a:prstGeom>
        </p:spPr>
      </p:pic>
      <p:grpSp>
        <p:nvGrpSpPr>
          <p:cNvPr id="71" name="组合 70"/>
          <p:cNvGrpSpPr/>
          <p:nvPr/>
        </p:nvGrpSpPr>
        <p:grpSpPr>
          <a:xfrm rot="20694477" flipH="1">
            <a:off x="8027490" y="5059792"/>
            <a:ext cx="6048408" cy="1544445"/>
            <a:chOff x="1311323" y="3901700"/>
            <a:chExt cx="9207615" cy="2351140"/>
          </a:xfrm>
        </p:grpSpPr>
        <p:sp>
          <p:nvSpPr>
            <p:cNvPr id="72" name="等腰三角形 71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55"/>
          <p:cNvGrpSpPr>
            <a:grpSpLocks noChangeAspect="1"/>
          </p:cNvGrpSpPr>
          <p:nvPr/>
        </p:nvGrpSpPr>
        <p:grpSpPr bwMode="auto">
          <a:xfrm>
            <a:off x="-362873" y="3159713"/>
            <a:ext cx="12917746" cy="5510146"/>
            <a:chOff x="5" y="1"/>
            <a:chExt cx="6337" cy="3568"/>
          </a:xfrm>
        </p:grpSpPr>
        <p:sp>
          <p:nvSpPr>
            <p:cNvPr id="68" name="Freeform 57"/>
            <p:cNvSpPr/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69" name="Freeform 58"/>
            <p:cNvSpPr/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70" name="Freeform 60"/>
            <p:cNvSpPr/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68A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71" name="Freeform 65"/>
            <p:cNvSpPr/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EE3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72" name="Freeform 66"/>
            <p:cNvSpPr/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solidFill>
              <a:srgbClr val="ED1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73" name="Freeform 68"/>
            <p:cNvSpPr/>
            <p:nvPr/>
          </p:nvSpPr>
          <p:spPr bwMode="auto">
            <a:xfrm>
              <a:off x="1417" y="1"/>
              <a:ext cx="713" cy="1543"/>
            </a:xfrm>
            <a:custGeom>
              <a:avLst/>
              <a:gdLst>
                <a:gd name="T0" fmla="*/ 713 w 713"/>
                <a:gd name="T1" fmla="*/ 0 h 1543"/>
                <a:gd name="T2" fmla="*/ 0 w 713"/>
                <a:gd name="T3" fmla="*/ 1543 h 1543"/>
                <a:gd name="T4" fmla="*/ 713 w 713"/>
                <a:gd name="T5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3" h="1543">
                  <a:moveTo>
                    <a:pt x="713" y="0"/>
                  </a:moveTo>
                  <a:lnTo>
                    <a:pt x="0" y="1543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EE2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74" name="Freeform 70"/>
            <p:cNvSpPr/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1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75" name="Freeform 71"/>
            <p:cNvSpPr/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E1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76" name="Freeform 72"/>
            <p:cNvSpPr/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EC2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77" name="Freeform 75"/>
            <p:cNvSpPr/>
            <p:nvPr/>
          </p:nvSpPr>
          <p:spPr bwMode="auto">
            <a:xfrm>
              <a:off x="2130" y="1"/>
              <a:ext cx="675" cy="873"/>
            </a:xfrm>
            <a:custGeom>
              <a:avLst/>
              <a:gdLst>
                <a:gd name="T0" fmla="*/ 0 w 675"/>
                <a:gd name="T1" fmla="*/ 0 h 873"/>
                <a:gd name="T2" fmla="*/ 0 w 675"/>
                <a:gd name="T3" fmla="*/ 0 h 873"/>
                <a:gd name="T4" fmla="*/ 675 w 675"/>
                <a:gd name="T5" fmla="*/ 873 h 873"/>
                <a:gd name="T6" fmla="*/ 0 w 675"/>
                <a:gd name="T7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5" h="873">
                  <a:moveTo>
                    <a:pt x="0" y="0"/>
                  </a:moveTo>
                  <a:lnTo>
                    <a:pt x="0" y="0"/>
                  </a:lnTo>
                  <a:lnTo>
                    <a:pt x="675" y="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78" name="Freeform 79"/>
            <p:cNvSpPr/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3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79" name="Freeform 81"/>
            <p:cNvSpPr/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solidFill>
              <a:srgbClr val="88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0" name="Freeform 82"/>
            <p:cNvSpPr/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82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1" name="Freeform 85"/>
            <p:cNvSpPr/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4E6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2" name="Freeform 86"/>
            <p:cNvSpPr/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4D7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3" name="Freeform 87"/>
            <p:cNvSpPr/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9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4" name="Freeform 88"/>
            <p:cNvSpPr/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039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5" name="Freeform 92"/>
            <p:cNvSpPr/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19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6" name="Freeform 93"/>
            <p:cNvSpPr/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B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7" name="Freeform 95"/>
            <p:cNvSpPr/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BC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8" name="Freeform 100"/>
            <p:cNvSpPr/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52C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9" name="Freeform 101"/>
            <p:cNvSpPr/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5EC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" name="矩形 3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5" name="组合 4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6" name="图文框 5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7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1" name="椭圆 1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>
              <a:stCxn id="11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4" name="椭圆 1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7" name="椭圆 16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stCxn id="17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487480" y="2250928"/>
            <a:ext cx="2282208" cy="2018352"/>
            <a:chOff x="2472440" y="1710170"/>
            <a:chExt cx="2059532" cy="1821421"/>
          </a:xfrm>
        </p:grpSpPr>
        <p:sp>
          <p:nvSpPr>
            <p:cNvPr id="91" name="图文框 90"/>
            <p:cNvSpPr/>
            <p:nvPr/>
          </p:nvSpPr>
          <p:spPr>
            <a:xfrm>
              <a:off x="2737936" y="1792841"/>
              <a:ext cx="1720794" cy="1738750"/>
            </a:xfrm>
            <a:prstGeom prst="frame">
              <a:avLst>
                <a:gd name="adj1" fmla="val 8305"/>
              </a:avLst>
            </a:prstGeom>
            <a:gradFill>
              <a:gsLst>
                <a:gs pos="0">
                  <a:srgbClr val="4CC5F1"/>
                </a:gs>
                <a:gs pos="61000">
                  <a:srgbClr val="8B66AA"/>
                </a:gs>
              </a:gsLst>
              <a:lin ang="2700000" scaled="1"/>
            </a:gradFill>
            <a:ln>
              <a:noFill/>
            </a:ln>
            <a:effectLst>
              <a:outerShdw blurRad="292100"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文本框 83"/>
            <p:cNvSpPr txBox="1"/>
            <p:nvPr/>
          </p:nvSpPr>
          <p:spPr>
            <a:xfrm>
              <a:off x="2472440" y="1710170"/>
              <a:ext cx="2059532" cy="1203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13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474060" y="2955859"/>
            <a:ext cx="2267904" cy="2003900"/>
            <a:chOff x="5894293" y="1357853"/>
            <a:chExt cx="3793755" cy="3352129"/>
          </a:xfrm>
        </p:grpSpPr>
        <p:sp>
          <p:nvSpPr>
            <p:cNvPr id="94" name="图文框 93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文本框 9"/>
            <p:cNvSpPr txBox="1"/>
            <p:nvPr/>
          </p:nvSpPr>
          <p:spPr>
            <a:xfrm flipH="1">
              <a:off x="5894293" y="1357853"/>
              <a:ext cx="37937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13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9493671" y="2770971"/>
            <a:ext cx="2251926" cy="2188788"/>
            <a:chOff x="6262612" y="1287213"/>
            <a:chExt cx="3852000" cy="3744000"/>
          </a:xfrm>
        </p:grpSpPr>
        <p:sp>
          <p:nvSpPr>
            <p:cNvPr id="100" name="图文框 99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>
                <a:solidFill>
                  <a:schemeClr val="tx1"/>
                </a:solidFill>
              </a:endParaRPr>
            </a:p>
          </p:txBody>
        </p:sp>
        <p:sp>
          <p:nvSpPr>
            <p:cNvPr id="101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3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1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2" name="文本框 1"/>
          <p:cNvSpPr txBox="1"/>
          <p:nvPr/>
        </p:nvSpPr>
        <p:spPr>
          <a:xfrm>
            <a:off x="325735" y="2342537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95"/>
          <p:cNvSpPr txBox="1"/>
          <p:nvPr/>
        </p:nvSpPr>
        <p:spPr>
          <a:xfrm>
            <a:off x="3192988" y="3017892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96"/>
          <p:cNvSpPr txBox="1"/>
          <p:nvPr/>
        </p:nvSpPr>
        <p:spPr>
          <a:xfrm>
            <a:off x="6216312" y="1998983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97"/>
          <p:cNvSpPr txBox="1"/>
          <p:nvPr/>
        </p:nvSpPr>
        <p:spPr>
          <a:xfrm>
            <a:off x="9183116" y="2770971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 形 18"/>
          <p:cNvSpPr/>
          <p:nvPr/>
        </p:nvSpPr>
        <p:spPr>
          <a:xfrm rot="10800000">
            <a:off x="1654914" y="1524000"/>
            <a:ext cx="2991498" cy="1521092"/>
          </a:xfrm>
          <a:prstGeom prst="corner">
            <a:avLst>
              <a:gd name="adj1" fmla="val 6760"/>
              <a:gd name="adj2" fmla="val 6760"/>
            </a:avLst>
          </a:prstGeom>
          <a:gradFill>
            <a:gsLst>
              <a:gs pos="100000">
                <a:srgbClr val="8B66AA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L 形 58"/>
          <p:cNvSpPr/>
          <p:nvPr/>
        </p:nvSpPr>
        <p:spPr>
          <a:xfrm rot="10800000" flipH="1">
            <a:off x="1538782" y="1524000"/>
            <a:ext cx="1141497" cy="824943"/>
          </a:xfrm>
          <a:prstGeom prst="corner">
            <a:avLst>
              <a:gd name="adj1" fmla="val 10724"/>
              <a:gd name="adj2" fmla="val 14386"/>
            </a:avLst>
          </a:prstGeom>
          <a:gradFill>
            <a:gsLst>
              <a:gs pos="100000">
                <a:srgbClr val="8B66AA"/>
              </a:gs>
              <a:gs pos="34000">
                <a:srgbClr val="4CC5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L 形 59"/>
          <p:cNvSpPr/>
          <p:nvPr/>
        </p:nvSpPr>
        <p:spPr>
          <a:xfrm rot="10800000" flipH="1" flipV="1">
            <a:off x="4636116" y="4959759"/>
            <a:ext cx="2991498" cy="404781"/>
          </a:xfrm>
          <a:prstGeom prst="corner">
            <a:avLst>
              <a:gd name="adj1" fmla="val 28242"/>
              <a:gd name="adj2" fmla="val 28242"/>
            </a:avLst>
          </a:prstGeom>
          <a:gradFill>
            <a:gsLst>
              <a:gs pos="100000">
                <a:srgbClr val="E71B66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L 形 61"/>
          <p:cNvSpPr/>
          <p:nvPr/>
        </p:nvSpPr>
        <p:spPr>
          <a:xfrm rot="10800000" flipV="1">
            <a:off x="7095801" y="4026568"/>
            <a:ext cx="842365" cy="1337973"/>
          </a:xfrm>
          <a:prstGeom prst="corner">
            <a:avLst>
              <a:gd name="adj1" fmla="val 13628"/>
              <a:gd name="adj2" fmla="val 14386"/>
            </a:avLst>
          </a:prstGeom>
          <a:gradFill>
            <a:gsLst>
              <a:gs pos="100000">
                <a:srgbClr val="E71B66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L 形 62"/>
          <p:cNvSpPr/>
          <p:nvPr/>
        </p:nvSpPr>
        <p:spPr>
          <a:xfrm rot="10800000" flipH="1">
            <a:off x="7687367" y="512975"/>
            <a:ext cx="2991498" cy="1528859"/>
          </a:xfrm>
          <a:prstGeom prst="corner">
            <a:avLst>
              <a:gd name="adj1" fmla="val 6760"/>
              <a:gd name="adj2" fmla="val 6760"/>
            </a:avLst>
          </a:prstGeom>
          <a:gradFill>
            <a:gsLst>
              <a:gs pos="100000">
                <a:srgbClr val="8B66AA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6" name="组合 95"/>
          <p:cNvGrpSpPr/>
          <p:nvPr/>
        </p:nvGrpSpPr>
        <p:grpSpPr>
          <a:xfrm>
            <a:off x="6539291" y="1942488"/>
            <a:ext cx="2405534" cy="2338089"/>
            <a:chOff x="6262612" y="1287213"/>
            <a:chExt cx="3852000" cy="3744000"/>
          </a:xfrm>
        </p:grpSpPr>
        <p:sp>
          <p:nvSpPr>
            <p:cNvPr id="97" name="图文框 96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>
                <a:solidFill>
                  <a:schemeClr val="tx1"/>
                </a:solidFill>
              </a:endParaRPr>
            </a:p>
          </p:txBody>
        </p:sp>
        <p:sp>
          <p:nvSpPr>
            <p:cNvPr id="98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3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1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L 形 63"/>
          <p:cNvSpPr/>
          <p:nvPr/>
        </p:nvSpPr>
        <p:spPr>
          <a:xfrm rot="16200000" flipH="1">
            <a:off x="9482746" y="1499050"/>
            <a:ext cx="2358227" cy="386082"/>
          </a:xfrm>
          <a:prstGeom prst="corner">
            <a:avLst>
              <a:gd name="adj1" fmla="val 28242"/>
              <a:gd name="adj2" fmla="val 25848"/>
            </a:avLst>
          </a:prstGeom>
          <a:gradFill>
            <a:gsLst>
              <a:gs pos="100000">
                <a:srgbClr val="E71B66"/>
              </a:gs>
              <a:gs pos="34000">
                <a:srgbClr val="8B66AA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L 形 64"/>
          <p:cNvSpPr/>
          <p:nvPr/>
        </p:nvSpPr>
        <p:spPr>
          <a:xfrm rot="10800000" flipV="1">
            <a:off x="-42356" y="4266436"/>
            <a:ext cx="1734454" cy="1337973"/>
          </a:xfrm>
          <a:prstGeom prst="corner">
            <a:avLst>
              <a:gd name="adj1" fmla="val 9031"/>
              <a:gd name="adj2" fmla="val 8391"/>
            </a:avLst>
          </a:prstGeom>
          <a:gradFill>
            <a:gsLst>
              <a:gs pos="100000">
                <a:srgbClr val="E71B66"/>
              </a:gs>
              <a:gs pos="34000">
                <a:srgbClr val="4CC5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L 形 105"/>
          <p:cNvSpPr/>
          <p:nvPr/>
        </p:nvSpPr>
        <p:spPr>
          <a:xfrm rot="10800000" flipH="1" flipV="1">
            <a:off x="10704746" y="4752747"/>
            <a:ext cx="2991498" cy="375715"/>
          </a:xfrm>
          <a:prstGeom prst="corner">
            <a:avLst>
              <a:gd name="adj1" fmla="val 28242"/>
              <a:gd name="adj2" fmla="val 28242"/>
            </a:avLst>
          </a:prstGeom>
          <a:gradFill>
            <a:gsLst>
              <a:gs pos="100000">
                <a:srgbClr val="E71B66"/>
              </a:gs>
              <a:gs pos="34000">
                <a:srgbClr val="65C0A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87798" cy="685800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6262612" y="1287213"/>
            <a:ext cx="3852000" cy="3744000"/>
            <a:chOff x="6262612" y="1287213"/>
            <a:chExt cx="3852000" cy="3744000"/>
          </a:xfrm>
        </p:grpSpPr>
        <p:sp>
          <p:nvSpPr>
            <p:cNvPr id="8" name="图文框 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3900" i="1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3900" i="1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11"/>
          <p:cNvSpPr txBox="1"/>
          <p:nvPr/>
        </p:nvSpPr>
        <p:spPr>
          <a:xfrm>
            <a:off x="1054914" y="2587459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53704" y="3970046"/>
            <a:ext cx="917204" cy="741071"/>
            <a:chOff x="4047721" y="1765421"/>
            <a:chExt cx="1093322" cy="1030280"/>
          </a:xfrm>
        </p:grpSpPr>
        <p:cxnSp>
          <p:nvCxnSpPr>
            <p:cNvPr id="12" name="直接连接符 11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剪去对角的矩形 14"/>
          <p:cNvSpPr/>
          <p:nvPr/>
        </p:nvSpPr>
        <p:spPr>
          <a:xfrm flipH="1">
            <a:off x="1826415" y="1733328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516385" y="1657199"/>
            <a:ext cx="1188000" cy="1030280"/>
            <a:chOff x="4047721" y="1765421"/>
            <a:chExt cx="1093322" cy="1030280"/>
          </a:xfrm>
        </p:grpSpPr>
        <p:cxnSp>
          <p:nvCxnSpPr>
            <p:cNvPr id="17" name="直接连接符 1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5033249" y="1657199"/>
            <a:ext cx="1188000" cy="1030280"/>
            <a:chOff x="4047721" y="1765421"/>
            <a:chExt cx="1093322" cy="1030280"/>
          </a:xfrm>
        </p:grpSpPr>
        <p:cxnSp>
          <p:nvCxnSpPr>
            <p:cNvPr id="21" name="直接连接符 20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2129362" y="1806450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矩形 6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0" name="椭圆 9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stCxn id="10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3" name="椭圆 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stCxn id="13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6" name="椭圆 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6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9" name="图文框 18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66390" y="-623915"/>
            <a:ext cx="6843525" cy="9006814"/>
            <a:chOff x="3469331" y="-763080"/>
            <a:chExt cx="6843525" cy="9006814"/>
          </a:xfrm>
        </p:grpSpPr>
        <p:sp>
          <p:nvSpPr>
            <p:cNvPr id="25" name="空心弧 24"/>
            <p:cNvSpPr/>
            <p:nvPr/>
          </p:nvSpPr>
          <p:spPr>
            <a:xfrm rot="18872347" flipH="1" flipV="1">
              <a:off x="3690147" y="1916801"/>
              <a:ext cx="3518707" cy="3518707"/>
            </a:xfrm>
            <a:prstGeom prst="blockArc">
              <a:avLst>
                <a:gd name="adj1" fmla="val 8511088"/>
                <a:gd name="adj2" fmla="val 13108654"/>
                <a:gd name="adj3" fmla="val 12273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/>
            <p:nvPr/>
          </p:nvSpPr>
          <p:spPr>
            <a:xfrm rot="2128610">
              <a:off x="6724618" y="1365086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/>
            <p:nvPr/>
          </p:nvSpPr>
          <p:spPr>
            <a:xfrm rot="7709047">
              <a:off x="6742835" y="1383303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/>
            <p:nvPr/>
          </p:nvSpPr>
          <p:spPr>
            <a:xfrm rot="13296278">
              <a:off x="6742837" y="1399187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/>
            <p:nvPr/>
          </p:nvSpPr>
          <p:spPr>
            <a:xfrm rot="18872347">
              <a:off x="6744073" y="1410891"/>
              <a:ext cx="3518707" cy="3518707"/>
            </a:xfrm>
            <a:prstGeom prst="blockArc">
              <a:avLst>
                <a:gd name="adj1" fmla="val 10800000"/>
                <a:gd name="adj2" fmla="val 13058739"/>
                <a:gd name="adj3" fmla="val 12202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/>
            <p:nvPr/>
          </p:nvSpPr>
          <p:spPr>
            <a:xfrm rot="381842">
              <a:off x="3600775" y="1916802"/>
              <a:ext cx="3518707" cy="3518707"/>
            </a:xfrm>
            <a:prstGeom prst="blockArc">
              <a:avLst>
                <a:gd name="adj1" fmla="val 10800000"/>
                <a:gd name="adj2" fmla="val 16216497"/>
                <a:gd name="adj3" fmla="val 11905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 rot="15583402">
              <a:off x="3563007" y="2004234"/>
              <a:ext cx="3518707" cy="3518707"/>
            </a:xfrm>
            <a:prstGeom prst="blockArc">
              <a:avLst>
                <a:gd name="adj1" fmla="val 7848256"/>
                <a:gd name="adj2" fmla="val 17253721"/>
                <a:gd name="adj3" fmla="val 12043"/>
              </a:avLst>
            </a:pr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燕尾形 27"/>
            <p:cNvSpPr/>
            <p:nvPr/>
          </p:nvSpPr>
          <p:spPr>
            <a:xfrm rot="7888874">
              <a:off x="6920830" y="1661036"/>
              <a:ext cx="739302" cy="933855"/>
            </a:xfrm>
            <a:prstGeom prst="chevron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燕尾形 28"/>
            <p:cNvSpPr/>
            <p:nvPr/>
          </p:nvSpPr>
          <p:spPr>
            <a:xfrm rot="19117756">
              <a:off x="6244188" y="4179696"/>
              <a:ext cx="739302" cy="933855"/>
            </a:xfrm>
            <a:prstGeom prst="chevron">
              <a:avLst/>
            </a:pr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7081736" y="-763080"/>
              <a:ext cx="3231120" cy="3475804"/>
            </a:xfrm>
            <a:custGeom>
              <a:avLst/>
              <a:gdLst>
                <a:gd name="connsiteX0" fmla="*/ 0 w 3231120"/>
                <a:gd name="connsiteY0" fmla="*/ 0 h 3475804"/>
                <a:gd name="connsiteX1" fmla="*/ 3231120 w 3231120"/>
                <a:gd name="connsiteY1" fmla="*/ 0 h 3475804"/>
                <a:gd name="connsiteX2" fmla="*/ 3231120 w 3231120"/>
                <a:gd name="connsiteY2" fmla="*/ 3475804 h 3475804"/>
                <a:gd name="connsiteX3" fmla="*/ 3192904 w 3231120"/>
                <a:gd name="connsiteY3" fmla="*/ 3327179 h 3475804"/>
                <a:gd name="connsiteX4" fmla="*/ 1397176 w 3231120"/>
                <a:gd name="connsiteY4" fmla="*/ 2006049 h 3475804"/>
                <a:gd name="connsiteX5" fmla="*/ 218655 w 3231120"/>
                <a:gd name="connsiteY5" fmla="*/ 2421143 h 3475804"/>
                <a:gd name="connsiteX6" fmla="*/ 202952 w 3231120"/>
                <a:gd name="connsiteY6" fmla="*/ 2435587 h 3475804"/>
                <a:gd name="connsiteX7" fmla="*/ 175523 w 3231120"/>
                <a:gd name="connsiteY7" fmla="*/ 2112416 h 3475804"/>
                <a:gd name="connsiteX8" fmla="*/ 0 w 3231120"/>
                <a:gd name="connsiteY8" fmla="*/ 2310940 h 34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1120" h="3475804">
                  <a:moveTo>
                    <a:pt x="0" y="0"/>
                  </a:moveTo>
                  <a:lnTo>
                    <a:pt x="3231120" y="0"/>
                  </a:lnTo>
                  <a:lnTo>
                    <a:pt x="3231120" y="3475804"/>
                  </a:lnTo>
                  <a:lnTo>
                    <a:pt x="3192904" y="3327179"/>
                  </a:lnTo>
                  <a:cubicBezTo>
                    <a:pt x="2954842" y="2561783"/>
                    <a:pt x="2240908" y="2006049"/>
                    <a:pt x="1397176" y="2006049"/>
                  </a:cubicBezTo>
                  <a:cubicBezTo>
                    <a:pt x="950972" y="2006049"/>
                    <a:pt x="541069" y="2161476"/>
                    <a:pt x="218655" y="2421143"/>
                  </a:cubicBezTo>
                  <a:lnTo>
                    <a:pt x="202952" y="2435587"/>
                  </a:lnTo>
                  <a:lnTo>
                    <a:pt x="175523" y="2112416"/>
                  </a:lnTo>
                  <a:lnTo>
                    <a:pt x="0" y="2310940"/>
                  </a:lnTo>
                  <a:close/>
                </a:path>
              </a:pathLst>
            </a:custGeom>
            <a:blipFill dpi="0" rotWithShape="1"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3469331" y="3977571"/>
              <a:ext cx="3384000" cy="4266163"/>
            </a:xfrm>
            <a:custGeom>
              <a:avLst/>
              <a:gdLst>
                <a:gd name="connsiteX0" fmla="*/ 0 w 3384000"/>
                <a:gd name="connsiteY0" fmla="*/ 0 h 4266163"/>
                <a:gd name="connsiteX1" fmla="*/ 24364 w 3384000"/>
                <a:gd name="connsiteY1" fmla="*/ 159637 h 4266163"/>
                <a:gd name="connsiteX2" fmla="*/ 1871019 w 3384000"/>
                <a:gd name="connsiteY2" fmla="*/ 1664704 h 4266163"/>
                <a:gd name="connsiteX3" fmla="*/ 3034764 w 3384000"/>
                <a:gd name="connsiteY3" fmla="*/ 1262671 h 4266163"/>
                <a:gd name="connsiteX4" fmla="*/ 3066592 w 3384000"/>
                <a:gd name="connsiteY4" fmla="*/ 1234767 h 4266163"/>
                <a:gd name="connsiteX5" fmla="*/ 3082014 w 3384000"/>
                <a:gd name="connsiteY5" fmla="*/ 1528718 h 4266163"/>
                <a:gd name="connsiteX6" fmla="*/ 3384000 w 3384000"/>
                <a:gd name="connsiteY6" fmla="*/ 1262755 h 4266163"/>
                <a:gd name="connsiteX7" fmla="*/ 3384000 w 3384000"/>
                <a:gd name="connsiteY7" fmla="*/ 4266163 h 4266163"/>
                <a:gd name="connsiteX8" fmla="*/ 0 w 3384000"/>
                <a:gd name="connsiteY8" fmla="*/ 4266163 h 426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4000" h="4266163">
                  <a:moveTo>
                    <a:pt x="0" y="0"/>
                  </a:moveTo>
                  <a:lnTo>
                    <a:pt x="24364" y="159637"/>
                  </a:lnTo>
                  <a:cubicBezTo>
                    <a:pt x="200128" y="1018577"/>
                    <a:pt x="960118" y="1664704"/>
                    <a:pt x="1871019" y="1664704"/>
                  </a:cubicBezTo>
                  <a:cubicBezTo>
                    <a:pt x="2310204" y="1664704"/>
                    <a:pt x="2714307" y="1514504"/>
                    <a:pt x="3034764" y="1262671"/>
                  </a:cubicBezTo>
                  <a:lnTo>
                    <a:pt x="3066592" y="1234767"/>
                  </a:lnTo>
                  <a:lnTo>
                    <a:pt x="3082014" y="1528718"/>
                  </a:lnTo>
                  <a:lnTo>
                    <a:pt x="3384000" y="1262755"/>
                  </a:lnTo>
                  <a:lnTo>
                    <a:pt x="3384000" y="4266163"/>
                  </a:lnTo>
                  <a:lnTo>
                    <a:pt x="0" y="4266163"/>
                  </a:lnTo>
                  <a:close/>
                </a:path>
              </a:pathLst>
            </a:custGeom>
            <a:blipFill dpi="0" rotWithShape="1"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7220906" y="574175"/>
              <a:ext cx="2921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3675202" y="5882922"/>
              <a:ext cx="2921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6906062" y="3574249"/>
              <a:ext cx="32886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704113" y="2281511"/>
              <a:ext cx="254336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 smtClean="0">
                  <a:blipFill dpi="0" rotWithShape="1"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9600" b="1" dirty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513416" y="3176335"/>
              <a:ext cx="254336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9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684437" y="2962262"/>
              <a:ext cx="32886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立方体 2"/>
          <p:cNvSpPr/>
          <p:nvPr/>
        </p:nvSpPr>
        <p:spPr>
          <a:xfrm>
            <a:off x="11011115" y="4327242"/>
            <a:ext cx="866775" cy="917091"/>
          </a:xfrm>
          <a:prstGeom prst="cub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立方体 39"/>
          <p:cNvSpPr/>
          <p:nvPr/>
        </p:nvSpPr>
        <p:spPr>
          <a:xfrm rot="2155141">
            <a:off x="10708690" y="5513117"/>
            <a:ext cx="962089" cy="1017938"/>
          </a:xfrm>
          <a:prstGeom prst="cub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立方体 41"/>
          <p:cNvSpPr/>
          <p:nvPr/>
        </p:nvSpPr>
        <p:spPr>
          <a:xfrm rot="2286267">
            <a:off x="352446" y="4887779"/>
            <a:ext cx="640893" cy="748236"/>
          </a:xfrm>
          <a:prstGeom prst="cub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-390591" y="5201213"/>
            <a:ext cx="6048408" cy="1544445"/>
            <a:chOff x="1311323" y="3901700"/>
            <a:chExt cx="9207615" cy="2351140"/>
          </a:xfrm>
        </p:grpSpPr>
        <p:sp>
          <p:nvSpPr>
            <p:cNvPr id="45" name="等腰三角形 44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 flipH="1">
            <a:off x="7747462" y="972006"/>
            <a:ext cx="6048408" cy="1544445"/>
            <a:chOff x="1311323" y="3901700"/>
            <a:chExt cx="9207615" cy="2351140"/>
          </a:xfrm>
        </p:grpSpPr>
        <p:sp>
          <p:nvSpPr>
            <p:cNvPr id="74" name="等腰三角形 7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等腰三角形 9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等腰三角形 9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21" name="图文框 20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472795" y="2656699"/>
            <a:ext cx="1945217" cy="3074176"/>
            <a:chOff x="5643995" y="2605899"/>
            <a:chExt cx="1945217" cy="3074176"/>
          </a:xfrm>
        </p:grpSpPr>
        <p:sp>
          <p:nvSpPr>
            <p:cNvPr id="24" name="任意多边形 23"/>
            <p:cNvSpPr/>
            <p:nvPr/>
          </p:nvSpPr>
          <p:spPr>
            <a:xfrm>
              <a:off x="7024767" y="2605899"/>
              <a:ext cx="564445" cy="2216573"/>
            </a:xfrm>
            <a:custGeom>
              <a:avLst/>
              <a:gdLst>
                <a:gd name="connsiteX0" fmla="*/ 0 w 564445"/>
                <a:gd name="connsiteY0" fmla="*/ 2088444 h 2201333"/>
                <a:gd name="connsiteX1" fmla="*/ 0 w 564445"/>
                <a:gd name="connsiteY1" fmla="*/ 146755 h 2201333"/>
                <a:gd name="connsiteX2" fmla="*/ 293511 w 564445"/>
                <a:gd name="connsiteY2" fmla="*/ 0 h 2201333"/>
                <a:gd name="connsiteX3" fmla="*/ 564445 w 564445"/>
                <a:gd name="connsiteY3" fmla="*/ 237067 h 2201333"/>
                <a:gd name="connsiteX4" fmla="*/ 564445 w 564445"/>
                <a:gd name="connsiteY4" fmla="*/ 2201333 h 2201333"/>
                <a:gd name="connsiteX5" fmla="*/ 0 w 564445"/>
                <a:gd name="connsiteY5" fmla="*/ 2088444 h 2201333"/>
                <a:gd name="connsiteX0-1" fmla="*/ 0 w 564445"/>
                <a:gd name="connsiteY0-2" fmla="*/ 2118924 h 2231813"/>
                <a:gd name="connsiteX1-3" fmla="*/ 0 w 564445"/>
                <a:gd name="connsiteY1-4" fmla="*/ 177235 h 2231813"/>
                <a:gd name="connsiteX2-5" fmla="*/ 293511 w 564445"/>
                <a:gd name="connsiteY2-6" fmla="*/ 0 h 2231813"/>
                <a:gd name="connsiteX3-7" fmla="*/ 564445 w 564445"/>
                <a:gd name="connsiteY3-8" fmla="*/ 267547 h 2231813"/>
                <a:gd name="connsiteX4-9" fmla="*/ 564445 w 564445"/>
                <a:gd name="connsiteY4-10" fmla="*/ 2231813 h 2231813"/>
                <a:gd name="connsiteX5-11" fmla="*/ 0 w 564445"/>
                <a:gd name="connsiteY5-12" fmla="*/ 2118924 h 2231813"/>
                <a:gd name="connsiteX0-13" fmla="*/ 0 w 564445"/>
                <a:gd name="connsiteY0-14" fmla="*/ 2103684 h 2216573"/>
                <a:gd name="connsiteX1-15" fmla="*/ 0 w 564445"/>
                <a:gd name="connsiteY1-16" fmla="*/ 161995 h 2216573"/>
                <a:gd name="connsiteX2-17" fmla="*/ 293511 w 564445"/>
                <a:gd name="connsiteY2-18" fmla="*/ 0 h 2216573"/>
                <a:gd name="connsiteX3-19" fmla="*/ 564445 w 564445"/>
                <a:gd name="connsiteY3-20" fmla="*/ 252307 h 2216573"/>
                <a:gd name="connsiteX4-21" fmla="*/ 564445 w 564445"/>
                <a:gd name="connsiteY4-22" fmla="*/ 2216573 h 2216573"/>
                <a:gd name="connsiteX5-23" fmla="*/ 0 w 564445"/>
                <a:gd name="connsiteY5-24" fmla="*/ 2103684 h 221657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564445" h="2216573">
                  <a:moveTo>
                    <a:pt x="0" y="2103684"/>
                  </a:moveTo>
                  <a:lnTo>
                    <a:pt x="0" y="161995"/>
                  </a:lnTo>
                  <a:lnTo>
                    <a:pt x="293511" y="0"/>
                  </a:lnTo>
                  <a:lnTo>
                    <a:pt x="564445" y="252307"/>
                  </a:lnTo>
                  <a:lnTo>
                    <a:pt x="564445" y="2216573"/>
                  </a:lnTo>
                  <a:lnTo>
                    <a:pt x="0" y="2103684"/>
                  </a:lnTo>
                  <a:close/>
                </a:path>
              </a:pathLst>
            </a:custGeom>
            <a:solidFill>
              <a:srgbClr val="F4C13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 </a:t>
              </a:r>
              <a:endParaRPr lang="zh-CN" altLang="en-US" dirty="0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5643995" y="4708525"/>
              <a:ext cx="1943100" cy="971550"/>
            </a:xfrm>
            <a:custGeom>
              <a:avLst/>
              <a:gdLst>
                <a:gd name="connsiteX0" fmla="*/ 0 w 1943100"/>
                <a:gd name="connsiteY0" fmla="*/ 838200 h 971550"/>
                <a:gd name="connsiteX1" fmla="*/ 552450 w 1943100"/>
                <a:gd name="connsiteY1" fmla="*/ 971550 h 971550"/>
                <a:gd name="connsiteX2" fmla="*/ 1943100 w 1943100"/>
                <a:gd name="connsiteY2" fmla="*/ 114300 h 971550"/>
                <a:gd name="connsiteX3" fmla="*/ 1390650 w 1943100"/>
                <a:gd name="connsiteY3" fmla="*/ 0 h 971550"/>
                <a:gd name="connsiteX4" fmla="*/ 0 w 1943100"/>
                <a:gd name="connsiteY4" fmla="*/ 838200 h 97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3100" h="971550">
                  <a:moveTo>
                    <a:pt x="0" y="838200"/>
                  </a:moveTo>
                  <a:lnTo>
                    <a:pt x="552450" y="971550"/>
                  </a:lnTo>
                  <a:lnTo>
                    <a:pt x="1943100" y="114300"/>
                  </a:lnTo>
                  <a:lnTo>
                    <a:pt x="1390650" y="0"/>
                  </a:lnTo>
                  <a:lnTo>
                    <a:pt x="0" y="838200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972610" y="777875"/>
            <a:ext cx="1005260" cy="4479867"/>
            <a:chOff x="7143810" y="727075"/>
            <a:chExt cx="1005260" cy="4479867"/>
          </a:xfrm>
          <a:solidFill>
            <a:srgbClr val="E71B66"/>
          </a:solidFill>
        </p:grpSpPr>
        <p:sp>
          <p:nvSpPr>
            <p:cNvPr id="27" name="任意多边形 26"/>
            <p:cNvSpPr/>
            <p:nvPr/>
          </p:nvSpPr>
          <p:spPr>
            <a:xfrm>
              <a:off x="7577570" y="727075"/>
              <a:ext cx="571500" cy="4210050"/>
            </a:xfrm>
            <a:custGeom>
              <a:avLst/>
              <a:gdLst>
                <a:gd name="connsiteX0" fmla="*/ 9525 w 571500"/>
                <a:gd name="connsiteY0" fmla="*/ 4086225 h 4210050"/>
                <a:gd name="connsiteX1" fmla="*/ 0 w 571500"/>
                <a:gd name="connsiteY1" fmla="*/ 142875 h 4210050"/>
                <a:gd name="connsiteX2" fmla="*/ 295275 w 571500"/>
                <a:gd name="connsiteY2" fmla="*/ 0 h 4210050"/>
                <a:gd name="connsiteX3" fmla="*/ 571500 w 571500"/>
                <a:gd name="connsiteY3" fmla="*/ 209550 h 4210050"/>
                <a:gd name="connsiteX4" fmla="*/ 561975 w 571500"/>
                <a:gd name="connsiteY4" fmla="*/ 4210050 h 4210050"/>
                <a:gd name="connsiteX5" fmla="*/ 9525 w 571500"/>
                <a:gd name="connsiteY5" fmla="*/ 4086225 h 421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0" h="4210050">
                  <a:moveTo>
                    <a:pt x="9525" y="4086225"/>
                  </a:moveTo>
                  <a:lnTo>
                    <a:pt x="0" y="142875"/>
                  </a:lnTo>
                  <a:lnTo>
                    <a:pt x="295275" y="0"/>
                  </a:lnTo>
                  <a:lnTo>
                    <a:pt x="571500" y="209550"/>
                  </a:lnTo>
                  <a:lnTo>
                    <a:pt x="561975" y="4210050"/>
                  </a:lnTo>
                  <a:lnTo>
                    <a:pt x="9525" y="4086225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7143810" y="4813300"/>
              <a:ext cx="1005260" cy="393642"/>
            </a:xfrm>
            <a:custGeom>
              <a:avLst/>
              <a:gdLst>
                <a:gd name="connsiteX0" fmla="*/ 0 w 971550"/>
                <a:gd name="connsiteY0" fmla="*/ 276225 h 381000"/>
                <a:gd name="connsiteX1" fmla="*/ 533400 w 971550"/>
                <a:gd name="connsiteY1" fmla="*/ 381000 h 381000"/>
                <a:gd name="connsiteX2" fmla="*/ 971550 w 971550"/>
                <a:gd name="connsiteY2" fmla="*/ 123825 h 381000"/>
                <a:gd name="connsiteX3" fmla="*/ 409575 w 971550"/>
                <a:gd name="connsiteY3" fmla="*/ 0 h 381000"/>
                <a:gd name="connsiteX4" fmla="*/ 0 w 971550"/>
                <a:gd name="connsiteY4" fmla="*/ 276225 h 381000"/>
                <a:gd name="connsiteX0-1" fmla="*/ 0 w 1005260"/>
                <a:gd name="connsiteY0-2" fmla="*/ 284653 h 381000"/>
                <a:gd name="connsiteX1-3" fmla="*/ 567110 w 1005260"/>
                <a:gd name="connsiteY1-4" fmla="*/ 381000 h 381000"/>
                <a:gd name="connsiteX2-5" fmla="*/ 1005260 w 1005260"/>
                <a:gd name="connsiteY2-6" fmla="*/ 123825 h 381000"/>
                <a:gd name="connsiteX3-7" fmla="*/ 443285 w 1005260"/>
                <a:gd name="connsiteY3-8" fmla="*/ 0 h 381000"/>
                <a:gd name="connsiteX4-9" fmla="*/ 0 w 1005260"/>
                <a:gd name="connsiteY4-10" fmla="*/ 284653 h 381000"/>
                <a:gd name="connsiteX0-11" fmla="*/ 0 w 1005260"/>
                <a:gd name="connsiteY0-12" fmla="*/ 284653 h 393642"/>
                <a:gd name="connsiteX1-13" fmla="*/ 567110 w 1005260"/>
                <a:gd name="connsiteY1-14" fmla="*/ 393642 h 393642"/>
                <a:gd name="connsiteX2-15" fmla="*/ 1005260 w 1005260"/>
                <a:gd name="connsiteY2-16" fmla="*/ 123825 h 393642"/>
                <a:gd name="connsiteX3-17" fmla="*/ 443285 w 1005260"/>
                <a:gd name="connsiteY3-18" fmla="*/ 0 h 393642"/>
                <a:gd name="connsiteX4-19" fmla="*/ 0 w 1005260"/>
                <a:gd name="connsiteY4-20" fmla="*/ 284653 h 3936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5260" h="393642">
                  <a:moveTo>
                    <a:pt x="0" y="284653"/>
                  </a:moveTo>
                  <a:lnTo>
                    <a:pt x="567110" y="393642"/>
                  </a:lnTo>
                  <a:lnTo>
                    <a:pt x="1005260" y="123825"/>
                  </a:lnTo>
                  <a:lnTo>
                    <a:pt x="443285" y="0"/>
                  </a:lnTo>
                  <a:lnTo>
                    <a:pt x="0" y="284653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901545" y="1939925"/>
            <a:ext cx="1628775" cy="3810000"/>
            <a:chOff x="7072745" y="1889125"/>
            <a:chExt cx="1628775" cy="3810000"/>
          </a:xfrm>
          <a:solidFill>
            <a:srgbClr val="BD298A"/>
          </a:solidFill>
        </p:grpSpPr>
        <p:sp>
          <p:nvSpPr>
            <p:cNvPr id="30" name="任意多边形 29"/>
            <p:cNvSpPr/>
            <p:nvPr/>
          </p:nvSpPr>
          <p:spPr>
            <a:xfrm>
              <a:off x="8139545" y="1889125"/>
              <a:ext cx="561975" cy="3152775"/>
            </a:xfrm>
            <a:custGeom>
              <a:avLst/>
              <a:gdLst>
                <a:gd name="connsiteX0" fmla="*/ 295275 w 561975"/>
                <a:gd name="connsiteY0" fmla="*/ 0 h 3152775"/>
                <a:gd name="connsiteX1" fmla="*/ 0 w 561975"/>
                <a:gd name="connsiteY1" fmla="*/ 142875 h 3152775"/>
                <a:gd name="connsiteX2" fmla="*/ 9525 w 561975"/>
                <a:gd name="connsiteY2" fmla="*/ 3048000 h 3152775"/>
                <a:gd name="connsiteX3" fmla="*/ 552450 w 561975"/>
                <a:gd name="connsiteY3" fmla="*/ 3152775 h 3152775"/>
                <a:gd name="connsiteX4" fmla="*/ 561975 w 561975"/>
                <a:gd name="connsiteY4" fmla="*/ 257175 h 3152775"/>
                <a:gd name="connsiteX5" fmla="*/ 295275 w 561975"/>
                <a:gd name="connsiteY5" fmla="*/ 0 h 31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975" h="3152775">
                  <a:moveTo>
                    <a:pt x="295275" y="0"/>
                  </a:moveTo>
                  <a:lnTo>
                    <a:pt x="0" y="142875"/>
                  </a:lnTo>
                  <a:lnTo>
                    <a:pt x="9525" y="3048000"/>
                  </a:lnTo>
                  <a:lnTo>
                    <a:pt x="552450" y="3152775"/>
                  </a:lnTo>
                  <a:lnTo>
                    <a:pt x="561975" y="257175"/>
                  </a:lnTo>
                  <a:lnTo>
                    <a:pt x="295275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7072745" y="4937125"/>
              <a:ext cx="1619250" cy="762000"/>
            </a:xfrm>
            <a:custGeom>
              <a:avLst/>
              <a:gdLst>
                <a:gd name="connsiteX0" fmla="*/ 0 w 1619250"/>
                <a:gd name="connsiteY0" fmla="*/ 666750 h 762000"/>
                <a:gd name="connsiteX1" fmla="*/ 1085850 w 1619250"/>
                <a:gd name="connsiteY1" fmla="*/ 0 h 762000"/>
                <a:gd name="connsiteX2" fmla="*/ 1619250 w 1619250"/>
                <a:gd name="connsiteY2" fmla="*/ 104775 h 762000"/>
                <a:gd name="connsiteX3" fmla="*/ 552450 w 1619250"/>
                <a:gd name="connsiteY3" fmla="*/ 762000 h 762000"/>
                <a:gd name="connsiteX4" fmla="*/ 0 w 1619250"/>
                <a:gd name="connsiteY4" fmla="*/ 66675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0" h="762000">
                  <a:moveTo>
                    <a:pt x="0" y="666750"/>
                  </a:moveTo>
                  <a:lnTo>
                    <a:pt x="1085850" y="0"/>
                  </a:lnTo>
                  <a:lnTo>
                    <a:pt x="1619250" y="104775"/>
                  </a:lnTo>
                  <a:lnTo>
                    <a:pt x="552450" y="762000"/>
                  </a:lnTo>
                  <a:lnTo>
                    <a:pt x="0" y="66675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225270" y="3492500"/>
            <a:ext cx="2867025" cy="3105150"/>
            <a:chOff x="6396470" y="3441700"/>
            <a:chExt cx="2867025" cy="3105150"/>
          </a:xfrm>
          <a:solidFill>
            <a:srgbClr val="0698CB"/>
          </a:solidFill>
        </p:grpSpPr>
        <p:sp>
          <p:nvSpPr>
            <p:cNvPr id="33" name="任意多边形 32"/>
            <p:cNvSpPr/>
            <p:nvPr/>
          </p:nvSpPr>
          <p:spPr>
            <a:xfrm>
              <a:off x="8701520" y="3441700"/>
              <a:ext cx="561975" cy="1714500"/>
            </a:xfrm>
            <a:custGeom>
              <a:avLst/>
              <a:gdLst>
                <a:gd name="connsiteX0" fmla="*/ 285750 w 561975"/>
                <a:gd name="connsiteY0" fmla="*/ 0 h 1714500"/>
                <a:gd name="connsiteX1" fmla="*/ 0 w 561975"/>
                <a:gd name="connsiteY1" fmla="*/ 152400 h 1714500"/>
                <a:gd name="connsiteX2" fmla="*/ 0 w 561975"/>
                <a:gd name="connsiteY2" fmla="*/ 1600200 h 1714500"/>
                <a:gd name="connsiteX3" fmla="*/ 552450 w 561975"/>
                <a:gd name="connsiteY3" fmla="*/ 1714500 h 1714500"/>
                <a:gd name="connsiteX4" fmla="*/ 561975 w 561975"/>
                <a:gd name="connsiteY4" fmla="*/ 247650 h 1714500"/>
                <a:gd name="connsiteX5" fmla="*/ 285750 w 561975"/>
                <a:gd name="connsiteY5" fmla="*/ 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975" h="1714500">
                  <a:moveTo>
                    <a:pt x="285750" y="0"/>
                  </a:moveTo>
                  <a:lnTo>
                    <a:pt x="0" y="152400"/>
                  </a:lnTo>
                  <a:lnTo>
                    <a:pt x="0" y="1600200"/>
                  </a:lnTo>
                  <a:lnTo>
                    <a:pt x="552450" y="1714500"/>
                  </a:lnTo>
                  <a:lnTo>
                    <a:pt x="561975" y="247650"/>
                  </a:lnTo>
                  <a:lnTo>
                    <a:pt x="285750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6396470" y="5047211"/>
              <a:ext cx="2867025" cy="1499639"/>
            </a:xfrm>
            <a:custGeom>
              <a:avLst/>
              <a:gdLst>
                <a:gd name="connsiteX0" fmla="*/ 2314575 w 2867025"/>
                <a:gd name="connsiteY0" fmla="*/ 0 h 1495425"/>
                <a:gd name="connsiteX1" fmla="*/ 2867025 w 2867025"/>
                <a:gd name="connsiteY1" fmla="*/ 104775 h 1495425"/>
                <a:gd name="connsiteX2" fmla="*/ 561975 w 2867025"/>
                <a:gd name="connsiteY2" fmla="*/ 1495425 h 1495425"/>
                <a:gd name="connsiteX3" fmla="*/ 0 w 2867025"/>
                <a:gd name="connsiteY3" fmla="*/ 1381125 h 1495425"/>
                <a:gd name="connsiteX4" fmla="*/ 2314575 w 2867025"/>
                <a:gd name="connsiteY4" fmla="*/ 0 h 1495425"/>
                <a:gd name="connsiteX0-1" fmla="*/ 2280864 w 2867025"/>
                <a:gd name="connsiteY0-2" fmla="*/ 0 h 1499639"/>
                <a:gd name="connsiteX1-3" fmla="*/ 2867025 w 2867025"/>
                <a:gd name="connsiteY1-4" fmla="*/ 108989 h 1499639"/>
                <a:gd name="connsiteX2-5" fmla="*/ 561975 w 2867025"/>
                <a:gd name="connsiteY2-6" fmla="*/ 1499639 h 1499639"/>
                <a:gd name="connsiteX3-7" fmla="*/ 0 w 2867025"/>
                <a:gd name="connsiteY3-8" fmla="*/ 1385339 h 1499639"/>
                <a:gd name="connsiteX4-9" fmla="*/ 2280864 w 2867025"/>
                <a:gd name="connsiteY4-10" fmla="*/ 0 h 14996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67025" h="1499639">
                  <a:moveTo>
                    <a:pt x="2280864" y="0"/>
                  </a:moveTo>
                  <a:lnTo>
                    <a:pt x="2867025" y="108989"/>
                  </a:lnTo>
                  <a:lnTo>
                    <a:pt x="561975" y="1499639"/>
                  </a:lnTo>
                  <a:lnTo>
                    <a:pt x="0" y="1385339"/>
                  </a:lnTo>
                  <a:lnTo>
                    <a:pt x="2280864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19"/>
          <p:cNvSpPr txBox="1"/>
          <p:nvPr/>
        </p:nvSpPr>
        <p:spPr>
          <a:xfrm>
            <a:off x="9445898" y="937064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文本框 20"/>
          <p:cNvSpPr txBox="1"/>
          <p:nvPr/>
        </p:nvSpPr>
        <p:spPr>
          <a:xfrm>
            <a:off x="8878941" y="2869981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文本框 21"/>
          <p:cNvSpPr txBox="1"/>
          <p:nvPr/>
        </p:nvSpPr>
        <p:spPr>
          <a:xfrm>
            <a:off x="9991700" y="211387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文本框 22"/>
          <p:cNvSpPr txBox="1"/>
          <p:nvPr/>
        </p:nvSpPr>
        <p:spPr>
          <a:xfrm>
            <a:off x="10561049" y="365857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936255" y="3503612"/>
            <a:ext cx="2336413" cy="1107994"/>
            <a:chOff x="980198" y="886263"/>
            <a:chExt cx="2336413" cy="1107994"/>
          </a:xfrm>
        </p:grpSpPr>
        <p:sp>
          <p:nvSpPr>
            <p:cNvPr id="40" name="矩形 3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文本框 27"/>
            <p:cNvSpPr txBox="1"/>
            <p:nvPr/>
          </p:nvSpPr>
          <p:spPr>
            <a:xfrm>
              <a:off x="1000480" y="886263"/>
              <a:ext cx="78739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FBC2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4400" dirty="0">
                <a:solidFill>
                  <a:srgbClr val="FBC2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42" name="文本框 28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BC2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FBC2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文本框 29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915973" y="1464371"/>
            <a:ext cx="2336413" cy="1107994"/>
            <a:chOff x="980198" y="886263"/>
            <a:chExt cx="2336413" cy="1107994"/>
          </a:xfrm>
        </p:grpSpPr>
        <p:sp>
          <p:nvSpPr>
            <p:cNvPr id="45" name="矩形 4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6" name="文本框 33"/>
            <p:cNvSpPr txBox="1"/>
            <p:nvPr/>
          </p:nvSpPr>
          <p:spPr>
            <a:xfrm>
              <a:off x="1000480" y="886263"/>
              <a:ext cx="70243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4400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47" name="文本框 34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8" name="文本框 35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05534" y="2437043"/>
            <a:ext cx="2336413" cy="1107994"/>
            <a:chOff x="980198" y="886263"/>
            <a:chExt cx="2336413" cy="1107994"/>
          </a:xfrm>
        </p:grpSpPr>
        <p:sp>
          <p:nvSpPr>
            <p:cNvPr id="50" name="矩形 4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" name="文本框 38"/>
            <p:cNvSpPr txBox="1"/>
            <p:nvPr/>
          </p:nvSpPr>
          <p:spPr>
            <a:xfrm>
              <a:off x="1000480" y="886263"/>
              <a:ext cx="7713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52" name="文本框 39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3" name="文本框 40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936357" y="4596853"/>
            <a:ext cx="2336413" cy="1107994"/>
            <a:chOff x="980198" y="886263"/>
            <a:chExt cx="2336413" cy="1107994"/>
          </a:xfrm>
        </p:grpSpPr>
        <p:sp>
          <p:nvSpPr>
            <p:cNvPr id="55" name="矩形 5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" name="文本框 43"/>
            <p:cNvSpPr txBox="1"/>
            <p:nvPr/>
          </p:nvSpPr>
          <p:spPr>
            <a:xfrm>
              <a:off x="1000480" y="886263"/>
              <a:ext cx="7697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4400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57" name="文本框 44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8" name="文本框 45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870254" y="1525982"/>
            <a:ext cx="45719" cy="83621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4459815" y="2562168"/>
            <a:ext cx="45719" cy="836218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1910818" y="3563626"/>
            <a:ext cx="45719" cy="83621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857702" y="4679902"/>
            <a:ext cx="45719" cy="836218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-2104292" y="5608088"/>
            <a:ext cx="6048408" cy="1544445"/>
            <a:chOff x="1311323" y="3901700"/>
            <a:chExt cx="9207615" cy="2351140"/>
          </a:xfrm>
        </p:grpSpPr>
        <p:sp>
          <p:nvSpPr>
            <p:cNvPr id="60" name="等腰三角形 59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椭圆 42"/>
          <p:cNvSpPr/>
          <p:nvPr/>
        </p:nvSpPr>
        <p:spPr>
          <a:xfrm>
            <a:off x="1210478" y="1855818"/>
            <a:ext cx="4408128" cy="4408128"/>
          </a:xfrm>
          <a:prstGeom prst="ellipse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8" name="图文框 1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椭圆 40"/>
          <p:cNvSpPr/>
          <p:nvPr/>
        </p:nvSpPr>
        <p:spPr>
          <a:xfrm>
            <a:off x="1004661" y="1855818"/>
            <a:ext cx="4408128" cy="4408128"/>
          </a:xfrm>
          <a:prstGeom prst="ellipse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04673" y="5464173"/>
            <a:ext cx="6904212" cy="1762972"/>
            <a:chOff x="1311323" y="3901700"/>
            <a:chExt cx="9207615" cy="2351140"/>
          </a:xfrm>
        </p:grpSpPr>
        <p:sp>
          <p:nvSpPr>
            <p:cNvPr id="2" name="等腰三角形 1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等腰三角形 38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文本框 35"/>
          <p:cNvSpPr txBox="1"/>
          <p:nvPr/>
        </p:nvSpPr>
        <p:spPr>
          <a:xfrm>
            <a:off x="7461485" y="2845379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63836" y="2572235"/>
            <a:ext cx="3941614" cy="3259313"/>
            <a:chOff x="3030538" y="890588"/>
            <a:chExt cx="6126162" cy="5065712"/>
          </a:xfrm>
          <a:solidFill>
            <a:schemeClr val="bg1">
              <a:lumMod val="95000"/>
            </a:schemeClr>
          </a:solidFill>
        </p:grpSpPr>
        <p:sp>
          <p:nvSpPr>
            <p:cNvPr id="52" name="Freeform 5"/>
            <p:cNvSpPr/>
            <p:nvPr/>
          </p:nvSpPr>
          <p:spPr bwMode="auto">
            <a:xfrm>
              <a:off x="5602288" y="955675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6"/>
            <p:cNvSpPr/>
            <p:nvPr/>
          </p:nvSpPr>
          <p:spPr bwMode="auto">
            <a:xfrm>
              <a:off x="5086350" y="2503488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7"/>
            <p:cNvSpPr/>
            <p:nvPr/>
          </p:nvSpPr>
          <p:spPr bwMode="auto">
            <a:xfrm>
              <a:off x="6303963" y="3006725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8"/>
            <p:cNvSpPr/>
            <p:nvPr/>
          </p:nvSpPr>
          <p:spPr bwMode="auto">
            <a:xfrm>
              <a:off x="3030538" y="1503363"/>
              <a:ext cx="2451100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9"/>
            <p:cNvSpPr/>
            <p:nvPr/>
          </p:nvSpPr>
          <p:spPr bwMode="auto">
            <a:xfrm>
              <a:off x="4621213" y="2957513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0"/>
            <p:cNvSpPr/>
            <p:nvPr/>
          </p:nvSpPr>
          <p:spPr bwMode="auto">
            <a:xfrm>
              <a:off x="5495925" y="3724275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solidFill>
              <a:srgbClr val="0698CB"/>
            </a:solidFill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11"/>
            <p:cNvSpPr/>
            <p:nvPr/>
          </p:nvSpPr>
          <p:spPr bwMode="auto">
            <a:xfrm>
              <a:off x="3302000" y="3254375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12"/>
            <p:cNvSpPr/>
            <p:nvPr/>
          </p:nvSpPr>
          <p:spPr bwMode="auto">
            <a:xfrm>
              <a:off x="5454650" y="4449763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3"/>
            <p:cNvSpPr/>
            <p:nvPr/>
          </p:nvSpPr>
          <p:spPr bwMode="auto">
            <a:xfrm>
              <a:off x="6221413" y="4433888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4"/>
            <p:cNvSpPr/>
            <p:nvPr/>
          </p:nvSpPr>
          <p:spPr bwMode="auto">
            <a:xfrm>
              <a:off x="6338888" y="4818063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5"/>
            <p:cNvSpPr/>
            <p:nvPr/>
          </p:nvSpPr>
          <p:spPr bwMode="auto">
            <a:xfrm>
              <a:off x="6469063" y="4029075"/>
              <a:ext cx="534988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16"/>
            <p:cNvSpPr/>
            <p:nvPr/>
          </p:nvSpPr>
          <p:spPr bwMode="auto">
            <a:xfrm>
              <a:off x="6469063" y="2976563"/>
              <a:ext cx="609600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rgbClr val="4CC5F1"/>
            </a:solidFill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17"/>
            <p:cNvSpPr/>
            <p:nvPr/>
          </p:nvSpPr>
          <p:spPr bwMode="auto">
            <a:xfrm>
              <a:off x="6996113" y="2773363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8"/>
            <p:cNvSpPr/>
            <p:nvPr/>
          </p:nvSpPr>
          <p:spPr bwMode="auto">
            <a:xfrm>
              <a:off x="6891338" y="4291013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19"/>
            <p:cNvSpPr/>
            <p:nvPr/>
          </p:nvSpPr>
          <p:spPr bwMode="auto">
            <a:xfrm>
              <a:off x="6815138" y="3859213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0"/>
            <p:cNvSpPr/>
            <p:nvPr/>
          </p:nvSpPr>
          <p:spPr bwMode="auto">
            <a:xfrm>
              <a:off x="7018338" y="4914900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1"/>
            <p:cNvSpPr/>
            <p:nvPr/>
          </p:nvSpPr>
          <p:spPr bwMode="auto">
            <a:xfrm>
              <a:off x="7469188" y="4260850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2"/>
            <p:cNvSpPr/>
            <p:nvPr/>
          </p:nvSpPr>
          <p:spPr bwMode="auto">
            <a:xfrm>
              <a:off x="7766050" y="4464050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3"/>
            <p:cNvSpPr/>
            <p:nvPr/>
          </p:nvSpPr>
          <p:spPr bwMode="auto">
            <a:xfrm>
              <a:off x="7999413" y="4059238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solidFill>
              <a:srgbClr val="65C0AE"/>
            </a:solidFill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4"/>
            <p:cNvSpPr/>
            <p:nvPr/>
          </p:nvSpPr>
          <p:spPr bwMode="auto">
            <a:xfrm>
              <a:off x="7559675" y="3603625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5"/>
            <p:cNvSpPr/>
            <p:nvPr/>
          </p:nvSpPr>
          <p:spPr bwMode="auto">
            <a:xfrm>
              <a:off x="7669213" y="2792413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6"/>
            <p:cNvSpPr/>
            <p:nvPr/>
          </p:nvSpPr>
          <p:spPr bwMode="auto">
            <a:xfrm>
              <a:off x="7521575" y="2693988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7"/>
            <p:cNvSpPr/>
            <p:nvPr/>
          </p:nvSpPr>
          <p:spPr bwMode="auto">
            <a:xfrm>
              <a:off x="7859713" y="2270125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8"/>
            <p:cNvSpPr/>
            <p:nvPr/>
          </p:nvSpPr>
          <p:spPr bwMode="auto">
            <a:xfrm>
              <a:off x="8018463" y="1863725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9"/>
            <p:cNvSpPr/>
            <p:nvPr/>
          </p:nvSpPr>
          <p:spPr bwMode="auto">
            <a:xfrm>
              <a:off x="7804150" y="890588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30"/>
            <p:cNvSpPr/>
            <p:nvPr/>
          </p:nvSpPr>
          <p:spPr bwMode="auto">
            <a:xfrm>
              <a:off x="7537450" y="3097213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31"/>
            <p:cNvSpPr/>
            <p:nvPr/>
          </p:nvSpPr>
          <p:spPr bwMode="auto">
            <a:xfrm>
              <a:off x="8299450" y="3941763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32"/>
            <p:cNvSpPr/>
            <p:nvPr/>
          </p:nvSpPr>
          <p:spPr bwMode="auto">
            <a:xfrm>
              <a:off x="7702550" y="3513138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33"/>
            <p:cNvSpPr/>
            <p:nvPr/>
          </p:nvSpPr>
          <p:spPr bwMode="auto">
            <a:xfrm>
              <a:off x="7331075" y="2465388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34"/>
            <p:cNvSpPr/>
            <p:nvPr/>
          </p:nvSpPr>
          <p:spPr bwMode="auto">
            <a:xfrm>
              <a:off x="7026275" y="3370263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35"/>
            <p:cNvSpPr/>
            <p:nvPr/>
          </p:nvSpPr>
          <p:spPr bwMode="auto">
            <a:xfrm>
              <a:off x="8337550" y="4840288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36"/>
            <p:cNvSpPr/>
            <p:nvPr/>
          </p:nvSpPr>
          <p:spPr bwMode="auto">
            <a:xfrm>
              <a:off x="6867525" y="5692775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4" name="Freeform 16"/>
          <p:cNvSpPr/>
          <p:nvPr/>
        </p:nvSpPr>
        <p:spPr bwMode="auto">
          <a:xfrm>
            <a:off x="6678828" y="2759745"/>
            <a:ext cx="494362" cy="880581"/>
          </a:xfrm>
          <a:custGeom>
            <a:avLst/>
            <a:gdLst>
              <a:gd name="T0" fmla="*/ 48 w 162"/>
              <a:gd name="T1" fmla="*/ 90 h 289"/>
              <a:gd name="T2" fmla="*/ 61 w 162"/>
              <a:gd name="T3" fmla="*/ 100 h 289"/>
              <a:gd name="T4" fmla="*/ 70 w 162"/>
              <a:gd name="T5" fmla="*/ 108 h 289"/>
              <a:gd name="T6" fmla="*/ 88 w 162"/>
              <a:gd name="T7" fmla="*/ 114 h 289"/>
              <a:gd name="T8" fmla="*/ 88 w 162"/>
              <a:gd name="T9" fmla="*/ 115 h 289"/>
              <a:gd name="T10" fmla="*/ 93 w 162"/>
              <a:gd name="T11" fmla="*/ 123 h 289"/>
              <a:gd name="T12" fmla="*/ 89 w 162"/>
              <a:gd name="T13" fmla="*/ 136 h 289"/>
              <a:gd name="T14" fmla="*/ 88 w 162"/>
              <a:gd name="T15" fmla="*/ 144 h 289"/>
              <a:gd name="T16" fmla="*/ 84 w 162"/>
              <a:gd name="T17" fmla="*/ 158 h 289"/>
              <a:gd name="T18" fmla="*/ 70 w 162"/>
              <a:gd name="T19" fmla="*/ 156 h 289"/>
              <a:gd name="T20" fmla="*/ 56 w 162"/>
              <a:gd name="T21" fmla="*/ 166 h 289"/>
              <a:gd name="T22" fmla="*/ 58 w 162"/>
              <a:gd name="T23" fmla="*/ 177 h 289"/>
              <a:gd name="T24" fmla="*/ 44 w 162"/>
              <a:gd name="T25" fmla="*/ 174 h 289"/>
              <a:gd name="T26" fmla="*/ 32 w 162"/>
              <a:gd name="T27" fmla="*/ 169 h 289"/>
              <a:gd name="T28" fmla="*/ 20 w 162"/>
              <a:gd name="T29" fmla="*/ 196 h 289"/>
              <a:gd name="T30" fmla="*/ 24 w 162"/>
              <a:gd name="T31" fmla="*/ 204 h 289"/>
              <a:gd name="T32" fmla="*/ 26 w 162"/>
              <a:gd name="T33" fmla="*/ 211 h 289"/>
              <a:gd name="T34" fmla="*/ 27 w 162"/>
              <a:gd name="T35" fmla="*/ 222 h 289"/>
              <a:gd name="T36" fmla="*/ 3 w 162"/>
              <a:gd name="T37" fmla="*/ 227 h 289"/>
              <a:gd name="T38" fmla="*/ 3 w 162"/>
              <a:gd name="T39" fmla="*/ 243 h 289"/>
              <a:gd name="T40" fmla="*/ 6 w 162"/>
              <a:gd name="T41" fmla="*/ 254 h 289"/>
              <a:gd name="T42" fmla="*/ 33 w 162"/>
              <a:gd name="T43" fmla="*/ 252 h 289"/>
              <a:gd name="T44" fmla="*/ 43 w 162"/>
              <a:gd name="T45" fmla="*/ 260 h 289"/>
              <a:gd name="T46" fmla="*/ 51 w 162"/>
              <a:gd name="T47" fmla="*/ 266 h 289"/>
              <a:gd name="T48" fmla="*/ 58 w 162"/>
              <a:gd name="T49" fmla="*/ 260 h 289"/>
              <a:gd name="T50" fmla="*/ 76 w 162"/>
              <a:gd name="T51" fmla="*/ 273 h 289"/>
              <a:gd name="T52" fmla="*/ 98 w 162"/>
              <a:gd name="T53" fmla="*/ 274 h 289"/>
              <a:gd name="T54" fmla="*/ 104 w 162"/>
              <a:gd name="T55" fmla="*/ 278 h 289"/>
              <a:gd name="T56" fmla="*/ 104 w 162"/>
              <a:gd name="T57" fmla="*/ 279 h 289"/>
              <a:gd name="T58" fmla="*/ 113 w 162"/>
              <a:gd name="T59" fmla="*/ 287 h 289"/>
              <a:gd name="T60" fmla="*/ 124 w 162"/>
              <a:gd name="T61" fmla="*/ 280 h 289"/>
              <a:gd name="T62" fmla="*/ 120 w 162"/>
              <a:gd name="T63" fmla="*/ 274 h 289"/>
              <a:gd name="T64" fmla="*/ 124 w 162"/>
              <a:gd name="T65" fmla="*/ 257 h 289"/>
              <a:gd name="T66" fmla="*/ 134 w 162"/>
              <a:gd name="T67" fmla="*/ 256 h 289"/>
              <a:gd name="T68" fmla="*/ 121 w 162"/>
              <a:gd name="T69" fmla="*/ 242 h 289"/>
              <a:gd name="T70" fmla="*/ 117 w 162"/>
              <a:gd name="T71" fmla="*/ 237 h 289"/>
              <a:gd name="T72" fmla="*/ 122 w 162"/>
              <a:gd name="T73" fmla="*/ 231 h 289"/>
              <a:gd name="T74" fmla="*/ 151 w 162"/>
              <a:gd name="T75" fmla="*/ 233 h 289"/>
              <a:gd name="T76" fmla="*/ 162 w 162"/>
              <a:gd name="T77" fmla="*/ 231 h 289"/>
              <a:gd name="T78" fmla="*/ 145 w 162"/>
              <a:gd name="T79" fmla="*/ 187 h 289"/>
              <a:gd name="T80" fmla="*/ 137 w 162"/>
              <a:gd name="T81" fmla="*/ 184 h 289"/>
              <a:gd name="T82" fmla="*/ 136 w 162"/>
              <a:gd name="T83" fmla="*/ 172 h 289"/>
              <a:gd name="T84" fmla="*/ 138 w 162"/>
              <a:gd name="T85" fmla="*/ 95 h 289"/>
              <a:gd name="T86" fmla="*/ 140 w 162"/>
              <a:gd name="T87" fmla="*/ 80 h 289"/>
              <a:gd name="T88" fmla="*/ 148 w 162"/>
              <a:gd name="T89" fmla="*/ 68 h 289"/>
              <a:gd name="T90" fmla="*/ 139 w 162"/>
              <a:gd name="T91" fmla="*/ 55 h 289"/>
              <a:gd name="T92" fmla="*/ 138 w 162"/>
              <a:gd name="T93" fmla="*/ 44 h 289"/>
              <a:gd name="T94" fmla="*/ 138 w 162"/>
              <a:gd name="T95" fmla="*/ 43 h 289"/>
              <a:gd name="T96" fmla="*/ 146 w 162"/>
              <a:gd name="T97" fmla="*/ 18 h 289"/>
              <a:gd name="T98" fmla="*/ 150 w 162"/>
              <a:gd name="T99" fmla="*/ 10 h 289"/>
              <a:gd name="T100" fmla="*/ 156 w 162"/>
              <a:gd name="T101" fmla="*/ 6 h 289"/>
              <a:gd name="T102" fmla="*/ 148 w 162"/>
              <a:gd name="T103" fmla="*/ 0 h 289"/>
              <a:gd name="T104" fmla="*/ 134 w 162"/>
              <a:gd name="T105" fmla="*/ 5 h 289"/>
              <a:gd name="T106" fmla="*/ 122 w 162"/>
              <a:gd name="T107" fmla="*/ 16 h 289"/>
              <a:gd name="T108" fmla="*/ 105 w 162"/>
              <a:gd name="T109" fmla="*/ 28 h 289"/>
              <a:gd name="T110" fmla="*/ 98 w 162"/>
              <a:gd name="T111" fmla="*/ 35 h 289"/>
              <a:gd name="T112" fmla="*/ 93 w 162"/>
              <a:gd name="T113" fmla="*/ 59 h 289"/>
              <a:gd name="T114" fmla="*/ 92 w 162"/>
              <a:gd name="T115" fmla="*/ 66 h 289"/>
              <a:gd name="T116" fmla="*/ 87 w 162"/>
              <a:gd name="T117" fmla="*/ 72 h 289"/>
              <a:gd name="T118" fmla="*/ 86 w 162"/>
              <a:gd name="T119" fmla="*/ 73 h 289"/>
              <a:gd name="T120" fmla="*/ 76 w 162"/>
              <a:gd name="T121" fmla="*/ 74 h 289"/>
              <a:gd name="T122" fmla="*/ 76 w 162"/>
              <a:gd name="T123" fmla="*/ 74 h 289"/>
              <a:gd name="T124" fmla="*/ 54 w 162"/>
              <a:gd name="T125" fmla="*/ 66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rgbClr val="4CC5F1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Freeform 10"/>
          <p:cNvSpPr/>
          <p:nvPr/>
        </p:nvSpPr>
        <p:spPr bwMode="auto">
          <a:xfrm>
            <a:off x="6613137" y="3984331"/>
            <a:ext cx="662225" cy="580941"/>
          </a:xfrm>
          <a:custGeom>
            <a:avLst/>
            <a:gdLst>
              <a:gd name="T0" fmla="*/ 10 w 351"/>
              <a:gd name="T1" fmla="*/ 14 h 308"/>
              <a:gd name="T2" fmla="*/ 9 w 351"/>
              <a:gd name="T3" fmla="*/ 35 h 308"/>
              <a:gd name="T4" fmla="*/ 5 w 351"/>
              <a:gd name="T5" fmla="*/ 57 h 308"/>
              <a:gd name="T6" fmla="*/ 19 w 351"/>
              <a:gd name="T7" fmla="*/ 69 h 308"/>
              <a:gd name="T8" fmla="*/ 35 w 351"/>
              <a:gd name="T9" fmla="*/ 97 h 308"/>
              <a:gd name="T10" fmla="*/ 37 w 351"/>
              <a:gd name="T11" fmla="*/ 122 h 308"/>
              <a:gd name="T12" fmla="*/ 45 w 351"/>
              <a:gd name="T13" fmla="*/ 143 h 308"/>
              <a:gd name="T14" fmla="*/ 50 w 351"/>
              <a:gd name="T15" fmla="*/ 175 h 308"/>
              <a:gd name="T16" fmla="*/ 47 w 351"/>
              <a:gd name="T17" fmla="*/ 218 h 308"/>
              <a:gd name="T18" fmla="*/ 55 w 351"/>
              <a:gd name="T19" fmla="*/ 231 h 308"/>
              <a:gd name="T20" fmla="*/ 62 w 351"/>
              <a:gd name="T21" fmla="*/ 213 h 308"/>
              <a:gd name="T22" fmla="*/ 78 w 351"/>
              <a:gd name="T23" fmla="*/ 220 h 308"/>
              <a:gd name="T24" fmla="*/ 85 w 351"/>
              <a:gd name="T25" fmla="*/ 237 h 308"/>
              <a:gd name="T26" fmla="*/ 102 w 351"/>
              <a:gd name="T27" fmla="*/ 239 h 308"/>
              <a:gd name="T28" fmla="*/ 119 w 351"/>
              <a:gd name="T29" fmla="*/ 279 h 308"/>
              <a:gd name="T30" fmla="*/ 123 w 351"/>
              <a:gd name="T31" fmla="*/ 299 h 308"/>
              <a:gd name="T32" fmla="*/ 131 w 351"/>
              <a:gd name="T33" fmla="*/ 308 h 308"/>
              <a:gd name="T34" fmla="*/ 153 w 351"/>
              <a:gd name="T35" fmla="*/ 293 h 308"/>
              <a:gd name="T36" fmla="*/ 164 w 351"/>
              <a:gd name="T37" fmla="*/ 268 h 308"/>
              <a:gd name="T38" fmla="*/ 173 w 351"/>
              <a:gd name="T39" fmla="*/ 255 h 308"/>
              <a:gd name="T40" fmla="*/ 187 w 351"/>
              <a:gd name="T41" fmla="*/ 235 h 308"/>
              <a:gd name="T42" fmla="*/ 195 w 351"/>
              <a:gd name="T43" fmla="*/ 218 h 308"/>
              <a:gd name="T44" fmla="*/ 221 w 351"/>
              <a:gd name="T45" fmla="*/ 225 h 308"/>
              <a:gd name="T46" fmla="*/ 229 w 351"/>
              <a:gd name="T47" fmla="*/ 236 h 308"/>
              <a:gd name="T48" fmla="*/ 240 w 351"/>
              <a:gd name="T49" fmla="*/ 233 h 308"/>
              <a:gd name="T50" fmla="*/ 255 w 351"/>
              <a:gd name="T51" fmla="*/ 249 h 308"/>
              <a:gd name="T52" fmla="*/ 275 w 351"/>
              <a:gd name="T53" fmla="*/ 233 h 308"/>
              <a:gd name="T54" fmla="*/ 264 w 351"/>
              <a:gd name="T55" fmla="*/ 229 h 308"/>
              <a:gd name="T56" fmla="*/ 259 w 351"/>
              <a:gd name="T57" fmla="*/ 210 h 308"/>
              <a:gd name="T58" fmla="*/ 275 w 351"/>
              <a:gd name="T59" fmla="*/ 209 h 308"/>
              <a:gd name="T60" fmla="*/ 259 w 351"/>
              <a:gd name="T61" fmla="*/ 187 h 308"/>
              <a:gd name="T62" fmla="*/ 255 w 351"/>
              <a:gd name="T63" fmla="*/ 163 h 308"/>
              <a:gd name="T64" fmla="*/ 303 w 351"/>
              <a:gd name="T65" fmla="*/ 143 h 308"/>
              <a:gd name="T66" fmla="*/ 327 w 351"/>
              <a:gd name="T67" fmla="*/ 121 h 308"/>
              <a:gd name="T68" fmla="*/ 333 w 351"/>
              <a:gd name="T69" fmla="*/ 111 h 308"/>
              <a:gd name="T70" fmla="*/ 343 w 351"/>
              <a:gd name="T71" fmla="*/ 85 h 308"/>
              <a:gd name="T72" fmla="*/ 325 w 351"/>
              <a:gd name="T73" fmla="*/ 78 h 308"/>
              <a:gd name="T74" fmla="*/ 315 w 351"/>
              <a:gd name="T75" fmla="*/ 68 h 308"/>
              <a:gd name="T76" fmla="*/ 304 w 351"/>
              <a:gd name="T77" fmla="*/ 73 h 308"/>
              <a:gd name="T78" fmla="*/ 298 w 351"/>
              <a:gd name="T79" fmla="*/ 63 h 308"/>
              <a:gd name="T80" fmla="*/ 287 w 351"/>
              <a:gd name="T81" fmla="*/ 62 h 308"/>
              <a:gd name="T82" fmla="*/ 263 w 351"/>
              <a:gd name="T83" fmla="*/ 58 h 308"/>
              <a:gd name="T84" fmla="*/ 253 w 351"/>
              <a:gd name="T85" fmla="*/ 59 h 308"/>
              <a:gd name="T86" fmla="*/ 219 w 351"/>
              <a:gd name="T87" fmla="*/ 55 h 308"/>
              <a:gd name="T88" fmla="*/ 217 w 351"/>
              <a:gd name="T89" fmla="*/ 39 h 308"/>
              <a:gd name="T90" fmla="*/ 180 w 351"/>
              <a:gd name="T91" fmla="*/ 16 h 308"/>
              <a:gd name="T92" fmla="*/ 163 w 351"/>
              <a:gd name="T93" fmla="*/ 5 h 308"/>
              <a:gd name="T94" fmla="*/ 160 w 351"/>
              <a:gd name="T95" fmla="*/ 31 h 308"/>
              <a:gd name="T96" fmla="*/ 140 w 351"/>
              <a:gd name="T97" fmla="*/ 33 h 308"/>
              <a:gd name="T98" fmla="*/ 131 w 351"/>
              <a:gd name="T99" fmla="*/ 41 h 308"/>
              <a:gd name="T100" fmla="*/ 122 w 351"/>
              <a:gd name="T101" fmla="*/ 55 h 308"/>
              <a:gd name="T102" fmla="*/ 95 w 351"/>
              <a:gd name="T103" fmla="*/ 67 h 308"/>
              <a:gd name="T104" fmla="*/ 77 w 351"/>
              <a:gd name="T105" fmla="*/ 50 h 308"/>
              <a:gd name="T106" fmla="*/ 63 w 351"/>
              <a:gd name="T107" fmla="*/ 47 h 308"/>
              <a:gd name="T108" fmla="*/ 49 w 351"/>
              <a:gd name="T109" fmla="*/ 31 h 308"/>
              <a:gd name="T110" fmla="*/ 34 w 351"/>
              <a:gd name="T111" fmla="*/ 7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0698CB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文本框 35"/>
          <p:cNvSpPr txBox="1"/>
          <p:nvPr/>
        </p:nvSpPr>
        <p:spPr>
          <a:xfrm>
            <a:off x="7388361" y="3920614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Freeform 23"/>
          <p:cNvSpPr/>
          <p:nvPr/>
        </p:nvSpPr>
        <p:spPr bwMode="auto">
          <a:xfrm>
            <a:off x="6618798" y="4949052"/>
            <a:ext cx="512416" cy="586885"/>
          </a:xfrm>
          <a:custGeom>
            <a:avLst/>
            <a:gdLst>
              <a:gd name="T0" fmla="*/ 64 w 122"/>
              <a:gd name="T1" fmla="*/ 6 h 140"/>
              <a:gd name="T2" fmla="*/ 43 w 122"/>
              <a:gd name="T3" fmla="*/ 2 h 140"/>
              <a:gd name="T4" fmla="*/ 38 w 122"/>
              <a:gd name="T5" fmla="*/ 26 h 140"/>
              <a:gd name="T6" fmla="*/ 28 w 122"/>
              <a:gd name="T7" fmla="*/ 32 h 140"/>
              <a:gd name="T8" fmla="*/ 23 w 122"/>
              <a:gd name="T9" fmla="*/ 41 h 140"/>
              <a:gd name="T10" fmla="*/ 17 w 122"/>
              <a:gd name="T11" fmla="*/ 53 h 140"/>
              <a:gd name="T12" fmla="*/ 6 w 122"/>
              <a:gd name="T13" fmla="*/ 68 h 140"/>
              <a:gd name="T14" fmla="*/ 1 w 122"/>
              <a:gd name="T15" fmla="*/ 78 h 140"/>
              <a:gd name="T16" fmla="*/ 11 w 122"/>
              <a:gd name="T17" fmla="*/ 93 h 140"/>
              <a:gd name="T18" fmla="*/ 16 w 122"/>
              <a:gd name="T19" fmla="*/ 101 h 140"/>
              <a:gd name="T20" fmla="*/ 16 w 122"/>
              <a:gd name="T21" fmla="*/ 102 h 140"/>
              <a:gd name="T22" fmla="*/ 16 w 122"/>
              <a:gd name="T23" fmla="*/ 104 h 140"/>
              <a:gd name="T24" fmla="*/ 15 w 122"/>
              <a:gd name="T25" fmla="*/ 105 h 140"/>
              <a:gd name="T26" fmla="*/ 27 w 122"/>
              <a:gd name="T27" fmla="*/ 123 h 140"/>
              <a:gd name="T28" fmla="*/ 33 w 122"/>
              <a:gd name="T29" fmla="*/ 135 h 140"/>
              <a:gd name="T30" fmla="*/ 46 w 122"/>
              <a:gd name="T31" fmla="*/ 130 h 140"/>
              <a:gd name="T32" fmla="*/ 46 w 122"/>
              <a:gd name="T33" fmla="*/ 129 h 140"/>
              <a:gd name="T34" fmla="*/ 53 w 122"/>
              <a:gd name="T35" fmla="*/ 125 h 140"/>
              <a:gd name="T36" fmla="*/ 66 w 122"/>
              <a:gd name="T37" fmla="*/ 136 h 140"/>
              <a:gd name="T38" fmla="*/ 68 w 122"/>
              <a:gd name="T39" fmla="*/ 136 h 140"/>
              <a:gd name="T40" fmla="*/ 74 w 122"/>
              <a:gd name="T41" fmla="*/ 134 h 140"/>
              <a:gd name="T42" fmla="*/ 76 w 122"/>
              <a:gd name="T43" fmla="*/ 134 h 140"/>
              <a:gd name="T44" fmla="*/ 84 w 122"/>
              <a:gd name="T45" fmla="*/ 140 h 140"/>
              <a:gd name="T46" fmla="*/ 85 w 122"/>
              <a:gd name="T47" fmla="*/ 124 h 140"/>
              <a:gd name="T48" fmla="*/ 86 w 122"/>
              <a:gd name="T49" fmla="*/ 123 h 140"/>
              <a:gd name="T50" fmla="*/ 89 w 122"/>
              <a:gd name="T51" fmla="*/ 113 h 140"/>
              <a:gd name="T52" fmla="*/ 88 w 122"/>
              <a:gd name="T53" fmla="*/ 111 h 140"/>
              <a:gd name="T54" fmla="*/ 90 w 122"/>
              <a:gd name="T55" fmla="*/ 110 h 140"/>
              <a:gd name="T56" fmla="*/ 101 w 122"/>
              <a:gd name="T57" fmla="*/ 94 h 140"/>
              <a:gd name="T58" fmla="*/ 103 w 122"/>
              <a:gd name="T59" fmla="*/ 94 h 140"/>
              <a:gd name="T60" fmla="*/ 103 w 122"/>
              <a:gd name="T61" fmla="*/ 102 h 140"/>
              <a:gd name="T62" fmla="*/ 115 w 122"/>
              <a:gd name="T63" fmla="*/ 92 h 140"/>
              <a:gd name="T64" fmla="*/ 112 w 122"/>
              <a:gd name="T65" fmla="*/ 86 h 140"/>
              <a:gd name="T66" fmla="*/ 115 w 122"/>
              <a:gd name="T67" fmla="*/ 68 h 140"/>
              <a:gd name="T68" fmla="*/ 109 w 122"/>
              <a:gd name="T69" fmla="*/ 68 h 140"/>
              <a:gd name="T70" fmla="*/ 108 w 122"/>
              <a:gd name="T71" fmla="*/ 67 h 140"/>
              <a:gd name="T72" fmla="*/ 106 w 122"/>
              <a:gd name="T73" fmla="*/ 58 h 140"/>
              <a:gd name="T74" fmla="*/ 122 w 122"/>
              <a:gd name="T75" fmla="*/ 58 h 140"/>
              <a:gd name="T76" fmla="*/ 109 w 122"/>
              <a:gd name="T77" fmla="*/ 43 h 140"/>
              <a:gd name="T78" fmla="*/ 117 w 122"/>
              <a:gd name="T79" fmla="*/ 33 h 140"/>
              <a:gd name="T80" fmla="*/ 111 w 122"/>
              <a:gd name="T81" fmla="*/ 34 h 140"/>
              <a:gd name="T82" fmla="*/ 111 w 122"/>
              <a:gd name="T83" fmla="*/ 33 h 140"/>
              <a:gd name="T84" fmla="*/ 103 w 122"/>
              <a:gd name="T85" fmla="*/ 24 h 140"/>
              <a:gd name="T86" fmla="*/ 81 w 122"/>
              <a:gd name="T87" fmla="*/ 32 h 140"/>
              <a:gd name="T88" fmla="*/ 79 w 122"/>
              <a:gd name="T89" fmla="*/ 32 h 140"/>
              <a:gd name="T90" fmla="*/ 78 w 122"/>
              <a:gd name="T91" fmla="*/ 18 h 140"/>
              <a:gd name="T92" fmla="*/ 82 w 122"/>
              <a:gd name="T93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rgbClr val="65C0AE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文本框 35"/>
          <p:cNvSpPr txBox="1"/>
          <p:nvPr/>
        </p:nvSpPr>
        <p:spPr>
          <a:xfrm>
            <a:off x="7461485" y="4940606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6882838" y="2436139"/>
            <a:ext cx="1035613" cy="135802"/>
            <a:chOff x="542100" y="3471376"/>
            <a:chExt cx="1035613" cy="135802"/>
          </a:xfrm>
        </p:grpSpPr>
        <p:sp>
          <p:nvSpPr>
            <p:cNvPr id="91" name="椭圆 90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6" name="矩形 95"/>
          <p:cNvSpPr/>
          <p:nvPr/>
        </p:nvSpPr>
        <p:spPr>
          <a:xfrm>
            <a:off x="6780213" y="1914098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>
            <a:off x="3874982" y="1326681"/>
            <a:ext cx="4410709" cy="5094245"/>
          </a:xfrm>
          <a:custGeom>
            <a:avLst/>
            <a:gdLst>
              <a:gd name="T0" fmla="*/ 3349 w 3349"/>
              <a:gd name="T1" fmla="*/ 2902 h 3868"/>
              <a:gd name="T2" fmla="*/ 1675 w 3349"/>
              <a:gd name="T3" fmla="*/ 3868 h 3868"/>
              <a:gd name="T4" fmla="*/ 0 w 3349"/>
              <a:gd name="T5" fmla="*/ 2902 h 3868"/>
              <a:gd name="T6" fmla="*/ 0 w 3349"/>
              <a:gd name="T7" fmla="*/ 966 h 3868"/>
              <a:gd name="T8" fmla="*/ 1675 w 3349"/>
              <a:gd name="T9" fmla="*/ 0 h 3868"/>
              <a:gd name="T10" fmla="*/ 3349 w 3349"/>
              <a:gd name="T11" fmla="*/ 966 h 3868"/>
              <a:gd name="T12" fmla="*/ 3349 w 3349"/>
              <a:gd name="T13" fmla="*/ 2902 h 3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49" h="3868">
                <a:moveTo>
                  <a:pt x="3349" y="2902"/>
                </a:moveTo>
                <a:lnTo>
                  <a:pt x="1675" y="3868"/>
                </a:lnTo>
                <a:lnTo>
                  <a:pt x="0" y="2902"/>
                </a:lnTo>
                <a:lnTo>
                  <a:pt x="0" y="966"/>
                </a:lnTo>
                <a:lnTo>
                  <a:pt x="1675" y="0"/>
                </a:lnTo>
                <a:lnTo>
                  <a:pt x="3349" y="966"/>
                </a:lnTo>
                <a:lnTo>
                  <a:pt x="3349" y="29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28600" sx="102000" sy="102000" algn="ctr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6"/>
          <p:cNvSpPr/>
          <p:nvPr/>
        </p:nvSpPr>
        <p:spPr bwMode="auto">
          <a:xfrm>
            <a:off x="3601784" y="2937548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3C53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7"/>
          <p:cNvSpPr/>
          <p:nvPr/>
        </p:nvSpPr>
        <p:spPr bwMode="auto">
          <a:xfrm>
            <a:off x="3508001" y="2930449"/>
            <a:ext cx="1539600" cy="1780615"/>
          </a:xfrm>
          <a:custGeom>
            <a:avLst/>
            <a:gdLst>
              <a:gd name="T0" fmla="*/ 0 w 1169"/>
              <a:gd name="T1" fmla="*/ 1014 h 1352"/>
              <a:gd name="T2" fmla="*/ 0 w 1169"/>
              <a:gd name="T3" fmla="*/ 338 h 1352"/>
              <a:gd name="T4" fmla="*/ 584 w 1169"/>
              <a:gd name="T5" fmla="*/ 0 h 1352"/>
              <a:gd name="T6" fmla="*/ 1169 w 1169"/>
              <a:gd name="T7" fmla="*/ 338 h 1352"/>
              <a:gd name="T8" fmla="*/ 1169 w 1169"/>
              <a:gd name="T9" fmla="*/ 1014 h 1352"/>
              <a:gd name="T10" fmla="*/ 584 w 1169"/>
              <a:gd name="T11" fmla="*/ 1352 h 1352"/>
              <a:gd name="T12" fmla="*/ 0 w 1169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352">
                <a:moveTo>
                  <a:pt x="0" y="1014"/>
                </a:moveTo>
                <a:lnTo>
                  <a:pt x="0" y="338"/>
                </a:lnTo>
                <a:lnTo>
                  <a:pt x="584" y="0"/>
                </a:lnTo>
                <a:lnTo>
                  <a:pt x="1169" y="338"/>
                </a:lnTo>
                <a:lnTo>
                  <a:pt x="1169" y="1014"/>
                </a:lnTo>
                <a:lnTo>
                  <a:pt x="584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E71B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8"/>
          <p:cNvSpPr/>
          <p:nvPr/>
        </p:nvSpPr>
        <p:spPr bwMode="auto">
          <a:xfrm>
            <a:off x="7297423" y="2937548"/>
            <a:ext cx="680900" cy="304233"/>
          </a:xfrm>
          <a:custGeom>
            <a:avLst/>
            <a:gdLst>
              <a:gd name="T0" fmla="*/ 0 w 517"/>
              <a:gd name="T1" fmla="*/ 231 h 231"/>
              <a:gd name="T2" fmla="*/ 398 w 517"/>
              <a:gd name="T3" fmla="*/ 0 h 231"/>
              <a:gd name="T4" fmla="*/ 517 w 517"/>
              <a:gd name="T5" fmla="*/ 0 h 231"/>
              <a:gd name="T6" fmla="*/ 517 w 517"/>
              <a:gd name="T7" fmla="*/ 231 h 231"/>
              <a:gd name="T8" fmla="*/ 0 w 517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231">
                <a:moveTo>
                  <a:pt x="0" y="231"/>
                </a:moveTo>
                <a:lnTo>
                  <a:pt x="398" y="0"/>
                </a:lnTo>
                <a:lnTo>
                  <a:pt x="517" y="0"/>
                </a:lnTo>
                <a:lnTo>
                  <a:pt x="517" y="231"/>
                </a:lnTo>
                <a:lnTo>
                  <a:pt x="0" y="23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9"/>
          <p:cNvSpPr/>
          <p:nvPr/>
        </p:nvSpPr>
        <p:spPr bwMode="auto">
          <a:xfrm>
            <a:off x="7204998" y="2930449"/>
            <a:ext cx="1539600" cy="1780615"/>
          </a:xfrm>
          <a:custGeom>
            <a:avLst/>
            <a:gdLst>
              <a:gd name="T0" fmla="*/ 0 w 1169"/>
              <a:gd name="T1" fmla="*/ 1014 h 1352"/>
              <a:gd name="T2" fmla="*/ 0 w 1169"/>
              <a:gd name="T3" fmla="*/ 338 h 1352"/>
              <a:gd name="T4" fmla="*/ 585 w 1169"/>
              <a:gd name="T5" fmla="*/ 0 h 1352"/>
              <a:gd name="T6" fmla="*/ 1169 w 1169"/>
              <a:gd name="T7" fmla="*/ 338 h 1352"/>
              <a:gd name="T8" fmla="*/ 1169 w 1169"/>
              <a:gd name="T9" fmla="*/ 1014 h 1352"/>
              <a:gd name="T10" fmla="*/ 585 w 1169"/>
              <a:gd name="T11" fmla="*/ 1352 h 1352"/>
              <a:gd name="T12" fmla="*/ 0 w 1169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69" y="338"/>
                </a:lnTo>
                <a:lnTo>
                  <a:pt x="1169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4CC5F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10"/>
          <p:cNvSpPr/>
          <p:nvPr/>
        </p:nvSpPr>
        <p:spPr bwMode="auto">
          <a:xfrm>
            <a:off x="4526033" y="4538674"/>
            <a:ext cx="679583" cy="304233"/>
          </a:xfrm>
          <a:custGeom>
            <a:avLst/>
            <a:gdLst>
              <a:gd name="T0" fmla="*/ 0 w 516"/>
              <a:gd name="T1" fmla="*/ 231 h 231"/>
              <a:gd name="T2" fmla="*/ 398 w 516"/>
              <a:gd name="T3" fmla="*/ 0 h 231"/>
              <a:gd name="T4" fmla="*/ 516 w 516"/>
              <a:gd name="T5" fmla="*/ 0 h 231"/>
              <a:gd name="T6" fmla="*/ 516 w 516"/>
              <a:gd name="T7" fmla="*/ 231 h 231"/>
              <a:gd name="T8" fmla="*/ 0 w 516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" h="231">
                <a:moveTo>
                  <a:pt x="0" y="231"/>
                </a:moveTo>
                <a:lnTo>
                  <a:pt x="398" y="0"/>
                </a:lnTo>
                <a:lnTo>
                  <a:pt x="516" y="0"/>
                </a:lnTo>
                <a:lnTo>
                  <a:pt x="516" y="231"/>
                </a:lnTo>
                <a:lnTo>
                  <a:pt x="0" y="23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1"/>
          <p:cNvSpPr/>
          <p:nvPr/>
        </p:nvSpPr>
        <p:spPr bwMode="auto">
          <a:xfrm>
            <a:off x="4430890" y="4531575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6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6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6" y="0"/>
                </a:lnTo>
                <a:lnTo>
                  <a:pt x="1171" y="338"/>
                </a:lnTo>
                <a:lnTo>
                  <a:pt x="1171" y="1014"/>
                </a:lnTo>
                <a:lnTo>
                  <a:pt x="586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2"/>
          <p:cNvSpPr/>
          <p:nvPr/>
        </p:nvSpPr>
        <p:spPr bwMode="auto">
          <a:xfrm>
            <a:off x="6374532" y="4538674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3"/>
          <p:cNvSpPr/>
          <p:nvPr/>
        </p:nvSpPr>
        <p:spPr bwMode="auto">
          <a:xfrm>
            <a:off x="6279388" y="4531575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5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5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71" y="338"/>
                </a:lnTo>
                <a:lnTo>
                  <a:pt x="1171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4"/>
          <p:cNvSpPr/>
          <p:nvPr/>
        </p:nvSpPr>
        <p:spPr bwMode="auto">
          <a:xfrm>
            <a:off x="4526033" y="1336422"/>
            <a:ext cx="679583" cy="304233"/>
          </a:xfrm>
          <a:custGeom>
            <a:avLst/>
            <a:gdLst>
              <a:gd name="T0" fmla="*/ 0 w 516"/>
              <a:gd name="T1" fmla="*/ 231 h 231"/>
              <a:gd name="T2" fmla="*/ 398 w 516"/>
              <a:gd name="T3" fmla="*/ 0 h 231"/>
              <a:gd name="T4" fmla="*/ 516 w 516"/>
              <a:gd name="T5" fmla="*/ 0 h 231"/>
              <a:gd name="T6" fmla="*/ 516 w 516"/>
              <a:gd name="T7" fmla="*/ 231 h 231"/>
              <a:gd name="T8" fmla="*/ 0 w 516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" h="231">
                <a:moveTo>
                  <a:pt x="0" y="231"/>
                </a:moveTo>
                <a:lnTo>
                  <a:pt x="398" y="0"/>
                </a:lnTo>
                <a:lnTo>
                  <a:pt x="516" y="0"/>
                </a:lnTo>
                <a:lnTo>
                  <a:pt x="516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5F65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5"/>
          <p:cNvSpPr/>
          <p:nvPr/>
        </p:nvSpPr>
        <p:spPr bwMode="auto">
          <a:xfrm>
            <a:off x="4430890" y="1329323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6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6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6" y="0"/>
                </a:lnTo>
                <a:lnTo>
                  <a:pt x="1171" y="338"/>
                </a:lnTo>
                <a:lnTo>
                  <a:pt x="1171" y="1014"/>
                </a:lnTo>
                <a:lnTo>
                  <a:pt x="586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6"/>
          <p:cNvSpPr/>
          <p:nvPr/>
        </p:nvSpPr>
        <p:spPr bwMode="auto">
          <a:xfrm>
            <a:off x="4526033" y="1344813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7"/>
          <p:cNvSpPr/>
          <p:nvPr/>
        </p:nvSpPr>
        <p:spPr bwMode="auto">
          <a:xfrm>
            <a:off x="6374532" y="1336422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C55A4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8"/>
          <p:cNvSpPr/>
          <p:nvPr/>
        </p:nvSpPr>
        <p:spPr bwMode="auto">
          <a:xfrm>
            <a:off x="6279388" y="1329323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5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5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71" y="338"/>
                </a:lnTo>
                <a:lnTo>
                  <a:pt x="1171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FBC22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9"/>
          <p:cNvSpPr/>
          <p:nvPr/>
        </p:nvSpPr>
        <p:spPr bwMode="auto">
          <a:xfrm>
            <a:off x="6374532" y="1344813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F7993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20"/>
          <p:cNvSpPr/>
          <p:nvPr/>
        </p:nvSpPr>
        <p:spPr bwMode="auto">
          <a:xfrm>
            <a:off x="6374532" y="4547065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21"/>
          <p:cNvSpPr/>
          <p:nvPr/>
        </p:nvSpPr>
        <p:spPr bwMode="auto">
          <a:xfrm>
            <a:off x="4526033" y="4547065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22"/>
          <p:cNvSpPr/>
          <p:nvPr/>
        </p:nvSpPr>
        <p:spPr bwMode="auto">
          <a:xfrm>
            <a:off x="3601784" y="2945939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23"/>
          <p:cNvSpPr/>
          <p:nvPr/>
        </p:nvSpPr>
        <p:spPr bwMode="auto">
          <a:xfrm>
            <a:off x="7297422" y="2945939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24"/>
          <p:cNvSpPr>
            <a:spLocks noEditPoints="1"/>
          </p:cNvSpPr>
          <p:nvPr/>
        </p:nvSpPr>
        <p:spPr bwMode="auto">
          <a:xfrm>
            <a:off x="4785639" y="1616257"/>
            <a:ext cx="121166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1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7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25"/>
          <p:cNvSpPr/>
          <p:nvPr/>
        </p:nvSpPr>
        <p:spPr bwMode="auto">
          <a:xfrm>
            <a:off x="4940587" y="1618806"/>
            <a:ext cx="68485" cy="251552"/>
          </a:xfrm>
          <a:custGeom>
            <a:avLst/>
            <a:gdLst>
              <a:gd name="T0" fmla="*/ 14 w 29"/>
              <a:gd name="T1" fmla="*/ 105 h 105"/>
              <a:gd name="T2" fmla="*/ 14 w 29"/>
              <a:gd name="T3" fmla="*/ 24 h 105"/>
              <a:gd name="T4" fmla="*/ 0 w 29"/>
              <a:gd name="T5" fmla="*/ 24 h 105"/>
              <a:gd name="T6" fmla="*/ 0 w 29"/>
              <a:gd name="T7" fmla="*/ 13 h 105"/>
              <a:gd name="T8" fmla="*/ 11 w 29"/>
              <a:gd name="T9" fmla="*/ 9 h 105"/>
              <a:gd name="T10" fmla="*/ 18 w 29"/>
              <a:gd name="T11" fmla="*/ 0 h 105"/>
              <a:gd name="T12" fmla="*/ 29 w 29"/>
              <a:gd name="T13" fmla="*/ 0 h 105"/>
              <a:gd name="T14" fmla="*/ 29 w 29"/>
              <a:gd name="T15" fmla="*/ 105 h 105"/>
              <a:gd name="T16" fmla="*/ 14 w 29"/>
              <a:gd name="T17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" h="105">
                <a:moveTo>
                  <a:pt x="14" y="105"/>
                </a:moveTo>
                <a:cubicBezTo>
                  <a:pt x="14" y="24"/>
                  <a:pt x="14" y="24"/>
                  <a:pt x="1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3"/>
                  <a:pt x="0" y="13"/>
                  <a:pt x="0" y="13"/>
                </a:cubicBezTo>
                <a:cubicBezTo>
                  <a:pt x="4" y="13"/>
                  <a:pt x="8" y="11"/>
                  <a:pt x="11" y="9"/>
                </a:cubicBezTo>
                <a:cubicBezTo>
                  <a:pt x="15" y="7"/>
                  <a:pt x="17" y="4"/>
                  <a:pt x="18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9" y="105"/>
                  <a:pt x="29" y="105"/>
                  <a:pt x="29" y="105"/>
                </a:cubicBezTo>
                <a:lnTo>
                  <a:pt x="14" y="10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26"/>
          <p:cNvSpPr>
            <a:spLocks noEditPoints="1"/>
          </p:cNvSpPr>
          <p:nvPr/>
        </p:nvSpPr>
        <p:spPr bwMode="auto">
          <a:xfrm>
            <a:off x="6578410" y="1616257"/>
            <a:ext cx="119848" cy="256820"/>
          </a:xfrm>
          <a:custGeom>
            <a:avLst/>
            <a:gdLst>
              <a:gd name="T0" fmla="*/ 50 w 50"/>
              <a:gd name="T1" fmla="*/ 82 h 107"/>
              <a:gd name="T2" fmla="*/ 43 w 50"/>
              <a:gd name="T3" fmla="*/ 99 h 107"/>
              <a:gd name="T4" fmla="*/ 25 w 50"/>
              <a:gd name="T5" fmla="*/ 107 h 107"/>
              <a:gd name="T6" fmla="*/ 8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8 w 50"/>
              <a:gd name="T13" fmla="*/ 7 h 107"/>
              <a:gd name="T14" fmla="*/ 25 w 50"/>
              <a:gd name="T15" fmla="*/ 0 h 107"/>
              <a:gd name="T16" fmla="*/ 43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4 w 50"/>
              <a:gd name="T23" fmla="*/ 24 h 107"/>
              <a:gd name="T24" fmla="*/ 31 w 50"/>
              <a:gd name="T25" fmla="*/ 18 h 107"/>
              <a:gd name="T26" fmla="*/ 25 w 50"/>
              <a:gd name="T27" fmla="*/ 15 h 107"/>
              <a:gd name="T28" fmla="*/ 19 w 50"/>
              <a:gd name="T29" fmla="*/ 18 h 107"/>
              <a:gd name="T30" fmla="*/ 16 w 50"/>
              <a:gd name="T31" fmla="*/ 24 h 107"/>
              <a:gd name="T32" fmla="*/ 16 w 50"/>
              <a:gd name="T33" fmla="*/ 82 h 107"/>
              <a:gd name="T34" fmla="*/ 19 w 50"/>
              <a:gd name="T35" fmla="*/ 88 h 107"/>
              <a:gd name="T36" fmla="*/ 25 w 50"/>
              <a:gd name="T37" fmla="*/ 91 h 107"/>
              <a:gd name="T38" fmla="*/ 31 w 50"/>
              <a:gd name="T39" fmla="*/ 88 h 107"/>
              <a:gd name="T40" fmla="*/ 34 w 50"/>
              <a:gd name="T41" fmla="*/ 82 h 107"/>
              <a:gd name="T42" fmla="*/ 34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8" y="95"/>
                  <a:pt x="43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9" y="107"/>
                  <a:pt x="13" y="104"/>
                  <a:pt x="8" y="99"/>
                </a:cubicBezTo>
                <a:cubicBezTo>
                  <a:pt x="3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3" y="12"/>
                  <a:pt x="8" y="7"/>
                </a:cubicBezTo>
                <a:cubicBezTo>
                  <a:pt x="13" y="2"/>
                  <a:pt x="19" y="0"/>
                  <a:pt x="25" y="0"/>
                </a:cubicBezTo>
                <a:cubicBezTo>
                  <a:pt x="32" y="0"/>
                  <a:pt x="38" y="2"/>
                  <a:pt x="43" y="7"/>
                </a:cubicBezTo>
                <a:cubicBezTo>
                  <a:pt x="48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4" y="24"/>
                </a:moveTo>
                <a:cubicBezTo>
                  <a:pt x="34" y="22"/>
                  <a:pt x="33" y="20"/>
                  <a:pt x="31" y="18"/>
                </a:cubicBezTo>
                <a:cubicBezTo>
                  <a:pt x="30" y="16"/>
                  <a:pt x="27" y="15"/>
                  <a:pt x="25" y="15"/>
                </a:cubicBezTo>
                <a:cubicBezTo>
                  <a:pt x="22" y="15"/>
                  <a:pt x="20" y="16"/>
                  <a:pt x="19" y="18"/>
                </a:cubicBezTo>
                <a:cubicBezTo>
                  <a:pt x="17" y="20"/>
                  <a:pt x="16" y="22"/>
                  <a:pt x="16" y="24"/>
                </a:cubicBezTo>
                <a:cubicBezTo>
                  <a:pt x="16" y="82"/>
                  <a:pt x="16" y="82"/>
                  <a:pt x="16" y="82"/>
                </a:cubicBezTo>
                <a:cubicBezTo>
                  <a:pt x="16" y="84"/>
                  <a:pt x="17" y="86"/>
                  <a:pt x="19" y="88"/>
                </a:cubicBezTo>
                <a:cubicBezTo>
                  <a:pt x="20" y="90"/>
                  <a:pt x="22" y="91"/>
                  <a:pt x="25" y="91"/>
                </a:cubicBezTo>
                <a:cubicBezTo>
                  <a:pt x="27" y="91"/>
                  <a:pt x="30" y="90"/>
                  <a:pt x="31" y="88"/>
                </a:cubicBezTo>
                <a:cubicBezTo>
                  <a:pt x="33" y="86"/>
                  <a:pt x="34" y="84"/>
                  <a:pt x="34" y="82"/>
                </a:cubicBezTo>
                <a:lnTo>
                  <a:pt x="3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27"/>
          <p:cNvSpPr/>
          <p:nvPr/>
        </p:nvSpPr>
        <p:spPr bwMode="auto">
          <a:xfrm>
            <a:off x="6734718" y="1618806"/>
            <a:ext cx="122483" cy="251552"/>
          </a:xfrm>
          <a:custGeom>
            <a:avLst/>
            <a:gdLst>
              <a:gd name="T0" fmla="*/ 0 w 51"/>
              <a:gd name="T1" fmla="*/ 30 h 105"/>
              <a:gd name="T2" fmla="*/ 8 w 51"/>
              <a:gd name="T3" fmla="*/ 7 h 105"/>
              <a:gd name="T4" fmla="*/ 26 w 51"/>
              <a:gd name="T5" fmla="*/ 0 h 105"/>
              <a:gd name="T6" fmla="*/ 44 w 51"/>
              <a:gd name="T7" fmla="*/ 8 h 105"/>
              <a:gd name="T8" fmla="*/ 51 w 51"/>
              <a:gd name="T9" fmla="*/ 26 h 105"/>
              <a:gd name="T10" fmla="*/ 47 w 51"/>
              <a:gd name="T11" fmla="*/ 46 h 105"/>
              <a:gd name="T12" fmla="*/ 34 w 51"/>
              <a:gd name="T13" fmla="*/ 65 h 105"/>
              <a:gd name="T14" fmla="*/ 27 w 51"/>
              <a:gd name="T15" fmla="*/ 77 h 105"/>
              <a:gd name="T16" fmla="*/ 24 w 51"/>
              <a:gd name="T17" fmla="*/ 81 h 105"/>
              <a:gd name="T18" fmla="*/ 20 w 51"/>
              <a:gd name="T19" fmla="*/ 88 h 105"/>
              <a:gd name="T20" fmla="*/ 19 w 51"/>
              <a:gd name="T21" fmla="*/ 89 h 105"/>
              <a:gd name="T22" fmla="*/ 50 w 51"/>
              <a:gd name="T23" fmla="*/ 89 h 105"/>
              <a:gd name="T24" fmla="*/ 50 w 51"/>
              <a:gd name="T25" fmla="*/ 105 h 105"/>
              <a:gd name="T26" fmla="*/ 0 w 51"/>
              <a:gd name="T27" fmla="*/ 105 h 105"/>
              <a:gd name="T28" fmla="*/ 0 w 51"/>
              <a:gd name="T29" fmla="*/ 90 h 105"/>
              <a:gd name="T30" fmla="*/ 3 w 51"/>
              <a:gd name="T31" fmla="*/ 84 h 105"/>
              <a:gd name="T32" fmla="*/ 7 w 51"/>
              <a:gd name="T33" fmla="*/ 79 h 105"/>
              <a:gd name="T34" fmla="*/ 11 w 51"/>
              <a:gd name="T35" fmla="*/ 73 h 105"/>
              <a:gd name="T36" fmla="*/ 22 w 51"/>
              <a:gd name="T37" fmla="*/ 57 h 105"/>
              <a:gd name="T38" fmla="*/ 33 w 51"/>
              <a:gd name="T39" fmla="*/ 39 h 105"/>
              <a:gd name="T40" fmla="*/ 36 w 51"/>
              <a:gd name="T41" fmla="*/ 26 h 105"/>
              <a:gd name="T42" fmla="*/ 33 w 51"/>
              <a:gd name="T43" fmla="*/ 18 h 105"/>
              <a:gd name="T44" fmla="*/ 26 w 51"/>
              <a:gd name="T45" fmla="*/ 15 h 105"/>
              <a:gd name="T46" fmla="*/ 17 w 51"/>
              <a:gd name="T47" fmla="*/ 22 h 105"/>
              <a:gd name="T48" fmla="*/ 16 w 51"/>
              <a:gd name="T49" fmla="*/ 28 h 105"/>
              <a:gd name="T50" fmla="*/ 16 w 51"/>
              <a:gd name="T51" fmla="*/ 32 h 105"/>
              <a:gd name="T52" fmla="*/ 0 w 51"/>
              <a:gd name="T53" fmla="*/ 32 h 105"/>
              <a:gd name="T54" fmla="*/ 0 w 51"/>
              <a:gd name="T55" fmla="*/ 3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1" h="105">
                <a:moveTo>
                  <a:pt x="0" y="30"/>
                </a:moveTo>
                <a:cubicBezTo>
                  <a:pt x="0" y="20"/>
                  <a:pt x="3" y="12"/>
                  <a:pt x="8" y="7"/>
                </a:cubicBezTo>
                <a:cubicBezTo>
                  <a:pt x="13" y="2"/>
                  <a:pt x="19" y="0"/>
                  <a:pt x="26" y="0"/>
                </a:cubicBezTo>
                <a:cubicBezTo>
                  <a:pt x="33" y="0"/>
                  <a:pt x="39" y="3"/>
                  <a:pt x="44" y="8"/>
                </a:cubicBezTo>
                <a:cubicBezTo>
                  <a:pt x="49" y="13"/>
                  <a:pt x="51" y="19"/>
                  <a:pt x="51" y="26"/>
                </a:cubicBezTo>
                <a:cubicBezTo>
                  <a:pt x="51" y="33"/>
                  <a:pt x="50" y="40"/>
                  <a:pt x="47" y="46"/>
                </a:cubicBezTo>
                <a:cubicBezTo>
                  <a:pt x="45" y="50"/>
                  <a:pt x="41" y="56"/>
                  <a:pt x="34" y="65"/>
                </a:cubicBezTo>
                <a:cubicBezTo>
                  <a:pt x="33" y="68"/>
                  <a:pt x="30" y="72"/>
                  <a:pt x="27" y="77"/>
                </a:cubicBezTo>
                <a:cubicBezTo>
                  <a:pt x="24" y="81"/>
                  <a:pt x="24" y="81"/>
                  <a:pt x="24" y="81"/>
                </a:cubicBezTo>
                <a:cubicBezTo>
                  <a:pt x="22" y="84"/>
                  <a:pt x="21" y="86"/>
                  <a:pt x="20" y="88"/>
                </a:cubicBezTo>
                <a:cubicBezTo>
                  <a:pt x="19" y="88"/>
                  <a:pt x="19" y="89"/>
                  <a:pt x="19" y="89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0"/>
                  <a:pt x="1" y="88"/>
                  <a:pt x="3" y="84"/>
                </a:cubicBezTo>
                <a:cubicBezTo>
                  <a:pt x="4" y="83"/>
                  <a:pt x="6" y="81"/>
                  <a:pt x="7" y="79"/>
                </a:cubicBezTo>
                <a:cubicBezTo>
                  <a:pt x="11" y="73"/>
                  <a:pt x="11" y="73"/>
                  <a:pt x="11" y="73"/>
                </a:cubicBezTo>
                <a:cubicBezTo>
                  <a:pt x="13" y="70"/>
                  <a:pt x="17" y="65"/>
                  <a:pt x="22" y="57"/>
                </a:cubicBezTo>
                <a:cubicBezTo>
                  <a:pt x="27" y="51"/>
                  <a:pt x="31" y="44"/>
                  <a:pt x="33" y="39"/>
                </a:cubicBezTo>
                <a:cubicBezTo>
                  <a:pt x="35" y="34"/>
                  <a:pt x="36" y="30"/>
                  <a:pt x="36" y="26"/>
                </a:cubicBezTo>
                <a:cubicBezTo>
                  <a:pt x="36" y="23"/>
                  <a:pt x="35" y="21"/>
                  <a:pt x="33" y="18"/>
                </a:cubicBezTo>
                <a:cubicBezTo>
                  <a:pt x="31" y="16"/>
                  <a:pt x="29" y="15"/>
                  <a:pt x="26" y="15"/>
                </a:cubicBezTo>
                <a:cubicBezTo>
                  <a:pt x="22" y="15"/>
                  <a:pt x="18" y="17"/>
                  <a:pt x="17" y="22"/>
                </a:cubicBezTo>
                <a:cubicBezTo>
                  <a:pt x="16" y="24"/>
                  <a:pt x="16" y="26"/>
                  <a:pt x="16" y="28"/>
                </a:cubicBezTo>
                <a:cubicBezTo>
                  <a:pt x="16" y="32"/>
                  <a:pt x="16" y="32"/>
                  <a:pt x="16" y="32"/>
                </a:cubicBezTo>
                <a:cubicBezTo>
                  <a:pt x="0" y="32"/>
                  <a:pt x="0" y="32"/>
                  <a:pt x="0" y="32"/>
                </a:cubicBez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28"/>
          <p:cNvSpPr>
            <a:spLocks noEditPoints="1"/>
          </p:cNvSpPr>
          <p:nvPr/>
        </p:nvSpPr>
        <p:spPr bwMode="auto">
          <a:xfrm>
            <a:off x="4736708" y="4818509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29"/>
          <p:cNvSpPr/>
          <p:nvPr/>
        </p:nvSpPr>
        <p:spPr bwMode="auto">
          <a:xfrm>
            <a:off x="4893014" y="4821142"/>
            <a:ext cx="114580" cy="254186"/>
          </a:xfrm>
          <a:custGeom>
            <a:avLst/>
            <a:gdLst>
              <a:gd name="T0" fmla="*/ 17 w 48"/>
              <a:gd name="T1" fmla="*/ 16 h 106"/>
              <a:gd name="T2" fmla="*/ 17 w 48"/>
              <a:gd name="T3" fmla="*/ 38 h 106"/>
              <a:gd name="T4" fmla="*/ 24 w 48"/>
              <a:gd name="T5" fmla="*/ 33 h 106"/>
              <a:gd name="T6" fmla="*/ 29 w 48"/>
              <a:gd name="T7" fmla="*/ 32 h 106"/>
              <a:gd name="T8" fmla="*/ 44 w 48"/>
              <a:gd name="T9" fmla="*/ 39 h 106"/>
              <a:gd name="T10" fmla="*/ 48 w 48"/>
              <a:gd name="T11" fmla="*/ 57 h 106"/>
              <a:gd name="T12" fmla="*/ 48 w 48"/>
              <a:gd name="T13" fmla="*/ 80 h 106"/>
              <a:gd name="T14" fmla="*/ 41 w 48"/>
              <a:gd name="T15" fmla="*/ 99 h 106"/>
              <a:gd name="T16" fmla="*/ 23 w 48"/>
              <a:gd name="T17" fmla="*/ 106 h 106"/>
              <a:gd name="T18" fmla="*/ 6 w 48"/>
              <a:gd name="T19" fmla="*/ 98 h 106"/>
              <a:gd name="T20" fmla="*/ 0 w 48"/>
              <a:gd name="T21" fmla="*/ 81 h 106"/>
              <a:gd name="T22" fmla="*/ 0 w 48"/>
              <a:gd name="T23" fmla="*/ 78 h 106"/>
              <a:gd name="T24" fmla="*/ 15 w 48"/>
              <a:gd name="T25" fmla="*/ 77 h 106"/>
              <a:gd name="T26" fmla="*/ 15 w 48"/>
              <a:gd name="T27" fmla="*/ 81 h 106"/>
              <a:gd name="T28" fmla="*/ 20 w 48"/>
              <a:gd name="T29" fmla="*/ 89 h 106"/>
              <a:gd name="T30" fmla="*/ 23 w 48"/>
              <a:gd name="T31" fmla="*/ 90 h 106"/>
              <a:gd name="T32" fmla="*/ 33 w 48"/>
              <a:gd name="T33" fmla="*/ 80 h 106"/>
              <a:gd name="T34" fmla="*/ 33 w 48"/>
              <a:gd name="T35" fmla="*/ 54 h 106"/>
              <a:gd name="T36" fmla="*/ 29 w 48"/>
              <a:gd name="T37" fmla="*/ 46 h 106"/>
              <a:gd name="T38" fmla="*/ 25 w 48"/>
              <a:gd name="T39" fmla="*/ 45 h 106"/>
              <a:gd name="T40" fmla="*/ 19 w 48"/>
              <a:gd name="T41" fmla="*/ 48 h 106"/>
              <a:gd name="T42" fmla="*/ 17 w 48"/>
              <a:gd name="T43" fmla="*/ 54 h 106"/>
              <a:gd name="T44" fmla="*/ 17 w 48"/>
              <a:gd name="T45" fmla="*/ 57 h 106"/>
              <a:gd name="T46" fmla="*/ 1 w 48"/>
              <a:gd name="T47" fmla="*/ 57 h 106"/>
              <a:gd name="T48" fmla="*/ 1 w 48"/>
              <a:gd name="T49" fmla="*/ 0 h 106"/>
              <a:gd name="T50" fmla="*/ 47 w 48"/>
              <a:gd name="T51" fmla="*/ 0 h 106"/>
              <a:gd name="T52" fmla="*/ 47 w 48"/>
              <a:gd name="T53" fmla="*/ 16 h 106"/>
              <a:gd name="T54" fmla="*/ 17 w 48"/>
              <a:gd name="T55" fmla="*/ 16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" h="106">
                <a:moveTo>
                  <a:pt x="17" y="16"/>
                </a:moveTo>
                <a:cubicBezTo>
                  <a:pt x="17" y="38"/>
                  <a:pt x="17" y="38"/>
                  <a:pt x="17" y="38"/>
                </a:cubicBezTo>
                <a:cubicBezTo>
                  <a:pt x="19" y="36"/>
                  <a:pt x="21" y="34"/>
                  <a:pt x="24" y="33"/>
                </a:cubicBezTo>
                <a:cubicBezTo>
                  <a:pt x="25" y="32"/>
                  <a:pt x="27" y="32"/>
                  <a:pt x="29" y="32"/>
                </a:cubicBezTo>
                <a:cubicBezTo>
                  <a:pt x="36" y="32"/>
                  <a:pt x="41" y="35"/>
                  <a:pt x="44" y="39"/>
                </a:cubicBezTo>
                <a:cubicBezTo>
                  <a:pt x="47" y="44"/>
                  <a:pt x="48" y="49"/>
                  <a:pt x="48" y="57"/>
                </a:cubicBezTo>
                <a:cubicBezTo>
                  <a:pt x="48" y="80"/>
                  <a:pt x="48" y="80"/>
                  <a:pt x="48" y="80"/>
                </a:cubicBezTo>
                <a:cubicBezTo>
                  <a:pt x="48" y="87"/>
                  <a:pt x="46" y="94"/>
                  <a:pt x="41" y="99"/>
                </a:cubicBezTo>
                <a:cubicBezTo>
                  <a:pt x="36" y="103"/>
                  <a:pt x="31" y="106"/>
                  <a:pt x="23" y="106"/>
                </a:cubicBezTo>
                <a:cubicBezTo>
                  <a:pt x="17" y="106"/>
                  <a:pt x="11" y="103"/>
                  <a:pt x="6" y="98"/>
                </a:cubicBezTo>
                <a:cubicBezTo>
                  <a:pt x="2" y="94"/>
                  <a:pt x="0" y="88"/>
                  <a:pt x="0" y="81"/>
                </a:cubicBezTo>
                <a:cubicBezTo>
                  <a:pt x="0" y="78"/>
                  <a:pt x="0" y="78"/>
                  <a:pt x="0" y="78"/>
                </a:cubicBezTo>
                <a:cubicBezTo>
                  <a:pt x="15" y="77"/>
                  <a:pt x="15" y="77"/>
                  <a:pt x="15" y="77"/>
                </a:cubicBezTo>
                <a:cubicBezTo>
                  <a:pt x="15" y="81"/>
                  <a:pt x="15" y="81"/>
                  <a:pt x="15" y="81"/>
                </a:cubicBezTo>
                <a:cubicBezTo>
                  <a:pt x="16" y="85"/>
                  <a:pt x="17" y="88"/>
                  <a:pt x="20" y="89"/>
                </a:cubicBezTo>
                <a:cubicBezTo>
                  <a:pt x="21" y="89"/>
                  <a:pt x="22" y="90"/>
                  <a:pt x="23" y="90"/>
                </a:cubicBezTo>
                <a:cubicBezTo>
                  <a:pt x="30" y="90"/>
                  <a:pt x="33" y="86"/>
                  <a:pt x="33" y="80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1"/>
                  <a:pt x="32" y="48"/>
                  <a:pt x="29" y="46"/>
                </a:cubicBezTo>
                <a:cubicBezTo>
                  <a:pt x="28" y="45"/>
                  <a:pt x="27" y="45"/>
                  <a:pt x="25" y="45"/>
                </a:cubicBezTo>
                <a:cubicBezTo>
                  <a:pt x="22" y="45"/>
                  <a:pt x="20" y="46"/>
                  <a:pt x="19" y="48"/>
                </a:cubicBezTo>
                <a:cubicBezTo>
                  <a:pt x="18" y="50"/>
                  <a:pt x="17" y="52"/>
                  <a:pt x="17" y="54"/>
                </a:cubicBezTo>
                <a:cubicBezTo>
                  <a:pt x="17" y="57"/>
                  <a:pt x="17" y="57"/>
                  <a:pt x="17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0"/>
                  <a:pt x="1" y="0"/>
                  <a:pt x="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16"/>
                  <a:pt x="47" y="16"/>
                  <a:pt x="47" y="16"/>
                </a:cubicBezTo>
                <a:lnTo>
                  <a:pt x="17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30"/>
          <p:cNvSpPr>
            <a:spLocks noEditPoints="1"/>
          </p:cNvSpPr>
          <p:nvPr/>
        </p:nvSpPr>
        <p:spPr bwMode="auto">
          <a:xfrm>
            <a:off x="6578410" y="4818509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3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3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31"/>
          <p:cNvSpPr>
            <a:spLocks noEditPoints="1"/>
          </p:cNvSpPr>
          <p:nvPr/>
        </p:nvSpPr>
        <p:spPr bwMode="auto">
          <a:xfrm>
            <a:off x="6729282" y="4821058"/>
            <a:ext cx="127751" cy="251552"/>
          </a:xfrm>
          <a:custGeom>
            <a:avLst/>
            <a:gdLst>
              <a:gd name="T0" fmla="*/ 0 w 97"/>
              <a:gd name="T1" fmla="*/ 120 h 191"/>
              <a:gd name="T2" fmla="*/ 49 w 97"/>
              <a:gd name="T3" fmla="*/ 0 h 191"/>
              <a:gd name="T4" fmla="*/ 78 w 97"/>
              <a:gd name="T5" fmla="*/ 0 h 191"/>
              <a:gd name="T6" fmla="*/ 78 w 97"/>
              <a:gd name="T7" fmla="*/ 120 h 191"/>
              <a:gd name="T8" fmla="*/ 97 w 97"/>
              <a:gd name="T9" fmla="*/ 120 h 191"/>
              <a:gd name="T10" fmla="*/ 97 w 97"/>
              <a:gd name="T11" fmla="*/ 149 h 191"/>
              <a:gd name="T12" fmla="*/ 78 w 97"/>
              <a:gd name="T13" fmla="*/ 149 h 191"/>
              <a:gd name="T14" fmla="*/ 78 w 97"/>
              <a:gd name="T15" fmla="*/ 191 h 191"/>
              <a:gd name="T16" fmla="*/ 49 w 97"/>
              <a:gd name="T17" fmla="*/ 191 h 191"/>
              <a:gd name="T18" fmla="*/ 49 w 97"/>
              <a:gd name="T19" fmla="*/ 149 h 191"/>
              <a:gd name="T20" fmla="*/ 0 w 97"/>
              <a:gd name="T21" fmla="*/ 149 h 191"/>
              <a:gd name="T22" fmla="*/ 0 w 97"/>
              <a:gd name="T23" fmla="*/ 120 h 191"/>
              <a:gd name="T24" fmla="*/ 49 w 97"/>
              <a:gd name="T25" fmla="*/ 120 h 191"/>
              <a:gd name="T26" fmla="*/ 49 w 97"/>
              <a:gd name="T27" fmla="*/ 62 h 191"/>
              <a:gd name="T28" fmla="*/ 25 w 97"/>
              <a:gd name="T29" fmla="*/ 120 h 191"/>
              <a:gd name="T30" fmla="*/ 49 w 97"/>
              <a:gd name="T31" fmla="*/ 12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7" h="191">
                <a:moveTo>
                  <a:pt x="0" y="120"/>
                </a:moveTo>
                <a:lnTo>
                  <a:pt x="49" y="0"/>
                </a:lnTo>
                <a:lnTo>
                  <a:pt x="78" y="0"/>
                </a:lnTo>
                <a:lnTo>
                  <a:pt x="78" y="120"/>
                </a:lnTo>
                <a:lnTo>
                  <a:pt x="97" y="120"/>
                </a:lnTo>
                <a:lnTo>
                  <a:pt x="97" y="149"/>
                </a:lnTo>
                <a:lnTo>
                  <a:pt x="78" y="149"/>
                </a:lnTo>
                <a:lnTo>
                  <a:pt x="78" y="191"/>
                </a:lnTo>
                <a:lnTo>
                  <a:pt x="49" y="191"/>
                </a:lnTo>
                <a:lnTo>
                  <a:pt x="49" y="149"/>
                </a:lnTo>
                <a:lnTo>
                  <a:pt x="0" y="149"/>
                </a:lnTo>
                <a:lnTo>
                  <a:pt x="0" y="120"/>
                </a:lnTo>
                <a:close/>
                <a:moveTo>
                  <a:pt x="49" y="120"/>
                </a:moveTo>
                <a:lnTo>
                  <a:pt x="49" y="62"/>
                </a:lnTo>
                <a:lnTo>
                  <a:pt x="25" y="120"/>
                </a:lnTo>
                <a:lnTo>
                  <a:pt x="49" y="1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32"/>
          <p:cNvSpPr>
            <a:spLocks noEditPoints="1"/>
          </p:cNvSpPr>
          <p:nvPr/>
        </p:nvSpPr>
        <p:spPr bwMode="auto">
          <a:xfrm>
            <a:off x="7508096" y="3217383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1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1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1"/>
                  <a:pt x="15" y="81"/>
                  <a:pt x="15" y="81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1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33"/>
          <p:cNvSpPr/>
          <p:nvPr/>
        </p:nvSpPr>
        <p:spPr bwMode="auto">
          <a:xfrm>
            <a:off x="7660326" y="3217383"/>
            <a:ext cx="122483" cy="256820"/>
          </a:xfrm>
          <a:custGeom>
            <a:avLst/>
            <a:gdLst>
              <a:gd name="T0" fmla="*/ 24 w 51"/>
              <a:gd name="T1" fmla="*/ 91 h 107"/>
              <a:gd name="T2" fmla="*/ 35 w 51"/>
              <a:gd name="T3" fmla="*/ 81 h 107"/>
              <a:gd name="T4" fmla="*/ 35 w 51"/>
              <a:gd name="T5" fmla="*/ 74 h 107"/>
              <a:gd name="T6" fmla="*/ 18 w 51"/>
              <a:gd name="T7" fmla="*/ 58 h 107"/>
              <a:gd name="T8" fmla="*/ 18 w 51"/>
              <a:gd name="T9" fmla="*/ 45 h 107"/>
              <a:gd name="T10" fmla="*/ 31 w 51"/>
              <a:gd name="T11" fmla="*/ 40 h 107"/>
              <a:gd name="T12" fmla="*/ 35 w 51"/>
              <a:gd name="T13" fmla="*/ 27 h 107"/>
              <a:gd name="T14" fmla="*/ 35 w 51"/>
              <a:gd name="T15" fmla="*/ 24 h 107"/>
              <a:gd name="T16" fmla="*/ 26 w 51"/>
              <a:gd name="T17" fmla="*/ 14 h 107"/>
              <a:gd name="T18" fmla="*/ 19 w 51"/>
              <a:gd name="T19" fmla="*/ 18 h 107"/>
              <a:gd name="T20" fmla="*/ 17 w 51"/>
              <a:gd name="T21" fmla="*/ 26 h 107"/>
              <a:gd name="T22" fmla="*/ 17 w 51"/>
              <a:gd name="T23" fmla="*/ 28 h 107"/>
              <a:gd name="T24" fmla="*/ 2 w 51"/>
              <a:gd name="T25" fmla="*/ 28 h 107"/>
              <a:gd name="T26" fmla="*/ 2 w 51"/>
              <a:gd name="T27" fmla="*/ 26 h 107"/>
              <a:gd name="T28" fmla="*/ 8 w 51"/>
              <a:gd name="T29" fmla="*/ 8 h 107"/>
              <a:gd name="T30" fmla="*/ 26 w 51"/>
              <a:gd name="T31" fmla="*/ 0 h 107"/>
              <a:gd name="T32" fmla="*/ 43 w 51"/>
              <a:gd name="T33" fmla="*/ 7 h 107"/>
              <a:gd name="T34" fmla="*/ 49 w 51"/>
              <a:gd name="T35" fmla="*/ 24 h 107"/>
              <a:gd name="T36" fmla="*/ 49 w 51"/>
              <a:gd name="T37" fmla="*/ 28 h 107"/>
              <a:gd name="T38" fmla="*/ 44 w 51"/>
              <a:gd name="T39" fmla="*/ 45 h 107"/>
              <a:gd name="T40" fmla="*/ 38 w 51"/>
              <a:gd name="T41" fmla="*/ 50 h 107"/>
              <a:gd name="T42" fmla="*/ 49 w 51"/>
              <a:gd name="T43" fmla="*/ 62 h 107"/>
              <a:gd name="T44" fmla="*/ 51 w 51"/>
              <a:gd name="T45" fmla="*/ 72 h 107"/>
              <a:gd name="T46" fmla="*/ 51 w 51"/>
              <a:gd name="T47" fmla="*/ 80 h 107"/>
              <a:gd name="T48" fmla="*/ 43 w 51"/>
              <a:gd name="T49" fmla="*/ 100 h 107"/>
              <a:gd name="T50" fmla="*/ 24 w 51"/>
              <a:gd name="T51" fmla="*/ 107 h 107"/>
              <a:gd name="T52" fmla="*/ 7 w 51"/>
              <a:gd name="T53" fmla="*/ 99 h 107"/>
              <a:gd name="T54" fmla="*/ 0 w 51"/>
              <a:gd name="T55" fmla="*/ 82 h 107"/>
              <a:gd name="T56" fmla="*/ 0 w 51"/>
              <a:gd name="T57" fmla="*/ 79 h 107"/>
              <a:gd name="T58" fmla="*/ 15 w 51"/>
              <a:gd name="T59" fmla="*/ 78 h 107"/>
              <a:gd name="T60" fmla="*/ 15 w 51"/>
              <a:gd name="T61" fmla="*/ 82 h 107"/>
              <a:gd name="T62" fmla="*/ 18 w 51"/>
              <a:gd name="T63" fmla="*/ 88 h 107"/>
              <a:gd name="T64" fmla="*/ 24 w 51"/>
              <a:gd name="T65" fmla="*/ 9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1" h="107">
                <a:moveTo>
                  <a:pt x="24" y="91"/>
                </a:moveTo>
                <a:cubicBezTo>
                  <a:pt x="31" y="91"/>
                  <a:pt x="35" y="87"/>
                  <a:pt x="35" y="81"/>
                </a:cubicBezTo>
                <a:cubicBezTo>
                  <a:pt x="35" y="74"/>
                  <a:pt x="35" y="74"/>
                  <a:pt x="35" y="74"/>
                </a:cubicBezTo>
                <a:cubicBezTo>
                  <a:pt x="35" y="64"/>
                  <a:pt x="29" y="58"/>
                  <a:pt x="18" y="58"/>
                </a:cubicBezTo>
                <a:cubicBezTo>
                  <a:pt x="18" y="45"/>
                  <a:pt x="18" y="45"/>
                  <a:pt x="18" y="45"/>
                </a:cubicBezTo>
                <a:cubicBezTo>
                  <a:pt x="24" y="45"/>
                  <a:pt x="29" y="43"/>
                  <a:pt x="31" y="40"/>
                </a:cubicBezTo>
                <a:cubicBezTo>
                  <a:pt x="34" y="37"/>
                  <a:pt x="35" y="32"/>
                  <a:pt x="35" y="27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18"/>
                  <a:pt x="32" y="14"/>
                  <a:pt x="26" y="14"/>
                </a:cubicBezTo>
                <a:cubicBezTo>
                  <a:pt x="23" y="14"/>
                  <a:pt x="21" y="15"/>
                  <a:pt x="19" y="18"/>
                </a:cubicBezTo>
                <a:cubicBezTo>
                  <a:pt x="18" y="20"/>
                  <a:pt x="17" y="22"/>
                  <a:pt x="17" y="26"/>
                </a:cubicBezTo>
                <a:cubicBezTo>
                  <a:pt x="17" y="28"/>
                  <a:pt x="17" y="28"/>
                  <a:pt x="17" y="28"/>
                </a:cubicBezTo>
                <a:cubicBezTo>
                  <a:pt x="2" y="28"/>
                  <a:pt x="2" y="28"/>
                  <a:pt x="2" y="28"/>
                </a:cubicBezTo>
                <a:cubicBezTo>
                  <a:pt x="2" y="26"/>
                  <a:pt x="2" y="26"/>
                  <a:pt x="2" y="26"/>
                </a:cubicBezTo>
                <a:cubicBezTo>
                  <a:pt x="2" y="18"/>
                  <a:pt x="4" y="12"/>
                  <a:pt x="8" y="8"/>
                </a:cubicBezTo>
                <a:cubicBezTo>
                  <a:pt x="12" y="2"/>
                  <a:pt x="18" y="0"/>
                  <a:pt x="26" y="0"/>
                </a:cubicBezTo>
                <a:cubicBezTo>
                  <a:pt x="33" y="0"/>
                  <a:pt x="39" y="2"/>
                  <a:pt x="43" y="7"/>
                </a:cubicBezTo>
                <a:cubicBezTo>
                  <a:pt x="47" y="12"/>
                  <a:pt x="49" y="17"/>
                  <a:pt x="49" y="24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35"/>
                  <a:pt x="48" y="41"/>
                  <a:pt x="44" y="45"/>
                </a:cubicBezTo>
                <a:cubicBezTo>
                  <a:pt x="42" y="47"/>
                  <a:pt x="40" y="49"/>
                  <a:pt x="38" y="50"/>
                </a:cubicBezTo>
                <a:cubicBezTo>
                  <a:pt x="42" y="53"/>
                  <a:pt x="46" y="57"/>
                  <a:pt x="49" y="62"/>
                </a:cubicBezTo>
                <a:cubicBezTo>
                  <a:pt x="50" y="65"/>
                  <a:pt x="51" y="68"/>
                  <a:pt x="51" y="72"/>
                </a:cubicBezTo>
                <a:cubicBezTo>
                  <a:pt x="51" y="80"/>
                  <a:pt x="51" y="80"/>
                  <a:pt x="51" y="80"/>
                </a:cubicBezTo>
                <a:cubicBezTo>
                  <a:pt x="51" y="88"/>
                  <a:pt x="48" y="95"/>
                  <a:pt x="43" y="100"/>
                </a:cubicBezTo>
                <a:cubicBezTo>
                  <a:pt x="38" y="104"/>
                  <a:pt x="32" y="107"/>
                  <a:pt x="24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4"/>
                  <a:pt x="0" y="89"/>
                  <a:pt x="0" y="82"/>
                </a:cubicBezTo>
                <a:cubicBezTo>
                  <a:pt x="0" y="79"/>
                  <a:pt x="0" y="79"/>
                  <a:pt x="0" y="79"/>
                </a:cubicBezTo>
                <a:cubicBezTo>
                  <a:pt x="15" y="78"/>
                  <a:pt x="15" y="78"/>
                  <a:pt x="15" y="78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19" y="90"/>
                  <a:pt x="21" y="91"/>
                  <a:pt x="24" y="9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34"/>
          <p:cNvSpPr>
            <a:spLocks noEditPoints="1"/>
          </p:cNvSpPr>
          <p:nvPr/>
        </p:nvSpPr>
        <p:spPr bwMode="auto">
          <a:xfrm>
            <a:off x="3813817" y="3217383"/>
            <a:ext cx="119848" cy="256820"/>
          </a:xfrm>
          <a:custGeom>
            <a:avLst/>
            <a:gdLst>
              <a:gd name="T0" fmla="*/ 50 w 50"/>
              <a:gd name="T1" fmla="*/ 82 h 107"/>
              <a:gd name="T2" fmla="*/ 43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3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4 w 50"/>
              <a:gd name="T23" fmla="*/ 24 h 107"/>
              <a:gd name="T24" fmla="*/ 31 w 50"/>
              <a:gd name="T25" fmla="*/ 18 h 107"/>
              <a:gd name="T26" fmla="*/ 25 w 50"/>
              <a:gd name="T27" fmla="*/ 15 h 107"/>
              <a:gd name="T28" fmla="*/ 18 w 50"/>
              <a:gd name="T29" fmla="*/ 18 h 107"/>
              <a:gd name="T30" fmla="*/ 16 w 50"/>
              <a:gd name="T31" fmla="*/ 24 h 107"/>
              <a:gd name="T32" fmla="*/ 16 w 50"/>
              <a:gd name="T33" fmla="*/ 81 h 107"/>
              <a:gd name="T34" fmla="*/ 18 w 50"/>
              <a:gd name="T35" fmla="*/ 88 h 107"/>
              <a:gd name="T36" fmla="*/ 25 w 50"/>
              <a:gd name="T37" fmla="*/ 91 h 107"/>
              <a:gd name="T38" fmla="*/ 31 w 50"/>
              <a:gd name="T39" fmla="*/ 88 h 107"/>
              <a:gd name="T40" fmla="*/ 34 w 50"/>
              <a:gd name="T41" fmla="*/ 81 h 107"/>
              <a:gd name="T42" fmla="*/ 34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3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3" y="7"/>
                </a:cubicBezTo>
                <a:cubicBezTo>
                  <a:pt x="48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4" y="24"/>
                </a:moveTo>
                <a:cubicBezTo>
                  <a:pt x="34" y="22"/>
                  <a:pt x="33" y="20"/>
                  <a:pt x="31" y="18"/>
                </a:cubicBezTo>
                <a:cubicBezTo>
                  <a:pt x="29" y="16"/>
                  <a:pt x="27" y="15"/>
                  <a:pt x="25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6" y="22"/>
                  <a:pt x="16" y="24"/>
                </a:cubicBezTo>
                <a:cubicBezTo>
                  <a:pt x="16" y="81"/>
                  <a:pt x="16" y="81"/>
                  <a:pt x="16" y="81"/>
                </a:cubicBezTo>
                <a:cubicBezTo>
                  <a:pt x="16" y="84"/>
                  <a:pt x="16" y="86"/>
                  <a:pt x="18" y="88"/>
                </a:cubicBezTo>
                <a:cubicBezTo>
                  <a:pt x="20" y="90"/>
                  <a:pt x="22" y="91"/>
                  <a:pt x="25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3" y="86"/>
                  <a:pt x="34" y="84"/>
                  <a:pt x="34" y="81"/>
                </a:cubicBezTo>
                <a:lnTo>
                  <a:pt x="3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35"/>
          <p:cNvSpPr>
            <a:spLocks noEditPoints="1"/>
          </p:cNvSpPr>
          <p:nvPr/>
        </p:nvSpPr>
        <p:spPr bwMode="auto">
          <a:xfrm>
            <a:off x="3971484" y="3217383"/>
            <a:ext cx="113264" cy="256820"/>
          </a:xfrm>
          <a:custGeom>
            <a:avLst/>
            <a:gdLst>
              <a:gd name="T0" fmla="*/ 31 w 47"/>
              <a:gd name="T1" fmla="*/ 27 h 107"/>
              <a:gd name="T2" fmla="*/ 31 w 47"/>
              <a:gd name="T3" fmla="*/ 24 h 107"/>
              <a:gd name="T4" fmla="*/ 29 w 47"/>
              <a:gd name="T5" fmla="*/ 18 h 107"/>
              <a:gd name="T6" fmla="*/ 23 w 47"/>
              <a:gd name="T7" fmla="*/ 15 h 107"/>
              <a:gd name="T8" fmla="*/ 17 w 47"/>
              <a:gd name="T9" fmla="*/ 18 h 107"/>
              <a:gd name="T10" fmla="*/ 15 w 47"/>
              <a:gd name="T11" fmla="*/ 24 h 107"/>
              <a:gd name="T12" fmla="*/ 15 w 47"/>
              <a:gd name="T13" fmla="*/ 45 h 107"/>
              <a:gd name="T14" fmla="*/ 27 w 47"/>
              <a:gd name="T15" fmla="*/ 40 h 107"/>
              <a:gd name="T16" fmla="*/ 43 w 47"/>
              <a:gd name="T17" fmla="*/ 48 h 107"/>
              <a:gd name="T18" fmla="*/ 47 w 47"/>
              <a:gd name="T19" fmla="*/ 65 h 107"/>
              <a:gd name="T20" fmla="*/ 47 w 47"/>
              <a:gd name="T21" fmla="*/ 83 h 107"/>
              <a:gd name="T22" fmla="*/ 47 w 47"/>
              <a:gd name="T23" fmla="*/ 83 h 107"/>
              <a:gd name="T24" fmla="*/ 40 w 47"/>
              <a:gd name="T25" fmla="*/ 100 h 107"/>
              <a:gd name="T26" fmla="*/ 23 w 47"/>
              <a:gd name="T27" fmla="*/ 107 h 107"/>
              <a:gd name="T28" fmla="*/ 6 w 47"/>
              <a:gd name="T29" fmla="*/ 99 h 107"/>
              <a:gd name="T30" fmla="*/ 0 w 47"/>
              <a:gd name="T31" fmla="*/ 82 h 107"/>
              <a:gd name="T32" fmla="*/ 0 w 47"/>
              <a:gd name="T33" fmla="*/ 25 h 107"/>
              <a:gd name="T34" fmla="*/ 3 w 47"/>
              <a:gd name="T35" fmla="*/ 11 h 107"/>
              <a:gd name="T36" fmla="*/ 14 w 47"/>
              <a:gd name="T37" fmla="*/ 2 h 107"/>
              <a:gd name="T38" fmla="*/ 23 w 47"/>
              <a:gd name="T39" fmla="*/ 0 h 107"/>
              <a:gd name="T40" fmla="*/ 41 w 47"/>
              <a:gd name="T41" fmla="*/ 7 h 107"/>
              <a:gd name="T42" fmla="*/ 47 w 47"/>
              <a:gd name="T43" fmla="*/ 25 h 107"/>
              <a:gd name="T44" fmla="*/ 47 w 47"/>
              <a:gd name="T45" fmla="*/ 27 h 107"/>
              <a:gd name="T46" fmla="*/ 31 w 47"/>
              <a:gd name="T47" fmla="*/ 27 h 107"/>
              <a:gd name="T48" fmla="*/ 15 w 47"/>
              <a:gd name="T49" fmla="*/ 81 h 107"/>
              <a:gd name="T50" fmla="*/ 17 w 47"/>
              <a:gd name="T51" fmla="*/ 88 h 107"/>
              <a:gd name="T52" fmla="*/ 23 w 47"/>
              <a:gd name="T53" fmla="*/ 91 h 107"/>
              <a:gd name="T54" fmla="*/ 29 w 47"/>
              <a:gd name="T55" fmla="*/ 88 h 107"/>
              <a:gd name="T56" fmla="*/ 31 w 47"/>
              <a:gd name="T57" fmla="*/ 81 h 107"/>
              <a:gd name="T58" fmla="*/ 31 w 47"/>
              <a:gd name="T59" fmla="*/ 62 h 107"/>
              <a:gd name="T60" fmla="*/ 27 w 47"/>
              <a:gd name="T61" fmla="*/ 55 h 107"/>
              <a:gd name="T62" fmla="*/ 23 w 47"/>
              <a:gd name="T63" fmla="*/ 53 h 107"/>
              <a:gd name="T64" fmla="*/ 17 w 47"/>
              <a:gd name="T65" fmla="*/ 56 h 107"/>
              <a:gd name="T66" fmla="*/ 15 w 47"/>
              <a:gd name="T67" fmla="*/ 62 h 107"/>
              <a:gd name="T68" fmla="*/ 15 w 47"/>
              <a:gd name="T69" fmla="*/ 8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7" h="107">
                <a:moveTo>
                  <a:pt x="31" y="27"/>
                </a:moveTo>
                <a:cubicBezTo>
                  <a:pt x="31" y="24"/>
                  <a:pt x="31" y="24"/>
                  <a:pt x="31" y="24"/>
                </a:cubicBezTo>
                <a:cubicBezTo>
                  <a:pt x="31" y="22"/>
                  <a:pt x="30" y="20"/>
                  <a:pt x="29" y="18"/>
                </a:cubicBezTo>
                <a:cubicBezTo>
                  <a:pt x="27" y="16"/>
                  <a:pt x="25" y="15"/>
                  <a:pt x="23" y="15"/>
                </a:cubicBezTo>
                <a:cubicBezTo>
                  <a:pt x="20" y="15"/>
                  <a:pt x="18" y="16"/>
                  <a:pt x="17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45"/>
                  <a:pt x="15" y="45"/>
                  <a:pt x="15" y="45"/>
                </a:cubicBezTo>
                <a:cubicBezTo>
                  <a:pt x="19" y="42"/>
                  <a:pt x="23" y="40"/>
                  <a:pt x="27" y="40"/>
                </a:cubicBezTo>
                <a:cubicBezTo>
                  <a:pt x="34" y="40"/>
                  <a:pt x="39" y="43"/>
                  <a:pt x="43" y="48"/>
                </a:cubicBezTo>
                <a:cubicBezTo>
                  <a:pt x="46" y="52"/>
                  <a:pt x="47" y="58"/>
                  <a:pt x="47" y="65"/>
                </a:cubicBezTo>
                <a:cubicBezTo>
                  <a:pt x="47" y="83"/>
                  <a:pt x="47" y="83"/>
                  <a:pt x="47" y="83"/>
                </a:cubicBezTo>
                <a:cubicBezTo>
                  <a:pt x="47" y="83"/>
                  <a:pt x="47" y="83"/>
                  <a:pt x="47" y="83"/>
                </a:cubicBezTo>
                <a:cubicBezTo>
                  <a:pt x="47" y="90"/>
                  <a:pt x="44" y="95"/>
                  <a:pt x="40" y="100"/>
                </a:cubicBezTo>
                <a:cubicBezTo>
                  <a:pt x="35" y="104"/>
                  <a:pt x="30" y="107"/>
                  <a:pt x="23" y="107"/>
                </a:cubicBezTo>
                <a:cubicBezTo>
                  <a:pt x="16" y="107"/>
                  <a:pt x="11" y="104"/>
                  <a:pt x="6" y="99"/>
                </a:cubicBezTo>
                <a:cubicBezTo>
                  <a:pt x="2" y="94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0"/>
                  <a:pt x="1" y="15"/>
                  <a:pt x="3" y="11"/>
                </a:cubicBezTo>
                <a:cubicBezTo>
                  <a:pt x="6" y="7"/>
                  <a:pt x="9" y="4"/>
                  <a:pt x="14" y="2"/>
                </a:cubicBezTo>
                <a:cubicBezTo>
                  <a:pt x="17" y="0"/>
                  <a:pt x="20" y="0"/>
                  <a:pt x="23" y="0"/>
                </a:cubicBezTo>
                <a:cubicBezTo>
                  <a:pt x="30" y="0"/>
                  <a:pt x="36" y="2"/>
                  <a:pt x="41" y="7"/>
                </a:cubicBezTo>
                <a:cubicBezTo>
                  <a:pt x="45" y="12"/>
                  <a:pt x="47" y="18"/>
                  <a:pt x="47" y="25"/>
                </a:cubicBezTo>
                <a:cubicBezTo>
                  <a:pt x="47" y="27"/>
                  <a:pt x="47" y="27"/>
                  <a:pt x="47" y="27"/>
                </a:cubicBezTo>
                <a:lnTo>
                  <a:pt x="31" y="27"/>
                </a:lnTo>
                <a:close/>
                <a:moveTo>
                  <a:pt x="15" y="81"/>
                </a:moveTo>
                <a:cubicBezTo>
                  <a:pt x="15" y="84"/>
                  <a:pt x="16" y="86"/>
                  <a:pt x="17" y="88"/>
                </a:cubicBezTo>
                <a:cubicBezTo>
                  <a:pt x="18" y="90"/>
                  <a:pt x="20" y="91"/>
                  <a:pt x="23" y="91"/>
                </a:cubicBezTo>
                <a:cubicBezTo>
                  <a:pt x="25" y="91"/>
                  <a:pt x="27" y="90"/>
                  <a:pt x="29" y="88"/>
                </a:cubicBezTo>
                <a:cubicBezTo>
                  <a:pt x="30" y="86"/>
                  <a:pt x="31" y="84"/>
                  <a:pt x="31" y="81"/>
                </a:cubicBezTo>
                <a:cubicBezTo>
                  <a:pt x="31" y="62"/>
                  <a:pt x="31" y="62"/>
                  <a:pt x="31" y="62"/>
                </a:cubicBezTo>
                <a:cubicBezTo>
                  <a:pt x="31" y="59"/>
                  <a:pt x="30" y="57"/>
                  <a:pt x="27" y="55"/>
                </a:cubicBezTo>
                <a:cubicBezTo>
                  <a:pt x="26" y="54"/>
                  <a:pt x="25" y="53"/>
                  <a:pt x="23" y="53"/>
                </a:cubicBezTo>
                <a:cubicBezTo>
                  <a:pt x="20" y="53"/>
                  <a:pt x="18" y="54"/>
                  <a:pt x="17" y="56"/>
                </a:cubicBezTo>
                <a:cubicBezTo>
                  <a:pt x="16" y="58"/>
                  <a:pt x="15" y="60"/>
                  <a:pt x="15" y="62"/>
                </a:cubicBezTo>
                <a:lnTo>
                  <a:pt x="15" y="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5606418" y="3048426"/>
            <a:ext cx="1056587" cy="653244"/>
            <a:chOff x="8513763" y="2622551"/>
            <a:chExt cx="765175" cy="473075"/>
          </a:xfrm>
          <a:solidFill>
            <a:schemeClr val="bg1">
              <a:lumMod val="50000"/>
            </a:schemeClr>
          </a:solidFill>
        </p:grpSpPr>
        <p:sp>
          <p:nvSpPr>
            <p:cNvPr id="36" name="Freeform 36"/>
            <p:cNvSpPr/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/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/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/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/>
            </a:p>
          </p:txBody>
        </p:sp>
      </p:grpSp>
      <p:sp>
        <p:nvSpPr>
          <p:cNvPr id="42" name="文本框 83"/>
          <p:cNvSpPr txBox="1"/>
          <p:nvPr/>
        </p:nvSpPr>
        <p:spPr>
          <a:xfrm>
            <a:off x="5523822" y="3868017"/>
            <a:ext cx="1353768" cy="316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lang="zh-CN" altLang="en-US" dirty="0">
              <a:solidFill>
                <a:srgbClr val="595959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911053" y="2098179"/>
            <a:ext cx="611939" cy="514834"/>
            <a:chOff x="5146675" y="766763"/>
            <a:chExt cx="1590676" cy="1338263"/>
          </a:xfrm>
          <a:solidFill>
            <a:schemeClr val="accent6">
              <a:lumMod val="75000"/>
            </a:schemeClr>
          </a:solidFill>
        </p:grpSpPr>
        <p:sp>
          <p:nvSpPr>
            <p:cNvPr id="44" name="Oval 18"/>
            <p:cNvSpPr>
              <a:spLocks noChangeArrowheads="1"/>
            </p:cNvSpPr>
            <p:nvPr/>
          </p:nvSpPr>
          <p:spPr bwMode="auto">
            <a:xfrm>
              <a:off x="5675313" y="766763"/>
              <a:ext cx="533400" cy="534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9"/>
            <p:cNvSpPr/>
            <p:nvPr/>
          </p:nvSpPr>
          <p:spPr bwMode="auto">
            <a:xfrm>
              <a:off x="5511800" y="1344613"/>
              <a:ext cx="860425" cy="760413"/>
            </a:xfrm>
            <a:custGeom>
              <a:avLst/>
              <a:gdLst>
                <a:gd name="T0" fmla="*/ 201 w 301"/>
                <a:gd name="T1" fmla="*/ 0 h 266"/>
                <a:gd name="T2" fmla="*/ 151 w 301"/>
                <a:gd name="T3" fmla="*/ 67 h 266"/>
                <a:gd name="T4" fmla="*/ 101 w 301"/>
                <a:gd name="T5" fmla="*/ 0 h 266"/>
                <a:gd name="T6" fmla="*/ 0 w 301"/>
                <a:gd name="T7" fmla="*/ 144 h 266"/>
                <a:gd name="T8" fmla="*/ 0 w 301"/>
                <a:gd name="T9" fmla="*/ 235 h 266"/>
                <a:gd name="T10" fmla="*/ 0 w 301"/>
                <a:gd name="T11" fmla="*/ 235 h 266"/>
                <a:gd name="T12" fmla="*/ 151 w 301"/>
                <a:gd name="T13" fmla="*/ 266 h 266"/>
                <a:gd name="T14" fmla="*/ 301 w 301"/>
                <a:gd name="T15" fmla="*/ 235 h 266"/>
                <a:gd name="T16" fmla="*/ 301 w 301"/>
                <a:gd name="T17" fmla="*/ 235 h 266"/>
                <a:gd name="T18" fmla="*/ 301 w 301"/>
                <a:gd name="T19" fmla="*/ 144 h 266"/>
                <a:gd name="T20" fmla="*/ 201 w 301"/>
                <a:gd name="T2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266">
                  <a:moveTo>
                    <a:pt x="201" y="0"/>
                  </a:moveTo>
                  <a:cubicBezTo>
                    <a:pt x="151" y="67"/>
                    <a:pt x="151" y="67"/>
                    <a:pt x="151" y="67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2" y="21"/>
                    <a:pt x="0" y="78"/>
                    <a:pt x="0" y="14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3" y="252"/>
                    <a:pt x="69" y="266"/>
                    <a:pt x="151" y="266"/>
                  </a:cubicBezTo>
                  <a:cubicBezTo>
                    <a:pt x="232" y="266"/>
                    <a:pt x="298" y="252"/>
                    <a:pt x="301" y="235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1" y="78"/>
                    <a:pt x="259" y="21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0"/>
            <p:cNvSpPr/>
            <p:nvPr/>
          </p:nvSpPr>
          <p:spPr bwMode="auto">
            <a:xfrm>
              <a:off x="5900738" y="1319213"/>
              <a:ext cx="85725" cy="50800"/>
            </a:xfrm>
            <a:custGeom>
              <a:avLst/>
              <a:gdLst>
                <a:gd name="T0" fmla="*/ 30 w 30"/>
                <a:gd name="T1" fmla="*/ 1 h 18"/>
                <a:gd name="T2" fmla="*/ 15 w 30"/>
                <a:gd name="T3" fmla="*/ 0 h 18"/>
                <a:gd name="T4" fmla="*/ 1 w 30"/>
                <a:gd name="T5" fmla="*/ 1 h 18"/>
                <a:gd name="T6" fmla="*/ 7 w 30"/>
                <a:gd name="T7" fmla="*/ 18 h 18"/>
                <a:gd name="T8" fmla="*/ 24 w 30"/>
                <a:gd name="T9" fmla="*/ 18 h 18"/>
                <a:gd name="T10" fmla="*/ 30 w 30"/>
                <a:gd name="T11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30" y="1"/>
                  </a:moveTo>
                  <a:cubicBezTo>
                    <a:pt x="25" y="0"/>
                    <a:pt x="20" y="0"/>
                    <a:pt x="15" y="0"/>
                  </a:cubicBezTo>
                  <a:cubicBezTo>
                    <a:pt x="10" y="0"/>
                    <a:pt x="6" y="0"/>
                    <a:pt x="1" y="1"/>
                  </a:cubicBezTo>
                  <a:cubicBezTo>
                    <a:pt x="1" y="1"/>
                    <a:pt x="0" y="11"/>
                    <a:pt x="7" y="18"/>
                  </a:cubicBezTo>
                  <a:cubicBezTo>
                    <a:pt x="7" y="18"/>
                    <a:pt x="18" y="18"/>
                    <a:pt x="24" y="18"/>
                  </a:cubicBezTo>
                  <a:cubicBezTo>
                    <a:pt x="24" y="18"/>
                    <a:pt x="30" y="12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1"/>
            <p:cNvSpPr/>
            <p:nvPr/>
          </p:nvSpPr>
          <p:spPr bwMode="auto">
            <a:xfrm>
              <a:off x="5894388" y="1377951"/>
              <a:ext cx="95250" cy="130175"/>
            </a:xfrm>
            <a:custGeom>
              <a:avLst/>
              <a:gdLst>
                <a:gd name="T0" fmla="*/ 15 w 60"/>
                <a:gd name="T1" fmla="*/ 0 h 82"/>
                <a:gd name="T2" fmla="*/ 47 w 60"/>
                <a:gd name="T3" fmla="*/ 0 h 82"/>
                <a:gd name="T4" fmla="*/ 60 w 60"/>
                <a:gd name="T5" fmla="*/ 47 h 82"/>
                <a:gd name="T6" fmla="*/ 31 w 60"/>
                <a:gd name="T7" fmla="*/ 82 h 82"/>
                <a:gd name="T8" fmla="*/ 0 w 60"/>
                <a:gd name="T9" fmla="*/ 47 h 82"/>
                <a:gd name="T10" fmla="*/ 15 w 60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82">
                  <a:moveTo>
                    <a:pt x="15" y="0"/>
                  </a:moveTo>
                  <a:lnTo>
                    <a:pt x="47" y="0"/>
                  </a:lnTo>
                  <a:lnTo>
                    <a:pt x="60" y="47"/>
                  </a:lnTo>
                  <a:lnTo>
                    <a:pt x="31" y="82"/>
                  </a:lnTo>
                  <a:lnTo>
                    <a:pt x="0" y="47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2"/>
            <p:cNvSpPr/>
            <p:nvPr/>
          </p:nvSpPr>
          <p:spPr bwMode="auto">
            <a:xfrm>
              <a:off x="5432425" y="1427163"/>
              <a:ext cx="71438" cy="96838"/>
            </a:xfrm>
            <a:custGeom>
              <a:avLst/>
              <a:gdLst>
                <a:gd name="T0" fmla="*/ 23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3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3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3"/>
            <p:cNvSpPr/>
            <p:nvPr/>
          </p:nvSpPr>
          <p:spPr bwMode="auto">
            <a:xfrm>
              <a:off x="5146675" y="1401763"/>
              <a:ext cx="465138" cy="568325"/>
            </a:xfrm>
            <a:custGeom>
              <a:avLst/>
              <a:gdLst>
                <a:gd name="T0" fmla="*/ 150 w 163"/>
                <a:gd name="T1" fmla="*/ 0 h 199"/>
                <a:gd name="T2" fmla="*/ 113 w 163"/>
                <a:gd name="T3" fmla="*/ 50 h 199"/>
                <a:gd name="T4" fmla="*/ 75 w 163"/>
                <a:gd name="T5" fmla="*/ 0 h 199"/>
                <a:gd name="T6" fmla="*/ 0 w 163"/>
                <a:gd name="T7" fmla="*/ 108 h 199"/>
                <a:gd name="T8" fmla="*/ 0 w 163"/>
                <a:gd name="T9" fmla="*/ 176 h 199"/>
                <a:gd name="T10" fmla="*/ 0 w 163"/>
                <a:gd name="T11" fmla="*/ 176 h 199"/>
                <a:gd name="T12" fmla="*/ 113 w 163"/>
                <a:gd name="T13" fmla="*/ 199 h 199"/>
                <a:gd name="T14" fmla="*/ 114 w 163"/>
                <a:gd name="T15" fmla="*/ 199 h 199"/>
                <a:gd name="T16" fmla="*/ 114 w 163"/>
                <a:gd name="T17" fmla="*/ 124 h 199"/>
                <a:gd name="T18" fmla="*/ 163 w 163"/>
                <a:gd name="T19" fmla="*/ 6 h 199"/>
                <a:gd name="T20" fmla="*/ 150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150" y="0"/>
                  </a:moveTo>
                  <a:cubicBezTo>
                    <a:pt x="113" y="50"/>
                    <a:pt x="113" y="50"/>
                    <a:pt x="113" y="5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1" y="16"/>
                    <a:pt x="0" y="58"/>
                    <a:pt x="0" y="108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2" y="189"/>
                    <a:pt x="52" y="199"/>
                    <a:pt x="113" y="199"/>
                  </a:cubicBezTo>
                  <a:cubicBezTo>
                    <a:pt x="113" y="199"/>
                    <a:pt x="114" y="199"/>
                    <a:pt x="114" y="199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14" y="78"/>
                    <a:pt x="133" y="36"/>
                    <a:pt x="163" y="6"/>
                  </a:cubicBezTo>
                  <a:cubicBezTo>
                    <a:pt x="159" y="3"/>
                    <a:pt x="155" y="2"/>
                    <a:pt x="1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4"/>
            <p:cNvSpPr/>
            <p:nvPr/>
          </p:nvSpPr>
          <p:spPr bwMode="auto">
            <a:xfrm>
              <a:off x="5438775" y="1381126"/>
              <a:ext cx="61913" cy="41275"/>
            </a:xfrm>
            <a:custGeom>
              <a:avLst/>
              <a:gdLst>
                <a:gd name="T0" fmla="*/ 18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8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8" y="14"/>
                  </a:moveTo>
                  <a:cubicBezTo>
                    <a:pt x="18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Oval 25"/>
            <p:cNvSpPr>
              <a:spLocks noChangeArrowheads="1"/>
            </p:cNvSpPr>
            <p:nvPr/>
          </p:nvSpPr>
          <p:spPr bwMode="auto">
            <a:xfrm>
              <a:off x="5267325" y="966788"/>
              <a:ext cx="401638" cy="403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6"/>
            <p:cNvSpPr/>
            <p:nvPr/>
          </p:nvSpPr>
          <p:spPr bwMode="auto">
            <a:xfrm>
              <a:off x="6386513" y="1381126"/>
              <a:ext cx="61913" cy="41275"/>
            </a:xfrm>
            <a:custGeom>
              <a:avLst/>
              <a:gdLst>
                <a:gd name="T0" fmla="*/ 17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7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7" y="14"/>
                  </a:moveTo>
                  <a:cubicBezTo>
                    <a:pt x="17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7"/>
            <p:cNvSpPr/>
            <p:nvPr/>
          </p:nvSpPr>
          <p:spPr bwMode="auto">
            <a:xfrm>
              <a:off x="6380163" y="1427163"/>
              <a:ext cx="71438" cy="96838"/>
            </a:xfrm>
            <a:custGeom>
              <a:avLst/>
              <a:gdLst>
                <a:gd name="T0" fmla="*/ 24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4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4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Oval 28"/>
            <p:cNvSpPr>
              <a:spLocks noChangeArrowheads="1"/>
            </p:cNvSpPr>
            <p:nvPr/>
          </p:nvSpPr>
          <p:spPr bwMode="auto">
            <a:xfrm>
              <a:off x="6215063" y="966788"/>
              <a:ext cx="403225" cy="403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9"/>
            <p:cNvSpPr/>
            <p:nvPr/>
          </p:nvSpPr>
          <p:spPr bwMode="auto">
            <a:xfrm>
              <a:off x="6272213" y="1401763"/>
              <a:ext cx="465138" cy="568325"/>
            </a:xfrm>
            <a:custGeom>
              <a:avLst/>
              <a:gdLst>
                <a:gd name="T0" fmla="*/ 88 w 163"/>
                <a:gd name="T1" fmla="*/ 0 h 199"/>
                <a:gd name="T2" fmla="*/ 51 w 163"/>
                <a:gd name="T3" fmla="*/ 50 h 199"/>
                <a:gd name="T4" fmla="*/ 13 w 163"/>
                <a:gd name="T5" fmla="*/ 0 h 199"/>
                <a:gd name="T6" fmla="*/ 0 w 163"/>
                <a:gd name="T7" fmla="*/ 6 h 199"/>
                <a:gd name="T8" fmla="*/ 49 w 163"/>
                <a:gd name="T9" fmla="*/ 124 h 199"/>
                <a:gd name="T10" fmla="*/ 49 w 163"/>
                <a:gd name="T11" fmla="*/ 199 h 199"/>
                <a:gd name="T12" fmla="*/ 51 w 163"/>
                <a:gd name="T13" fmla="*/ 199 h 199"/>
                <a:gd name="T14" fmla="*/ 163 w 163"/>
                <a:gd name="T15" fmla="*/ 176 h 199"/>
                <a:gd name="T16" fmla="*/ 163 w 163"/>
                <a:gd name="T17" fmla="*/ 176 h 199"/>
                <a:gd name="T18" fmla="*/ 163 w 163"/>
                <a:gd name="T19" fmla="*/ 108 h 199"/>
                <a:gd name="T20" fmla="*/ 88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88" y="0"/>
                  </a:moveTo>
                  <a:cubicBezTo>
                    <a:pt x="51" y="50"/>
                    <a:pt x="51" y="50"/>
                    <a:pt x="51" y="5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4" y="3"/>
                    <a:pt x="0" y="6"/>
                  </a:cubicBezTo>
                  <a:cubicBezTo>
                    <a:pt x="30" y="36"/>
                    <a:pt x="49" y="78"/>
                    <a:pt x="49" y="124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50" y="199"/>
                    <a:pt x="50" y="199"/>
                    <a:pt x="51" y="199"/>
                  </a:cubicBezTo>
                  <a:cubicBezTo>
                    <a:pt x="112" y="199"/>
                    <a:pt x="161" y="189"/>
                    <a:pt x="163" y="176"/>
                  </a:cubicBezTo>
                  <a:cubicBezTo>
                    <a:pt x="163" y="176"/>
                    <a:pt x="163" y="176"/>
                    <a:pt x="163" y="176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58"/>
                    <a:pt x="132" y="16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027742" y="3744096"/>
            <a:ext cx="517277" cy="480022"/>
            <a:chOff x="5278438" y="2973388"/>
            <a:chExt cx="1344613" cy="1247775"/>
          </a:xfrm>
          <a:solidFill>
            <a:srgbClr val="8B66AA"/>
          </a:solidFill>
        </p:grpSpPr>
        <p:sp>
          <p:nvSpPr>
            <p:cNvPr id="57" name="Freeform 67"/>
            <p:cNvSpPr>
              <a:spLocks noEditPoints="1"/>
            </p:cNvSpPr>
            <p:nvPr/>
          </p:nvSpPr>
          <p:spPr bwMode="auto">
            <a:xfrm>
              <a:off x="5821363" y="2973388"/>
              <a:ext cx="801688" cy="806450"/>
            </a:xfrm>
            <a:custGeom>
              <a:avLst/>
              <a:gdLst>
                <a:gd name="T0" fmla="*/ 256 w 281"/>
                <a:gd name="T1" fmla="*/ 26 h 282"/>
                <a:gd name="T2" fmla="*/ 163 w 281"/>
                <a:gd name="T3" fmla="*/ 26 h 282"/>
                <a:gd name="T4" fmla="*/ 0 w 281"/>
                <a:gd name="T5" fmla="*/ 190 h 282"/>
                <a:gd name="T6" fmla="*/ 92 w 281"/>
                <a:gd name="T7" fmla="*/ 282 h 282"/>
                <a:gd name="T8" fmla="*/ 256 w 281"/>
                <a:gd name="T9" fmla="*/ 119 h 282"/>
                <a:gd name="T10" fmla="*/ 256 w 281"/>
                <a:gd name="T11" fmla="*/ 26 h 282"/>
                <a:gd name="T12" fmla="*/ 55 w 281"/>
                <a:gd name="T13" fmla="*/ 192 h 282"/>
                <a:gd name="T14" fmla="*/ 44 w 281"/>
                <a:gd name="T15" fmla="*/ 181 h 282"/>
                <a:gd name="T16" fmla="*/ 183 w 281"/>
                <a:gd name="T17" fmla="*/ 42 h 282"/>
                <a:gd name="T18" fmla="*/ 194 w 281"/>
                <a:gd name="T19" fmla="*/ 42 h 282"/>
                <a:gd name="T20" fmla="*/ 194 w 281"/>
                <a:gd name="T21" fmla="*/ 53 h 282"/>
                <a:gd name="T22" fmla="*/ 55 w 281"/>
                <a:gd name="T23" fmla="*/ 192 h 282"/>
                <a:gd name="T24" fmla="*/ 78 w 281"/>
                <a:gd name="T25" fmla="*/ 215 h 282"/>
                <a:gd name="T26" fmla="*/ 67 w 281"/>
                <a:gd name="T27" fmla="*/ 204 h 282"/>
                <a:gd name="T28" fmla="*/ 217 w 281"/>
                <a:gd name="T29" fmla="*/ 54 h 282"/>
                <a:gd name="T30" fmla="*/ 228 w 281"/>
                <a:gd name="T31" fmla="*/ 54 h 282"/>
                <a:gd name="T32" fmla="*/ 228 w 281"/>
                <a:gd name="T33" fmla="*/ 65 h 282"/>
                <a:gd name="T34" fmla="*/ 78 w 281"/>
                <a:gd name="T35" fmla="*/ 215 h 282"/>
                <a:gd name="T36" fmla="*/ 101 w 281"/>
                <a:gd name="T37" fmla="*/ 238 h 282"/>
                <a:gd name="T38" fmla="*/ 90 w 281"/>
                <a:gd name="T39" fmla="*/ 227 h 282"/>
                <a:gd name="T40" fmla="*/ 229 w 281"/>
                <a:gd name="T41" fmla="*/ 88 h 282"/>
                <a:gd name="T42" fmla="*/ 240 w 281"/>
                <a:gd name="T43" fmla="*/ 88 h 282"/>
                <a:gd name="T44" fmla="*/ 240 w 281"/>
                <a:gd name="T45" fmla="*/ 99 h 282"/>
                <a:gd name="T46" fmla="*/ 101 w 281"/>
                <a:gd name="T47" fmla="*/ 23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1" h="282">
                  <a:moveTo>
                    <a:pt x="256" y="26"/>
                  </a:moveTo>
                  <a:cubicBezTo>
                    <a:pt x="230" y="0"/>
                    <a:pt x="189" y="0"/>
                    <a:pt x="163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1" y="93"/>
                    <a:pt x="281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58" name="Freeform 68"/>
            <p:cNvSpPr/>
            <p:nvPr/>
          </p:nvSpPr>
          <p:spPr bwMode="auto">
            <a:xfrm>
              <a:off x="5375275" y="3662363"/>
              <a:ext cx="554038" cy="558800"/>
            </a:xfrm>
            <a:custGeom>
              <a:avLst/>
              <a:gdLst>
                <a:gd name="T0" fmla="*/ 227 w 349"/>
                <a:gd name="T1" fmla="*/ 209 h 352"/>
                <a:gd name="T2" fmla="*/ 210 w 349"/>
                <a:gd name="T3" fmla="*/ 193 h 352"/>
                <a:gd name="T4" fmla="*/ 349 w 349"/>
                <a:gd name="T5" fmla="*/ 54 h 352"/>
                <a:gd name="T6" fmla="*/ 295 w 349"/>
                <a:gd name="T7" fmla="*/ 0 h 352"/>
                <a:gd name="T8" fmla="*/ 156 w 349"/>
                <a:gd name="T9" fmla="*/ 139 h 352"/>
                <a:gd name="T10" fmla="*/ 142 w 349"/>
                <a:gd name="T11" fmla="*/ 125 h 352"/>
                <a:gd name="T12" fmla="*/ 110 w 349"/>
                <a:gd name="T13" fmla="*/ 141 h 352"/>
                <a:gd name="T14" fmla="*/ 0 w 349"/>
                <a:gd name="T15" fmla="*/ 317 h 352"/>
                <a:gd name="T16" fmla="*/ 32 w 349"/>
                <a:gd name="T17" fmla="*/ 352 h 352"/>
                <a:gd name="T18" fmla="*/ 207 w 349"/>
                <a:gd name="T19" fmla="*/ 242 h 352"/>
                <a:gd name="T20" fmla="*/ 227 w 349"/>
                <a:gd name="T21" fmla="*/ 20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9" h="352">
                  <a:moveTo>
                    <a:pt x="227" y="209"/>
                  </a:moveTo>
                  <a:lnTo>
                    <a:pt x="210" y="193"/>
                  </a:lnTo>
                  <a:lnTo>
                    <a:pt x="349" y="54"/>
                  </a:lnTo>
                  <a:lnTo>
                    <a:pt x="295" y="0"/>
                  </a:lnTo>
                  <a:lnTo>
                    <a:pt x="156" y="139"/>
                  </a:lnTo>
                  <a:lnTo>
                    <a:pt x="142" y="125"/>
                  </a:lnTo>
                  <a:lnTo>
                    <a:pt x="110" y="141"/>
                  </a:lnTo>
                  <a:lnTo>
                    <a:pt x="0" y="317"/>
                  </a:lnTo>
                  <a:lnTo>
                    <a:pt x="32" y="352"/>
                  </a:lnTo>
                  <a:lnTo>
                    <a:pt x="207" y="242"/>
                  </a:lnTo>
                  <a:lnTo>
                    <a:pt x="227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59" name="Freeform 69"/>
            <p:cNvSpPr/>
            <p:nvPr/>
          </p:nvSpPr>
          <p:spPr bwMode="auto">
            <a:xfrm>
              <a:off x="5278438" y="2986088"/>
              <a:ext cx="590550" cy="590550"/>
            </a:xfrm>
            <a:custGeom>
              <a:avLst/>
              <a:gdLst>
                <a:gd name="T0" fmla="*/ 104 w 207"/>
                <a:gd name="T1" fmla="*/ 0 h 207"/>
                <a:gd name="T2" fmla="*/ 78 w 207"/>
                <a:gd name="T3" fmla="*/ 3 h 207"/>
                <a:gd name="T4" fmla="*/ 81 w 207"/>
                <a:gd name="T5" fmla="*/ 5 h 207"/>
                <a:gd name="T6" fmla="*/ 118 w 207"/>
                <a:gd name="T7" fmla="*/ 43 h 207"/>
                <a:gd name="T8" fmla="*/ 118 w 207"/>
                <a:gd name="T9" fmla="*/ 112 h 207"/>
                <a:gd name="T10" fmla="*/ 49 w 207"/>
                <a:gd name="T11" fmla="*/ 112 h 207"/>
                <a:gd name="T12" fmla="*/ 12 w 207"/>
                <a:gd name="T13" fmla="*/ 74 h 207"/>
                <a:gd name="T14" fmla="*/ 7 w 207"/>
                <a:gd name="T15" fmla="*/ 68 h 207"/>
                <a:gd name="T16" fmla="*/ 0 w 207"/>
                <a:gd name="T17" fmla="*/ 103 h 207"/>
                <a:gd name="T18" fmla="*/ 104 w 207"/>
                <a:gd name="T19" fmla="*/ 207 h 207"/>
                <a:gd name="T20" fmla="*/ 207 w 207"/>
                <a:gd name="T21" fmla="*/ 103 h 207"/>
                <a:gd name="T22" fmla="*/ 104 w 207"/>
                <a:gd name="T2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104" y="0"/>
                  </a:moveTo>
                  <a:cubicBezTo>
                    <a:pt x="95" y="0"/>
                    <a:pt x="86" y="1"/>
                    <a:pt x="78" y="3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37" y="62"/>
                    <a:pt x="137" y="93"/>
                    <a:pt x="118" y="112"/>
                  </a:cubicBezTo>
                  <a:cubicBezTo>
                    <a:pt x="99" y="131"/>
                    <a:pt x="68" y="131"/>
                    <a:pt x="49" y="11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2"/>
                    <a:pt x="8" y="70"/>
                    <a:pt x="7" y="68"/>
                  </a:cubicBezTo>
                  <a:cubicBezTo>
                    <a:pt x="3" y="79"/>
                    <a:pt x="0" y="91"/>
                    <a:pt x="0" y="103"/>
                  </a:cubicBezTo>
                  <a:cubicBezTo>
                    <a:pt x="0" y="161"/>
                    <a:pt x="47" y="207"/>
                    <a:pt x="104" y="207"/>
                  </a:cubicBezTo>
                  <a:cubicBezTo>
                    <a:pt x="161" y="207"/>
                    <a:pt x="207" y="161"/>
                    <a:pt x="207" y="103"/>
                  </a:cubicBezTo>
                  <a:cubicBezTo>
                    <a:pt x="207" y="46"/>
                    <a:pt x="161" y="0"/>
                    <a:pt x="1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60" name="Freeform 70"/>
            <p:cNvSpPr>
              <a:spLocks noEditPoints="1"/>
            </p:cNvSpPr>
            <p:nvPr/>
          </p:nvSpPr>
          <p:spPr bwMode="auto">
            <a:xfrm>
              <a:off x="6008688" y="3686176"/>
              <a:ext cx="531813" cy="531813"/>
            </a:xfrm>
            <a:custGeom>
              <a:avLst/>
              <a:gdLst>
                <a:gd name="T0" fmla="*/ 164 w 186"/>
                <a:gd name="T1" fmla="*/ 164 h 186"/>
                <a:gd name="T2" fmla="*/ 164 w 186"/>
                <a:gd name="T3" fmla="*/ 83 h 186"/>
                <a:gd name="T4" fmla="*/ 81 w 186"/>
                <a:gd name="T5" fmla="*/ 0 h 186"/>
                <a:gd name="T6" fmla="*/ 0 w 186"/>
                <a:gd name="T7" fmla="*/ 81 h 186"/>
                <a:gd name="T8" fmla="*/ 82 w 186"/>
                <a:gd name="T9" fmla="*/ 164 h 186"/>
                <a:gd name="T10" fmla="*/ 164 w 186"/>
                <a:gd name="T11" fmla="*/ 164 h 186"/>
                <a:gd name="T12" fmla="*/ 109 w 186"/>
                <a:gd name="T13" fmla="*/ 109 h 186"/>
                <a:gd name="T14" fmla="*/ 142 w 186"/>
                <a:gd name="T15" fmla="*/ 109 h 186"/>
                <a:gd name="T16" fmla="*/ 142 w 186"/>
                <a:gd name="T17" fmla="*/ 143 h 186"/>
                <a:gd name="T18" fmla="*/ 109 w 186"/>
                <a:gd name="T19" fmla="*/ 143 h 186"/>
                <a:gd name="T20" fmla="*/ 109 w 186"/>
                <a:gd name="T2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86">
                  <a:moveTo>
                    <a:pt x="164" y="164"/>
                  </a:moveTo>
                  <a:cubicBezTo>
                    <a:pt x="186" y="142"/>
                    <a:pt x="186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105" y="186"/>
                    <a:pt x="141" y="186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2" y="109"/>
                  </a:cubicBezTo>
                  <a:cubicBezTo>
                    <a:pt x="152" y="118"/>
                    <a:pt x="152" y="133"/>
                    <a:pt x="142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99" y="133"/>
                    <a:pt x="99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004499" y="5346076"/>
            <a:ext cx="454380" cy="594695"/>
            <a:chOff x="2951163" y="2495550"/>
            <a:chExt cx="1208088" cy="1581150"/>
          </a:xfrm>
          <a:solidFill>
            <a:schemeClr val="accent1">
              <a:lumMod val="50000"/>
            </a:schemeClr>
          </a:solidFill>
        </p:grpSpPr>
        <p:sp>
          <p:nvSpPr>
            <p:cNvPr id="62" name="Freeform 29"/>
            <p:cNvSpPr/>
            <p:nvPr/>
          </p:nvSpPr>
          <p:spPr bwMode="auto">
            <a:xfrm>
              <a:off x="2978150" y="2911475"/>
              <a:ext cx="230188" cy="306388"/>
            </a:xfrm>
            <a:custGeom>
              <a:avLst/>
              <a:gdLst>
                <a:gd name="T0" fmla="*/ 69 w 79"/>
                <a:gd name="T1" fmla="*/ 40 h 105"/>
                <a:gd name="T2" fmla="*/ 70 w 79"/>
                <a:gd name="T3" fmla="*/ 3 h 105"/>
                <a:gd name="T4" fmla="*/ 52 w 79"/>
                <a:gd name="T5" fmla="*/ 0 h 105"/>
                <a:gd name="T6" fmla="*/ 0 w 79"/>
                <a:gd name="T7" fmla="*/ 52 h 105"/>
                <a:gd name="T8" fmla="*/ 52 w 79"/>
                <a:gd name="T9" fmla="*/ 105 h 105"/>
                <a:gd name="T10" fmla="*/ 79 w 79"/>
                <a:gd name="T11" fmla="*/ 97 h 105"/>
                <a:gd name="T12" fmla="*/ 69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69" y="40"/>
                  </a:moveTo>
                  <a:cubicBezTo>
                    <a:pt x="69" y="25"/>
                    <a:pt x="62" y="15"/>
                    <a:pt x="70" y="3"/>
                  </a:cubicBezTo>
                  <a:cubicBezTo>
                    <a:pt x="65" y="1"/>
                    <a:pt x="59" y="0"/>
                    <a:pt x="52" y="0"/>
                  </a:cubicBez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62" y="105"/>
                    <a:pt x="71" y="102"/>
                    <a:pt x="79" y="97"/>
                  </a:cubicBezTo>
                  <a:cubicBezTo>
                    <a:pt x="75" y="84"/>
                    <a:pt x="69" y="60"/>
                    <a:pt x="6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30"/>
            <p:cNvSpPr/>
            <p:nvPr/>
          </p:nvSpPr>
          <p:spPr bwMode="auto">
            <a:xfrm>
              <a:off x="3900488" y="2911475"/>
              <a:ext cx="228600" cy="306388"/>
            </a:xfrm>
            <a:custGeom>
              <a:avLst/>
              <a:gdLst>
                <a:gd name="T0" fmla="*/ 10 w 79"/>
                <a:gd name="T1" fmla="*/ 40 h 105"/>
                <a:gd name="T2" fmla="*/ 9 w 79"/>
                <a:gd name="T3" fmla="*/ 3 h 105"/>
                <a:gd name="T4" fmla="*/ 27 w 79"/>
                <a:gd name="T5" fmla="*/ 0 h 105"/>
                <a:gd name="T6" fmla="*/ 79 w 79"/>
                <a:gd name="T7" fmla="*/ 52 h 105"/>
                <a:gd name="T8" fmla="*/ 27 w 79"/>
                <a:gd name="T9" fmla="*/ 105 h 105"/>
                <a:gd name="T10" fmla="*/ 0 w 79"/>
                <a:gd name="T11" fmla="*/ 97 h 105"/>
                <a:gd name="T12" fmla="*/ 10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10" y="40"/>
                  </a:moveTo>
                  <a:cubicBezTo>
                    <a:pt x="10" y="25"/>
                    <a:pt x="17" y="15"/>
                    <a:pt x="9" y="3"/>
                  </a:cubicBezTo>
                  <a:cubicBezTo>
                    <a:pt x="15" y="1"/>
                    <a:pt x="21" y="0"/>
                    <a:pt x="27" y="0"/>
                  </a:cubicBezTo>
                  <a:cubicBezTo>
                    <a:pt x="56" y="0"/>
                    <a:pt x="79" y="24"/>
                    <a:pt x="79" y="52"/>
                  </a:cubicBezTo>
                  <a:cubicBezTo>
                    <a:pt x="79" y="81"/>
                    <a:pt x="56" y="105"/>
                    <a:pt x="27" y="105"/>
                  </a:cubicBezTo>
                  <a:cubicBezTo>
                    <a:pt x="17" y="105"/>
                    <a:pt x="8" y="102"/>
                    <a:pt x="0" y="97"/>
                  </a:cubicBezTo>
                  <a:cubicBezTo>
                    <a:pt x="4" y="84"/>
                    <a:pt x="10" y="60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31"/>
            <p:cNvSpPr/>
            <p:nvPr/>
          </p:nvSpPr>
          <p:spPr bwMode="auto">
            <a:xfrm>
              <a:off x="3481388" y="3570288"/>
              <a:ext cx="147638" cy="328613"/>
            </a:xfrm>
            <a:custGeom>
              <a:avLst/>
              <a:gdLst>
                <a:gd name="T0" fmla="*/ 25 w 93"/>
                <a:gd name="T1" fmla="*/ 0 h 207"/>
                <a:gd name="T2" fmla="*/ 0 w 93"/>
                <a:gd name="T3" fmla="*/ 145 h 207"/>
                <a:gd name="T4" fmla="*/ 47 w 93"/>
                <a:gd name="T5" fmla="*/ 207 h 207"/>
                <a:gd name="T6" fmla="*/ 93 w 93"/>
                <a:gd name="T7" fmla="*/ 143 h 207"/>
                <a:gd name="T8" fmla="*/ 68 w 93"/>
                <a:gd name="T9" fmla="*/ 0 h 207"/>
                <a:gd name="T10" fmla="*/ 25 w 93"/>
                <a:gd name="T1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07">
                  <a:moveTo>
                    <a:pt x="25" y="0"/>
                  </a:moveTo>
                  <a:lnTo>
                    <a:pt x="0" y="145"/>
                  </a:lnTo>
                  <a:lnTo>
                    <a:pt x="47" y="207"/>
                  </a:lnTo>
                  <a:lnTo>
                    <a:pt x="93" y="143"/>
                  </a:lnTo>
                  <a:lnTo>
                    <a:pt x="68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32"/>
            <p:cNvSpPr/>
            <p:nvPr/>
          </p:nvSpPr>
          <p:spPr bwMode="auto">
            <a:xfrm>
              <a:off x="3471863" y="3433763"/>
              <a:ext cx="166688" cy="115888"/>
            </a:xfrm>
            <a:custGeom>
              <a:avLst/>
              <a:gdLst>
                <a:gd name="T0" fmla="*/ 21 w 57"/>
                <a:gd name="T1" fmla="*/ 7 h 40"/>
                <a:gd name="T2" fmla="*/ 0 w 57"/>
                <a:gd name="T3" fmla="*/ 5 h 40"/>
                <a:gd name="T4" fmla="*/ 0 w 57"/>
                <a:gd name="T5" fmla="*/ 14 h 40"/>
                <a:gd name="T6" fmla="*/ 1 w 57"/>
                <a:gd name="T7" fmla="*/ 13 h 40"/>
                <a:gd name="T8" fmla="*/ 18 w 57"/>
                <a:gd name="T9" fmla="*/ 40 h 40"/>
                <a:gd name="T10" fmla="*/ 40 w 57"/>
                <a:gd name="T11" fmla="*/ 40 h 40"/>
                <a:gd name="T12" fmla="*/ 56 w 57"/>
                <a:gd name="T13" fmla="*/ 15 h 40"/>
                <a:gd name="T14" fmla="*/ 57 w 57"/>
                <a:gd name="T15" fmla="*/ 0 h 40"/>
                <a:gd name="T16" fmla="*/ 21 w 57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0">
                  <a:moveTo>
                    <a:pt x="21" y="7"/>
                  </a:moveTo>
                  <a:cubicBezTo>
                    <a:pt x="14" y="7"/>
                    <a:pt x="7" y="7"/>
                    <a:pt x="0" y="5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0"/>
                    <a:pt x="56" y="5"/>
                    <a:pt x="57" y="0"/>
                  </a:cubicBezTo>
                  <a:cubicBezTo>
                    <a:pt x="46" y="5"/>
                    <a:pt x="34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33"/>
            <p:cNvSpPr>
              <a:spLocks noEditPoints="1"/>
            </p:cNvSpPr>
            <p:nvPr/>
          </p:nvSpPr>
          <p:spPr bwMode="auto">
            <a:xfrm>
              <a:off x="3140075" y="2582863"/>
              <a:ext cx="827088" cy="827088"/>
            </a:xfrm>
            <a:custGeom>
              <a:avLst/>
              <a:gdLst>
                <a:gd name="T0" fmla="*/ 0 w 284"/>
                <a:gd name="T1" fmla="*/ 142 h 284"/>
                <a:gd name="T2" fmla="*/ 142 w 284"/>
                <a:gd name="T3" fmla="*/ 0 h 284"/>
                <a:gd name="T4" fmla="*/ 142 w 284"/>
                <a:gd name="T5" fmla="*/ 0 h 284"/>
                <a:gd name="T6" fmla="*/ 284 w 284"/>
                <a:gd name="T7" fmla="*/ 142 h 284"/>
                <a:gd name="T8" fmla="*/ 284 w 284"/>
                <a:gd name="T9" fmla="*/ 142 h 284"/>
                <a:gd name="T10" fmla="*/ 142 w 284"/>
                <a:gd name="T11" fmla="*/ 284 h 284"/>
                <a:gd name="T12" fmla="*/ 142 w 284"/>
                <a:gd name="T13" fmla="*/ 284 h 284"/>
                <a:gd name="T14" fmla="*/ 0 w 284"/>
                <a:gd name="T15" fmla="*/ 142 h 284"/>
                <a:gd name="T16" fmla="*/ 25 w 284"/>
                <a:gd name="T17" fmla="*/ 142 h 284"/>
                <a:gd name="T18" fmla="*/ 142 w 284"/>
                <a:gd name="T19" fmla="*/ 260 h 284"/>
                <a:gd name="T20" fmla="*/ 142 w 284"/>
                <a:gd name="T21" fmla="*/ 260 h 284"/>
                <a:gd name="T22" fmla="*/ 260 w 284"/>
                <a:gd name="T23" fmla="*/ 142 h 284"/>
                <a:gd name="T24" fmla="*/ 260 w 284"/>
                <a:gd name="T25" fmla="*/ 142 h 284"/>
                <a:gd name="T26" fmla="*/ 142 w 284"/>
                <a:gd name="T27" fmla="*/ 24 h 284"/>
                <a:gd name="T28" fmla="*/ 142 w 284"/>
                <a:gd name="T29" fmla="*/ 24 h 284"/>
                <a:gd name="T30" fmla="*/ 25 w 284"/>
                <a:gd name="T31" fmla="*/ 142 h 284"/>
                <a:gd name="T32" fmla="*/ 25 w 284"/>
                <a:gd name="T33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142"/>
                  </a:moveTo>
                  <a:cubicBezTo>
                    <a:pt x="0" y="63"/>
                    <a:pt x="64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221" y="0"/>
                    <a:pt x="284" y="63"/>
                    <a:pt x="284" y="142"/>
                  </a:cubicBezTo>
                  <a:cubicBezTo>
                    <a:pt x="284" y="142"/>
                    <a:pt x="284" y="142"/>
                    <a:pt x="284" y="142"/>
                  </a:cubicBezTo>
                  <a:cubicBezTo>
                    <a:pt x="284" y="220"/>
                    <a:pt x="221" y="284"/>
                    <a:pt x="142" y="284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64" y="284"/>
                    <a:pt x="0" y="220"/>
                    <a:pt x="0" y="142"/>
                  </a:cubicBezTo>
                  <a:close/>
                  <a:moveTo>
                    <a:pt x="25" y="142"/>
                  </a:moveTo>
                  <a:cubicBezTo>
                    <a:pt x="25" y="207"/>
                    <a:pt x="77" y="259"/>
                    <a:pt x="142" y="260"/>
                  </a:cubicBezTo>
                  <a:cubicBezTo>
                    <a:pt x="142" y="260"/>
                    <a:pt x="142" y="260"/>
                    <a:pt x="142" y="260"/>
                  </a:cubicBezTo>
                  <a:cubicBezTo>
                    <a:pt x="207" y="259"/>
                    <a:pt x="260" y="207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77"/>
                    <a:pt x="207" y="24"/>
                    <a:pt x="142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77" y="24"/>
                    <a:pt x="25" y="77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34"/>
            <p:cNvSpPr/>
            <p:nvPr/>
          </p:nvSpPr>
          <p:spPr bwMode="auto">
            <a:xfrm>
              <a:off x="3068638" y="2495550"/>
              <a:ext cx="971550" cy="454025"/>
            </a:xfrm>
            <a:custGeom>
              <a:avLst/>
              <a:gdLst>
                <a:gd name="T0" fmla="*/ 0 w 334"/>
                <a:gd name="T1" fmla="*/ 155 h 156"/>
                <a:gd name="T2" fmla="*/ 167 w 334"/>
                <a:gd name="T3" fmla="*/ 0 h 156"/>
                <a:gd name="T4" fmla="*/ 167 w 334"/>
                <a:gd name="T5" fmla="*/ 0 h 156"/>
                <a:gd name="T6" fmla="*/ 334 w 334"/>
                <a:gd name="T7" fmla="*/ 155 h 156"/>
                <a:gd name="T8" fmla="*/ 334 w 334"/>
                <a:gd name="T9" fmla="*/ 155 h 156"/>
                <a:gd name="T10" fmla="*/ 322 w 334"/>
                <a:gd name="T11" fmla="*/ 155 h 156"/>
                <a:gd name="T12" fmla="*/ 167 w 334"/>
                <a:gd name="T13" fmla="*/ 12 h 156"/>
                <a:gd name="T14" fmla="*/ 167 w 334"/>
                <a:gd name="T15" fmla="*/ 12 h 156"/>
                <a:gd name="T16" fmla="*/ 12 w 334"/>
                <a:gd name="T17" fmla="*/ 156 h 156"/>
                <a:gd name="T18" fmla="*/ 12 w 334"/>
                <a:gd name="T19" fmla="*/ 156 h 156"/>
                <a:gd name="T20" fmla="*/ 0 w 334"/>
                <a:gd name="T21" fmla="*/ 15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156">
                  <a:moveTo>
                    <a:pt x="0" y="155"/>
                  </a:moveTo>
                  <a:cubicBezTo>
                    <a:pt x="7" y="68"/>
                    <a:pt x="79" y="0"/>
                    <a:pt x="167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255" y="0"/>
                    <a:pt x="328" y="68"/>
                    <a:pt x="334" y="155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22" y="155"/>
                    <a:pt x="322" y="155"/>
                    <a:pt x="322" y="155"/>
                  </a:cubicBezTo>
                  <a:cubicBezTo>
                    <a:pt x="316" y="75"/>
                    <a:pt x="249" y="12"/>
                    <a:pt x="167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85" y="12"/>
                    <a:pt x="18" y="75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0" y="155"/>
                    <a:pt x="0" y="155"/>
                    <a:pt x="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35"/>
            <p:cNvSpPr/>
            <p:nvPr/>
          </p:nvSpPr>
          <p:spPr bwMode="auto">
            <a:xfrm>
              <a:off x="2951163" y="3378200"/>
              <a:ext cx="1208088" cy="698500"/>
            </a:xfrm>
            <a:custGeom>
              <a:avLst/>
              <a:gdLst>
                <a:gd name="T0" fmla="*/ 382 w 415"/>
                <a:gd name="T1" fmla="*/ 223 h 240"/>
                <a:gd name="T2" fmla="*/ 326 w 415"/>
                <a:gd name="T3" fmla="*/ 80 h 240"/>
                <a:gd name="T4" fmla="*/ 326 w 415"/>
                <a:gd name="T5" fmla="*/ 80 h 240"/>
                <a:gd name="T6" fmla="*/ 207 w 415"/>
                <a:gd name="T7" fmla="*/ 33 h 240"/>
                <a:gd name="T8" fmla="*/ 207 w 415"/>
                <a:gd name="T9" fmla="*/ 33 h 240"/>
                <a:gd name="T10" fmla="*/ 161 w 415"/>
                <a:gd name="T11" fmla="*/ 39 h 240"/>
                <a:gd name="T12" fmla="*/ 161 w 415"/>
                <a:gd name="T13" fmla="*/ 39 h 240"/>
                <a:gd name="T14" fmla="*/ 60 w 415"/>
                <a:gd name="T15" fmla="*/ 114 h 240"/>
                <a:gd name="T16" fmla="*/ 60 w 415"/>
                <a:gd name="T17" fmla="*/ 114 h 240"/>
                <a:gd name="T18" fmla="*/ 33 w 415"/>
                <a:gd name="T19" fmla="*/ 223 h 240"/>
                <a:gd name="T20" fmla="*/ 33 w 415"/>
                <a:gd name="T21" fmla="*/ 223 h 240"/>
                <a:gd name="T22" fmla="*/ 16 w 415"/>
                <a:gd name="T23" fmla="*/ 240 h 240"/>
                <a:gd name="T24" fmla="*/ 16 w 415"/>
                <a:gd name="T25" fmla="*/ 240 h 240"/>
                <a:gd name="T26" fmla="*/ 0 w 415"/>
                <a:gd name="T27" fmla="*/ 223 h 240"/>
                <a:gd name="T28" fmla="*/ 0 w 415"/>
                <a:gd name="T29" fmla="*/ 223 h 240"/>
                <a:gd name="T30" fmla="*/ 32 w 415"/>
                <a:gd name="T31" fmla="*/ 97 h 240"/>
                <a:gd name="T32" fmla="*/ 32 w 415"/>
                <a:gd name="T33" fmla="*/ 97 h 240"/>
                <a:gd name="T34" fmla="*/ 152 w 415"/>
                <a:gd name="T35" fmla="*/ 8 h 240"/>
                <a:gd name="T36" fmla="*/ 152 w 415"/>
                <a:gd name="T37" fmla="*/ 8 h 240"/>
                <a:gd name="T38" fmla="*/ 207 w 415"/>
                <a:gd name="T39" fmla="*/ 0 h 240"/>
                <a:gd name="T40" fmla="*/ 207 w 415"/>
                <a:gd name="T41" fmla="*/ 0 h 240"/>
                <a:gd name="T42" fmla="*/ 349 w 415"/>
                <a:gd name="T43" fmla="*/ 56 h 240"/>
                <a:gd name="T44" fmla="*/ 349 w 415"/>
                <a:gd name="T45" fmla="*/ 56 h 240"/>
                <a:gd name="T46" fmla="*/ 414 w 415"/>
                <a:gd name="T47" fmla="*/ 223 h 240"/>
                <a:gd name="T48" fmla="*/ 414 w 415"/>
                <a:gd name="T49" fmla="*/ 223 h 240"/>
                <a:gd name="T50" fmla="*/ 398 w 415"/>
                <a:gd name="T51" fmla="*/ 240 h 240"/>
                <a:gd name="T52" fmla="*/ 398 w 415"/>
                <a:gd name="T53" fmla="*/ 240 h 240"/>
                <a:gd name="T54" fmla="*/ 382 w 415"/>
                <a:gd name="T55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5" h="240">
                  <a:moveTo>
                    <a:pt x="382" y="223"/>
                  </a:moveTo>
                  <a:cubicBezTo>
                    <a:pt x="382" y="167"/>
                    <a:pt x="367" y="118"/>
                    <a:pt x="326" y="80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294" y="49"/>
                    <a:pt x="250" y="33"/>
                    <a:pt x="207" y="33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191" y="33"/>
                    <a:pt x="176" y="35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19" y="51"/>
                    <a:pt x="83" y="78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39" y="147"/>
                    <a:pt x="33" y="183"/>
                    <a:pt x="33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32"/>
                    <a:pt x="25" y="240"/>
                    <a:pt x="16" y="240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7" y="240"/>
                    <a:pt x="0" y="232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180"/>
                    <a:pt x="7" y="136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59" y="53"/>
                    <a:pt x="102" y="21"/>
                    <a:pt x="152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70" y="3"/>
                    <a:pt x="188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9" y="0"/>
                    <a:pt x="310" y="20"/>
                    <a:pt x="349" y="56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97" y="101"/>
                    <a:pt x="415" y="161"/>
                    <a:pt x="414" y="223"/>
                  </a:cubicBezTo>
                  <a:cubicBezTo>
                    <a:pt x="414" y="223"/>
                    <a:pt x="414" y="223"/>
                    <a:pt x="414" y="223"/>
                  </a:cubicBezTo>
                  <a:cubicBezTo>
                    <a:pt x="414" y="232"/>
                    <a:pt x="407" y="240"/>
                    <a:pt x="398" y="240"/>
                  </a:cubicBezTo>
                  <a:cubicBezTo>
                    <a:pt x="398" y="240"/>
                    <a:pt x="398" y="240"/>
                    <a:pt x="398" y="240"/>
                  </a:cubicBezTo>
                  <a:cubicBezTo>
                    <a:pt x="389" y="240"/>
                    <a:pt x="382" y="232"/>
                    <a:pt x="382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36"/>
            <p:cNvSpPr/>
            <p:nvPr/>
          </p:nvSpPr>
          <p:spPr bwMode="auto">
            <a:xfrm>
              <a:off x="3446463" y="3189288"/>
              <a:ext cx="165100" cy="88900"/>
            </a:xfrm>
            <a:custGeom>
              <a:avLst/>
              <a:gdLst>
                <a:gd name="T0" fmla="*/ 57 w 57"/>
                <a:gd name="T1" fmla="*/ 15 h 31"/>
                <a:gd name="T2" fmla="*/ 41 w 57"/>
                <a:gd name="T3" fmla="*/ 31 h 31"/>
                <a:gd name="T4" fmla="*/ 16 w 57"/>
                <a:gd name="T5" fmla="*/ 31 h 31"/>
                <a:gd name="T6" fmla="*/ 0 w 57"/>
                <a:gd name="T7" fmla="*/ 15 h 31"/>
                <a:gd name="T8" fmla="*/ 0 w 57"/>
                <a:gd name="T9" fmla="*/ 15 h 31"/>
                <a:gd name="T10" fmla="*/ 16 w 57"/>
                <a:gd name="T11" fmla="*/ 0 h 31"/>
                <a:gd name="T12" fmla="*/ 41 w 57"/>
                <a:gd name="T13" fmla="*/ 0 h 31"/>
                <a:gd name="T14" fmla="*/ 57 w 57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31">
                  <a:moveTo>
                    <a:pt x="57" y="15"/>
                  </a:moveTo>
                  <a:cubicBezTo>
                    <a:pt x="57" y="24"/>
                    <a:pt x="50" y="31"/>
                    <a:pt x="41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0" y="0"/>
                    <a:pt x="57" y="7"/>
                    <a:pt x="5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37"/>
            <p:cNvSpPr/>
            <p:nvPr/>
          </p:nvSpPr>
          <p:spPr bwMode="auto">
            <a:xfrm>
              <a:off x="3117850" y="3168650"/>
              <a:ext cx="349250" cy="92075"/>
            </a:xfrm>
            <a:custGeom>
              <a:avLst/>
              <a:gdLst>
                <a:gd name="T0" fmla="*/ 34 w 120"/>
                <a:gd name="T1" fmla="*/ 32 h 32"/>
                <a:gd name="T2" fmla="*/ 0 w 120"/>
                <a:gd name="T3" fmla="*/ 2 h 32"/>
                <a:gd name="T4" fmla="*/ 0 w 120"/>
                <a:gd name="T5" fmla="*/ 2 h 32"/>
                <a:gd name="T6" fmla="*/ 12 w 120"/>
                <a:gd name="T7" fmla="*/ 0 h 32"/>
                <a:gd name="T8" fmla="*/ 34 w 120"/>
                <a:gd name="T9" fmla="*/ 20 h 32"/>
                <a:gd name="T10" fmla="*/ 34 w 120"/>
                <a:gd name="T11" fmla="*/ 20 h 32"/>
                <a:gd name="T12" fmla="*/ 120 w 120"/>
                <a:gd name="T13" fmla="*/ 20 h 32"/>
                <a:gd name="T14" fmla="*/ 120 w 120"/>
                <a:gd name="T15" fmla="*/ 20 h 32"/>
                <a:gd name="T16" fmla="*/ 120 w 120"/>
                <a:gd name="T17" fmla="*/ 32 h 32"/>
                <a:gd name="T18" fmla="*/ 34 w 120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32">
                  <a:moveTo>
                    <a:pt x="34" y="32"/>
                  </a:moveTo>
                  <a:cubicBezTo>
                    <a:pt x="16" y="32"/>
                    <a:pt x="2" y="19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1"/>
                    <a:pt x="22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34" y="32"/>
                    <a:pt x="34" y="32"/>
                    <a:pt x="3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735459" y="5378692"/>
            <a:ext cx="673620" cy="520941"/>
            <a:chOff x="3175" y="747713"/>
            <a:chExt cx="1751013" cy="1354138"/>
          </a:xfrm>
          <a:solidFill>
            <a:srgbClr val="7030A0"/>
          </a:solidFill>
        </p:grpSpPr>
        <p:sp>
          <p:nvSpPr>
            <p:cNvPr id="72" name="Freeform 6"/>
            <p:cNvSpPr/>
            <p:nvPr/>
          </p:nvSpPr>
          <p:spPr bwMode="auto">
            <a:xfrm>
              <a:off x="3175" y="747713"/>
              <a:ext cx="1308100" cy="854075"/>
            </a:xfrm>
            <a:custGeom>
              <a:avLst/>
              <a:gdLst>
                <a:gd name="T0" fmla="*/ 357 w 458"/>
                <a:gd name="T1" fmla="*/ 8 h 299"/>
                <a:gd name="T2" fmla="*/ 184 w 458"/>
                <a:gd name="T3" fmla="*/ 54 h 299"/>
                <a:gd name="T4" fmla="*/ 40 w 458"/>
                <a:gd name="T5" fmla="*/ 161 h 299"/>
                <a:gd name="T6" fmla="*/ 35 w 458"/>
                <a:gd name="T7" fmla="*/ 277 h 299"/>
                <a:gd name="T8" fmla="*/ 36 w 458"/>
                <a:gd name="T9" fmla="*/ 279 h 299"/>
                <a:gd name="T10" fmla="*/ 85 w 458"/>
                <a:gd name="T11" fmla="*/ 288 h 299"/>
                <a:gd name="T12" fmla="*/ 133 w 458"/>
                <a:gd name="T13" fmla="*/ 256 h 299"/>
                <a:gd name="T14" fmla="*/ 142 w 458"/>
                <a:gd name="T15" fmla="*/ 207 h 299"/>
                <a:gd name="T16" fmla="*/ 128 w 458"/>
                <a:gd name="T17" fmla="*/ 195 h 299"/>
                <a:gd name="T18" fmla="*/ 211 w 458"/>
                <a:gd name="T19" fmla="*/ 112 h 299"/>
                <a:gd name="T20" fmla="*/ 211 w 458"/>
                <a:gd name="T21" fmla="*/ 112 h 299"/>
                <a:gd name="T22" fmla="*/ 212 w 458"/>
                <a:gd name="T23" fmla="*/ 112 h 299"/>
                <a:gd name="T24" fmla="*/ 212 w 458"/>
                <a:gd name="T25" fmla="*/ 112 h 299"/>
                <a:gd name="T26" fmla="*/ 212 w 458"/>
                <a:gd name="T27" fmla="*/ 112 h 299"/>
                <a:gd name="T28" fmla="*/ 329 w 458"/>
                <a:gd name="T29" fmla="*/ 97 h 299"/>
                <a:gd name="T30" fmla="*/ 330 w 458"/>
                <a:gd name="T31" fmla="*/ 116 h 299"/>
                <a:gd name="T32" fmla="*/ 374 w 458"/>
                <a:gd name="T33" fmla="*/ 139 h 299"/>
                <a:gd name="T34" fmla="*/ 429 w 458"/>
                <a:gd name="T35" fmla="*/ 121 h 299"/>
                <a:gd name="T36" fmla="*/ 452 w 458"/>
                <a:gd name="T37" fmla="*/ 77 h 299"/>
                <a:gd name="T38" fmla="*/ 451 w 458"/>
                <a:gd name="T39" fmla="*/ 75 h 299"/>
                <a:gd name="T40" fmla="*/ 357 w 458"/>
                <a:gd name="T41" fmla="*/ 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8" h="299">
                  <a:moveTo>
                    <a:pt x="357" y="8"/>
                  </a:moveTo>
                  <a:cubicBezTo>
                    <a:pt x="288" y="0"/>
                    <a:pt x="191" y="50"/>
                    <a:pt x="184" y="54"/>
                  </a:cubicBezTo>
                  <a:cubicBezTo>
                    <a:pt x="176" y="58"/>
                    <a:pt x="77" y="103"/>
                    <a:pt x="40" y="161"/>
                  </a:cubicBezTo>
                  <a:cubicBezTo>
                    <a:pt x="0" y="225"/>
                    <a:pt x="34" y="276"/>
                    <a:pt x="35" y="277"/>
                  </a:cubicBezTo>
                  <a:cubicBezTo>
                    <a:pt x="35" y="278"/>
                    <a:pt x="36" y="278"/>
                    <a:pt x="36" y="279"/>
                  </a:cubicBezTo>
                  <a:cubicBezTo>
                    <a:pt x="47" y="295"/>
                    <a:pt x="69" y="299"/>
                    <a:pt x="85" y="288"/>
                  </a:cubicBezTo>
                  <a:cubicBezTo>
                    <a:pt x="133" y="256"/>
                    <a:pt x="133" y="256"/>
                    <a:pt x="133" y="256"/>
                  </a:cubicBezTo>
                  <a:cubicBezTo>
                    <a:pt x="149" y="245"/>
                    <a:pt x="153" y="223"/>
                    <a:pt x="142" y="207"/>
                  </a:cubicBezTo>
                  <a:cubicBezTo>
                    <a:pt x="138" y="201"/>
                    <a:pt x="133" y="197"/>
                    <a:pt x="128" y="195"/>
                  </a:cubicBezTo>
                  <a:cubicBezTo>
                    <a:pt x="111" y="157"/>
                    <a:pt x="200" y="117"/>
                    <a:pt x="211" y="112"/>
                  </a:cubicBezTo>
                  <a:cubicBezTo>
                    <a:pt x="211" y="112"/>
                    <a:pt x="211" y="112"/>
                    <a:pt x="211" y="112"/>
                  </a:cubicBezTo>
                  <a:cubicBezTo>
                    <a:pt x="211" y="112"/>
                    <a:pt x="211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23" y="106"/>
                    <a:pt x="310" y="61"/>
                    <a:pt x="329" y="97"/>
                  </a:cubicBezTo>
                  <a:cubicBezTo>
                    <a:pt x="328" y="103"/>
                    <a:pt x="328" y="109"/>
                    <a:pt x="330" y="116"/>
                  </a:cubicBezTo>
                  <a:cubicBezTo>
                    <a:pt x="335" y="134"/>
                    <a:pt x="355" y="145"/>
                    <a:pt x="374" y="139"/>
                  </a:cubicBezTo>
                  <a:cubicBezTo>
                    <a:pt x="429" y="121"/>
                    <a:pt x="429" y="121"/>
                    <a:pt x="429" y="121"/>
                  </a:cubicBezTo>
                  <a:cubicBezTo>
                    <a:pt x="447" y="116"/>
                    <a:pt x="458" y="96"/>
                    <a:pt x="452" y="77"/>
                  </a:cubicBezTo>
                  <a:cubicBezTo>
                    <a:pt x="452" y="76"/>
                    <a:pt x="451" y="76"/>
                    <a:pt x="451" y="75"/>
                  </a:cubicBezTo>
                  <a:cubicBezTo>
                    <a:pt x="451" y="74"/>
                    <a:pt x="432" y="15"/>
                    <a:pt x="35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"/>
            <p:cNvSpPr>
              <a:spLocks noEditPoints="1"/>
            </p:cNvSpPr>
            <p:nvPr/>
          </p:nvSpPr>
          <p:spPr bwMode="auto">
            <a:xfrm>
              <a:off x="180975" y="1273176"/>
              <a:ext cx="1270000" cy="828675"/>
            </a:xfrm>
            <a:custGeom>
              <a:avLst/>
              <a:gdLst>
                <a:gd name="T0" fmla="*/ 442 w 445"/>
                <a:gd name="T1" fmla="*/ 213 h 290"/>
                <a:gd name="T2" fmla="*/ 313 w 445"/>
                <a:gd name="T3" fmla="*/ 55 h 290"/>
                <a:gd name="T4" fmla="*/ 313 w 445"/>
                <a:gd name="T5" fmla="*/ 26 h 290"/>
                <a:gd name="T6" fmla="*/ 262 w 445"/>
                <a:gd name="T7" fmla="*/ 26 h 290"/>
                <a:gd name="T8" fmla="*/ 183 w 445"/>
                <a:gd name="T9" fmla="*/ 30 h 290"/>
                <a:gd name="T10" fmla="*/ 157 w 445"/>
                <a:gd name="T11" fmla="*/ 0 h 290"/>
                <a:gd name="T12" fmla="*/ 132 w 445"/>
                <a:gd name="T13" fmla="*/ 46 h 290"/>
                <a:gd name="T14" fmla="*/ 132 w 445"/>
                <a:gd name="T15" fmla="*/ 48 h 290"/>
                <a:gd name="T16" fmla="*/ 132 w 445"/>
                <a:gd name="T17" fmla="*/ 53 h 290"/>
                <a:gd name="T18" fmla="*/ 3 w 445"/>
                <a:gd name="T19" fmla="*/ 213 h 290"/>
                <a:gd name="T20" fmla="*/ 0 w 445"/>
                <a:gd name="T21" fmla="*/ 234 h 290"/>
                <a:gd name="T22" fmla="*/ 0 w 445"/>
                <a:gd name="T23" fmla="*/ 278 h 290"/>
                <a:gd name="T24" fmla="*/ 433 w 445"/>
                <a:gd name="T25" fmla="*/ 290 h 290"/>
                <a:gd name="T26" fmla="*/ 445 w 445"/>
                <a:gd name="T27" fmla="*/ 234 h 290"/>
                <a:gd name="T28" fmla="*/ 445 w 445"/>
                <a:gd name="T29" fmla="*/ 230 h 290"/>
                <a:gd name="T30" fmla="*/ 175 w 445"/>
                <a:gd name="T31" fmla="*/ 246 h 290"/>
                <a:gd name="T32" fmla="*/ 146 w 445"/>
                <a:gd name="T33" fmla="*/ 240 h 290"/>
                <a:gd name="T34" fmla="*/ 153 w 445"/>
                <a:gd name="T35" fmla="*/ 211 h 290"/>
                <a:gd name="T36" fmla="*/ 181 w 445"/>
                <a:gd name="T37" fmla="*/ 218 h 290"/>
                <a:gd name="T38" fmla="*/ 181 w 445"/>
                <a:gd name="T39" fmla="*/ 187 h 290"/>
                <a:gd name="T40" fmla="*/ 153 w 445"/>
                <a:gd name="T41" fmla="*/ 193 h 290"/>
                <a:gd name="T42" fmla="*/ 146 w 445"/>
                <a:gd name="T43" fmla="*/ 164 h 290"/>
                <a:gd name="T44" fmla="*/ 175 w 445"/>
                <a:gd name="T45" fmla="*/ 158 h 290"/>
                <a:gd name="T46" fmla="*/ 181 w 445"/>
                <a:gd name="T47" fmla="*/ 187 h 290"/>
                <a:gd name="T48" fmla="*/ 175 w 445"/>
                <a:gd name="T49" fmla="*/ 140 h 290"/>
                <a:gd name="T50" fmla="*/ 146 w 445"/>
                <a:gd name="T51" fmla="*/ 134 h 290"/>
                <a:gd name="T52" fmla="*/ 153 w 445"/>
                <a:gd name="T53" fmla="*/ 105 h 290"/>
                <a:gd name="T54" fmla="*/ 181 w 445"/>
                <a:gd name="T55" fmla="*/ 111 h 290"/>
                <a:gd name="T56" fmla="*/ 240 w 445"/>
                <a:gd name="T57" fmla="*/ 240 h 290"/>
                <a:gd name="T58" fmla="*/ 211 w 445"/>
                <a:gd name="T59" fmla="*/ 246 h 290"/>
                <a:gd name="T60" fmla="*/ 205 w 445"/>
                <a:gd name="T61" fmla="*/ 218 h 290"/>
                <a:gd name="T62" fmla="*/ 234 w 445"/>
                <a:gd name="T63" fmla="*/ 211 h 290"/>
                <a:gd name="T64" fmla="*/ 240 w 445"/>
                <a:gd name="T65" fmla="*/ 240 h 290"/>
                <a:gd name="T66" fmla="*/ 234 w 445"/>
                <a:gd name="T67" fmla="*/ 193 h 290"/>
                <a:gd name="T68" fmla="*/ 205 w 445"/>
                <a:gd name="T69" fmla="*/ 187 h 290"/>
                <a:gd name="T70" fmla="*/ 211 w 445"/>
                <a:gd name="T71" fmla="*/ 158 h 290"/>
                <a:gd name="T72" fmla="*/ 240 w 445"/>
                <a:gd name="T73" fmla="*/ 164 h 290"/>
                <a:gd name="T74" fmla="*/ 240 w 445"/>
                <a:gd name="T75" fmla="*/ 134 h 290"/>
                <a:gd name="T76" fmla="*/ 211 w 445"/>
                <a:gd name="T77" fmla="*/ 140 h 290"/>
                <a:gd name="T78" fmla="*/ 205 w 445"/>
                <a:gd name="T79" fmla="*/ 111 h 290"/>
                <a:gd name="T80" fmla="*/ 234 w 445"/>
                <a:gd name="T81" fmla="*/ 105 h 290"/>
                <a:gd name="T82" fmla="*/ 240 w 445"/>
                <a:gd name="T83" fmla="*/ 134 h 290"/>
                <a:gd name="T84" fmla="*/ 292 w 445"/>
                <a:gd name="T85" fmla="*/ 246 h 290"/>
                <a:gd name="T86" fmla="*/ 263 w 445"/>
                <a:gd name="T87" fmla="*/ 240 h 290"/>
                <a:gd name="T88" fmla="*/ 269 w 445"/>
                <a:gd name="T89" fmla="*/ 211 h 290"/>
                <a:gd name="T90" fmla="*/ 298 w 445"/>
                <a:gd name="T91" fmla="*/ 218 h 290"/>
                <a:gd name="T92" fmla="*/ 298 w 445"/>
                <a:gd name="T93" fmla="*/ 187 h 290"/>
                <a:gd name="T94" fmla="*/ 269 w 445"/>
                <a:gd name="T95" fmla="*/ 193 h 290"/>
                <a:gd name="T96" fmla="*/ 263 w 445"/>
                <a:gd name="T97" fmla="*/ 164 h 290"/>
                <a:gd name="T98" fmla="*/ 292 w 445"/>
                <a:gd name="T99" fmla="*/ 158 h 290"/>
                <a:gd name="T100" fmla="*/ 298 w 445"/>
                <a:gd name="T101" fmla="*/ 187 h 290"/>
                <a:gd name="T102" fmla="*/ 292 w 445"/>
                <a:gd name="T103" fmla="*/ 140 h 290"/>
                <a:gd name="T104" fmla="*/ 263 w 445"/>
                <a:gd name="T105" fmla="*/ 134 h 290"/>
                <a:gd name="T106" fmla="*/ 269 w 445"/>
                <a:gd name="T107" fmla="*/ 105 h 290"/>
                <a:gd name="T108" fmla="*/ 298 w 445"/>
                <a:gd name="T109" fmla="*/ 11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" h="290">
                  <a:moveTo>
                    <a:pt x="445" y="230"/>
                  </a:moveTo>
                  <a:cubicBezTo>
                    <a:pt x="445" y="224"/>
                    <a:pt x="444" y="218"/>
                    <a:pt x="442" y="213"/>
                  </a:cubicBezTo>
                  <a:cubicBezTo>
                    <a:pt x="433" y="184"/>
                    <a:pt x="397" y="165"/>
                    <a:pt x="397" y="165"/>
                  </a:cubicBezTo>
                  <a:cubicBezTo>
                    <a:pt x="325" y="114"/>
                    <a:pt x="314" y="77"/>
                    <a:pt x="313" y="55"/>
                  </a:cubicBezTo>
                  <a:cubicBezTo>
                    <a:pt x="313" y="54"/>
                    <a:pt x="313" y="54"/>
                    <a:pt x="313" y="53"/>
                  </a:cubicBezTo>
                  <a:cubicBezTo>
                    <a:pt x="313" y="26"/>
                    <a:pt x="313" y="26"/>
                    <a:pt x="313" y="26"/>
                  </a:cubicBezTo>
                  <a:cubicBezTo>
                    <a:pt x="313" y="12"/>
                    <a:pt x="302" y="0"/>
                    <a:pt x="288" y="0"/>
                  </a:cubicBezTo>
                  <a:cubicBezTo>
                    <a:pt x="274" y="0"/>
                    <a:pt x="262" y="12"/>
                    <a:pt x="262" y="26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20" y="42"/>
                    <a:pt x="193" y="34"/>
                    <a:pt x="183" y="30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12"/>
                    <a:pt x="172" y="0"/>
                    <a:pt x="157" y="0"/>
                  </a:cubicBezTo>
                  <a:cubicBezTo>
                    <a:pt x="143" y="0"/>
                    <a:pt x="132" y="12"/>
                    <a:pt x="132" y="2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2" y="47"/>
                    <a:pt x="132" y="48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1" y="73"/>
                    <a:pt x="122" y="113"/>
                    <a:pt x="48" y="165"/>
                  </a:cubicBezTo>
                  <a:cubicBezTo>
                    <a:pt x="48" y="165"/>
                    <a:pt x="11" y="184"/>
                    <a:pt x="3" y="213"/>
                  </a:cubicBezTo>
                  <a:cubicBezTo>
                    <a:pt x="1" y="218"/>
                    <a:pt x="0" y="224"/>
                    <a:pt x="0" y="230"/>
                  </a:cubicBezTo>
                  <a:cubicBezTo>
                    <a:pt x="0" y="231"/>
                    <a:pt x="0" y="232"/>
                    <a:pt x="0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0" y="285"/>
                    <a:pt x="6" y="290"/>
                    <a:pt x="12" y="290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9" y="290"/>
                    <a:pt x="445" y="285"/>
                    <a:pt x="445" y="278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2"/>
                    <a:pt x="445" y="231"/>
                    <a:pt x="445" y="230"/>
                  </a:cubicBezTo>
                  <a:close/>
                  <a:moveTo>
                    <a:pt x="181" y="240"/>
                  </a:moveTo>
                  <a:cubicBezTo>
                    <a:pt x="181" y="244"/>
                    <a:pt x="179" y="246"/>
                    <a:pt x="175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49" y="246"/>
                    <a:pt x="146" y="244"/>
                    <a:pt x="146" y="240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214"/>
                    <a:pt x="149" y="211"/>
                    <a:pt x="153" y="211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79" y="211"/>
                    <a:pt x="181" y="214"/>
                    <a:pt x="181" y="218"/>
                  </a:cubicBezTo>
                  <a:lnTo>
                    <a:pt x="181" y="240"/>
                  </a:lnTo>
                  <a:close/>
                  <a:moveTo>
                    <a:pt x="181" y="187"/>
                  </a:moveTo>
                  <a:cubicBezTo>
                    <a:pt x="181" y="190"/>
                    <a:pt x="179" y="193"/>
                    <a:pt x="175" y="193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49" y="193"/>
                    <a:pt x="146" y="190"/>
                    <a:pt x="146" y="187"/>
                  </a:cubicBezTo>
                  <a:cubicBezTo>
                    <a:pt x="146" y="164"/>
                    <a:pt x="146" y="164"/>
                    <a:pt x="146" y="164"/>
                  </a:cubicBezTo>
                  <a:cubicBezTo>
                    <a:pt x="146" y="161"/>
                    <a:pt x="149" y="158"/>
                    <a:pt x="153" y="158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9" y="158"/>
                    <a:pt x="181" y="161"/>
                    <a:pt x="181" y="164"/>
                  </a:cubicBezTo>
                  <a:lnTo>
                    <a:pt x="181" y="187"/>
                  </a:lnTo>
                  <a:close/>
                  <a:moveTo>
                    <a:pt x="181" y="134"/>
                  </a:moveTo>
                  <a:cubicBezTo>
                    <a:pt x="181" y="137"/>
                    <a:pt x="179" y="140"/>
                    <a:pt x="175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49" y="140"/>
                    <a:pt x="146" y="137"/>
                    <a:pt x="146" y="134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08"/>
                    <a:pt x="149" y="105"/>
                    <a:pt x="153" y="105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9" y="105"/>
                    <a:pt x="181" y="108"/>
                    <a:pt x="181" y="111"/>
                  </a:cubicBezTo>
                  <a:lnTo>
                    <a:pt x="181" y="134"/>
                  </a:lnTo>
                  <a:close/>
                  <a:moveTo>
                    <a:pt x="240" y="240"/>
                  </a:moveTo>
                  <a:cubicBezTo>
                    <a:pt x="240" y="244"/>
                    <a:pt x="237" y="246"/>
                    <a:pt x="234" y="246"/>
                  </a:cubicBezTo>
                  <a:cubicBezTo>
                    <a:pt x="211" y="246"/>
                    <a:pt x="211" y="246"/>
                    <a:pt x="211" y="246"/>
                  </a:cubicBezTo>
                  <a:cubicBezTo>
                    <a:pt x="208" y="246"/>
                    <a:pt x="205" y="244"/>
                    <a:pt x="205" y="240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5" y="214"/>
                    <a:pt x="208" y="211"/>
                    <a:pt x="211" y="211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37" y="211"/>
                    <a:pt x="240" y="214"/>
                    <a:pt x="240" y="218"/>
                  </a:cubicBezTo>
                  <a:lnTo>
                    <a:pt x="240" y="240"/>
                  </a:lnTo>
                  <a:close/>
                  <a:moveTo>
                    <a:pt x="240" y="187"/>
                  </a:moveTo>
                  <a:cubicBezTo>
                    <a:pt x="240" y="190"/>
                    <a:pt x="237" y="193"/>
                    <a:pt x="234" y="193"/>
                  </a:cubicBezTo>
                  <a:cubicBezTo>
                    <a:pt x="211" y="193"/>
                    <a:pt x="211" y="193"/>
                    <a:pt x="211" y="193"/>
                  </a:cubicBezTo>
                  <a:cubicBezTo>
                    <a:pt x="208" y="193"/>
                    <a:pt x="205" y="190"/>
                    <a:pt x="205" y="187"/>
                  </a:cubicBezTo>
                  <a:cubicBezTo>
                    <a:pt x="205" y="164"/>
                    <a:pt x="205" y="164"/>
                    <a:pt x="205" y="164"/>
                  </a:cubicBezTo>
                  <a:cubicBezTo>
                    <a:pt x="205" y="161"/>
                    <a:pt x="208" y="158"/>
                    <a:pt x="211" y="158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7" y="158"/>
                    <a:pt x="240" y="161"/>
                    <a:pt x="240" y="164"/>
                  </a:cubicBezTo>
                  <a:lnTo>
                    <a:pt x="240" y="187"/>
                  </a:lnTo>
                  <a:close/>
                  <a:moveTo>
                    <a:pt x="240" y="134"/>
                  </a:moveTo>
                  <a:cubicBezTo>
                    <a:pt x="240" y="137"/>
                    <a:pt x="237" y="140"/>
                    <a:pt x="234" y="140"/>
                  </a:cubicBezTo>
                  <a:cubicBezTo>
                    <a:pt x="211" y="140"/>
                    <a:pt x="211" y="140"/>
                    <a:pt x="211" y="140"/>
                  </a:cubicBezTo>
                  <a:cubicBezTo>
                    <a:pt x="208" y="140"/>
                    <a:pt x="205" y="137"/>
                    <a:pt x="205" y="134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08"/>
                    <a:pt x="208" y="105"/>
                    <a:pt x="211" y="105"/>
                  </a:cubicBezTo>
                  <a:cubicBezTo>
                    <a:pt x="234" y="105"/>
                    <a:pt x="234" y="105"/>
                    <a:pt x="234" y="105"/>
                  </a:cubicBezTo>
                  <a:cubicBezTo>
                    <a:pt x="237" y="105"/>
                    <a:pt x="240" y="108"/>
                    <a:pt x="240" y="111"/>
                  </a:cubicBezTo>
                  <a:lnTo>
                    <a:pt x="240" y="134"/>
                  </a:lnTo>
                  <a:close/>
                  <a:moveTo>
                    <a:pt x="298" y="240"/>
                  </a:moveTo>
                  <a:cubicBezTo>
                    <a:pt x="298" y="244"/>
                    <a:pt x="296" y="246"/>
                    <a:pt x="292" y="246"/>
                  </a:cubicBezTo>
                  <a:cubicBezTo>
                    <a:pt x="269" y="246"/>
                    <a:pt x="269" y="246"/>
                    <a:pt x="269" y="246"/>
                  </a:cubicBezTo>
                  <a:cubicBezTo>
                    <a:pt x="266" y="246"/>
                    <a:pt x="263" y="244"/>
                    <a:pt x="263" y="240"/>
                  </a:cubicBezTo>
                  <a:cubicBezTo>
                    <a:pt x="263" y="218"/>
                    <a:pt x="263" y="218"/>
                    <a:pt x="263" y="218"/>
                  </a:cubicBezTo>
                  <a:cubicBezTo>
                    <a:pt x="263" y="214"/>
                    <a:pt x="266" y="211"/>
                    <a:pt x="269" y="211"/>
                  </a:cubicBezTo>
                  <a:cubicBezTo>
                    <a:pt x="292" y="211"/>
                    <a:pt x="292" y="211"/>
                    <a:pt x="292" y="211"/>
                  </a:cubicBezTo>
                  <a:cubicBezTo>
                    <a:pt x="296" y="211"/>
                    <a:pt x="298" y="214"/>
                    <a:pt x="298" y="218"/>
                  </a:cubicBezTo>
                  <a:lnTo>
                    <a:pt x="298" y="240"/>
                  </a:lnTo>
                  <a:close/>
                  <a:moveTo>
                    <a:pt x="298" y="187"/>
                  </a:moveTo>
                  <a:cubicBezTo>
                    <a:pt x="298" y="190"/>
                    <a:pt x="296" y="193"/>
                    <a:pt x="292" y="19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6" y="193"/>
                    <a:pt x="263" y="190"/>
                    <a:pt x="263" y="187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1"/>
                    <a:pt x="266" y="158"/>
                    <a:pt x="269" y="158"/>
                  </a:cubicBezTo>
                  <a:cubicBezTo>
                    <a:pt x="292" y="158"/>
                    <a:pt x="292" y="158"/>
                    <a:pt x="292" y="158"/>
                  </a:cubicBezTo>
                  <a:cubicBezTo>
                    <a:pt x="296" y="158"/>
                    <a:pt x="298" y="161"/>
                    <a:pt x="298" y="164"/>
                  </a:cubicBezTo>
                  <a:lnTo>
                    <a:pt x="298" y="187"/>
                  </a:lnTo>
                  <a:close/>
                  <a:moveTo>
                    <a:pt x="298" y="134"/>
                  </a:moveTo>
                  <a:cubicBezTo>
                    <a:pt x="298" y="137"/>
                    <a:pt x="296" y="140"/>
                    <a:pt x="292" y="140"/>
                  </a:cubicBezTo>
                  <a:cubicBezTo>
                    <a:pt x="269" y="140"/>
                    <a:pt x="269" y="140"/>
                    <a:pt x="269" y="140"/>
                  </a:cubicBezTo>
                  <a:cubicBezTo>
                    <a:pt x="266" y="140"/>
                    <a:pt x="263" y="137"/>
                    <a:pt x="263" y="134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3" y="108"/>
                    <a:pt x="266" y="105"/>
                    <a:pt x="269" y="105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6" y="105"/>
                    <a:pt x="298" y="108"/>
                    <a:pt x="298" y="111"/>
                  </a:cubicBezTo>
                  <a:lnTo>
                    <a:pt x="29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8"/>
            <p:cNvSpPr/>
            <p:nvPr/>
          </p:nvSpPr>
          <p:spPr bwMode="auto">
            <a:xfrm>
              <a:off x="1165225" y="1162051"/>
              <a:ext cx="157163" cy="150813"/>
            </a:xfrm>
            <a:custGeom>
              <a:avLst/>
              <a:gdLst>
                <a:gd name="T0" fmla="*/ 31 w 99"/>
                <a:gd name="T1" fmla="*/ 95 h 95"/>
                <a:gd name="T2" fmla="*/ 0 w 99"/>
                <a:gd name="T3" fmla="*/ 0 h 95"/>
                <a:gd name="T4" fmla="*/ 99 w 99"/>
                <a:gd name="T5" fmla="*/ 39 h 95"/>
                <a:gd name="T6" fmla="*/ 31 w 99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5">
                  <a:moveTo>
                    <a:pt x="31" y="95"/>
                  </a:moveTo>
                  <a:lnTo>
                    <a:pt x="0" y="0"/>
                  </a:lnTo>
                  <a:lnTo>
                    <a:pt x="99" y="39"/>
                  </a:lnTo>
                  <a:lnTo>
                    <a:pt x="31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9"/>
            <p:cNvSpPr>
              <a:spLocks noEditPoints="1"/>
            </p:cNvSpPr>
            <p:nvPr/>
          </p:nvSpPr>
          <p:spPr bwMode="auto">
            <a:xfrm>
              <a:off x="1162050" y="1155701"/>
              <a:ext cx="592138" cy="409575"/>
            </a:xfrm>
            <a:custGeom>
              <a:avLst/>
              <a:gdLst>
                <a:gd name="T0" fmla="*/ 104 w 207"/>
                <a:gd name="T1" fmla="*/ 0 h 143"/>
                <a:gd name="T2" fmla="*/ 0 w 207"/>
                <a:gd name="T3" fmla="*/ 71 h 143"/>
                <a:gd name="T4" fmla="*/ 104 w 207"/>
                <a:gd name="T5" fmla="*/ 143 h 143"/>
                <a:gd name="T6" fmla="*/ 207 w 207"/>
                <a:gd name="T7" fmla="*/ 71 h 143"/>
                <a:gd name="T8" fmla="*/ 104 w 207"/>
                <a:gd name="T9" fmla="*/ 0 h 143"/>
                <a:gd name="T10" fmla="*/ 54 w 207"/>
                <a:gd name="T11" fmla="*/ 85 h 143"/>
                <a:gd name="T12" fmla="*/ 40 w 207"/>
                <a:gd name="T13" fmla="*/ 71 h 143"/>
                <a:gd name="T14" fmla="*/ 54 w 207"/>
                <a:gd name="T15" fmla="*/ 57 h 143"/>
                <a:gd name="T16" fmla="*/ 68 w 207"/>
                <a:gd name="T17" fmla="*/ 71 h 143"/>
                <a:gd name="T18" fmla="*/ 54 w 207"/>
                <a:gd name="T19" fmla="*/ 85 h 143"/>
                <a:gd name="T20" fmla="*/ 104 w 207"/>
                <a:gd name="T21" fmla="*/ 85 h 143"/>
                <a:gd name="T22" fmla="*/ 90 w 207"/>
                <a:gd name="T23" fmla="*/ 71 h 143"/>
                <a:gd name="T24" fmla="*/ 104 w 207"/>
                <a:gd name="T25" fmla="*/ 57 h 143"/>
                <a:gd name="T26" fmla="*/ 118 w 207"/>
                <a:gd name="T27" fmla="*/ 71 h 143"/>
                <a:gd name="T28" fmla="*/ 104 w 207"/>
                <a:gd name="T29" fmla="*/ 85 h 143"/>
                <a:gd name="T30" fmla="*/ 154 w 207"/>
                <a:gd name="T31" fmla="*/ 85 h 143"/>
                <a:gd name="T32" fmla="*/ 140 w 207"/>
                <a:gd name="T33" fmla="*/ 71 h 143"/>
                <a:gd name="T34" fmla="*/ 154 w 207"/>
                <a:gd name="T35" fmla="*/ 57 h 143"/>
                <a:gd name="T36" fmla="*/ 168 w 207"/>
                <a:gd name="T37" fmla="*/ 71 h 143"/>
                <a:gd name="T38" fmla="*/ 154 w 207"/>
                <a:gd name="T39" fmla="*/ 8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7" h="143">
                  <a:moveTo>
                    <a:pt x="104" y="0"/>
                  </a:moveTo>
                  <a:cubicBezTo>
                    <a:pt x="47" y="0"/>
                    <a:pt x="0" y="32"/>
                    <a:pt x="0" y="71"/>
                  </a:cubicBezTo>
                  <a:cubicBezTo>
                    <a:pt x="0" y="111"/>
                    <a:pt x="47" y="143"/>
                    <a:pt x="104" y="143"/>
                  </a:cubicBezTo>
                  <a:cubicBezTo>
                    <a:pt x="161" y="143"/>
                    <a:pt x="207" y="111"/>
                    <a:pt x="207" y="71"/>
                  </a:cubicBezTo>
                  <a:cubicBezTo>
                    <a:pt x="207" y="32"/>
                    <a:pt x="161" y="0"/>
                    <a:pt x="104" y="0"/>
                  </a:cubicBezTo>
                  <a:close/>
                  <a:moveTo>
                    <a:pt x="54" y="85"/>
                  </a:moveTo>
                  <a:cubicBezTo>
                    <a:pt x="46" y="85"/>
                    <a:pt x="40" y="79"/>
                    <a:pt x="40" y="71"/>
                  </a:cubicBezTo>
                  <a:cubicBezTo>
                    <a:pt x="40" y="64"/>
                    <a:pt x="46" y="57"/>
                    <a:pt x="54" y="57"/>
                  </a:cubicBezTo>
                  <a:cubicBezTo>
                    <a:pt x="62" y="57"/>
                    <a:pt x="68" y="64"/>
                    <a:pt x="68" y="71"/>
                  </a:cubicBezTo>
                  <a:cubicBezTo>
                    <a:pt x="68" y="79"/>
                    <a:pt x="62" y="85"/>
                    <a:pt x="54" y="85"/>
                  </a:cubicBezTo>
                  <a:close/>
                  <a:moveTo>
                    <a:pt x="104" y="85"/>
                  </a:moveTo>
                  <a:cubicBezTo>
                    <a:pt x="96" y="85"/>
                    <a:pt x="90" y="79"/>
                    <a:pt x="90" y="71"/>
                  </a:cubicBezTo>
                  <a:cubicBezTo>
                    <a:pt x="90" y="64"/>
                    <a:pt x="96" y="57"/>
                    <a:pt x="104" y="57"/>
                  </a:cubicBezTo>
                  <a:cubicBezTo>
                    <a:pt x="112" y="57"/>
                    <a:pt x="118" y="64"/>
                    <a:pt x="118" y="71"/>
                  </a:cubicBezTo>
                  <a:cubicBezTo>
                    <a:pt x="118" y="79"/>
                    <a:pt x="112" y="85"/>
                    <a:pt x="104" y="85"/>
                  </a:cubicBezTo>
                  <a:close/>
                  <a:moveTo>
                    <a:pt x="154" y="85"/>
                  </a:moveTo>
                  <a:cubicBezTo>
                    <a:pt x="146" y="85"/>
                    <a:pt x="140" y="79"/>
                    <a:pt x="140" y="71"/>
                  </a:cubicBezTo>
                  <a:cubicBezTo>
                    <a:pt x="140" y="64"/>
                    <a:pt x="146" y="57"/>
                    <a:pt x="154" y="57"/>
                  </a:cubicBezTo>
                  <a:cubicBezTo>
                    <a:pt x="162" y="57"/>
                    <a:pt x="168" y="64"/>
                    <a:pt x="168" y="71"/>
                  </a:cubicBezTo>
                  <a:cubicBezTo>
                    <a:pt x="168" y="79"/>
                    <a:pt x="162" y="85"/>
                    <a:pt x="154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7709292" y="3776965"/>
            <a:ext cx="564387" cy="634329"/>
            <a:chOff x="279401" y="2698750"/>
            <a:chExt cx="1473200" cy="1655763"/>
          </a:xfrm>
          <a:solidFill>
            <a:srgbClr val="0698CB"/>
          </a:solidFill>
        </p:grpSpPr>
        <p:sp>
          <p:nvSpPr>
            <p:cNvPr id="77" name="Freeform 45"/>
            <p:cNvSpPr>
              <a:spLocks noEditPoints="1"/>
            </p:cNvSpPr>
            <p:nvPr/>
          </p:nvSpPr>
          <p:spPr bwMode="auto">
            <a:xfrm>
              <a:off x="279401" y="2884488"/>
              <a:ext cx="1473200" cy="1470025"/>
            </a:xfrm>
            <a:custGeom>
              <a:avLst/>
              <a:gdLst>
                <a:gd name="T0" fmla="*/ 250 w 501"/>
                <a:gd name="T1" fmla="*/ 0 h 501"/>
                <a:gd name="T2" fmla="*/ 0 w 501"/>
                <a:gd name="T3" fmla="*/ 251 h 501"/>
                <a:gd name="T4" fmla="*/ 250 w 501"/>
                <a:gd name="T5" fmla="*/ 501 h 501"/>
                <a:gd name="T6" fmla="*/ 501 w 501"/>
                <a:gd name="T7" fmla="*/ 251 h 501"/>
                <a:gd name="T8" fmla="*/ 250 w 501"/>
                <a:gd name="T9" fmla="*/ 0 h 501"/>
                <a:gd name="T10" fmla="*/ 455 w 501"/>
                <a:gd name="T11" fmla="*/ 267 h 501"/>
                <a:gd name="T12" fmla="*/ 446 w 501"/>
                <a:gd name="T13" fmla="*/ 267 h 501"/>
                <a:gd name="T14" fmla="*/ 389 w 501"/>
                <a:gd name="T15" fmla="*/ 390 h 501"/>
                <a:gd name="T16" fmla="*/ 267 w 501"/>
                <a:gd name="T17" fmla="*/ 447 h 501"/>
                <a:gd name="T18" fmla="*/ 267 w 501"/>
                <a:gd name="T19" fmla="*/ 455 h 501"/>
                <a:gd name="T20" fmla="*/ 250 w 501"/>
                <a:gd name="T21" fmla="*/ 471 h 501"/>
                <a:gd name="T22" fmla="*/ 234 w 501"/>
                <a:gd name="T23" fmla="*/ 455 h 501"/>
                <a:gd name="T24" fmla="*/ 234 w 501"/>
                <a:gd name="T25" fmla="*/ 447 h 501"/>
                <a:gd name="T26" fmla="*/ 111 w 501"/>
                <a:gd name="T27" fmla="*/ 390 h 501"/>
                <a:gd name="T28" fmla="*/ 54 w 501"/>
                <a:gd name="T29" fmla="*/ 267 h 501"/>
                <a:gd name="T30" fmla="*/ 46 w 501"/>
                <a:gd name="T31" fmla="*/ 267 h 501"/>
                <a:gd name="T32" fmla="*/ 30 w 501"/>
                <a:gd name="T33" fmla="*/ 251 h 501"/>
                <a:gd name="T34" fmla="*/ 46 w 501"/>
                <a:gd name="T35" fmla="*/ 234 h 501"/>
                <a:gd name="T36" fmla="*/ 54 w 501"/>
                <a:gd name="T37" fmla="*/ 234 h 501"/>
                <a:gd name="T38" fmla="*/ 111 w 501"/>
                <a:gd name="T39" fmla="*/ 111 h 501"/>
                <a:gd name="T40" fmla="*/ 234 w 501"/>
                <a:gd name="T41" fmla="*/ 54 h 501"/>
                <a:gd name="T42" fmla="*/ 234 w 501"/>
                <a:gd name="T43" fmla="*/ 46 h 501"/>
                <a:gd name="T44" fmla="*/ 250 w 501"/>
                <a:gd name="T45" fmla="*/ 30 h 501"/>
                <a:gd name="T46" fmla="*/ 267 w 501"/>
                <a:gd name="T47" fmla="*/ 46 h 501"/>
                <a:gd name="T48" fmla="*/ 267 w 501"/>
                <a:gd name="T49" fmla="*/ 54 h 501"/>
                <a:gd name="T50" fmla="*/ 389 w 501"/>
                <a:gd name="T51" fmla="*/ 111 h 501"/>
                <a:gd name="T52" fmla="*/ 446 w 501"/>
                <a:gd name="T53" fmla="*/ 234 h 501"/>
                <a:gd name="T54" fmla="*/ 455 w 501"/>
                <a:gd name="T55" fmla="*/ 234 h 501"/>
                <a:gd name="T56" fmla="*/ 471 w 501"/>
                <a:gd name="T57" fmla="*/ 251 h 501"/>
                <a:gd name="T58" fmla="*/ 455 w 501"/>
                <a:gd name="T59" fmla="*/ 2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1" h="501">
                  <a:moveTo>
                    <a:pt x="250" y="0"/>
                  </a:moveTo>
                  <a:cubicBezTo>
                    <a:pt x="112" y="0"/>
                    <a:pt x="0" y="112"/>
                    <a:pt x="0" y="251"/>
                  </a:cubicBezTo>
                  <a:cubicBezTo>
                    <a:pt x="0" y="389"/>
                    <a:pt x="112" y="501"/>
                    <a:pt x="250" y="501"/>
                  </a:cubicBezTo>
                  <a:cubicBezTo>
                    <a:pt x="389" y="501"/>
                    <a:pt x="501" y="389"/>
                    <a:pt x="501" y="251"/>
                  </a:cubicBezTo>
                  <a:cubicBezTo>
                    <a:pt x="501" y="112"/>
                    <a:pt x="389" y="0"/>
                    <a:pt x="250" y="0"/>
                  </a:cubicBezTo>
                  <a:close/>
                  <a:moveTo>
                    <a:pt x="455" y="267"/>
                  </a:moveTo>
                  <a:cubicBezTo>
                    <a:pt x="446" y="267"/>
                    <a:pt x="446" y="267"/>
                    <a:pt x="446" y="267"/>
                  </a:cubicBezTo>
                  <a:cubicBezTo>
                    <a:pt x="442" y="315"/>
                    <a:pt x="421" y="358"/>
                    <a:pt x="389" y="390"/>
                  </a:cubicBezTo>
                  <a:cubicBezTo>
                    <a:pt x="357" y="422"/>
                    <a:pt x="315" y="443"/>
                    <a:pt x="267" y="447"/>
                  </a:cubicBezTo>
                  <a:cubicBezTo>
                    <a:pt x="267" y="455"/>
                    <a:pt x="267" y="455"/>
                    <a:pt x="267" y="455"/>
                  </a:cubicBezTo>
                  <a:cubicBezTo>
                    <a:pt x="267" y="464"/>
                    <a:pt x="259" y="471"/>
                    <a:pt x="250" y="471"/>
                  </a:cubicBezTo>
                  <a:cubicBezTo>
                    <a:pt x="241" y="471"/>
                    <a:pt x="234" y="464"/>
                    <a:pt x="234" y="455"/>
                  </a:cubicBezTo>
                  <a:cubicBezTo>
                    <a:pt x="234" y="447"/>
                    <a:pt x="234" y="447"/>
                    <a:pt x="234" y="447"/>
                  </a:cubicBezTo>
                  <a:cubicBezTo>
                    <a:pt x="186" y="443"/>
                    <a:pt x="143" y="422"/>
                    <a:pt x="111" y="390"/>
                  </a:cubicBezTo>
                  <a:cubicBezTo>
                    <a:pt x="79" y="358"/>
                    <a:pt x="58" y="315"/>
                    <a:pt x="54" y="267"/>
                  </a:cubicBezTo>
                  <a:cubicBezTo>
                    <a:pt x="46" y="267"/>
                    <a:pt x="46" y="267"/>
                    <a:pt x="46" y="267"/>
                  </a:cubicBezTo>
                  <a:cubicBezTo>
                    <a:pt x="37" y="267"/>
                    <a:pt x="30" y="260"/>
                    <a:pt x="30" y="251"/>
                  </a:cubicBezTo>
                  <a:cubicBezTo>
                    <a:pt x="30" y="241"/>
                    <a:pt x="37" y="234"/>
                    <a:pt x="46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8" y="186"/>
                    <a:pt x="79" y="143"/>
                    <a:pt x="111" y="111"/>
                  </a:cubicBezTo>
                  <a:cubicBezTo>
                    <a:pt x="143" y="79"/>
                    <a:pt x="186" y="58"/>
                    <a:pt x="234" y="54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4" y="37"/>
                    <a:pt x="241" y="30"/>
                    <a:pt x="250" y="30"/>
                  </a:cubicBezTo>
                  <a:cubicBezTo>
                    <a:pt x="259" y="30"/>
                    <a:pt x="267" y="37"/>
                    <a:pt x="267" y="46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315" y="58"/>
                    <a:pt x="357" y="79"/>
                    <a:pt x="389" y="111"/>
                  </a:cubicBezTo>
                  <a:cubicBezTo>
                    <a:pt x="421" y="143"/>
                    <a:pt x="442" y="186"/>
                    <a:pt x="446" y="234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64" y="234"/>
                    <a:pt x="471" y="241"/>
                    <a:pt x="471" y="251"/>
                  </a:cubicBezTo>
                  <a:cubicBezTo>
                    <a:pt x="471" y="260"/>
                    <a:pt x="464" y="267"/>
                    <a:pt x="455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46"/>
            <p:cNvSpPr/>
            <p:nvPr/>
          </p:nvSpPr>
          <p:spPr bwMode="auto">
            <a:xfrm>
              <a:off x="966788" y="3043238"/>
              <a:ext cx="96838" cy="117475"/>
            </a:xfrm>
            <a:custGeom>
              <a:avLst/>
              <a:gdLst>
                <a:gd name="T0" fmla="*/ 16 w 33"/>
                <a:gd name="T1" fmla="*/ 40 h 40"/>
                <a:gd name="T2" fmla="*/ 33 w 33"/>
                <a:gd name="T3" fmla="*/ 24 h 40"/>
                <a:gd name="T4" fmla="*/ 33 w 33"/>
                <a:gd name="T5" fmla="*/ 0 h 40"/>
                <a:gd name="T6" fmla="*/ 16 w 33"/>
                <a:gd name="T7" fmla="*/ 0 h 40"/>
                <a:gd name="T8" fmla="*/ 0 w 33"/>
                <a:gd name="T9" fmla="*/ 0 h 40"/>
                <a:gd name="T10" fmla="*/ 0 w 33"/>
                <a:gd name="T11" fmla="*/ 24 h 40"/>
                <a:gd name="T12" fmla="*/ 16 w 33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40"/>
                  </a:moveTo>
                  <a:cubicBezTo>
                    <a:pt x="25" y="40"/>
                    <a:pt x="33" y="33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2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7" y="40"/>
                    <a:pt x="1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47"/>
            <p:cNvSpPr/>
            <p:nvPr/>
          </p:nvSpPr>
          <p:spPr bwMode="auto">
            <a:xfrm>
              <a:off x="966788" y="4079875"/>
              <a:ext cx="96838" cy="115888"/>
            </a:xfrm>
            <a:custGeom>
              <a:avLst/>
              <a:gdLst>
                <a:gd name="T0" fmla="*/ 16 w 33"/>
                <a:gd name="T1" fmla="*/ 0 h 40"/>
                <a:gd name="T2" fmla="*/ 0 w 33"/>
                <a:gd name="T3" fmla="*/ 17 h 40"/>
                <a:gd name="T4" fmla="*/ 0 w 33"/>
                <a:gd name="T5" fmla="*/ 40 h 40"/>
                <a:gd name="T6" fmla="*/ 16 w 33"/>
                <a:gd name="T7" fmla="*/ 40 h 40"/>
                <a:gd name="T8" fmla="*/ 33 w 33"/>
                <a:gd name="T9" fmla="*/ 40 h 40"/>
                <a:gd name="T10" fmla="*/ 33 w 33"/>
                <a:gd name="T11" fmla="*/ 17 h 40"/>
                <a:gd name="T12" fmla="*/ 16 w 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1" y="40"/>
                    <a:pt x="16" y="40"/>
                  </a:cubicBezTo>
                  <a:cubicBezTo>
                    <a:pt x="22" y="40"/>
                    <a:pt x="27" y="40"/>
                    <a:pt x="33" y="4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48"/>
            <p:cNvSpPr/>
            <p:nvPr/>
          </p:nvSpPr>
          <p:spPr bwMode="auto">
            <a:xfrm>
              <a:off x="434976" y="3571875"/>
              <a:ext cx="120650" cy="96838"/>
            </a:xfrm>
            <a:custGeom>
              <a:avLst/>
              <a:gdLst>
                <a:gd name="T0" fmla="*/ 41 w 41"/>
                <a:gd name="T1" fmla="*/ 17 h 33"/>
                <a:gd name="T2" fmla="*/ 24 w 41"/>
                <a:gd name="T3" fmla="*/ 0 h 33"/>
                <a:gd name="T4" fmla="*/ 1 w 41"/>
                <a:gd name="T5" fmla="*/ 0 h 33"/>
                <a:gd name="T6" fmla="*/ 0 w 41"/>
                <a:gd name="T7" fmla="*/ 17 h 33"/>
                <a:gd name="T8" fmla="*/ 1 w 41"/>
                <a:gd name="T9" fmla="*/ 33 h 33"/>
                <a:gd name="T10" fmla="*/ 24 w 41"/>
                <a:gd name="T11" fmla="*/ 33 h 33"/>
                <a:gd name="T12" fmla="*/ 41 w 41"/>
                <a:gd name="T1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1" y="17"/>
                  </a:moveTo>
                  <a:cubicBezTo>
                    <a:pt x="41" y="7"/>
                    <a:pt x="33" y="0"/>
                    <a:pt x="2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1"/>
                    <a:pt x="0" y="17"/>
                  </a:cubicBezTo>
                  <a:cubicBezTo>
                    <a:pt x="0" y="22"/>
                    <a:pt x="1" y="28"/>
                    <a:pt x="1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41" y="26"/>
                    <a:pt x="4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49"/>
            <p:cNvSpPr/>
            <p:nvPr/>
          </p:nvSpPr>
          <p:spPr bwMode="auto">
            <a:xfrm>
              <a:off x="1474788" y="3571875"/>
              <a:ext cx="119063" cy="96838"/>
            </a:xfrm>
            <a:custGeom>
              <a:avLst/>
              <a:gdLst>
                <a:gd name="T0" fmla="*/ 39 w 40"/>
                <a:gd name="T1" fmla="*/ 0 h 33"/>
                <a:gd name="T2" fmla="*/ 16 w 40"/>
                <a:gd name="T3" fmla="*/ 0 h 33"/>
                <a:gd name="T4" fmla="*/ 0 w 40"/>
                <a:gd name="T5" fmla="*/ 17 h 33"/>
                <a:gd name="T6" fmla="*/ 16 w 40"/>
                <a:gd name="T7" fmla="*/ 33 h 33"/>
                <a:gd name="T8" fmla="*/ 39 w 40"/>
                <a:gd name="T9" fmla="*/ 33 h 33"/>
                <a:gd name="T10" fmla="*/ 40 w 40"/>
                <a:gd name="T11" fmla="*/ 17 h 33"/>
                <a:gd name="T12" fmla="*/ 39 w 40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3">
                  <a:moveTo>
                    <a:pt x="3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28"/>
                    <a:pt x="40" y="22"/>
                    <a:pt x="40" y="17"/>
                  </a:cubicBezTo>
                  <a:cubicBezTo>
                    <a:pt x="40" y="11"/>
                    <a:pt x="40" y="6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Oval 50"/>
            <p:cNvSpPr>
              <a:spLocks noChangeArrowheads="1"/>
            </p:cNvSpPr>
            <p:nvPr/>
          </p:nvSpPr>
          <p:spPr bwMode="auto">
            <a:xfrm>
              <a:off x="925513" y="3532188"/>
              <a:ext cx="176213" cy="174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51"/>
            <p:cNvSpPr>
              <a:spLocks noEditPoints="1"/>
            </p:cNvSpPr>
            <p:nvPr/>
          </p:nvSpPr>
          <p:spPr bwMode="auto">
            <a:xfrm>
              <a:off x="652463" y="3254375"/>
              <a:ext cx="723900" cy="730250"/>
            </a:xfrm>
            <a:custGeom>
              <a:avLst/>
              <a:gdLst>
                <a:gd name="T0" fmla="*/ 106 w 246"/>
                <a:gd name="T1" fmla="*/ 86 h 249"/>
                <a:gd name="T2" fmla="*/ 109 w 246"/>
                <a:gd name="T3" fmla="*/ 89 h 249"/>
                <a:gd name="T4" fmla="*/ 123 w 246"/>
                <a:gd name="T5" fmla="*/ 86 h 249"/>
                <a:gd name="T6" fmla="*/ 162 w 246"/>
                <a:gd name="T7" fmla="*/ 125 h 249"/>
                <a:gd name="T8" fmla="*/ 159 w 246"/>
                <a:gd name="T9" fmla="*/ 139 h 249"/>
                <a:gd name="T10" fmla="*/ 162 w 246"/>
                <a:gd name="T11" fmla="*/ 142 h 249"/>
                <a:gd name="T12" fmla="*/ 246 w 246"/>
                <a:gd name="T13" fmla="*/ 0 h 249"/>
                <a:gd name="T14" fmla="*/ 106 w 246"/>
                <a:gd name="T15" fmla="*/ 86 h 249"/>
                <a:gd name="T16" fmla="*/ 123 w 246"/>
                <a:gd name="T17" fmla="*/ 163 h 249"/>
                <a:gd name="T18" fmla="*/ 84 w 246"/>
                <a:gd name="T19" fmla="*/ 125 h 249"/>
                <a:gd name="T20" fmla="*/ 87 w 246"/>
                <a:gd name="T21" fmla="*/ 110 h 249"/>
                <a:gd name="T22" fmla="*/ 85 w 246"/>
                <a:gd name="T23" fmla="*/ 107 h 249"/>
                <a:gd name="T24" fmla="*/ 0 w 246"/>
                <a:gd name="T25" fmla="*/ 249 h 249"/>
                <a:gd name="T26" fmla="*/ 140 w 246"/>
                <a:gd name="T27" fmla="*/ 163 h 249"/>
                <a:gd name="T28" fmla="*/ 138 w 246"/>
                <a:gd name="T29" fmla="*/ 160 h 249"/>
                <a:gd name="T30" fmla="*/ 123 w 246"/>
                <a:gd name="T31" fmla="*/ 16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6" h="249">
                  <a:moveTo>
                    <a:pt x="106" y="86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13" y="87"/>
                    <a:pt x="118" y="86"/>
                    <a:pt x="123" y="86"/>
                  </a:cubicBezTo>
                  <a:cubicBezTo>
                    <a:pt x="145" y="86"/>
                    <a:pt x="162" y="103"/>
                    <a:pt x="162" y="125"/>
                  </a:cubicBezTo>
                  <a:cubicBezTo>
                    <a:pt x="162" y="130"/>
                    <a:pt x="161" y="135"/>
                    <a:pt x="159" y="139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106" y="86"/>
                  </a:lnTo>
                  <a:close/>
                  <a:moveTo>
                    <a:pt x="123" y="163"/>
                  </a:moveTo>
                  <a:cubicBezTo>
                    <a:pt x="102" y="163"/>
                    <a:pt x="84" y="146"/>
                    <a:pt x="84" y="125"/>
                  </a:cubicBezTo>
                  <a:cubicBezTo>
                    <a:pt x="84" y="119"/>
                    <a:pt x="86" y="114"/>
                    <a:pt x="87" y="110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3" y="162"/>
                    <a:pt x="128" y="163"/>
                    <a:pt x="12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52"/>
            <p:cNvSpPr/>
            <p:nvPr/>
          </p:nvSpPr>
          <p:spPr bwMode="auto">
            <a:xfrm>
              <a:off x="935038" y="2698750"/>
              <a:ext cx="158750" cy="158750"/>
            </a:xfrm>
            <a:custGeom>
              <a:avLst/>
              <a:gdLst>
                <a:gd name="T0" fmla="*/ 27 w 54"/>
                <a:gd name="T1" fmla="*/ 0 h 54"/>
                <a:gd name="T2" fmla="*/ 0 w 54"/>
                <a:gd name="T3" fmla="*/ 27 h 54"/>
                <a:gd name="T4" fmla="*/ 0 w 54"/>
                <a:gd name="T5" fmla="*/ 54 h 54"/>
                <a:gd name="T6" fmla="*/ 29 w 54"/>
                <a:gd name="T7" fmla="*/ 52 h 54"/>
                <a:gd name="T8" fmla="*/ 29 w 54"/>
                <a:gd name="T9" fmla="*/ 52 h 54"/>
                <a:gd name="T10" fmla="*/ 54 w 54"/>
                <a:gd name="T11" fmla="*/ 53 h 54"/>
                <a:gd name="T12" fmla="*/ 54 w 54"/>
                <a:gd name="T13" fmla="*/ 27 h 54"/>
                <a:gd name="T14" fmla="*/ 27 w 54"/>
                <a:gd name="T1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3"/>
                    <a:pt x="1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8" y="52"/>
                    <a:pt x="46" y="52"/>
                    <a:pt x="54" y="53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6786803" y="2020917"/>
            <a:ext cx="657439" cy="674468"/>
            <a:chOff x="7673976" y="2593975"/>
            <a:chExt cx="1716088" cy="1760538"/>
          </a:xfrm>
          <a:solidFill>
            <a:srgbClr val="F7993C"/>
          </a:solidFill>
        </p:grpSpPr>
        <p:sp>
          <p:nvSpPr>
            <p:cNvPr id="86" name="Freeform 60"/>
            <p:cNvSpPr/>
            <p:nvPr/>
          </p:nvSpPr>
          <p:spPr bwMode="auto">
            <a:xfrm>
              <a:off x="7673976" y="2974975"/>
              <a:ext cx="1284288" cy="1379538"/>
            </a:xfrm>
            <a:custGeom>
              <a:avLst/>
              <a:gdLst>
                <a:gd name="T0" fmla="*/ 415 w 437"/>
                <a:gd name="T1" fmla="*/ 364 h 470"/>
                <a:gd name="T2" fmla="*/ 388 w 437"/>
                <a:gd name="T3" fmla="*/ 335 h 470"/>
                <a:gd name="T4" fmla="*/ 307 w 437"/>
                <a:gd name="T5" fmla="*/ 291 h 470"/>
                <a:gd name="T6" fmla="*/ 273 w 437"/>
                <a:gd name="T7" fmla="*/ 257 h 470"/>
                <a:gd name="T8" fmla="*/ 262 w 437"/>
                <a:gd name="T9" fmla="*/ 240 h 470"/>
                <a:gd name="T10" fmla="*/ 288 w 437"/>
                <a:gd name="T11" fmla="*/ 199 h 470"/>
                <a:gd name="T12" fmla="*/ 294 w 437"/>
                <a:gd name="T13" fmla="*/ 185 h 470"/>
                <a:gd name="T14" fmla="*/ 298 w 437"/>
                <a:gd name="T15" fmla="*/ 147 h 470"/>
                <a:gd name="T16" fmla="*/ 285 w 437"/>
                <a:gd name="T17" fmla="*/ 57 h 470"/>
                <a:gd name="T18" fmla="*/ 280 w 437"/>
                <a:gd name="T19" fmla="*/ 52 h 470"/>
                <a:gd name="T20" fmla="*/ 262 w 437"/>
                <a:gd name="T21" fmla="*/ 37 h 470"/>
                <a:gd name="T22" fmla="*/ 155 w 437"/>
                <a:gd name="T23" fmla="*/ 50 h 470"/>
                <a:gd name="T24" fmla="*/ 140 w 437"/>
                <a:gd name="T25" fmla="*/ 140 h 470"/>
                <a:gd name="T26" fmla="*/ 142 w 437"/>
                <a:gd name="T27" fmla="*/ 179 h 470"/>
                <a:gd name="T28" fmla="*/ 150 w 437"/>
                <a:gd name="T29" fmla="*/ 195 h 470"/>
                <a:gd name="T30" fmla="*/ 153 w 437"/>
                <a:gd name="T31" fmla="*/ 202 h 470"/>
                <a:gd name="T32" fmla="*/ 155 w 437"/>
                <a:gd name="T33" fmla="*/ 201 h 470"/>
                <a:gd name="T34" fmla="*/ 178 w 437"/>
                <a:gd name="T35" fmla="*/ 239 h 470"/>
                <a:gd name="T36" fmla="*/ 159 w 437"/>
                <a:gd name="T37" fmla="*/ 256 h 470"/>
                <a:gd name="T38" fmla="*/ 129 w 437"/>
                <a:gd name="T39" fmla="*/ 291 h 470"/>
                <a:gd name="T40" fmla="*/ 48 w 437"/>
                <a:gd name="T41" fmla="*/ 335 h 470"/>
                <a:gd name="T42" fmla="*/ 21 w 437"/>
                <a:gd name="T43" fmla="*/ 364 h 470"/>
                <a:gd name="T44" fmla="*/ 0 w 437"/>
                <a:gd name="T45" fmla="*/ 451 h 470"/>
                <a:gd name="T46" fmla="*/ 0 w 437"/>
                <a:gd name="T47" fmla="*/ 470 h 470"/>
                <a:gd name="T48" fmla="*/ 437 w 437"/>
                <a:gd name="T49" fmla="*/ 470 h 470"/>
                <a:gd name="T50" fmla="*/ 437 w 437"/>
                <a:gd name="T51" fmla="*/ 451 h 470"/>
                <a:gd name="T52" fmla="*/ 415 w 437"/>
                <a:gd name="T53" fmla="*/ 3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7" h="470">
                  <a:moveTo>
                    <a:pt x="415" y="364"/>
                  </a:moveTo>
                  <a:cubicBezTo>
                    <a:pt x="415" y="364"/>
                    <a:pt x="422" y="351"/>
                    <a:pt x="388" y="335"/>
                  </a:cubicBezTo>
                  <a:cubicBezTo>
                    <a:pt x="307" y="291"/>
                    <a:pt x="307" y="291"/>
                    <a:pt x="307" y="291"/>
                  </a:cubicBezTo>
                  <a:cubicBezTo>
                    <a:pt x="273" y="257"/>
                    <a:pt x="273" y="257"/>
                    <a:pt x="273" y="257"/>
                  </a:cubicBezTo>
                  <a:cubicBezTo>
                    <a:pt x="256" y="248"/>
                    <a:pt x="246" y="251"/>
                    <a:pt x="262" y="240"/>
                  </a:cubicBezTo>
                  <a:cubicBezTo>
                    <a:pt x="274" y="230"/>
                    <a:pt x="282" y="216"/>
                    <a:pt x="288" y="199"/>
                  </a:cubicBezTo>
                  <a:cubicBezTo>
                    <a:pt x="289" y="198"/>
                    <a:pt x="292" y="194"/>
                    <a:pt x="294" y="185"/>
                  </a:cubicBezTo>
                  <a:cubicBezTo>
                    <a:pt x="294" y="185"/>
                    <a:pt x="325" y="148"/>
                    <a:pt x="298" y="147"/>
                  </a:cubicBezTo>
                  <a:cubicBezTo>
                    <a:pt x="298" y="147"/>
                    <a:pt x="326" y="96"/>
                    <a:pt x="285" y="57"/>
                  </a:cubicBezTo>
                  <a:cubicBezTo>
                    <a:pt x="285" y="57"/>
                    <a:pt x="283" y="55"/>
                    <a:pt x="280" y="52"/>
                  </a:cubicBezTo>
                  <a:cubicBezTo>
                    <a:pt x="271" y="42"/>
                    <a:pt x="262" y="37"/>
                    <a:pt x="262" y="37"/>
                  </a:cubicBezTo>
                  <a:cubicBezTo>
                    <a:pt x="203" y="0"/>
                    <a:pt x="155" y="50"/>
                    <a:pt x="155" y="50"/>
                  </a:cubicBezTo>
                  <a:cubicBezTo>
                    <a:pt x="113" y="88"/>
                    <a:pt x="140" y="140"/>
                    <a:pt x="140" y="140"/>
                  </a:cubicBezTo>
                  <a:cubicBezTo>
                    <a:pt x="112" y="140"/>
                    <a:pt x="142" y="179"/>
                    <a:pt x="142" y="179"/>
                  </a:cubicBezTo>
                  <a:cubicBezTo>
                    <a:pt x="146" y="197"/>
                    <a:pt x="150" y="195"/>
                    <a:pt x="150" y="195"/>
                  </a:cubicBezTo>
                  <a:cubicBezTo>
                    <a:pt x="152" y="195"/>
                    <a:pt x="152" y="198"/>
                    <a:pt x="153" y="202"/>
                  </a:cubicBezTo>
                  <a:cubicBezTo>
                    <a:pt x="154" y="201"/>
                    <a:pt x="154" y="201"/>
                    <a:pt x="155" y="201"/>
                  </a:cubicBezTo>
                  <a:cubicBezTo>
                    <a:pt x="160" y="216"/>
                    <a:pt x="168" y="229"/>
                    <a:pt x="178" y="239"/>
                  </a:cubicBezTo>
                  <a:cubicBezTo>
                    <a:pt x="187" y="251"/>
                    <a:pt x="163" y="251"/>
                    <a:pt x="159" y="256"/>
                  </a:cubicBezTo>
                  <a:cubicBezTo>
                    <a:pt x="157" y="259"/>
                    <a:pt x="129" y="291"/>
                    <a:pt x="129" y="291"/>
                  </a:cubicBezTo>
                  <a:cubicBezTo>
                    <a:pt x="48" y="335"/>
                    <a:pt x="48" y="335"/>
                    <a:pt x="48" y="335"/>
                  </a:cubicBezTo>
                  <a:cubicBezTo>
                    <a:pt x="15" y="351"/>
                    <a:pt x="21" y="364"/>
                    <a:pt x="21" y="364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437" y="470"/>
                    <a:pt x="437" y="470"/>
                    <a:pt x="437" y="470"/>
                  </a:cubicBezTo>
                  <a:cubicBezTo>
                    <a:pt x="437" y="451"/>
                    <a:pt x="437" y="451"/>
                    <a:pt x="437" y="451"/>
                  </a:cubicBezTo>
                  <a:lnTo>
                    <a:pt x="415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61"/>
            <p:cNvSpPr>
              <a:spLocks noEditPoints="1"/>
            </p:cNvSpPr>
            <p:nvPr/>
          </p:nvSpPr>
          <p:spPr bwMode="auto">
            <a:xfrm>
              <a:off x="8540751" y="2593975"/>
              <a:ext cx="849313" cy="739775"/>
            </a:xfrm>
            <a:custGeom>
              <a:avLst/>
              <a:gdLst>
                <a:gd name="T0" fmla="*/ 143 w 289"/>
                <a:gd name="T1" fmla="*/ 1 h 252"/>
                <a:gd name="T2" fmla="*/ 0 w 289"/>
                <a:gd name="T3" fmla="*/ 111 h 252"/>
                <a:gd name="T4" fmla="*/ 73 w 289"/>
                <a:gd name="T5" fmla="*/ 203 h 252"/>
                <a:gd name="T6" fmla="*/ 47 w 289"/>
                <a:gd name="T7" fmla="*/ 252 h 252"/>
                <a:gd name="T8" fmla="*/ 121 w 289"/>
                <a:gd name="T9" fmla="*/ 216 h 252"/>
                <a:gd name="T10" fmla="*/ 146 w 289"/>
                <a:gd name="T11" fmla="*/ 217 h 252"/>
                <a:gd name="T12" fmla="*/ 288 w 289"/>
                <a:gd name="T13" fmla="*/ 107 h 252"/>
                <a:gd name="T14" fmla="*/ 143 w 289"/>
                <a:gd name="T15" fmla="*/ 1 h 252"/>
                <a:gd name="T16" fmla="*/ 73 w 289"/>
                <a:gd name="T17" fmla="*/ 131 h 252"/>
                <a:gd name="T18" fmla="*/ 55 w 289"/>
                <a:gd name="T19" fmla="*/ 113 h 252"/>
                <a:gd name="T20" fmla="*/ 73 w 289"/>
                <a:gd name="T21" fmla="*/ 95 h 252"/>
                <a:gd name="T22" fmla="*/ 91 w 289"/>
                <a:gd name="T23" fmla="*/ 113 h 252"/>
                <a:gd name="T24" fmla="*/ 73 w 289"/>
                <a:gd name="T25" fmla="*/ 131 h 252"/>
                <a:gd name="T26" fmla="*/ 144 w 289"/>
                <a:gd name="T27" fmla="*/ 131 h 252"/>
                <a:gd name="T28" fmla="*/ 126 w 289"/>
                <a:gd name="T29" fmla="*/ 113 h 252"/>
                <a:gd name="T30" fmla="*/ 144 w 289"/>
                <a:gd name="T31" fmla="*/ 95 h 252"/>
                <a:gd name="T32" fmla="*/ 162 w 289"/>
                <a:gd name="T33" fmla="*/ 113 h 252"/>
                <a:gd name="T34" fmla="*/ 144 w 289"/>
                <a:gd name="T35" fmla="*/ 131 h 252"/>
                <a:gd name="T36" fmla="*/ 216 w 289"/>
                <a:gd name="T37" fmla="*/ 131 h 252"/>
                <a:gd name="T38" fmla="*/ 198 w 289"/>
                <a:gd name="T39" fmla="*/ 113 h 252"/>
                <a:gd name="T40" fmla="*/ 216 w 289"/>
                <a:gd name="T41" fmla="*/ 95 h 252"/>
                <a:gd name="T42" fmla="*/ 233 w 289"/>
                <a:gd name="T43" fmla="*/ 113 h 252"/>
                <a:gd name="T44" fmla="*/ 216 w 289"/>
                <a:gd name="T45" fmla="*/ 1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9" h="252">
                  <a:moveTo>
                    <a:pt x="143" y="1"/>
                  </a:moveTo>
                  <a:cubicBezTo>
                    <a:pt x="63" y="2"/>
                    <a:pt x="0" y="51"/>
                    <a:pt x="0" y="111"/>
                  </a:cubicBezTo>
                  <a:cubicBezTo>
                    <a:pt x="1" y="151"/>
                    <a:pt x="30" y="185"/>
                    <a:pt x="73" y="203"/>
                  </a:cubicBezTo>
                  <a:cubicBezTo>
                    <a:pt x="47" y="252"/>
                    <a:pt x="47" y="252"/>
                    <a:pt x="47" y="252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9" y="217"/>
                    <a:pt x="137" y="218"/>
                    <a:pt x="146" y="217"/>
                  </a:cubicBezTo>
                  <a:cubicBezTo>
                    <a:pt x="225" y="216"/>
                    <a:pt x="289" y="167"/>
                    <a:pt x="288" y="107"/>
                  </a:cubicBezTo>
                  <a:cubicBezTo>
                    <a:pt x="287" y="47"/>
                    <a:pt x="222" y="0"/>
                    <a:pt x="143" y="1"/>
                  </a:cubicBezTo>
                  <a:close/>
                  <a:moveTo>
                    <a:pt x="73" y="131"/>
                  </a:moveTo>
                  <a:cubicBezTo>
                    <a:pt x="63" y="131"/>
                    <a:pt x="55" y="123"/>
                    <a:pt x="55" y="113"/>
                  </a:cubicBezTo>
                  <a:cubicBezTo>
                    <a:pt x="55" y="103"/>
                    <a:pt x="63" y="95"/>
                    <a:pt x="73" y="95"/>
                  </a:cubicBezTo>
                  <a:cubicBezTo>
                    <a:pt x="83" y="95"/>
                    <a:pt x="91" y="103"/>
                    <a:pt x="91" y="113"/>
                  </a:cubicBezTo>
                  <a:cubicBezTo>
                    <a:pt x="91" y="123"/>
                    <a:pt x="83" y="131"/>
                    <a:pt x="73" y="131"/>
                  </a:cubicBezTo>
                  <a:close/>
                  <a:moveTo>
                    <a:pt x="144" y="131"/>
                  </a:moveTo>
                  <a:cubicBezTo>
                    <a:pt x="134" y="131"/>
                    <a:pt x="126" y="123"/>
                    <a:pt x="126" y="113"/>
                  </a:cubicBezTo>
                  <a:cubicBezTo>
                    <a:pt x="126" y="103"/>
                    <a:pt x="134" y="95"/>
                    <a:pt x="144" y="95"/>
                  </a:cubicBezTo>
                  <a:cubicBezTo>
                    <a:pt x="154" y="95"/>
                    <a:pt x="162" y="103"/>
                    <a:pt x="162" y="113"/>
                  </a:cubicBezTo>
                  <a:cubicBezTo>
                    <a:pt x="162" y="123"/>
                    <a:pt x="154" y="131"/>
                    <a:pt x="144" y="131"/>
                  </a:cubicBezTo>
                  <a:close/>
                  <a:moveTo>
                    <a:pt x="216" y="131"/>
                  </a:moveTo>
                  <a:cubicBezTo>
                    <a:pt x="206" y="131"/>
                    <a:pt x="198" y="123"/>
                    <a:pt x="198" y="113"/>
                  </a:cubicBezTo>
                  <a:cubicBezTo>
                    <a:pt x="198" y="103"/>
                    <a:pt x="206" y="95"/>
                    <a:pt x="216" y="95"/>
                  </a:cubicBezTo>
                  <a:cubicBezTo>
                    <a:pt x="225" y="95"/>
                    <a:pt x="233" y="103"/>
                    <a:pt x="233" y="113"/>
                  </a:cubicBezTo>
                  <a:cubicBezTo>
                    <a:pt x="233" y="123"/>
                    <a:pt x="225" y="131"/>
                    <a:pt x="216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5" name="矩形 10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6" name="矩形 10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7" name="矩形 106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8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10" name="椭圆 109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1" name="直接连接符 110"/>
            <p:cNvCxnSpPr>
              <a:stCxn id="110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组合 111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13" name="椭圆 1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4" name="直接连接符 113"/>
            <p:cNvCxnSpPr>
              <a:stCxn id="113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16" name="椭圆 1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7" name="直接连接符 116"/>
            <p:cNvCxnSpPr>
              <a:stCxn id="116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组合 117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19" name="图文框 118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001572" y="1854656"/>
            <a:ext cx="72000" cy="72000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3015260" y="3474203"/>
            <a:ext cx="72000" cy="720000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049195" y="5193481"/>
            <a:ext cx="72000" cy="720000"/>
          </a:xfrm>
          <a:prstGeom prst="rect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矩形 120"/>
          <p:cNvSpPr/>
          <p:nvPr/>
        </p:nvSpPr>
        <p:spPr>
          <a:xfrm>
            <a:off x="9039873" y="1904246"/>
            <a:ext cx="72000" cy="720000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4C134"/>
              </a:solidFill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9039873" y="3465513"/>
            <a:ext cx="72000" cy="720000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矩形 122"/>
          <p:cNvSpPr/>
          <p:nvPr/>
        </p:nvSpPr>
        <p:spPr>
          <a:xfrm>
            <a:off x="9039873" y="5123494"/>
            <a:ext cx="72000" cy="720000"/>
          </a:xfrm>
          <a:prstGeom prst="rect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4" name="组合 123"/>
          <p:cNvGrpSpPr/>
          <p:nvPr/>
        </p:nvGrpSpPr>
        <p:grpSpPr>
          <a:xfrm>
            <a:off x="-251521" y="3157434"/>
            <a:ext cx="3093293" cy="1157656"/>
            <a:chOff x="980198" y="886264"/>
            <a:chExt cx="3093293" cy="1157656"/>
          </a:xfrm>
        </p:grpSpPr>
        <p:sp>
          <p:nvSpPr>
            <p:cNvPr id="125" name="矩形 12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6" name="文本框 33"/>
            <p:cNvSpPr txBox="1"/>
            <p:nvPr/>
          </p:nvSpPr>
          <p:spPr>
            <a:xfrm>
              <a:off x="3249579" y="1061705"/>
              <a:ext cx="79380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06</a:t>
              </a:r>
              <a:endParaRPr lang="zh-CN" altLang="en-US" sz="4400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27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8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-204853" y="1537729"/>
            <a:ext cx="3093293" cy="1157656"/>
            <a:chOff x="980198" y="886264"/>
            <a:chExt cx="3093293" cy="1157656"/>
          </a:xfrm>
        </p:grpSpPr>
        <p:sp>
          <p:nvSpPr>
            <p:cNvPr id="130" name="矩形 12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1" name="文本框 33"/>
            <p:cNvSpPr txBox="1"/>
            <p:nvPr/>
          </p:nvSpPr>
          <p:spPr>
            <a:xfrm>
              <a:off x="3249579" y="1061705"/>
              <a:ext cx="70243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65C0A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4400" dirty="0">
                <a:solidFill>
                  <a:srgbClr val="65C0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32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65C0A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65C0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3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-251521" y="4923684"/>
            <a:ext cx="3093293" cy="1157656"/>
            <a:chOff x="980198" y="886264"/>
            <a:chExt cx="3093293" cy="1157656"/>
          </a:xfrm>
        </p:grpSpPr>
        <p:sp>
          <p:nvSpPr>
            <p:cNvPr id="135" name="矩形 13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6" name="文本框 33"/>
            <p:cNvSpPr txBox="1"/>
            <p:nvPr/>
          </p:nvSpPr>
          <p:spPr>
            <a:xfrm>
              <a:off x="3249579" y="1061705"/>
              <a:ext cx="79060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05</a:t>
              </a:r>
              <a:endParaRPr lang="zh-CN" altLang="en-US" sz="4400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37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8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07929" y="1821184"/>
            <a:ext cx="2617718" cy="932645"/>
            <a:chOff x="9107929" y="1876101"/>
            <a:chExt cx="2617718" cy="932645"/>
          </a:xfrm>
        </p:grpSpPr>
        <p:sp>
          <p:nvSpPr>
            <p:cNvPr id="141" name="文本框 33"/>
            <p:cNvSpPr txBox="1"/>
            <p:nvPr/>
          </p:nvSpPr>
          <p:spPr>
            <a:xfrm>
              <a:off x="9153674" y="1876101"/>
              <a:ext cx="7713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dirty="0">
                <a:solidFill>
                  <a:srgbClr val="F4C1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42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F4C1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3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9077608" y="3332875"/>
            <a:ext cx="2617718" cy="958919"/>
            <a:chOff x="9107929" y="1849827"/>
            <a:chExt cx="2617718" cy="958919"/>
          </a:xfrm>
        </p:grpSpPr>
        <p:sp>
          <p:nvSpPr>
            <p:cNvPr id="145" name="文本框 33"/>
            <p:cNvSpPr txBox="1"/>
            <p:nvPr/>
          </p:nvSpPr>
          <p:spPr>
            <a:xfrm>
              <a:off x="9183995" y="1849827"/>
              <a:ext cx="78739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4CC5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4400" dirty="0">
                <a:solidFill>
                  <a:srgbClr val="4CC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46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CC5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4CC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9111873" y="5023052"/>
            <a:ext cx="2617718" cy="958919"/>
            <a:chOff x="9107929" y="1849827"/>
            <a:chExt cx="2617718" cy="958919"/>
          </a:xfrm>
        </p:grpSpPr>
        <p:sp>
          <p:nvSpPr>
            <p:cNvPr id="149" name="文本框 33"/>
            <p:cNvSpPr txBox="1"/>
            <p:nvPr/>
          </p:nvSpPr>
          <p:spPr>
            <a:xfrm>
              <a:off x="9183995" y="1849827"/>
              <a:ext cx="7697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8B66A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4400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50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8B66A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8" name="图文框 1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358234" y="1381125"/>
            <a:ext cx="5676900" cy="245745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035134" y="3838575"/>
            <a:ext cx="5652041" cy="2528888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035134" y="1381125"/>
            <a:ext cx="2518316" cy="2457450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516818" y="3838575"/>
            <a:ext cx="2518316" cy="2528888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4" name="图表 23"/>
          <p:cNvGraphicFramePr/>
          <p:nvPr/>
        </p:nvGraphicFramePr>
        <p:xfrm>
          <a:off x="5969000" y="1447799"/>
          <a:ext cx="2650584" cy="239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5" name="图表 24"/>
          <p:cNvGraphicFramePr/>
          <p:nvPr/>
        </p:nvGraphicFramePr>
        <p:xfrm>
          <a:off x="3487559" y="3838575"/>
          <a:ext cx="2463242" cy="250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6" name="文本框 33"/>
          <p:cNvSpPr txBox="1"/>
          <p:nvPr/>
        </p:nvSpPr>
        <p:spPr>
          <a:xfrm>
            <a:off x="1936255" y="1464371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34"/>
          <p:cNvSpPr txBox="1"/>
          <p:nvPr/>
        </p:nvSpPr>
        <p:spPr>
          <a:xfrm>
            <a:off x="2621627" y="1464371"/>
            <a:ext cx="1446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9"/>
          <p:cNvSpPr txBox="1"/>
          <p:nvPr/>
        </p:nvSpPr>
        <p:spPr>
          <a:xfrm>
            <a:off x="857250" y="2072024"/>
            <a:ext cx="45323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33"/>
          <p:cNvSpPr txBox="1"/>
          <p:nvPr/>
        </p:nvSpPr>
        <p:spPr>
          <a:xfrm>
            <a:off x="7645052" y="4012645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4"/>
          <p:cNvSpPr txBox="1"/>
          <p:nvPr/>
        </p:nvSpPr>
        <p:spPr>
          <a:xfrm>
            <a:off x="8330424" y="4012645"/>
            <a:ext cx="1446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29"/>
          <p:cNvSpPr txBox="1"/>
          <p:nvPr/>
        </p:nvSpPr>
        <p:spPr>
          <a:xfrm>
            <a:off x="6566047" y="4620298"/>
            <a:ext cx="4532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图文框 32"/>
          <p:cNvSpPr/>
          <p:nvPr/>
        </p:nvSpPr>
        <p:spPr>
          <a:xfrm rot="16200000" flipH="1">
            <a:off x="8886384" y="1037785"/>
            <a:ext cx="2457450" cy="3144132"/>
          </a:xfrm>
          <a:prstGeom prst="frame">
            <a:avLst>
              <a:gd name="adj1" fmla="val 8305"/>
            </a:avLst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图文框 33"/>
          <p:cNvSpPr/>
          <p:nvPr/>
        </p:nvSpPr>
        <p:spPr>
          <a:xfrm rot="16200000" flipH="1">
            <a:off x="680307" y="3530955"/>
            <a:ext cx="2528889" cy="3144132"/>
          </a:xfrm>
          <a:prstGeom prst="frame">
            <a:avLst>
              <a:gd name="adj1" fmla="val 8305"/>
            </a:avLst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943858" y="2409795"/>
            <a:ext cx="2342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blipFill dpi="0" rotWithShape="1"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000" b="1" dirty="0"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597302" y="2809905"/>
            <a:ext cx="1035613" cy="135802"/>
            <a:chOff x="542100" y="3471376"/>
            <a:chExt cx="1035613" cy="135802"/>
          </a:xfrm>
        </p:grpSpPr>
        <p:sp>
          <p:nvSpPr>
            <p:cNvPr id="37" name="椭圆 36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直角三角形 41"/>
          <p:cNvSpPr/>
          <p:nvPr/>
        </p:nvSpPr>
        <p:spPr>
          <a:xfrm>
            <a:off x="8680062" y="3182619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直角三角形 42"/>
          <p:cNvSpPr/>
          <p:nvPr/>
        </p:nvSpPr>
        <p:spPr>
          <a:xfrm rot="5400000" flipV="1">
            <a:off x="11048234" y="1428096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直角三角形 43"/>
          <p:cNvSpPr/>
          <p:nvPr/>
        </p:nvSpPr>
        <p:spPr>
          <a:xfrm>
            <a:off x="525578" y="5730893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直角三角形 44"/>
          <p:cNvSpPr/>
          <p:nvPr/>
        </p:nvSpPr>
        <p:spPr>
          <a:xfrm rot="5400000" flipV="1">
            <a:off x="2893750" y="3976370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857250" y="4902966"/>
            <a:ext cx="2342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blipFill dpi="0" rotWithShape="1"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000" b="1" dirty="0"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510694" y="5303076"/>
            <a:ext cx="1035613" cy="135802"/>
            <a:chOff x="542100" y="3471376"/>
            <a:chExt cx="1035613" cy="135802"/>
          </a:xfrm>
        </p:grpSpPr>
        <p:sp>
          <p:nvSpPr>
            <p:cNvPr id="48" name="椭圆 47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87798" cy="6858000"/>
          </a:xfrm>
        </p:spPr>
      </p:pic>
      <p:grpSp>
        <p:nvGrpSpPr>
          <p:cNvPr id="3" name="组合 2"/>
          <p:cNvGrpSpPr/>
          <p:nvPr/>
        </p:nvGrpSpPr>
        <p:grpSpPr>
          <a:xfrm>
            <a:off x="6262612" y="1287213"/>
            <a:ext cx="3852000" cy="3744000"/>
            <a:chOff x="6262612" y="1287213"/>
            <a:chExt cx="3852000" cy="3744000"/>
          </a:xfrm>
        </p:grpSpPr>
        <p:sp>
          <p:nvSpPr>
            <p:cNvPr id="10" name="图文框 9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3900" i="1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3900" i="1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054914" y="2587459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453704" y="3970046"/>
            <a:ext cx="917204" cy="741071"/>
            <a:chOff x="4047721" y="1765421"/>
            <a:chExt cx="1093322" cy="1030280"/>
          </a:xfrm>
        </p:grpSpPr>
        <p:cxnSp>
          <p:nvCxnSpPr>
            <p:cNvPr id="14" name="直接连接符 13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剪去对角的矩形 16"/>
          <p:cNvSpPr/>
          <p:nvPr/>
        </p:nvSpPr>
        <p:spPr>
          <a:xfrm flipH="1">
            <a:off x="1826415" y="1733328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516385" y="1657199"/>
            <a:ext cx="1188000" cy="1030280"/>
            <a:chOff x="4047721" y="1765421"/>
            <a:chExt cx="1093322" cy="1030280"/>
          </a:xfrm>
        </p:grpSpPr>
        <p:cxnSp>
          <p:nvCxnSpPr>
            <p:cNvPr id="19" name="直接连接符 18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033249" y="1657199"/>
            <a:ext cx="1188000" cy="1030280"/>
            <a:chOff x="4047721" y="1765421"/>
            <a:chExt cx="1093322" cy="1030280"/>
          </a:xfrm>
        </p:grpSpPr>
        <p:cxnSp>
          <p:nvCxnSpPr>
            <p:cNvPr id="23" name="直接连接符 22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129362" y="1806450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图文框 17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图文框 16"/>
          <p:cNvSpPr/>
          <p:nvPr/>
        </p:nvSpPr>
        <p:spPr>
          <a:xfrm rot="16200000" flipH="1">
            <a:off x="798605" y="2018114"/>
            <a:ext cx="3218448" cy="3180548"/>
          </a:xfrm>
          <a:custGeom>
            <a:avLst/>
            <a:gdLst/>
            <a:ahLst/>
            <a:cxnLst/>
            <a:rect l="l" t="t" r="r" b="b"/>
            <a:pathLst>
              <a:path w="3218448" h="3180548">
                <a:moveTo>
                  <a:pt x="0" y="0"/>
                </a:moveTo>
                <a:lnTo>
                  <a:pt x="0" y="3180548"/>
                </a:lnTo>
                <a:lnTo>
                  <a:pt x="951204" y="3180548"/>
                </a:lnTo>
                <a:lnTo>
                  <a:pt x="951204" y="2916403"/>
                </a:lnTo>
                <a:lnTo>
                  <a:pt x="264145" y="2916403"/>
                </a:lnTo>
                <a:lnTo>
                  <a:pt x="264145" y="264145"/>
                </a:lnTo>
                <a:lnTo>
                  <a:pt x="2954303" y="264145"/>
                </a:lnTo>
                <a:lnTo>
                  <a:pt x="2954303" y="2916403"/>
                </a:lnTo>
                <a:lnTo>
                  <a:pt x="2267241" y="2916403"/>
                </a:lnTo>
                <a:lnTo>
                  <a:pt x="2267241" y="3180548"/>
                </a:lnTo>
                <a:lnTo>
                  <a:pt x="3218448" y="3180548"/>
                </a:lnTo>
                <a:lnTo>
                  <a:pt x="3218448" y="0"/>
                </a:lnTo>
                <a:close/>
              </a:path>
            </a:pathLst>
          </a:cu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48075" y="3009900"/>
            <a:ext cx="1323975" cy="1133475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60"/>
          <p:cNvSpPr/>
          <p:nvPr/>
        </p:nvSpPr>
        <p:spPr bwMode="auto">
          <a:xfrm>
            <a:off x="1555327" y="2620747"/>
            <a:ext cx="1838895" cy="1975279"/>
          </a:xfrm>
          <a:custGeom>
            <a:avLst/>
            <a:gdLst>
              <a:gd name="T0" fmla="*/ 415 w 437"/>
              <a:gd name="T1" fmla="*/ 364 h 470"/>
              <a:gd name="T2" fmla="*/ 388 w 437"/>
              <a:gd name="T3" fmla="*/ 335 h 470"/>
              <a:gd name="T4" fmla="*/ 307 w 437"/>
              <a:gd name="T5" fmla="*/ 291 h 470"/>
              <a:gd name="T6" fmla="*/ 273 w 437"/>
              <a:gd name="T7" fmla="*/ 257 h 470"/>
              <a:gd name="T8" fmla="*/ 262 w 437"/>
              <a:gd name="T9" fmla="*/ 240 h 470"/>
              <a:gd name="T10" fmla="*/ 288 w 437"/>
              <a:gd name="T11" fmla="*/ 199 h 470"/>
              <a:gd name="T12" fmla="*/ 294 w 437"/>
              <a:gd name="T13" fmla="*/ 185 h 470"/>
              <a:gd name="T14" fmla="*/ 298 w 437"/>
              <a:gd name="T15" fmla="*/ 147 h 470"/>
              <a:gd name="T16" fmla="*/ 285 w 437"/>
              <a:gd name="T17" fmla="*/ 57 h 470"/>
              <a:gd name="T18" fmla="*/ 280 w 437"/>
              <a:gd name="T19" fmla="*/ 52 h 470"/>
              <a:gd name="T20" fmla="*/ 262 w 437"/>
              <a:gd name="T21" fmla="*/ 37 h 470"/>
              <a:gd name="T22" fmla="*/ 155 w 437"/>
              <a:gd name="T23" fmla="*/ 50 h 470"/>
              <a:gd name="T24" fmla="*/ 140 w 437"/>
              <a:gd name="T25" fmla="*/ 140 h 470"/>
              <a:gd name="T26" fmla="*/ 142 w 437"/>
              <a:gd name="T27" fmla="*/ 179 h 470"/>
              <a:gd name="T28" fmla="*/ 150 w 437"/>
              <a:gd name="T29" fmla="*/ 195 h 470"/>
              <a:gd name="T30" fmla="*/ 153 w 437"/>
              <a:gd name="T31" fmla="*/ 202 h 470"/>
              <a:gd name="T32" fmla="*/ 155 w 437"/>
              <a:gd name="T33" fmla="*/ 201 h 470"/>
              <a:gd name="T34" fmla="*/ 178 w 437"/>
              <a:gd name="T35" fmla="*/ 239 h 470"/>
              <a:gd name="T36" fmla="*/ 159 w 437"/>
              <a:gd name="T37" fmla="*/ 256 h 470"/>
              <a:gd name="T38" fmla="*/ 129 w 437"/>
              <a:gd name="T39" fmla="*/ 291 h 470"/>
              <a:gd name="T40" fmla="*/ 48 w 437"/>
              <a:gd name="T41" fmla="*/ 335 h 470"/>
              <a:gd name="T42" fmla="*/ 21 w 437"/>
              <a:gd name="T43" fmla="*/ 364 h 470"/>
              <a:gd name="T44" fmla="*/ 0 w 437"/>
              <a:gd name="T45" fmla="*/ 451 h 470"/>
              <a:gd name="T46" fmla="*/ 0 w 437"/>
              <a:gd name="T47" fmla="*/ 470 h 470"/>
              <a:gd name="T48" fmla="*/ 437 w 437"/>
              <a:gd name="T49" fmla="*/ 470 h 470"/>
              <a:gd name="T50" fmla="*/ 437 w 437"/>
              <a:gd name="T51" fmla="*/ 451 h 470"/>
              <a:gd name="T52" fmla="*/ 415 w 437"/>
              <a:gd name="T53" fmla="*/ 364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470">
                <a:moveTo>
                  <a:pt x="415" y="364"/>
                </a:moveTo>
                <a:cubicBezTo>
                  <a:pt x="415" y="364"/>
                  <a:pt x="422" y="351"/>
                  <a:pt x="388" y="335"/>
                </a:cubicBezTo>
                <a:cubicBezTo>
                  <a:pt x="307" y="291"/>
                  <a:pt x="307" y="291"/>
                  <a:pt x="307" y="291"/>
                </a:cubicBezTo>
                <a:cubicBezTo>
                  <a:pt x="273" y="257"/>
                  <a:pt x="273" y="257"/>
                  <a:pt x="273" y="257"/>
                </a:cubicBezTo>
                <a:cubicBezTo>
                  <a:pt x="256" y="248"/>
                  <a:pt x="246" y="251"/>
                  <a:pt x="262" y="240"/>
                </a:cubicBezTo>
                <a:cubicBezTo>
                  <a:pt x="274" y="230"/>
                  <a:pt x="282" y="216"/>
                  <a:pt x="288" y="199"/>
                </a:cubicBezTo>
                <a:cubicBezTo>
                  <a:pt x="289" y="198"/>
                  <a:pt x="292" y="194"/>
                  <a:pt x="294" y="185"/>
                </a:cubicBezTo>
                <a:cubicBezTo>
                  <a:pt x="294" y="185"/>
                  <a:pt x="325" y="148"/>
                  <a:pt x="298" y="147"/>
                </a:cubicBezTo>
                <a:cubicBezTo>
                  <a:pt x="298" y="147"/>
                  <a:pt x="326" y="96"/>
                  <a:pt x="285" y="57"/>
                </a:cubicBezTo>
                <a:cubicBezTo>
                  <a:pt x="285" y="57"/>
                  <a:pt x="283" y="55"/>
                  <a:pt x="280" y="52"/>
                </a:cubicBezTo>
                <a:cubicBezTo>
                  <a:pt x="271" y="42"/>
                  <a:pt x="262" y="37"/>
                  <a:pt x="262" y="37"/>
                </a:cubicBezTo>
                <a:cubicBezTo>
                  <a:pt x="203" y="0"/>
                  <a:pt x="155" y="50"/>
                  <a:pt x="155" y="50"/>
                </a:cubicBezTo>
                <a:cubicBezTo>
                  <a:pt x="113" y="88"/>
                  <a:pt x="140" y="140"/>
                  <a:pt x="140" y="140"/>
                </a:cubicBezTo>
                <a:cubicBezTo>
                  <a:pt x="112" y="140"/>
                  <a:pt x="142" y="179"/>
                  <a:pt x="142" y="179"/>
                </a:cubicBezTo>
                <a:cubicBezTo>
                  <a:pt x="146" y="197"/>
                  <a:pt x="150" y="195"/>
                  <a:pt x="150" y="195"/>
                </a:cubicBezTo>
                <a:cubicBezTo>
                  <a:pt x="152" y="195"/>
                  <a:pt x="152" y="198"/>
                  <a:pt x="153" y="202"/>
                </a:cubicBezTo>
                <a:cubicBezTo>
                  <a:pt x="154" y="201"/>
                  <a:pt x="154" y="201"/>
                  <a:pt x="155" y="201"/>
                </a:cubicBezTo>
                <a:cubicBezTo>
                  <a:pt x="160" y="216"/>
                  <a:pt x="168" y="229"/>
                  <a:pt x="178" y="239"/>
                </a:cubicBezTo>
                <a:cubicBezTo>
                  <a:pt x="187" y="251"/>
                  <a:pt x="163" y="251"/>
                  <a:pt x="159" y="256"/>
                </a:cubicBezTo>
                <a:cubicBezTo>
                  <a:pt x="157" y="259"/>
                  <a:pt x="129" y="291"/>
                  <a:pt x="129" y="291"/>
                </a:cubicBezTo>
                <a:cubicBezTo>
                  <a:pt x="48" y="335"/>
                  <a:pt x="48" y="335"/>
                  <a:pt x="48" y="335"/>
                </a:cubicBezTo>
                <a:cubicBezTo>
                  <a:pt x="15" y="351"/>
                  <a:pt x="21" y="364"/>
                  <a:pt x="21" y="364"/>
                </a:cubicBezTo>
                <a:cubicBezTo>
                  <a:pt x="0" y="451"/>
                  <a:pt x="0" y="451"/>
                  <a:pt x="0" y="451"/>
                </a:cubicBezTo>
                <a:cubicBezTo>
                  <a:pt x="0" y="470"/>
                  <a:pt x="0" y="470"/>
                  <a:pt x="0" y="470"/>
                </a:cubicBezTo>
                <a:cubicBezTo>
                  <a:pt x="437" y="470"/>
                  <a:pt x="437" y="470"/>
                  <a:pt x="437" y="470"/>
                </a:cubicBezTo>
                <a:cubicBezTo>
                  <a:pt x="437" y="451"/>
                  <a:pt x="437" y="451"/>
                  <a:pt x="437" y="451"/>
                </a:cubicBezTo>
                <a:lnTo>
                  <a:pt x="415" y="36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648075" y="3438137"/>
            <a:ext cx="1323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34"/>
          <p:cNvSpPr txBox="1"/>
          <p:nvPr/>
        </p:nvSpPr>
        <p:spPr>
          <a:xfrm>
            <a:off x="6321756" y="2290712"/>
            <a:ext cx="34848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3200" b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07456" y="2290712"/>
            <a:ext cx="114300" cy="1133475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内容占位符 5"/>
          <p:cNvPicPr>
            <a:picLocks noGrp="1" noChangeAspect="1"/>
          </p:cNvPicPr>
          <p:nvPr>
            <p:ph idx="1"/>
          </p:nvPr>
        </p:nvPicPr>
        <p:blipFill rotWithShape="1">
          <a:blip r:embed="rId4" cstate="print"/>
          <a:srcRect l="-34"/>
          <a:stretch>
            <a:fillRect/>
          </a:stretch>
        </p:blipFill>
        <p:spPr>
          <a:xfrm>
            <a:off x="4202" y="6191250"/>
            <a:ext cx="12187798" cy="666750"/>
          </a:xfrm>
        </p:spPr>
      </p:pic>
      <p:sp>
        <p:nvSpPr>
          <p:cNvPr id="29" name="椭圆 28"/>
          <p:cNvSpPr/>
          <p:nvPr/>
        </p:nvSpPr>
        <p:spPr>
          <a:xfrm rot="5400000">
            <a:off x="6241426" y="4297110"/>
            <a:ext cx="485775" cy="485775"/>
          </a:xfrm>
          <a:prstGeom prst="ellipse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5400000">
            <a:off x="6241426" y="4892415"/>
            <a:ext cx="485775" cy="485775"/>
          </a:xfrm>
          <a:prstGeom prst="ellipse">
            <a:avLst/>
          </a:pr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5400000">
            <a:off x="6241426" y="5618124"/>
            <a:ext cx="485775" cy="485775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Freeform 45"/>
          <p:cNvSpPr>
            <a:spLocks noChangeAspect="1" noEditPoints="1"/>
          </p:cNvSpPr>
          <p:nvPr/>
        </p:nvSpPr>
        <p:spPr bwMode="auto">
          <a:xfrm>
            <a:off x="6392800" y="4982579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3256" tIns="46627" rIns="93256" bIns="46627" numCol="1" anchor="t" anchorCtr="0" compatLnSpc="1"/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33" name="Freeform 10"/>
          <p:cNvSpPr>
            <a:spLocks noEditPoints="1"/>
          </p:cNvSpPr>
          <p:nvPr/>
        </p:nvSpPr>
        <p:spPr bwMode="auto">
          <a:xfrm>
            <a:off x="6264566" y="4401089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27" tIns="45713" rIns="91427" bIns="45713" numCol="1" anchor="t" anchorCtr="0" compatLnSpc="1"/>
          <a:lstStyle/>
          <a:p>
            <a:pPr defTabSz="932180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372069" y="5729280"/>
            <a:ext cx="224488" cy="302983"/>
            <a:chOff x="3260005" y="1560934"/>
            <a:chExt cx="370834" cy="500500"/>
          </a:xfrm>
        </p:grpSpPr>
        <p:sp>
          <p:nvSpPr>
            <p:cNvPr id="35" name="Freeform 41"/>
            <p:cNvSpPr/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/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36" name="Freeform 42"/>
            <p:cNvSpPr/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/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sp>
        <p:nvSpPr>
          <p:cNvPr id="38" name="文本框 29"/>
          <p:cNvSpPr txBox="1"/>
          <p:nvPr/>
        </p:nvSpPr>
        <p:spPr>
          <a:xfrm>
            <a:off x="6837160" y="3665974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29"/>
          <p:cNvSpPr txBox="1"/>
          <p:nvPr/>
        </p:nvSpPr>
        <p:spPr>
          <a:xfrm>
            <a:off x="6837159" y="4332248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29"/>
          <p:cNvSpPr txBox="1"/>
          <p:nvPr/>
        </p:nvSpPr>
        <p:spPr>
          <a:xfrm>
            <a:off x="6945257" y="4927553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29"/>
          <p:cNvSpPr txBox="1"/>
          <p:nvPr/>
        </p:nvSpPr>
        <p:spPr>
          <a:xfrm>
            <a:off x="6945256" y="5653263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241426" y="3607500"/>
            <a:ext cx="485775" cy="485775"/>
            <a:chOff x="6016142" y="3607500"/>
            <a:chExt cx="485775" cy="485775"/>
          </a:xfrm>
        </p:grpSpPr>
        <p:sp>
          <p:nvSpPr>
            <p:cNvPr id="42" name="椭圆 41"/>
            <p:cNvSpPr/>
            <p:nvPr/>
          </p:nvSpPr>
          <p:spPr>
            <a:xfrm rot="5400000">
              <a:off x="6016142" y="3607500"/>
              <a:ext cx="485775" cy="485775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3" name="Picture 9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68737" y="3660094"/>
              <a:ext cx="380585" cy="380585"/>
            </a:xfrm>
            <a:prstGeom prst="rect">
              <a:avLst/>
            </a:prstGeom>
          </p:spPr>
        </p:pic>
      </p:grpSp>
      <p:grpSp>
        <p:nvGrpSpPr>
          <p:cNvPr id="48" name="组合 47"/>
          <p:cNvGrpSpPr/>
          <p:nvPr/>
        </p:nvGrpSpPr>
        <p:grpSpPr>
          <a:xfrm>
            <a:off x="127697" y="4761320"/>
            <a:ext cx="6048408" cy="1864657"/>
            <a:chOff x="1311323" y="3901700"/>
            <a:chExt cx="9207615" cy="2351140"/>
          </a:xfrm>
        </p:grpSpPr>
        <p:sp>
          <p:nvSpPr>
            <p:cNvPr id="49" name="等腰三角形 48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内容占位符 5"/>
          <p:cNvPicPr>
            <a:picLocks noGrp="1" noChangeAspect="1"/>
          </p:cNvPicPr>
          <p:nvPr>
            <p:ph idx="1"/>
          </p:nvPr>
        </p:nvPicPr>
        <p:blipFill rotWithShape="1">
          <a:blip r:embed="rId4" cstate="print"/>
          <a:srcRect l="-34"/>
          <a:stretch>
            <a:fillRect/>
          </a:stretch>
        </p:blipFill>
        <p:spPr>
          <a:xfrm>
            <a:off x="0" y="2112158"/>
            <a:ext cx="12187798" cy="2246243"/>
          </a:xfrm>
        </p:spPr>
      </p:pic>
      <p:sp>
        <p:nvSpPr>
          <p:cNvPr id="6" name="矩形 5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矩形 6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矩形 7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11" name="椭圆 1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>
              <a:stCxn id="11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14" name="椭圆 1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17" name="椭圆 16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stCxn id="17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图文框 18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373752" y="1205606"/>
            <a:ext cx="2819048" cy="5104762"/>
            <a:chOff x="1411356" y="926336"/>
            <a:chExt cx="2819048" cy="510476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11356" y="926336"/>
              <a:ext cx="2819048" cy="5104762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1987826" y="3631096"/>
              <a:ext cx="1674000" cy="1152939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987826" y="4253948"/>
              <a:ext cx="1669774" cy="74819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圆角矩形 23"/>
          <p:cNvSpPr/>
          <p:nvPr/>
        </p:nvSpPr>
        <p:spPr>
          <a:xfrm>
            <a:off x="4331478" y="4533218"/>
            <a:ext cx="1764522" cy="375855"/>
          </a:xfrm>
          <a:prstGeom prst="round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6740525" y="4533218"/>
            <a:ext cx="1764522" cy="375855"/>
          </a:xfrm>
          <a:prstGeom prst="round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9258438" y="4533218"/>
            <a:ext cx="1764522" cy="375855"/>
          </a:xfrm>
          <a:prstGeom prst="round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9"/>
          <p:cNvSpPr txBox="1"/>
          <p:nvPr/>
        </p:nvSpPr>
        <p:spPr>
          <a:xfrm>
            <a:off x="4262138" y="5264953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9"/>
          <p:cNvSpPr txBox="1"/>
          <p:nvPr/>
        </p:nvSpPr>
        <p:spPr>
          <a:xfrm>
            <a:off x="6671185" y="5264953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89098" y="5264952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599630" y="4541293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951768" y="4533218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469681" y="4551868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185629" y="4741507"/>
            <a:ext cx="288758" cy="288758"/>
          </a:xfrm>
          <a:prstGeom prst="rect">
            <a:avLst/>
          </a:prstGeom>
          <a:solidFill>
            <a:srgbClr val="4CC5F1"/>
          </a:solidFill>
          <a:ln>
            <a:solidFill>
              <a:srgbClr val="4CC5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507891" y="4735286"/>
            <a:ext cx="979668" cy="29497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L 形 39"/>
          <p:cNvSpPr/>
          <p:nvPr/>
        </p:nvSpPr>
        <p:spPr>
          <a:xfrm rot="13436720">
            <a:off x="11237775" y="3276237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L 形 40"/>
          <p:cNvSpPr/>
          <p:nvPr/>
        </p:nvSpPr>
        <p:spPr>
          <a:xfrm rot="13436720">
            <a:off x="11463585" y="3276237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L 形 41"/>
          <p:cNvSpPr/>
          <p:nvPr/>
        </p:nvSpPr>
        <p:spPr>
          <a:xfrm rot="13436720">
            <a:off x="10990267" y="3301081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7786371" y="-541054"/>
            <a:ext cx="9207615" cy="2351140"/>
            <a:chOff x="1311323" y="3901700"/>
            <a:chExt cx="9207615" cy="2351140"/>
          </a:xfrm>
        </p:grpSpPr>
        <p:sp>
          <p:nvSpPr>
            <p:cNvPr id="44" name="等腰三角形 4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4549783" y="3080791"/>
            <a:ext cx="64731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-614600" y="5232333"/>
            <a:ext cx="4870366" cy="1243635"/>
            <a:chOff x="1311323" y="3901700"/>
            <a:chExt cx="9207615" cy="2351140"/>
          </a:xfrm>
        </p:grpSpPr>
        <p:sp>
          <p:nvSpPr>
            <p:cNvPr id="66" name="等腰三角形 65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307123" y="1799265"/>
            <a:ext cx="3872890" cy="1272914"/>
          </a:xfrm>
          <a:prstGeom prst="frame">
            <a:avLst>
              <a:gd name="adj1" fmla="val 16536"/>
            </a:avLst>
          </a:prstGeom>
          <a:gradFill>
            <a:gsLst>
              <a:gs pos="0">
                <a:srgbClr val="4CC5F1"/>
              </a:gs>
              <a:gs pos="61000">
                <a:srgbClr val="8B66A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图文框 4"/>
          <p:cNvSpPr/>
          <p:nvPr/>
        </p:nvSpPr>
        <p:spPr>
          <a:xfrm>
            <a:off x="6132513" y="1763015"/>
            <a:ext cx="4806432" cy="1937672"/>
          </a:xfrm>
          <a:prstGeom prst="frame">
            <a:avLst>
              <a:gd name="adj1" fmla="val 8806"/>
            </a:avLst>
          </a:prstGeom>
          <a:gradFill flip="none" rotWithShape="1">
            <a:gsLst>
              <a:gs pos="0">
                <a:srgbClr val="FBC221"/>
              </a:gs>
              <a:gs pos="61000">
                <a:srgbClr val="E71B6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图文框 5"/>
          <p:cNvSpPr/>
          <p:nvPr/>
        </p:nvSpPr>
        <p:spPr>
          <a:xfrm flipV="1">
            <a:off x="1307124" y="4953994"/>
            <a:ext cx="3872890" cy="986797"/>
          </a:xfrm>
          <a:prstGeom prst="frame">
            <a:avLst>
              <a:gd name="adj1" fmla="val 17957"/>
            </a:avLst>
          </a:prstGeom>
          <a:gradFill>
            <a:gsLst>
              <a:gs pos="0">
                <a:srgbClr val="F7993C"/>
              </a:gs>
              <a:gs pos="61000">
                <a:srgbClr val="65C0AE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图文框 6"/>
          <p:cNvSpPr/>
          <p:nvPr/>
        </p:nvSpPr>
        <p:spPr>
          <a:xfrm>
            <a:off x="1307123" y="3443386"/>
            <a:ext cx="3872890" cy="1059058"/>
          </a:xfrm>
          <a:prstGeom prst="frame">
            <a:avLst>
              <a:gd name="adj1" fmla="val 15796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7123" y="3141431"/>
            <a:ext cx="3872890" cy="241960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32513" y="3745244"/>
            <a:ext cx="4806432" cy="279292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1524000" y="2890071"/>
            <a:ext cx="190500" cy="704850"/>
            <a:chOff x="1809750" y="3272890"/>
            <a:chExt cx="190500" cy="7048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16" name="椭圆 15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6" idx="4"/>
                <a:endCxn id="17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>
                <a:stCxn id="2" idx="4"/>
                <a:endCxn id="12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矩形 24"/>
          <p:cNvSpPr/>
          <p:nvPr/>
        </p:nvSpPr>
        <p:spPr>
          <a:xfrm>
            <a:off x="1307123" y="4620619"/>
            <a:ext cx="3872890" cy="24196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485900" y="4389174"/>
            <a:ext cx="190500" cy="704850"/>
            <a:chOff x="1809750" y="3272890"/>
            <a:chExt cx="190500" cy="704850"/>
          </a:xfrm>
        </p:grpSpPr>
        <p:grpSp>
          <p:nvGrpSpPr>
            <p:cNvPr id="27" name="组合 26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32" name="椭圆 31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4" name="直接连接符 33"/>
              <p:cNvCxnSpPr>
                <a:stCxn id="32" idx="4"/>
                <a:endCxn id="33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组合 27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1" name="直接连接符 30"/>
              <p:cNvCxnSpPr>
                <a:stCxn id="29" idx="4"/>
                <a:endCxn id="30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图文框 34"/>
          <p:cNvSpPr/>
          <p:nvPr/>
        </p:nvSpPr>
        <p:spPr>
          <a:xfrm>
            <a:off x="6132513" y="4087115"/>
            <a:ext cx="4806432" cy="1853676"/>
          </a:xfrm>
          <a:prstGeom prst="frame">
            <a:avLst>
              <a:gd name="adj1" fmla="val 10507"/>
            </a:avLst>
          </a:prstGeom>
          <a:gradFill flip="none" rotWithShape="1">
            <a:gsLst>
              <a:gs pos="100000">
                <a:srgbClr val="8B66AA"/>
              </a:gs>
              <a:gs pos="0">
                <a:srgbClr val="E71B6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6391275" y="3510186"/>
            <a:ext cx="190500" cy="704850"/>
            <a:chOff x="1809750" y="3272890"/>
            <a:chExt cx="190500" cy="704850"/>
          </a:xfrm>
        </p:grpSpPr>
        <p:grpSp>
          <p:nvGrpSpPr>
            <p:cNvPr id="37" name="组合 36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42" name="椭圆 41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4" name="直接连接符 43"/>
              <p:cNvCxnSpPr>
                <a:stCxn id="42" idx="4"/>
                <a:endCxn id="43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1" name="直接连接符 40"/>
              <p:cNvCxnSpPr>
                <a:stCxn id="39" idx="4"/>
                <a:endCxn id="40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45" name="图表 44"/>
          <p:cNvGraphicFramePr/>
          <p:nvPr/>
        </p:nvGraphicFramePr>
        <p:xfrm>
          <a:off x="6238875" y="1959341"/>
          <a:ext cx="4467225" cy="1580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6" name="文本框 29"/>
          <p:cNvSpPr txBox="1"/>
          <p:nvPr/>
        </p:nvSpPr>
        <p:spPr>
          <a:xfrm>
            <a:off x="6391274" y="5094982"/>
            <a:ext cx="42862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486525" y="4677913"/>
            <a:ext cx="2895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b="1" dirty="0">
              <a:solidFill>
                <a:srgbClr val="E71B66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543050" y="5262726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Freeform 45"/>
          <p:cNvSpPr>
            <a:spLocks noChangeAspect="1" noEditPoints="1"/>
          </p:cNvSpPr>
          <p:nvPr/>
        </p:nvSpPr>
        <p:spPr bwMode="auto">
          <a:xfrm>
            <a:off x="4421649" y="2266445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3256" tIns="46627" rIns="93256" bIns="46627" numCol="1" anchor="t" anchorCtr="0" compatLnSpc="1"/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50" name="Freeform 10"/>
          <p:cNvSpPr>
            <a:spLocks noEditPoints="1"/>
          </p:cNvSpPr>
          <p:nvPr/>
        </p:nvSpPr>
        <p:spPr bwMode="auto">
          <a:xfrm>
            <a:off x="4383352" y="3841966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E71B66"/>
          </a:solidFill>
          <a:ln w="9525">
            <a:noFill/>
            <a:round/>
          </a:ln>
        </p:spPr>
        <p:txBody>
          <a:bodyPr vert="horz" wrap="square" lIns="91427" tIns="45713" rIns="91427" bIns="45713" numCol="1" anchor="t" anchorCtr="0" compatLnSpc="1"/>
          <a:lstStyle/>
          <a:p>
            <a:pPr defTabSz="932180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186805" y="4741599"/>
            <a:ext cx="224488" cy="302983"/>
            <a:chOff x="3260005" y="1560934"/>
            <a:chExt cx="370834" cy="500500"/>
          </a:xfrm>
          <a:solidFill>
            <a:srgbClr val="E71B66"/>
          </a:solidFill>
        </p:grpSpPr>
        <p:sp>
          <p:nvSpPr>
            <p:cNvPr id="52" name="Freeform 41"/>
            <p:cNvSpPr/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7" tIns="45713" rIns="91427" bIns="45713" numCol="1" anchor="t" anchorCtr="0" compatLnSpc="1"/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53" name="Freeform 42"/>
            <p:cNvSpPr/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7" tIns="45713" rIns="91427" bIns="45713" numCol="1" anchor="t" anchorCtr="0" compatLnSpc="1"/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54" name="Picture 9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brightnessContrast bright="-40000" contrast="-4000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2808" y="5241710"/>
            <a:ext cx="380585" cy="380585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>
            <a:off x="1543050" y="2266445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543050" y="3855259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rgbClr val="E71B66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9" name="矩形 58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0" name="矩形 59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1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63" name="椭圆 6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4" name="直接连接符 63"/>
            <p:cNvCxnSpPr>
              <a:stCxn id="63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66" name="椭圆 6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7" name="直接连接符 66"/>
            <p:cNvCxnSpPr>
              <a:stCxn id="66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69" name="椭圆 6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0" name="直接连接符 69"/>
            <p:cNvCxnSpPr>
              <a:stCxn id="69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图文框 70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774383" y="3123911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4274573" y="3123911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657350" y="4600280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157540" y="4600280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838950" y="3745244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10036851" y="3734626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34572" y="4750831"/>
            <a:ext cx="13153292" cy="2107169"/>
          </a:xfrm>
          <a:prstGeom prst="rect">
            <a:avLst/>
          </a:prstGeom>
          <a:effectLst/>
          <a:scene3d>
            <a:camera prst="orthographicFront">
              <a:rot lat="0" lon="19199963" rev="0"/>
            </a:camera>
            <a:lightRig rig="threePt" dir="t"/>
          </a:scene3d>
        </p:spPr>
      </p:pic>
      <p:sp>
        <p:nvSpPr>
          <p:cNvPr id="23" name="矩形 22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4" name="矩形 23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5" name="矩形 24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6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28" name="椭圆 2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>
              <a:stCxn id="28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31" name="椭圆 3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/>
            <p:cNvCxnSpPr>
              <a:stCxn id="31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34" name="椭圆 3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>
              <a:stCxn id="34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图文框 35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82230" y="1596447"/>
            <a:ext cx="1101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60%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7456920" y="573693"/>
            <a:ext cx="2021539" cy="4999447"/>
            <a:chOff x="7736217" y="1344303"/>
            <a:chExt cx="1734535" cy="4289660"/>
          </a:xfrm>
        </p:grpSpPr>
        <p:sp>
          <p:nvSpPr>
            <p:cNvPr id="44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-1" fmla="*/ 0 w 1095113"/>
                <a:gd name="connsiteY0-2" fmla="*/ 502093 h 502093"/>
                <a:gd name="connsiteX1-3" fmla="*/ 547557 w 1095113"/>
                <a:gd name="connsiteY1-4" fmla="*/ 0 h 502093"/>
                <a:gd name="connsiteX2-5" fmla="*/ 825873 w 1095113"/>
                <a:gd name="connsiteY2-6" fmla="*/ 270609 h 502093"/>
                <a:gd name="connsiteX3-7" fmla="*/ 1095113 w 1095113"/>
                <a:gd name="connsiteY3-8" fmla="*/ 502093 h 502093"/>
                <a:gd name="connsiteX4" fmla="*/ 0 w 1095113"/>
                <a:gd name="connsiteY4" fmla="*/ 502093 h 502093"/>
                <a:gd name="connsiteX0-9" fmla="*/ 0 w 1095113"/>
                <a:gd name="connsiteY0-10" fmla="*/ 502093 h 502093"/>
                <a:gd name="connsiteX1-11" fmla="*/ 547557 w 1095113"/>
                <a:gd name="connsiteY1-12" fmla="*/ 0 h 502093"/>
                <a:gd name="connsiteX2-13" fmla="*/ 825873 w 1095113"/>
                <a:gd name="connsiteY2-14" fmla="*/ 270609 h 502093"/>
                <a:gd name="connsiteX3-15" fmla="*/ 1095113 w 1095113"/>
                <a:gd name="connsiteY3-16" fmla="*/ 502093 h 502093"/>
                <a:gd name="connsiteX4-17" fmla="*/ 0 w 1095113"/>
                <a:gd name="connsiteY4-18" fmla="*/ 502093 h 502093"/>
                <a:gd name="connsiteX0-19" fmla="*/ 0 w 1095113"/>
                <a:gd name="connsiteY0-20" fmla="*/ 502093 h 502093"/>
                <a:gd name="connsiteX1-21" fmla="*/ 265041 w 1095113"/>
                <a:gd name="connsiteY1-22" fmla="*/ 246225 h 502093"/>
                <a:gd name="connsiteX2-23" fmla="*/ 547557 w 1095113"/>
                <a:gd name="connsiteY2-24" fmla="*/ 0 h 502093"/>
                <a:gd name="connsiteX3-25" fmla="*/ 825873 w 1095113"/>
                <a:gd name="connsiteY3-26" fmla="*/ 270609 h 502093"/>
                <a:gd name="connsiteX4-27" fmla="*/ 1095113 w 1095113"/>
                <a:gd name="connsiteY4-28" fmla="*/ 502093 h 502093"/>
                <a:gd name="connsiteX5" fmla="*/ 0 w 1095113"/>
                <a:gd name="connsiteY5" fmla="*/ 502093 h 502093"/>
                <a:gd name="connsiteX0-29" fmla="*/ 0 w 1095113"/>
                <a:gd name="connsiteY0-30" fmla="*/ 502093 h 502093"/>
                <a:gd name="connsiteX1-31" fmla="*/ 265041 w 1095113"/>
                <a:gd name="connsiteY1-32" fmla="*/ 246225 h 502093"/>
                <a:gd name="connsiteX2-33" fmla="*/ 547557 w 1095113"/>
                <a:gd name="connsiteY2-34" fmla="*/ 0 h 502093"/>
                <a:gd name="connsiteX3-35" fmla="*/ 752721 w 1095113"/>
                <a:gd name="connsiteY3-36" fmla="*/ 307185 h 502093"/>
                <a:gd name="connsiteX4-37" fmla="*/ 1095113 w 1095113"/>
                <a:gd name="connsiteY4-38" fmla="*/ 502093 h 502093"/>
                <a:gd name="connsiteX5-39" fmla="*/ 0 w 1095113"/>
                <a:gd name="connsiteY5-40" fmla="*/ 502093 h 502093"/>
                <a:gd name="connsiteX0-41" fmla="*/ 0 w 1095113"/>
                <a:gd name="connsiteY0-42" fmla="*/ 502093 h 502093"/>
                <a:gd name="connsiteX1-43" fmla="*/ 265041 w 1095113"/>
                <a:gd name="connsiteY1-44" fmla="*/ 246225 h 502093"/>
                <a:gd name="connsiteX2-45" fmla="*/ 547557 w 1095113"/>
                <a:gd name="connsiteY2-46" fmla="*/ 0 h 502093"/>
                <a:gd name="connsiteX3-47" fmla="*/ 752721 w 1095113"/>
                <a:gd name="connsiteY3-48" fmla="*/ 307185 h 502093"/>
                <a:gd name="connsiteX4-49" fmla="*/ 1095113 w 1095113"/>
                <a:gd name="connsiteY4-50" fmla="*/ 502093 h 502093"/>
                <a:gd name="connsiteX5-51" fmla="*/ 0 w 1095113"/>
                <a:gd name="connsiteY5-52" fmla="*/ 502093 h 502093"/>
                <a:gd name="connsiteX0-53" fmla="*/ 0 w 1095113"/>
                <a:gd name="connsiteY0-54" fmla="*/ 502093 h 502093"/>
                <a:gd name="connsiteX1-55" fmla="*/ 265041 w 1095113"/>
                <a:gd name="connsiteY1-56" fmla="*/ 246225 h 502093"/>
                <a:gd name="connsiteX2-57" fmla="*/ 547557 w 1095113"/>
                <a:gd name="connsiteY2-58" fmla="*/ 0 h 502093"/>
                <a:gd name="connsiteX3-59" fmla="*/ 752721 w 1095113"/>
                <a:gd name="connsiteY3-60" fmla="*/ 307185 h 502093"/>
                <a:gd name="connsiteX4-61" fmla="*/ 1095113 w 1095113"/>
                <a:gd name="connsiteY4-62" fmla="*/ 502093 h 502093"/>
                <a:gd name="connsiteX5-63" fmla="*/ 0 w 1095113"/>
                <a:gd name="connsiteY5-64" fmla="*/ 502093 h 502093"/>
                <a:gd name="connsiteX0-65" fmla="*/ 0 w 1095113"/>
                <a:gd name="connsiteY0-66" fmla="*/ 502093 h 502093"/>
                <a:gd name="connsiteX1-67" fmla="*/ 326001 w 1095113"/>
                <a:gd name="connsiteY1-68" fmla="*/ 282801 h 502093"/>
                <a:gd name="connsiteX2-69" fmla="*/ 547557 w 1095113"/>
                <a:gd name="connsiteY2-70" fmla="*/ 0 h 502093"/>
                <a:gd name="connsiteX3-71" fmla="*/ 752721 w 1095113"/>
                <a:gd name="connsiteY3-72" fmla="*/ 307185 h 502093"/>
                <a:gd name="connsiteX4-73" fmla="*/ 1095113 w 1095113"/>
                <a:gd name="connsiteY4-74" fmla="*/ 502093 h 502093"/>
                <a:gd name="connsiteX5-75" fmla="*/ 0 w 1095113"/>
                <a:gd name="connsiteY5-76" fmla="*/ 502093 h 502093"/>
                <a:gd name="connsiteX0-77" fmla="*/ 0 w 1095113"/>
                <a:gd name="connsiteY0-78" fmla="*/ 502093 h 502093"/>
                <a:gd name="connsiteX1-79" fmla="*/ 326001 w 1095113"/>
                <a:gd name="connsiteY1-80" fmla="*/ 282801 h 502093"/>
                <a:gd name="connsiteX2-81" fmla="*/ 547557 w 1095113"/>
                <a:gd name="connsiteY2-82" fmla="*/ 0 h 502093"/>
                <a:gd name="connsiteX3-83" fmla="*/ 752721 w 1095113"/>
                <a:gd name="connsiteY3-84" fmla="*/ 307185 h 502093"/>
                <a:gd name="connsiteX4-85" fmla="*/ 1095113 w 1095113"/>
                <a:gd name="connsiteY4-86" fmla="*/ 502093 h 502093"/>
                <a:gd name="connsiteX5-87" fmla="*/ 0 w 1095113"/>
                <a:gd name="connsiteY5-88" fmla="*/ 502093 h 502093"/>
                <a:gd name="connsiteX0-89" fmla="*/ 0 w 1095113"/>
                <a:gd name="connsiteY0-90" fmla="*/ 502093 h 502093"/>
                <a:gd name="connsiteX1-91" fmla="*/ 374769 w 1095113"/>
                <a:gd name="connsiteY1-92" fmla="*/ 185265 h 502093"/>
                <a:gd name="connsiteX2-93" fmla="*/ 547557 w 1095113"/>
                <a:gd name="connsiteY2-94" fmla="*/ 0 h 502093"/>
                <a:gd name="connsiteX3-95" fmla="*/ 752721 w 1095113"/>
                <a:gd name="connsiteY3-96" fmla="*/ 307185 h 502093"/>
                <a:gd name="connsiteX4-97" fmla="*/ 1095113 w 1095113"/>
                <a:gd name="connsiteY4-98" fmla="*/ 502093 h 502093"/>
                <a:gd name="connsiteX5-99" fmla="*/ 0 w 1095113"/>
                <a:gd name="connsiteY5-100" fmla="*/ 502093 h 502093"/>
                <a:gd name="connsiteX0-101" fmla="*/ 0 w 1095113"/>
                <a:gd name="connsiteY0-102" fmla="*/ 502093 h 502093"/>
                <a:gd name="connsiteX1-103" fmla="*/ 374769 w 1095113"/>
                <a:gd name="connsiteY1-104" fmla="*/ 185265 h 502093"/>
                <a:gd name="connsiteX2-105" fmla="*/ 547557 w 1095113"/>
                <a:gd name="connsiteY2-106" fmla="*/ 0 h 502093"/>
                <a:gd name="connsiteX3-107" fmla="*/ 752721 w 1095113"/>
                <a:gd name="connsiteY3-108" fmla="*/ 307185 h 502093"/>
                <a:gd name="connsiteX4-109" fmla="*/ 1095113 w 1095113"/>
                <a:gd name="connsiteY4-110" fmla="*/ 502093 h 502093"/>
                <a:gd name="connsiteX5-111" fmla="*/ 0 w 1095113"/>
                <a:gd name="connsiteY5-112" fmla="*/ 502093 h 502093"/>
                <a:gd name="connsiteX0-113" fmla="*/ 0 w 1095113"/>
                <a:gd name="connsiteY0-114" fmla="*/ 502093 h 502093"/>
                <a:gd name="connsiteX1-115" fmla="*/ 277233 w 1095113"/>
                <a:gd name="connsiteY1-116" fmla="*/ 307185 h 502093"/>
                <a:gd name="connsiteX2-117" fmla="*/ 547557 w 1095113"/>
                <a:gd name="connsiteY2-118" fmla="*/ 0 h 502093"/>
                <a:gd name="connsiteX3-119" fmla="*/ 752721 w 1095113"/>
                <a:gd name="connsiteY3-120" fmla="*/ 307185 h 502093"/>
                <a:gd name="connsiteX4-121" fmla="*/ 1095113 w 1095113"/>
                <a:gd name="connsiteY4-122" fmla="*/ 502093 h 502093"/>
                <a:gd name="connsiteX5-123" fmla="*/ 0 w 1095113"/>
                <a:gd name="connsiteY5-124" fmla="*/ 502093 h 502093"/>
                <a:gd name="connsiteX0-125" fmla="*/ 0 w 1095113"/>
                <a:gd name="connsiteY0-126" fmla="*/ 502093 h 502093"/>
                <a:gd name="connsiteX1-127" fmla="*/ 277233 w 1095113"/>
                <a:gd name="connsiteY1-128" fmla="*/ 307185 h 502093"/>
                <a:gd name="connsiteX2-129" fmla="*/ 547557 w 1095113"/>
                <a:gd name="connsiteY2-130" fmla="*/ 0 h 502093"/>
                <a:gd name="connsiteX3-131" fmla="*/ 752721 w 1095113"/>
                <a:gd name="connsiteY3-132" fmla="*/ 307185 h 502093"/>
                <a:gd name="connsiteX4-133" fmla="*/ 1095113 w 1095113"/>
                <a:gd name="connsiteY4-134" fmla="*/ 502093 h 502093"/>
                <a:gd name="connsiteX5-135" fmla="*/ 0 w 1095113"/>
                <a:gd name="connsiteY5-136" fmla="*/ 502093 h 502093"/>
                <a:gd name="connsiteX0-137" fmla="*/ 0 w 1095113"/>
                <a:gd name="connsiteY0-138" fmla="*/ 502093 h 502093"/>
                <a:gd name="connsiteX1-139" fmla="*/ 338193 w 1095113"/>
                <a:gd name="connsiteY1-140" fmla="*/ 294993 h 502093"/>
                <a:gd name="connsiteX2-141" fmla="*/ 547557 w 1095113"/>
                <a:gd name="connsiteY2-142" fmla="*/ 0 h 502093"/>
                <a:gd name="connsiteX3-143" fmla="*/ 752721 w 1095113"/>
                <a:gd name="connsiteY3-144" fmla="*/ 307185 h 502093"/>
                <a:gd name="connsiteX4-145" fmla="*/ 1095113 w 1095113"/>
                <a:gd name="connsiteY4-146" fmla="*/ 502093 h 502093"/>
                <a:gd name="connsiteX5-147" fmla="*/ 0 w 1095113"/>
                <a:gd name="connsiteY5-148" fmla="*/ 502093 h 502093"/>
                <a:gd name="connsiteX0-149" fmla="*/ 0 w 1040414"/>
                <a:gd name="connsiteY0-150" fmla="*/ 474730 h 502093"/>
                <a:gd name="connsiteX1-151" fmla="*/ 283494 w 1040414"/>
                <a:gd name="connsiteY1-152" fmla="*/ 294993 h 502093"/>
                <a:gd name="connsiteX2-153" fmla="*/ 492858 w 1040414"/>
                <a:gd name="connsiteY2-154" fmla="*/ 0 h 502093"/>
                <a:gd name="connsiteX3-155" fmla="*/ 698022 w 1040414"/>
                <a:gd name="connsiteY3-156" fmla="*/ 307185 h 502093"/>
                <a:gd name="connsiteX4-157" fmla="*/ 1040414 w 1040414"/>
                <a:gd name="connsiteY4-158" fmla="*/ 502093 h 502093"/>
                <a:gd name="connsiteX5-159" fmla="*/ 0 w 1040414"/>
                <a:gd name="connsiteY5-160" fmla="*/ 474730 h 502093"/>
                <a:gd name="connsiteX0-161" fmla="*/ 0 w 1013065"/>
                <a:gd name="connsiteY0-162" fmla="*/ 474730 h 488411"/>
                <a:gd name="connsiteX1-163" fmla="*/ 283494 w 1013065"/>
                <a:gd name="connsiteY1-164" fmla="*/ 294993 h 488411"/>
                <a:gd name="connsiteX2-165" fmla="*/ 492858 w 1013065"/>
                <a:gd name="connsiteY2-166" fmla="*/ 0 h 488411"/>
                <a:gd name="connsiteX3-167" fmla="*/ 698022 w 1013065"/>
                <a:gd name="connsiteY3-168" fmla="*/ 307185 h 488411"/>
                <a:gd name="connsiteX4-169" fmla="*/ 1013065 w 1013065"/>
                <a:gd name="connsiteY4-170" fmla="*/ 488411 h 488411"/>
                <a:gd name="connsiteX5-171" fmla="*/ 0 w 1013065"/>
                <a:gd name="connsiteY5-172" fmla="*/ 474730 h 488411"/>
                <a:gd name="connsiteX0-173" fmla="*/ 0 w 1022168"/>
                <a:gd name="connsiteY0-174" fmla="*/ 499018 h 499018"/>
                <a:gd name="connsiteX1-175" fmla="*/ 292597 w 1022168"/>
                <a:gd name="connsiteY1-176" fmla="*/ 294993 h 499018"/>
                <a:gd name="connsiteX2-177" fmla="*/ 501961 w 1022168"/>
                <a:gd name="connsiteY2-178" fmla="*/ 0 h 499018"/>
                <a:gd name="connsiteX3-179" fmla="*/ 707125 w 1022168"/>
                <a:gd name="connsiteY3-180" fmla="*/ 307185 h 499018"/>
                <a:gd name="connsiteX4-181" fmla="*/ 1022168 w 1022168"/>
                <a:gd name="connsiteY4-182" fmla="*/ 488411 h 499018"/>
                <a:gd name="connsiteX5-183" fmla="*/ 0 w 1022168"/>
                <a:gd name="connsiteY5-184" fmla="*/ 499018 h 499018"/>
                <a:gd name="connsiteX0-185" fmla="*/ 0 w 1000928"/>
                <a:gd name="connsiteY0-186" fmla="*/ 499018 h 499018"/>
                <a:gd name="connsiteX1-187" fmla="*/ 292597 w 1000928"/>
                <a:gd name="connsiteY1-188" fmla="*/ 294993 h 499018"/>
                <a:gd name="connsiteX2-189" fmla="*/ 501961 w 1000928"/>
                <a:gd name="connsiteY2-190" fmla="*/ 0 h 499018"/>
                <a:gd name="connsiteX3-191" fmla="*/ 707125 w 1000928"/>
                <a:gd name="connsiteY3-192" fmla="*/ 307185 h 499018"/>
                <a:gd name="connsiteX4-193" fmla="*/ 1000928 w 1000928"/>
                <a:gd name="connsiteY4-194" fmla="*/ 497519 h 499018"/>
                <a:gd name="connsiteX5-195" fmla="*/ 0 w 1000928"/>
                <a:gd name="connsiteY5-196" fmla="*/ 499018 h 499018"/>
                <a:gd name="connsiteX0-197" fmla="*/ 0 w 915966"/>
                <a:gd name="connsiteY0-198" fmla="*/ 499018 h 499018"/>
                <a:gd name="connsiteX1-199" fmla="*/ 292597 w 915966"/>
                <a:gd name="connsiteY1-200" fmla="*/ 294993 h 499018"/>
                <a:gd name="connsiteX2-201" fmla="*/ 501961 w 915966"/>
                <a:gd name="connsiteY2-202" fmla="*/ 0 h 499018"/>
                <a:gd name="connsiteX3-203" fmla="*/ 707125 w 915966"/>
                <a:gd name="connsiteY3-204" fmla="*/ 307185 h 499018"/>
                <a:gd name="connsiteX4-205" fmla="*/ 915966 w 915966"/>
                <a:gd name="connsiteY4-206" fmla="*/ 439837 h 499018"/>
                <a:gd name="connsiteX5-207" fmla="*/ 0 w 915966"/>
                <a:gd name="connsiteY5-208" fmla="*/ 499018 h 499018"/>
                <a:gd name="connsiteX0-209" fmla="*/ 0 w 815833"/>
                <a:gd name="connsiteY0-210" fmla="*/ 432228 h 439837"/>
                <a:gd name="connsiteX1-211" fmla="*/ 192464 w 815833"/>
                <a:gd name="connsiteY1-212" fmla="*/ 294993 h 439837"/>
                <a:gd name="connsiteX2-213" fmla="*/ 401828 w 815833"/>
                <a:gd name="connsiteY2-214" fmla="*/ 0 h 439837"/>
                <a:gd name="connsiteX3-215" fmla="*/ 606992 w 815833"/>
                <a:gd name="connsiteY3-216" fmla="*/ 307185 h 439837"/>
                <a:gd name="connsiteX4-217" fmla="*/ 815833 w 815833"/>
                <a:gd name="connsiteY4-218" fmla="*/ 439837 h 439837"/>
                <a:gd name="connsiteX5-219" fmla="*/ 0 w 815833"/>
                <a:gd name="connsiteY5-220" fmla="*/ 432228 h 439837"/>
                <a:gd name="connsiteX0-221" fmla="*/ 0 w 803696"/>
                <a:gd name="connsiteY0-222" fmla="*/ 429192 h 439837"/>
                <a:gd name="connsiteX1-223" fmla="*/ 180327 w 803696"/>
                <a:gd name="connsiteY1-224" fmla="*/ 294993 h 439837"/>
                <a:gd name="connsiteX2-225" fmla="*/ 389691 w 803696"/>
                <a:gd name="connsiteY2-226" fmla="*/ 0 h 439837"/>
                <a:gd name="connsiteX3-227" fmla="*/ 594855 w 803696"/>
                <a:gd name="connsiteY3-228" fmla="*/ 307185 h 439837"/>
                <a:gd name="connsiteX4-229" fmla="*/ 803696 w 803696"/>
                <a:gd name="connsiteY4-230" fmla="*/ 439837 h 439837"/>
                <a:gd name="connsiteX5-231" fmla="*/ 0 w 803696"/>
                <a:gd name="connsiteY5-232" fmla="*/ 429192 h 439837"/>
                <a:gd name="connsiteX0-233" fmla="*/ 0 w 779421"/>
                <a:gd name="connsiteY0-234" fmla="*/ 429192 h 436802"/>
                <a:gd name="connsiteX1-235" fmla="*/ 180327 w 779421"/>
                <a:gd name="connsiteY1-236" fmla="*/ 294993 h 436802"/>
                <a:gd name="connsiteX2-237" fmla="*/ 389691 w 779421"/>
                <a:gd name="connsiteY2-238" fmla="*/ 0 h 436802"/>
                <a:gd name="connsiteX3-239" fmla="*/ 594855 w 779421"/>
                <a:gd name="connsiteY3-240" fmla="*/ 307185 h 436802"/>
                <a:gd name="connsiteX4-241" fmla="*/ 779421 w 779421"/>
                <a:gd name="connsiteY4-242" fmla="*/ 436802 h 436802"/>
                <a:gd name="connsiteX5-243" fmla="*/ 0 w 779421"/>
                <a:gd name="connsiteY5-244" fmla="*/ 429192 h 436802"/>
                <a:gd name="connsiteX0-245" fmla="*/ 0 w 779421"/>
                <a:gd name="connsiteY0-246" fmla="*/ 429192 h 436802"/>
                <a:gd name="connsiteX1-247" fmla="*/ 180327 w 779421"/>
                <a:gd name="connsiteY1-248" fmla="*/ 294993 h 436802"/>
                <a:gd name="connsiteX2-249" fmla="*/ 389691 w 779421"/>
                <a:gd name="connsiteY2-250" fmla="*/ 0 h 436802"/>
                <a:gd name="connsiteX3-251" fmla="*/ 594855 w 779421"/>
                <a:gd name="connsiteY3-252" fmla="*/ 307185 h 436802"/>
                <a:gd name="connsiteX4-253" fmla="*/ 779421 w 779421"/>
                <a:gd name="connsiteY4-254" fmla="*/ 436802 h 436802"/>
                <a:gd name="connsiteX5-255" fmla="*/ 0 w 779421"/>
                <a:gd name="connsiteY5-256" fmla="*/ 429192 h 436802"/>
                <a:gd name="connsiteX0-257" fmla="*/ 0 w 779421"/>
                <a:gd name="connsiteY0-258" fmla="*/ 429192 h 436802"/>
                <a:gd name="connsiteX1-259" fmla="*/ 180327 w 779421"/>
                <a:gd name="connsiteY1-260" fmla="*/ 294993 h 436802"/>
                <a:gd name="connsiteX2-261" fmla="*/ 389691 w 779421"/>
                <a:gd name="connsiteY2-262" fmla="*/ 0 h 436802"/>
                <a:gd name="connsiteX3-263" fmla="*/ 594855 w 779421"/>
                <a:gd name="connsiteY3-264" fmla="*/ 307185 h 436802"/>
                <a:gd name="connsiteX4-265" fmla="*/ 779421 w 779421"/>
                <a:gd name="connsiteY4-266" fmla="*/ 436802 h 436802"/>
                <a:gd name="connsiteX5-267" fmla="*/ 0 w 779421"/>
                <a:gd name="connsiteY5-268" fmla="*/ 429192 h 436802"/>
                <a:gd name="connsiteX0-269" fmla="*/ 0 w 779421"/>
                <a:gd name="connsiteY0-270" fmla="*/ 429192 h 436802"/>
                <a:gd name="connsiteX1-271" fmla="*/ 180327 w 779421"/>
                <a:gd name="connsiteY1-272" fmla="*/ 294993 h 436802"/>
                <a:gd name="connsiteX2-273" fmla="*/ 389691 w 779421"/>
                <a:gd name="connsiteY2-274" fmla="*/ 0 h 436802"/>
                <a:gd name="connsiteX3-275" fmla="*/ 594855 w 779421"/>
                <a:gd name="connsiteY3-276" fmla="*/ 307185 h 436802"/>
                <a:gd name="connsiteX4-277" fmla="*/ 779421 w 779421"/>
                <a:gd name="connsiteY4-278" fmla="*/ 436802 h 436802"/>
                <a:gd name="connsiteX5-279" fmla="*/ 0 w 779421"/>
                <a:gd name="connsiteY5-280" fmla="*/ 429192 h 436802"/>
                <a:gd name="connsiteX0-281" fmla="*/ 0 w 779421"/>
                <a:gd name="connsiteY0-282" fmla="*/ 429192 h 436802"/>
                <a:gd name="connsiteX1-283" fmla="*/ 180327 w 779421"/>
                <a:gd name="connsiteY1-284" fmla="*/ 294993 h 436802"/>
                <a:gd name="connsiteX2-285" fmla="*/ 389691 w 779421"/>
                <a:gd name="connsiteY2-286" fmla="*/ 0 h 436802"/>
                <a:gd name="connsiteX3-287" fmla="*/ 594855 w 779421"/>
                <a:gd name="connsiteY3-288" fmla="*/ 307185 h 436802"/>
                <a:gd name="connsiteX4-289" fmla="*/ 779421 w 779421"/>
                <a:gd name="connsiteY4-290" fmla="*/ 436802 h 436802"/>
                <a:gd name="connsiteX5-291" fmla="*/ 0 w 779421"/>
                <a:gd name="connsiteY5-292" fmla="*/ 429192 h 436802"/>
                <a:gd name="connsiteX0-293" fmla="*/ 0 w 779421"/>
                <a:gd name="connsiteY0-294" fmla="*/ 429192 h 436802"/>
                <a:gd name="connsiteX1-295" fmla="*/ 180327 w 779421"/>
                <a:gd name="connsiteY1-296" fmla="*/ 294993 h 436802"/>
                <a:gd name="connsiteX2-297" fmla="*/ 389691 w 779421"/>
                <a:gd name="connsiteY2-298" fmla="*/ 0 h 436802"/>
                <a:gd name="connsiteX3-299" fmla="*/ 594855 w 779421"/>
                <a:gd name="connsiteY3-300" fmla="*/ 307185 h 436802"/>
                <a:gd name="connsiteX4-301" fmla="*/ 779421 w 779421"/>
                <a:gd name="connsiteY4-302" fmla="*/ 436802 h 436802"/>
                <a:gd name="connsiteX5-303" fmla="*/ 0 w 779421"/>
                <a:gd name="connsiteY5-304" fmla="*/ 429192 h 43680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  <a:cxn ang="0">
                  <a:pos x="connsiteX5-39" y="connsiteY5-40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7736217" y="1344303"/>
              <a:ext cx="1734535" cy="4289660"/>
              <a:chOff x="7736217" y="1344303"/>
              <a:chExt cx="1734535" cy="4289660"/>
            </a:xfrm>
          </p:grpSpPr>
          <p:sp>
            <p:nvSpPr>
              <p:cNvPr id="2" name="泪滴形 1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4" name="泪滴形 53"/>
              <p:cNvSpPr/>
              <p:nvPr/>
            </p:nvSpPr>
            <p:spPr>
              <a:xfrm rot="8101948">
                <a:off x="7736217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6" name="直接连接符 55"/>
              <p:cNvCxnSpPr/>
              <p:nvPr/>
            </p:nvCxnSpPr>
            <p:spPr>
              <a:xfrm>
                <a:off x="8600422" y="3136336"/>
                <a:ext cx="14618" cy="689226"/>
              </a:xfrm>
              <a:prstGeom prst="line">
                <a:avLst/>
              </a:prstGeom>
              <a:ln w="5715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组合 67"/>
          <p:cNvGrpSpPr/>
          <p:nvPr/>
        </p:nvGrpSpPr>
        <p:grpSpPr>
          <a:xfrm>
            <a:off x="6052705" y="2461771"/>
            <a:ext cx="1199091" cy="2965460"/>
            <a:chOff x="7736218" y="1344303"/>
            <a:chExt cx="1734535" cy="4289660"/>
          </a:xfrm>
          <a:solidFill>
            <a:srgbClr val="E71B66"/>
          </a:solidFill>
        </p:grpSpPr>
        <p:sp>
          <p:nvSpPr>
            <p:cNvPr id="69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-1" fmla="*/ 0 w 1095113"/>
                <a:gd name="connsiteY0-2" fmla="*/ 502093 h 502093"/>
                <a:gd name="connsiteX1-3" fmla="*/ 547557 w 1095113"/>
                <a:gd name="connsiteY1-4" fmla="*/ 0 h 502093"/>
                <a:gd name="connsiteX2-5" fmla="*/ 825873 w 1095113"/>
                <a:gd name="connsiteY2-6" fmla="*/ 270609 h 502093"/>
                <a:gd name="connsiteX3-7" fmla="*/ 1095113 w 1095113"/>
                <a:gd name="connsiteY3-8" fmla="*/ 502093 h 502093"/>
                <a:gd name="connsiteX4" fmla="*/ 0 w 1095113"/>
                <a:gd name="connsiteY4" fmla="*/ 502093 h 502093"/>
                <a:gd name="connsiteX0-9" fmla="*/ 0 w 1095113"/>
                <a:gd name="connsiteY0-10" fmla="*/ 502093 h 502093"/>
                <a:gd name="connsiteX1-11" fmla="*/ 547557 w 1095113"/>
                <a:gd name="connsiteY1-12" fmla="*/ 0 h 502093"/>
                <a:gd name="connsiteX2-13" fmla="*/ 825873 w 1095113"/>
                <a:gd name="connsiteY2-14" fmla="*/ 270609 h 502093"/>
                <a:gd name="connsiteX3-15" fmla="*/ 1095113 w 1095113"/>
                <a:gd name="connsiteY3-16" fmla="*/ 502093 h 502093"/>
                <a:gd name="connsiteX4-17" fmla="*/ 0 w 1095113"/>
                <a:gd name="connsiteY4-18" fmla="*/ 502093 h 502093"/>
                <a:gd name="connsiteX0-19" fmla="*/ 0 w 1095113"/>
                <a:gd name="connsiteY0-20" fmla="*/ 502093 h 502093"/>
                <a:gd name="connsiteX1-21" fmla="*/ 265041 w 1095113"/>
                <a:gd name="connsiteY1-22" fmla="*/ 246225 h 502093"/>
                <a:gd name="connsiteX2-23" fmla="*/ 547557 w 1095113"/>
                <a:gd name="connsiteY2-24" fmla="*/ 0 h 502093"/>
                <a:gd name="connsiteX3-25" fmla="*/ 825873 w 1095113"/>
                <a:gd name="connsiteY3-26" fmla="*/ 270609 h 502093"/>
                <a:gd name="connsiteX4-27" fmla="*/ 1095113 w 1095113"/>
                <a:gd name="connsiteY4-28" fmla="*/ 502093 h 502093"/>
                <a:gd name="connsiteX5" fmla="*/ 0 w 1095113"/>
                <a:gd name="connsiteY5" fmla="*/ 502093 h 502093"/>
                <a:gd name="connsiteX0-29" fmla="*/ 0 w 1095113"/>
                <a:gd name="connsiteY0-30" fmla="*/ 502093 h 502093"/>
                <a:gd name="connsiteX1-31" fmla="*/ 265041 w 1095113"/>
                <a:gd name="connsiteY1-32" fmla="*/ 246225 h 502093"/>
                <a:gd name="connsiteX2-33" fmla="*/ 547557 w 1095113"/>
                <a:gd name="connsiteY2-34" fmla="*/ 0 h 502093"/>
                <a:gd name="connsiteX3-35" fmla="*/ 752721 w 1095113"/>
                <a:gd name="connsiteY3-36" fmla="*/ 307185 h 502093"/>
                <a:gd name="connsiteX4-37" fmla="*/ 1095113 w 1095113"/>
                <a:gd name="connsiteY4-38" fmla="*/ 502093 h 502093"/>
                <a:gd name="connsiteX5-39" fmla="*/ 0 w 1095113"/>
                <a:gd name="connsiteY5-40" fmla="*/ 502093 h 502093"/>
                <a:gd name="connsiteX0-41" fmla="*/ 0 w 1095113"/>
                <a:gd name="connsiteY0-42" fmla="*/ 502093 h 502093"/>
                <a:gd name="connsiteX1-43" fmla="*/ 265041 w 1095113"/>
                <a:gd name="connsiteY1-44" fmla="*/ 246225 h 502093"/>
                <a:gd name="connsiteX2-45" fmla="*/ 547557 w 1095113"/>
                <a:gd name="connsiteY2-46" fmla="*/ 0 h 502093"/>
                <a:gd name="connsiteX3-47" fmla="*/ 752721 w 1095113"/>
                <a:gd name="connsiteY3-48" fmla="*/ 307185 h 502093"/>
                <a:gd name="connsiteX4-49" fmla="*/ 1095113 w 1095113"/>
                <a:gd name="connsiteY4-50" fmla="*/ 502093 h 502093"/>
                <a:gd name="connsiteX5-51" fmla="*/ 0 w 1095113"/>
                <a:gd name="connsiteY5-52" fmla="*/ 502093 h 502093"/>
                <a:gd name="connsiteX0-53" fmla="*/ 0 w 1095113"/>
                <a:gd name="connsiteY0-54" fmla="*/ 502093 h 502093"/>
                <a:gd name="connsiteX1-55" fmla="*/ 265041 w 1095113"/>
                <a:gd name="connsiteY1-56" fmla="*/ 246225 h 502093"/>
                <a:gd name="connsiteX2-57" fmla="*/ 547557 w 1095113"/>
                <a:gd name="connsiteY2-58" fmla="*/ 0 h 502093"/>
                <a:gd name="connsiteX3-59" fmla="*/ 752721 w 1095113"/>
                <a:gd name="connsiteY3-60" fmla="*/ 307185 h 502093"/>
                <a:gd name="connsiteX4-61" fmla="*/ 1095113 w 1095113"/>
                <a:gd name="connsiteY4-62" fmla="*/ 502093 h 502093"/>
                <a:gd name="connsiteX5-63" fmla="*/ 0 w 1095113"/>
                <a:gd name="connsiteY5-64" fmla="*/ 502093 h 502093"/>
                <a:gd name="connsiteX0-65" fmla="*/ 0 w 1095113"/>
                <a:gd name="connsiteY0-66" fmla="*/ 502093 h 502093"/>
                <a:gd name="connsiteX1-67" fmla="*/ 326001 w 1095113"/>
                <a:gd name="connsiteY1-68" fmla="*/ 282801 h 502093"/>
                <a:gd name="connsiteX2-69" fmla="*/ 547557 w 1095113"/>
                <a:gd name="connsiteY2-70" fmla="*/ 0 h 502093"/>
                <a:gd name="connsiteX3-71" fmla="*/ 752721 w 1095113"/>
                <a:gd name="connsiteY3-72" fmla="*/ 307185 h 502093"/>
                <a:gd name="connsiteX4-73" fmla="*/ 1095113 w 1095113"/>
                <a:gd name="connsiteY4-74" fmla="*/ 502093 h 502093"/>
                <a:gd name="connsiteX5-75" fmla="*/ 0 w 1095113"/>
                <a:gd name="connsiteY5-76" fmla="*/ 502093 h 502093"/>
                <a:gd name="connsiteX0-77" fmla="*/ 0 w 1095113"/>
                <a:gd name="connsiteY0-78" fmla="*/ 502093 h 502093"/>
                <a:gd name="connsiteX1-79" fmla="*/ 326001 w 1095113"/>
                <a:gd name="connsiteY1-80" fmla="*/ 282801 h 502093"/>
                <a:gd name="connsiteX2-81" fmla="*/ 547557 w 1095113"/>
                <a:gd name="connsiteY2-82" fmla="*/ 0 h 502093"/>
                <a:gd name="connsiteX3-83" fmla="*/ 752721 w 1095113"/>
                <a:gd name="connsiteY3-84" fmla="*/ 307185 h 502093"/>
                <a:gd name="connsiteX4-85" fmla="*/ 1095113 w 1095113"/>
                <a:gd name="connsiteY4-86" fmla="*/ 502093 h 502093"/>
                <a:gd name="connsiteX5-87" fmla="*/ 0 w 1095113"/>
                <a:gd name="connsiteY5-88" fmla="*/ 502093 h 502093"/>
                <a:gd name="connsiteX0-89" fmla="*/ 0 w 1095113"/>
                <a:gd name="connsiteY0-90" fmla="*/ 502093 h 502093"/>
                <a:gd name="connsiteX1-91" fmla="*/ 374769 w 1095113"/>
                <a:gd name="connsiteY1-92" fmla="*/ 185265 h 502093"/>
                <a:gd name="connsiteX2-93" fmla="*/ 547557 w 1095113"/>
                <a:gd name="connsiteY2-94" fmla="*/ 0 h 502093"/>
                <a:gd name="connsiteX3-95" fmla="*/ 752721 w 1095113"/>
                <a:gd name="connsiteY3-96" fmla="*/ 307185 h 502093"/>
                <a:gd name="connsiteX4-97" fmla="*/ 1095113 w 1095113"/>
                <a:gd name="connsiteY4-98" fmla="*/ 502093 h 502093"/>
                <a:gd name="connsiteX5-99" fmla="*/ 0 w 1095113"/>
                <a:gd name="connsiteY5-100" fmla="*/ 502093 h 502093"/>
                <a:gd name="connsiteX0-101" fmla="*/ 0 w 1095113"/>
                <a:gd name="connsiteY0-102" fmla="*/ 502093 h 502093"/>
                <a:gd name="connsiteX1-103" fmla="*/ 374769 w 1095113"/>
                <a:gd name="connsiteY1-104" fmla="*/ 185265 h 502093"/>
                <a:gd name="connsiteX2-105" fmla="*/ 547557 w 1095113"/>
                <a:gd name="connsiteY2-106" fmla="*/ 0 h 502093"/>
                <a:gd name="connsiteX3-107" fmla="*/ 752721 w 1095113"/>
                <a:gd name="connsiteY3-108" fmla="*/ 307185 h 502093"/>
                <a:gd name="connsiteX4-109" fmla="*/ 1095113 w 1095113"/>
                <a:gd name="connsiteY4-110" fmla="*/ 502093 h 502093"/>
                <a:gd name="connsiteX5-111" fmla="*/ 0 w 1095113"/>
                <a:gd name="connsiteY5-112" fmla="*/ 502093 h 502093"/>
                <a:gd name="connsiteX0-113" fmla="*/ 0 w 1095113"/>
                <a:gd name="connsiteY0-114" fmla="*/ 502093 h 502093"/>
                <a:gd name="connsiteX1-115" fmla="*/ 277233 w 1095113"/>
                <a:gd name="connsiteY1-116" fmla="*/ 307185 h 502093"/>
                <a:gd name="connsiteX2-117" fmla="*/ 547557 w 1095113"/>
                <a:gd name="connsiteY2-118" fmla="*/ 0 h 502093"/>
                <a:gd name="connsiteX3-119" fmla="*/ 752721 w 1095113"/>
                <a:gd name="connsiteY3-120" fmla="*/ 307185 h 502093"/>
                <a:gd name="connsiteX4-121" fmla="*/ 1095113 w 1095113"/>
                <a:gd name="connsiteY4-122" fmla="*/ 502093 h 502093"/>
                <a:gd name="connsiteX5-123" fmla="*/ 0 w 1095113"/>
                <a:gd name="connsiteY5-124" fmla="*/ 502093 h 502093"/>
                <a:gd name="connsiteX0-125" fmla="*/ 0 w 1095113"/>
                <a:gd name="connsiteY0-126" fmla="*/ 502093 h 502093"/>
                <a:gd name="connsiteX1-127" fmla="*/ 277233 w 1095113"/>
                <a:gd name="connsiteY1-128" fmla="*/ 307185 h 502093"/>
                <a:gd name="connsiteX2-129" fmla="*/ 547557 w 1095113"/>
                <a:gd name="connsiteY2-130" fmla="*/ 0 h 502093"/>
                <a:gd name="connsiteX3-131" fmla="*/ 752721 w 1095113"/>
                <a:gd name="connsiteY3-132" fmla="*/ 307185 h 502093"/>
                <a:gd name="connsiteX4-133" fmla="*/ 1095113 w 1095113"/>
                <a:gd name="connsiteY4-134" fmla="*/ 502093 h 502093"/>
                <a:gd name="connsiteX5-135" fmla="*/ 0 w 1095113"/>
                <a:gd name="connsiteY5-136" fmla="*/ 502093 h 502093"/>
                <a:gd name="connsiteX0-137" fmla="*/ 0 w 1095113"/>
                <a:gd name="connsiteY0-138" fmla="*/ 502093 h 502093"/>
                <a:gd name="connsiteX1-139" fmla="*/ 338193 w 1095113"/>
                <a:gd name="connsiteY1-140" fmla="*/ 294993 h 502093"/>
                <a:gd name="connsiteX2-141" fmla="*/ 547557 w 1095113"/>
                <a:gd name="connsiteY2-142" fmla="*/ 0 h 502093"/>
                <a:gd name="connsiteX3-143" fmla="*/ 752721 w 1095113"/>
                <a:gd name="connsiteY3-144" fmla="*/ 307185 h 502093"/>
                <a:gd name="connsiteX4-145" fmla="*/ 1095113 w 1095113"/>
                <a:gd name="connsiteY4-146" fmla="*/ 502093 h 502093"/>
                <a:gd name="connsiteX5-147" fmla="*/ 0 w 1095113"/>
                <a:gd name="connsiteY5-148" fmla="*/ 502093 h 502093"/>
                <a:gd name="connsiteX0-149" fmla="*/ 0 w 1040414"/>
                <a:gd name="connsiteY0-150" fmla="*/ 474730 h 502093"/>
                <a:gd name="connsiteX1-151" fmla="*/ 283494 w 1040414"/>
                <a:gd name="connsiteY1-152" fmla="*/ 294993 h 502093"/>
                <a:gd name="connsiteX2-153" fmla="*/ 492858 w 1040414"/>
                <a:gd name="connsiteY2-154" fmla="*/ 0 h 502093"/>
                <a:gd name="connsiteX3-155" fmla="*/ 698022 w 1040414"/>
                <a:gd name="connsiteY3-156" fmla="*/ 307185 h 502093"/>
                <a:gd name="connsiteX4-157" fmla="*/ 1040414 w 1040414"/>
                <a:gd name="connsiteY4-158" fmla="*/ 502093 h 502093"/>
                <a:gd name="connsiteX5-159" fmla="*/ 0 w 1040414"/>
                <a:gd name="connsiteY5-160" fmla="*/ 474730 h 502093"/>
                <a:gd name="connsiteX0-161" fmla="*/ 0 w 1013065"/>
                <a:gd name="connsiteY0-162" fmla="*/ 474730 h 488411"/>
                <a:gd name="connsiteX1-163" fmla="*/ 283494 w 1013065"/>
                <a:gd name="connsiteY1-164" fmla="*/ 294993 h 488411"/>
                <a:gd name="connsiteX2-165" fmla="*/ 492858 w 1013065"/>
                <a:gd name="connsiteY2-166" fmla="*/ 0 h 488411"/>
                <a:gd name="connsiteX3-167" fmla="*/ 698022 w 1013065"/>
                <a:gd name="connsiteY3-168" fmla="*/ 307185 h 488411"/>
                <a:gd name="connsiteX4-169" fmla="*/ 1013065 w 1013065"/>
                <a:gd name="connsiteY4-170" fmla="*/ 488411 h 488411"/>
                <a:gd name="connsiteX5-171" fmla="*/ 0 w 1013065"/>
                <a:gd name="connsiteY5-172" fmla="*/ 474730 h 488411"/>
                <a:gd name="connsiteX0-173" fmla="*/ 0 w 1022168"/>
                <a:gd name="connsiteY0-174" fmla="*/ 499018 h 499018"/>
                <a:gd name="connsiteX1-175" fmla="*/ 292597 w 1022168"/>
                <a:gd name="connsiteY1-176" fmla="*/ 294993 h 499018"/>
                <a:gd name="connsiteX2-177" fmla="*/ 501961 w 1022168"/>
                <a:gd name="connsiteY2-178" fmla="*/ 0 h 499018"/>
                <a:gd name="connsiteX3-179" fmla="*/ 707125 w 1022168"/>
                <a:gd name="connsiteY3-180" fmla="*/ 307185 h 499018"/>
                <a:gd name="connsiteX4-181" fmla="*/ 1022168 w 1022168"/>
                <a:gd name="connsiteY4-182" fmla="*/ 488411 h 499018"/>
                <a:gd name="connsiteX5-183" fmla="*/ 0 w 1022168"/>
                <a:gd name="connsiteY5-184" fmla="*/ 499018 h 499018"/>
                <a:gd name="connsiteX0-185" fmla="*/ 0 w 1000928"/>
                <a:gd name="connsiteY0-186" fmla="*/ 499018 h 499018"/>
                <a:gd name="connsiteX1-187" fmla="*/ 292597 w 1000928"/>
                <a:gd name="connsiteY1-188" fmla="*/ 294993 h 499018"/>
                <a:gd name="connsiteX2-189" fmla="*/ 501961 w 1000928"/>
                <a:gd name="connsiteY2-190" fmla="*/ 0 h 499018"/>
                <a:gd name="connsiteX3-191" fmla="*/ 707125 w 1000928"/>
                <a:gd name="connsiteY3-192" fmla="*/ 307185 h 499018"/>
                <a:gd name="connsiteX4-193" fmla="*/ 1000928 w 1000928"/>
                <a:gd name="connsiteY4-194" fmla="*/ 497519 h 499018"/>
                <a:gd name="connsiteX5-195" fmla="*/ 0 w 1000928"/>
                <a:gd name="connsiteY5-196" fmla="*/ 499018 h 499018"/>
                <a:gd name="connsiteX0-197" fmla="*/ 0 w 915966"/>
                <a:gd name="connsiteY0-198" fmla="*/ 499018 h 499018"/>
                <a:gd name="connsiteX1-199" fmla="*/ 292597 w 915966"/>
                <a:gd name="connsiteY1-200" fmla="*/ 294993 h 499018"/>
                <a:gd name="connsiteX2-201" fmla="*/ 501961 w 915966"/>
                <a:gd name="connsiteY2-202" fmla="*/ 0 h 499018"/>
                <a:gd name="connsiteX3-203" fmla="*/ 707125 w 915966"/>
                <a:gd name="connsiteY3-204" fmla="*/ 307185 h 499018"/>
                <a:gd name="connsiteX4-205" fmla="*/ 915966 w 915966"/>
                <a:gd name="connsiteY4-206" fmla="*/ 439837 h 499018"/>
                <a:gd name="connsiteX5-207" fmla="*/ 0 w 915966"/>
                <a:gd name="connsiteY5-208" fmla="*/ 499018 h 499018"/>
                <a:gd name="connsiteX0-209" fmla="*/ 0 w 815833"/>
                <a:gd name="connsiteY0-210" fmla="*/ 432228 h 439837"/>
                <a:gd name="connsiteX1-211" fmla="*/ 192464 w 815833"/>
                <a:gd name="connsiteY1-212" fmla="*/ 294993 h 439837"/>
                <a:gd name="connsiteX2-213" fmla="*/ 401828 w 815833"/>
                <a:gd name="connsiteY2-214" fmla="*/ 0 h 439837"/>
                <a:gd name="connsiteX3-215" fmla="*/ 606992 w 815833"/>
                <a:gd name="connsiteY3-216" fmla="*/ 307185 h 439837"/>
                <a:gd name="connsiteX4-217" fmla="*/ 815833 w 815833"/>
                <a:gd name="connsiteY4-218" fmla="*/ 439837 h 439837"/>
                <a:gd name="connsiteX5-219" fmla="*/ 0 w 815833"/>
                <a:gd name="connsiteY5-220" fmla="*/ 432228 h 439837"/>
                <a:gd name="connsiteX0-221" fmla="*/ 0 w 803696"/>
                <a:gd name="connsiteY0-222" fmla="*/ 429192 h 439837"/>
                <a:gd name="connsiteX1-223" fmla="*/ 180327 w 803696"/>
                <a:gd name="connsiteY1-224" fmla="*/ 294993 h 439837"/>
                <a:gd name="connsiteX2-225" fmla="*/ 389691 w 803696"/>
                <a:gd name="connsiteY2-226" fmla="*/ 0 h 439837"/>
                <a:gd name="connsiteX3-227" fmla="*/ 594855 w 803696"/>
                <a:gd name="connsiteY3-228" fmla="*/ 307185 h 439837"/>
                <a:gd name="connsiteX4-229" fmla="*/ 803696 w 803696"/>
                <a:gd name="connsiteY4-230" fmla="*/ 439837 h 439837"/>
                <a:gd name="connsiteX5-231" fmla="*/ 0 w 803696"/>
                <a:gd name="connsiteY5-232" fmla="*/ 429192 h 439837"/>
                <a:gd name="connsiteX0-233" fmla="*/ 0 w 779421"/>
                <a:gd name="connsiteY0-234" fmla="*/ 429192 h 436802"/>
                <a:gd name="connsiteX1-235" fmla="*/ 180327 w 779421"/>
                <a:gd name="connsiteY1-236" fmla="*/ 294993 h 436802"/>
                <a:gd name="connsiteX2-237" fmla="*/ 389691 w 779421"/>
                <a:gd name="connsiteY2-238" fmla="*/ 0 h 436802"/>
                <a:gd name="connsiteX3-239" fmla="*/ 594855 w 779421"/>
                <a:gd name="connsiteY3-240" fmla="*/ 307185 h 436802"/>
                <a:gd name="connsiteX4-241" fmla="*/ 779421 w 779421"/>
                <a:gd name="connsiteY4-242" fmla="*/ 436802 h 436802"/>
                <a:gd name="connsiteX5-243" fmla="*/ 0 w 779421"/>
                <a:gd name="connsiteY5-244" fmla="*/ 429192 h 436802"/>
                <a:gd name="connsiteX0-245" fmla="*/ 0 w 779421"/>
                <a:gd name="connsiteY0-246" fmla="*/ 429192 h 436802"/>
                <a:gd name="connsiteX1-247" fmla="*/ 180327 w 779421"/>
                <a:gd name="connsiteY1-248" fmla="*/ 294993 h 436802"/>
                <a:gd name="connsiteX2-249" fmla="*/ 389691 w 779421"/>
                <a:gd name="connsiteY2-250" fmla="*/ 0 h 436802"/>
                <a:gd name="connsiteX3-251" fmla="*/ 594855 w 779421"/>
                <a:gd name="connsiteY3-252" fmla="*/ 307185 h 436802"/>
                <a:gd name="connsiteX4-253" fmla="*/ 779421 w 779421"/>
                <a:gd name="connsiteY4-254" fmla="*/ 436802 h 436802"/>
                <a:gd name="connsiteX5-255" fmla="*/ 0 w 779421"/>
                <a:gd name="connsiteY5-256" fmla="*/ 429192 h 436802"/>
                <a:gd name="connsiteX0-257" fmla="*/ 0 w 779421"/>
                <a:gd name="connsiteY0-258" fmla="*/ 429192 h 436802"/>
                <a:gd name="connsiteX1-259" fmla="*/ 180327 w 779421"/>
                <a:gd name="connsiteY1-260" fmla="*/ 294993 h 436802"/>
                <a:gd name="connsiteX2-261" fmla="*/ 389691 w 779421"/>
                <a:gd name="connsiteY2-262" fmla="*/ 0 h 436802"/>
                <a:gd name="connsiteX3-263" fmla="*/ 594855 w 779421"/>
                <a:gd name="connsiteY3-264" fmla="*/ 307185 h 436802"/>
                <a:gd name="connsiteX4-265" fmla="*/ 779421 w 779421"/>
                <a:gd name="connsiteY4-266" fmla="*/ 436802 h 436802"/>
                <a:gd name="connsiteX5-267" fmla="*/ 0 w 779421"/>
                <a:gd name="connsiteY5-268" fmla="*/ 429192 h 436802"/>
                <a:gd name="connsiteX0-269" fmla="*/ 0 w 779421"/>
                <a:gd name="connsiteY0-270" fmla="*/ 429192 h 436802"/>
                <a:gd name="connsiteX1-271" fmla="*/ 180327 w 779421"/>
                <a:gd name="connsiteY1-272" fmla="*/ 294993 h 436802"/>
                <a:gd name="connsiteX2-273" fmla="*/ 389691 w 779421"/>
                <a:gd name="connsiteY2-274" fmla="*/ 0 h 436802"/>
                <a:gd name="connsiteX3-275" fmla="*/ 594855 w 779421"/>
                <a:gd name="connsiteY3-276" fmla="*/ 307185 h 436802"/>
                <a:gd name="connsiteX4-277" fmla="*/ 779421 w 779421"/>
                <a:gd name="connsiteY4-278" fmla="*/ 436802 h 436802"/>
                <a:gd name="connsiteX5-279" fmla="*/ 0 w 779421"/>
                <a:gd name="connsiteY5-280" fmla="*/ 429192 h 436802"/>
                <a:gd name="connsiteX0-281" fmla="*/ 0 w 779421"/>
                <a:gd name="connsiteY0-282" fmla="*/ 429192 h 436802"/>
                <a:gd name="connsiteX1-283" fmla="*/ 180327 w 779421"/>
                <a:gd name="connsiteY1-284" fmla="*/ 294993 h 436802"/>
                <a:gd name="connsiteX2-285" fmla="*/ 389691 w 779421"/>
                <a:gd name="connsiteY2-286" fmla="*/ 0 h 436802"/>
                <a:gd name="connsiteX3-287" fmla="*/ 594855 w 779421"/>
                <a:gd name="connsiteY3-288" fmla="*/ 307185 h 436802"/>
                <a:gd name="connsiteX4-289" fmla="*/ 779421 w 779421"/>
                <a:gd name="connsiteY4-290" fmla="*/ 436802 h 436802"/>
                <a:gd name="connsiteX5-291" fmla="*/ 0 w 779421"/>
                <a:gd name="connsiteY5-292" fmla="*/ 429192 h 436802"/>
                <a:gd name="connsiteX0-293" fmla="*/ 0 w 779421"/>
                <a:gd name="connsiteY0-294" fmla="*/ 429192 h 436802"/>
                <a:gd name="connsiteX1-295" fmla="*/ 180327 w 779421"/>
                <a:gd name="connsiteY1-296" fmla="*/ 294993 h 436802"/>
                <a:gd name="connsiteX2-297" fmla="*/ 389691 w 779421"/>
                <a:gd name="connsiteY2-298" fmla="*/ 0 h 436802"/>
                <a:gd name="connsiteX3-299" fmla="*/ 594855 w 779421"/>
                <a:gd name="connsiteY3-300" fmla="*/ 307185 h 436802"/>
                <a:gd name="connsiteX4-301" fmla="*/ 779421 w 779421"/>
                <a:gd name="connsiteY4-302" fmla="*/ 436802 h 436802"/>
                <a:gd name="connsiteX5-303" fmla="*/ 0 w 779421"/>
                <a:gd name="connsiteY5-304" fmla="*/ 429192 h 43680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  <a:cxn ang="0">
                  <a:pos x="connsiteX5-39" y="connsiteY5-40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71" name="泪滴形 70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2" name="泪滴形 71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3" name="直接连接符 72"/>
              <p:cNvCxnSpPr/>
              <p:nvPr/>
            </p:nvCxnSpPr>
            <p:spPr>
              <a:xfrm>
                <a:off x="8600422" y="3136336"/>
                <a:ext cx="29236" cy="765585"/>
              </a:xfrm>
              <a:prstGeom prst="line">
                <a:avLst/>
              </a:prstGeom>
              <a:grpFill/>
              <a:ln w="57150">
                <a:solidFill>
                  <a:srgbClr val="E71B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组合 73"/>
          <p:cNvGrpSpPr/>
          <p:nvPr/>
        </p:nvGrpSpPr>
        <p:grpSpPr>
          <a:xfrm>
            <a:off x="4321976" y="3242775"/>
            <a:ext cx="817730" cy="2022320"/>
            <a:chOff x="7736218" y="1344303"/>
            <a:chExt cx="1734535" cy="4289660"/>
          </a:xfrm>
          <a:solidFill>
            <a:srgbClr val="FBC221"/>
          </a:solidFill>
        </p:grpSpPr>
        <p:sp>
          <p:nvSpPr>
            <p:cNvPr id="75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-1" fmla="*/ 0 w 1095113"/>
                <a:gd name="connsiteY0-2" fmla="*/ 502093 h 502093"/>
                <a:gd name="connsiteX1-3" fmla="*/ 547557 w 1095113"/>
                <a:gd name="connsiteY1-4" fmla="*/ 0 h 502093"/>
                <a:gd name="connsiteX2-5" fmla="*/ 825873 w 1095113"/>
                <a:gd name="connsiteY2-6" fmla="*/ 270609 h 502093"/>
                <a:gd name="connsiteX3-7" fmla="*/ 1095113 w 1095113"/>
                <a:gd name="connsiteY3-8" fmla="*/ 502093 h 502093"/>
                <a:gd name="connsiteX4" fmla="*/ 0 w 1095113"/>
                <a:gd name="connsiteY4" fmla="*/ 502093 h 502093"/>
                <a:gd name="connsiteX0-9" fmla="*/ 0 w 1095113"/>
                <a:gd name="connsiteY0-10" fmla="*/ 502093 h 502093"/>
                <a:gd name="connsiteX1-11" fmla="*/ 547557 w 1095113"/>
                <a:gd name="connsiteY1-12" fmla="*/ 0 h 502093"/>
                <a:gd name="connsiteX2-13" fmla="*/ 825873 w 1095113"/>
                <a:gd name="connsiteY2-14" fmla="*/ 270609 h 502093"/>
                <a:gd name="connsiteX3-15" fmla="*/ 1095113 w 1095113"/>
                <a:gd name="connsiteY3-16" fmla="*/ 502093 h 502093"/>
                <a:gd name="connsiteX4-17" fmla="*/ 0 w 1095113"/>
                <a:gd name="connsiteY4-18" fmla="*/ 502093 h 502093"/>
                <a:gd name="connsiteX0-19" fmla="*/ 0 w 1095113"/>
                <a:gd name="connsiteY0-20" fmla="*/ 502093 h 502093"/>
                <a:gd name="connsiteX1-21" fmla="*/ 265041 w 1095113"/>
                <a:gd name="connsiteY1-22" fmla="*/ 246225 h 502093"/>
                <a:gd name="connsiteX2-23" fmla="*/ 547557 w 1095113"/>
                <a:gd name="connsiteY2-24" fmla="*/ 0 h 502093"/>
                <a:gd name="connsiteX3-25" fmla="*/ 825873 w 1095113"/>
                <a:gd name="connsiteY3-26" fmla="*/ 270609 h 502093"/>
                <a:gd name="connsiteX4-27" fmla="*/ 1095113 w 1095113"/>
                <a:gd name="connsiteY4-28" fmla="*/ 502093 h 502093"/>
                <a:gd name="connsiteX5" fmla="*/ 0 w 1095113"/>
                <a:gd name="connsiteY5" fmla="*/ 502093 h 502093"/>
                <a:gd name="connsiteX0-29" fmla="*/ 0 w 1095113"/>
                <a:gd name="connsiteY0-30" fmla="*/ 502093 h 502093"/>
                <a:gd name="connsiteX1-31" fmla="*/ 265041 w 1095113"/>
                <a:gd name="connsiteY1-32" fmla="*/ 246225 h 502093"/>
                <a:gd name="connsiteX2-33" fmla="*/ 547557 w 1095113"/>
                <a:gd name="connsiteY2-34" fmla="*/ 0 h 502093"/>
                <a:gd name="connsiteX3-35" fmla="*/ 752721 w 1095113"/>
                <a:gd name="connsiteY3-36" fmla="*/ 307185 h 502093"/>
                <a:gd name="connsiteX4-37" fmla="*/ 1095113 w 1095113"/>
                <a:gd name="connsiteY4-38" fmla="*/ 502093 h 502093"/>
                <a:gd name="connsiteX5-39" fmla="*/ 0 w 1095113"/>
                <a:gd name="connsiteY5-40" fmla="*/ 502093 h 502093"/>
                <a:gd name="connsiteX0-41" fmla="*/ 0 w 1095113"/>
                <a:gd name="connsiteY0-42" fmla="*/ 502093 h 502093"/>
                <a:gd name="connsiteX1-43" fmla="*/ 265041 w 1095113"/>
                <a:gd name="connsiteY1-44" fmla="*/ 246225 h 502093"/>
                <a:gd name="connsiteX2-45" fmla="*/ 547557 w 1095113"/>
                <a:gd name="connsiteY2-46" fmla="*/ 0 h 502093"/>
                <a:gd name="connsiteX3-47" fmla="*/ 752721 w 1095113"/>
                <a:gd name="connsiteY3-48" fmla="*/ 307185 h 502093"/>
                <a:gd name="connsiteX4-49" fmla="*/ 1095113 w 1095113"/>
                <a:gd name="connsiteY4-50" fmla="*/ 502093 h 502093"/>
                <a:gd name="connsiteX5-51" fmla="*/ 0 w 1095113"/>
                <a:gd name="connsiteY5-52" fmla="*/ 502093 h 502093"/>
                <a:gd name="connsiteX0-53" fmla="*/ 0 w 1095113"/>
                <a:gd name="connsiteY0-54" fmla="*/ 502093 h 502093"/>
                <a:gd name="connsiteX1-55" fmla="*/ 265041 w 1095113"/>
                <a:gd name="connsiteY1-56" fmla="*/ 246225 h 502093"/>
                <a:gd name="connsiteX2-57" fmla="*/ 547557 w 1095113"/>
                <a:gd name="connsiteY2-58" fmla="*/ 0 h 502093"/>
                <a:gd name="connsiteX3-59" fmla="*/ 752721 w 1095113"/>
                <a:gd name="connsiteY3-60" fmla="*/ 307185 h 502093"/>
                <a:gd name="connsiteX4-61" fmla="*/ 1095113 w 1095113"/>
                <a:gd name="connsiteY4-62" fmla="*/ 502093 h 502093"/>
                <a:gd name="connsiteX5-63" fmla="*/ 0 w 1095113"/>
                <a:gd name="connsiteY5-64" fmla="*/ 502093 h 502093"/>
                <a:gd name="connsiteX0-65" fmla="*/ 0 w 1095113"/>
                <a:gd name="connsiteY0-66" fmla="*/ 502093 h 502093"/>
                <a:gd name="connsiteX1-67" fmla="*/ 326001 w 1095113"/>
                <a:gd name="connsiteY1-68" fmla="*/ 282801 h 502093"/>
                <a:gd name="connsiteX2-69" fmla="*/ 547557 w 1095113"/>
                <a:gd name="connsiteY2-70" fmla="*/ 0 h 502093"/>
                <a:gd name="connsiteX3-71" fmla="*/ 752721 w 1095113"/>
                <a:gd name="connsiteY3-72" fmla="*/ 307185 h 502093"/>
                <a:gd name="connsiteX4-73" fmla="*/ 1095113 w 1095113"/>
                <a:gd name="connsiteY4-74" fmla="*/ 502093 h 502093"/>
                <a:gd name="connsiteX5-75" fmla="*/ 0 w 1095113"/>
                <a:gd name="connsiteY5-76" fmla="*/ 502093 h 502093"/>
                <a:gd name="connsiteX0-77" fmla="*/ 0 w 1095113"/>
                <a:gd name="connsiteY0-78" fmla="*/ 502093 h 502093"/>
                <a:gd name="connsiteX1-79" fmla="*/ 326001 w 1095113"/>
                <a:gd name="connsiteY1-80" fmla="*/ 282801 h 502093"/>
                <a:gd name="connsiteX2-81" fmla="*/ 547557 w 1095113"/>
                <a:gd name="connsiteY2-82" fmla="*/ 0 h 502093"/>
                <a:gd name="connsiteX3-83" fmla="*/ 752721 w 1095113"/>
                <a:gd name="connsiteY3-84" fmla="*/ 307185 h 502093"/>
                <a:gd name="connsiteX4-85" fmla="*/ 1095113 w 1095113"/>
                <a:gd name="connsiteY4-86" fmla="*/ 502093 h 502093"/>
                <a:gd name="connsiteX5-87" fmla="*/ 0 w 1095113"/>
                <a:gd name="connsiteY5-88" fmla="*/ 502093 h 502093"/>
                <a:gd name="connsiteX0-89" fmla="*/ 0 w 1095113"/>
                <a:gd name="connsiteY0-90" fmla="*/ 502093 h 502093"/>
                <a:gd name="connsiteX1-91" fmla="*/ 374769 w 1095113"/>
                <a:gd name="connsiteY1-92" fmla="*/ 185265 h 502093"/>
                <a:gd name="connsiteX2-93" fmla="*/ 547557 w 1095113"/>
                <a:gd name="connsiteY2-94" fmla="*/ 0 h 502093"/>
                <a:gd name="connsiteX3-95" fmla="*/ 752721 w 1095113"/>
                <a:gd name="connsiteY3-96" fmla="*/ 307185 h 502093"/>
                <a:gd name="connsiteX4-97" fmla="*/ 1095113 w 1095113"/>
                <a:gd name="connsiteY4-98" fmla="*/ 502093 h 502093"/>
                <a:gd name="connsiteX5-99" fmla="*/ 0 w 1095113"/>
                <a:gd name="connsiteY5-100" fmla="*/ 502093 h 502093"/>
                <a:gd name="connsiteX0-101" fmla="*/ 0 w 1095113"/>
                <a:gd name="connsiteY0-102" fmla="*/ 502093 h 502093"/>
                <a:gd name="connsiteX1-103" fmla="*/ 374769 w 1095113"/>
                <a:gd name="connsiteY1-104" fmla="*/ 185265 h 502093"/>
                <a:gd name="connsiteX2-105" fmla="*/ 547557 w 1095113"/>
                <a:gd name="connsiteY2-106" fmla="*/ 0 h 502093"/>
                <a:gd name="connsiteX3-107" fmla="*/ 752721 w 1095113"/>
                <a:gd name="connsiteY3-108" fmla="*/ 307185 h 502093"/>
                <a:gd name="connsiteX4-109" fmla="*/ 1095113 w 1095113"/>
                <a:gd name="connsiteY4-110" fmla="*/ 502093 h 502093"/>
                <a:gd name="connsiteX5-111" fmla="*/ 0 w 1095113"/>
                <a:gd name="connsiteY5-112" fmla="*/ 502093 h 502093"/>
                <a:gd name="connsiteX0-113" fmla="*/ 0 w 1095113"/>
                <a:gd name="connsiteY0-114" fmla="*/ 502093 h 502093"/>
                <a:gd name="connsiteX1-115" fmla="*/ 277233 w 1095113"/>
                <a:gd name="connsiteY1-116" fmla="*/ 307185 h 502093"/>
                <a:gd name="connsiteX2-117" fmla="*/ 547557 w 1095113"/>
                <a:gd name="connsiteY2-118" fmla="*/ 0 h 502093"/>
                <a:gd name="connsiteX3-119" fmla="*/ 752721 w 1095113"/>
                <a:gd name="connsiteY3-120" fmla="*/ 307185 h 502093"/>
                <a:gd name="connsiteX4-121" fmla="*/ 1095113 w 1095113"/>
                <a:gd name="connsiteY4-122" fmla="*/ 502093 h 502093"/>
                <a:gd name="connsiteX5-123" fmla="*/ 0 w 1095113"/>
                <a:gd name="connsiteY5-124" fmla="*/ 502093 h 502093"/>
                <a:gd name="connsiteX0-125" fmla="*/ 0 w 1095113"/>
                <a:gd name="connsiteY0-126" fmla="*/ 502093 h 502093"/>
                <a:gd name="connsiteX1-127" fmla="*/ 277233 w 1095113"/>
                <a:gd name="connsiteY1-128" fmla="*/ 307185 h 502093"/>
                <a:gd name="connsiteX2-129" fmla="*/ 547557 w 1095113"/>
                <a:gd name="connsiteY2-130" fmla="*/ 0 h 502093"/>
                <a:gd name="connsiteX3-131" fmla="*/ 752721 w 1095113"/>
                <a:gd name="connsiteY3-132" fmla="*/ 307185 h 502093"/>
                <a:gd name="connsiteX4-133" fmla="*/ 1095113 w 1095113"/>
                <a:gd name="connsiteY4-134" fmla="*/ 502093 h 502093"/>
                <a:gd name="connsiteX5-135" fmla="*/ 0 w 1095113"/>
                <a:gd name="connsiteY5-136" fmla="*/ 502093 h 502093"/>
                <a:gd name="connsiteX0-137" fmla="*/ 0 w 1095113"/>
                <a:gd name="connsiteY0-138" fmla="*/ 502093 h 502093"/>
                <a:gd name="connsiteX1-139" fmla="*/ 338193 w 1095113"/>
                <a:gd name="connsiteY1-140" fmla="*/ 294993 h 502093"/>
                <a:gd name="connsiteX2-141" fmla="*/ 547557 w 1095113"/>
                <a:gd name="connsiteY2-142" fmla="*/ 0 h 502093"/>
                <a:gd name="connsiteX3-143" fmla="*/ 752721 w 1095113"/>
                <a:gd name="connsiteY3-144" fmla="*/ 307185 h 502093"/>
                <a:gd name="connsiteX4-145" fmla="*/ 1095113 w 1095113"/>
                <a:gd name="connsiteY4-146" fmla="*/ 502093 h 502093"/>
                <a:gd name="connsiteX5-147" fmla="*/ 0 w 1095113"/>
                <a:gd name="connsiteY5-148" fmla="*/ 502093 h 502093"/>
                <a:gd name="connsiteX0-149" fmla="*/ 0 w 1040414"/>
                <a:gd name="connsiteY0-150" fmla="*/ 474730 h 502093"/>
                <a:gd name="connsiteX1-151" fmla="*/ 283494 w 1040414"/>
                <a:gd name="connsiteY1-152" fmla="*/ 294993 h 502093"/>
                <a:gd name="connsiteX2-153" fmla="*/ 492858 w 1040414"/>
                <a:gd name="connsiteY2-154" fmla="*/ 0 h 502093"/>
                <a:gd name="connsiteX3-155" fmla="*/ 698022 w 1040414"/>
                <a:gd name="connsiteY3-156" fmla="*/ 307185 h 502093"/>
                <a:gd name="connsiteX4-157" fmla="*/ 1040414 w 1040414"/>
                <a:gd name="connsiteY4-158" fmla="*/ 502093 h 502093"/>
                <a:gd name="connsiteX5-159" fmla="*/ 0 w 1040414"/>
                <a:gd name="connsiteY5-160" fmla="*/ 474730 h 502093"/>
                <a:gd name="connsiteX0-161" fmla="*/ 0 w 1013065"/>
                <a:gd name="connsiteY0-162" fmla="*/ 474730 h 488411"/>
                <a:gd name="connsiteX1-163" fmla="*/ 283494 w 1013065"/>
                <a:gd name="connsiteY1-164" fmla="*/ 294993 h 488411"/>
                <a:gd name="connsiteX2-165" fmla="*/ 492858 w 1013065"/>
                <a:gd name="connsiteY2-166" fmla="*/ 0 h 488411"/>
                <a:gd name="connsiteX3-167" fmla="*/ 698022 w 1013065"/>
                <a:gd name="connsiteY3-168" fmla="*/ 307185 h 488411"/>
                <a:gd name="connsiteX4-169" fmla="*/ 1013065 w 1013065"/>
                <a:gd name="connsiteY4-170" fmla="*/ 488411 h 488411"/>
                <a:gd name="connsiteX5-171" fmla="*/ 0 w 1013065"/>
                <a:gd name="connsiteY5-172" fmla="*/ 474730 h 488411"/>
                <a:gd name="connsiteX0-173" fmla="*/ 0 w 1022168"/>
                <a:gd name="connsiteY0-174" fmla="*/ 499018 h 499018"/>
                <a:gd name="connsiteX1-175" fmla="*/ 292597 w 1022168"/>
                <a:gd name="connsiteY1-176" fmla="*/ 294993 h 499018"/>
                <a:gd name="connsiteX2-177" fmla="*/ 501961 w 1022168"/>
                <a:gd name="connsiteY2-178" fmla="*/ 0 h 499018"/>
                <a:gd name="connsiteX3-179" fmla="*/ 707125 w 1022168"/>
                <a:gd name="connsiteY3-180" fmla="*/ 307185 h 499018"/>
                <a:gd name="connsiteX4-181" fmla="*/ 1022168 w 1022168"/>
                <a:gd name="connsiteY4-182" fmla="*/ 488411 h 499018"/>
                <a:gd name="connsiteX5-183" fmla="*/ 0 w 1022168"/>
                <a:gd name="connsiteY5-184" fmla="*/ 499018 h 499018"/>
                <a:gd name="connsiteX0-185" fmla="*/ 0 w 1000928"/>
                <a:gd name="connsiteY0-186" fmla="*/ 499018 h 499018"/>
                <a:gd name="connsiteX1-187" fmla="*/ 292597 w 1000928"/>
                <a:gd name="connsiteY1-188" fmla="*/ 294993 h 499018"/>
                <a:gd name="connsiteX2-189" fmla="*/ 501961 w 1000928"/>
                <a:gd name="connsiteY2-190" fmla="*/ 0 h 499018"/>
                <a:gd name="connsiteX3-191" fmla="*/ 707125 w 1000928"/>
                <a:gd name="connsiteY3-192" fmla="*/ 307185 h 499018"/>
                <a:gd name="connsiteX4-193" fmla="*/ 1000928 w 1000928"/>
                <a:gd name="connsiteY4-194" fmla="*/ 497519 h 499018"/>
                <a:gd name="connsiteX5-195" fmla="*/ 0 w 1000928"/>
                <a:gd name="connsiteY5-196" fmla="*/ 499018 h 499018"/>
                <a:gd name="connsiteX0-197" fmla="*/ 0 w 915966"/>
                <a:gd name="connsiteY0-198" fmla="*/ 499018 h 499018"/>
                <a:gd name="connsiteX1-199" fmla="*/ 292597 w 915966"/>
                <a:gd name="connsiteY1-200" fmla="*/ 294993 h 499018"/>
                <a:gd name="connsiteX2-201" fmla="*/ 501961 w 915966"/>
                <a:gd name="connsiteY2-202" fmla="*/ 0 h 499018"/>
                <a:gd name="connsiteX3-203" fmla="*/ 707125 w 915966"/>
                <a:gd name="connsiteY3-204" fmla="*/ 307185 h 499018"/>
                <a:gd name="connsiteX4-205" fmla="*/ 915966 w 915966"/>
                <a:gd name="connsiteY4-206" fmla="*/ 439837 h 499018"/>
                <a:gd name="connsiteX5-207" fmla="*/ 0 w 915966"/>
                <a:gd name="connsiteY5-208" fmla="*/ 499018 h 499018"/>
                <a:gd name="connsiteX0-209" fmla="*/ 0 w 815833"/>
                <a:gd name="connsiteY0-210" fmla="*/ 432228 h 439837"/>
                <a:gd name="connsiteX1-211" fmla="*/ 192464 w 815833"/>
                <a:gd name="connsiteY1-212" fmla="*/ 294993 h 439837"/>
                <a:gd name="connsiteX2-213" fmla="*/ 401828 w 815833"/>
                <a:gd name="connsiteY2-214" fmla="*/ 0 h 439837"/>
                <a:gd name="connsiteX3-215" fmla="*/ 606992 w 815833"/>
                <a:gd name="connsiteY3-216" fmla="*/ 307185 h 439837"/>
                <a:gd name="connsiteX4-217" fmla="*/ 815833 w 815833"/>
                <a:gd name="connsiteY4-218" fmla="*/ 439837 h 439837"/>
                <a:gd name="connsiteX5-219" fmla="*/ 0 w 815833"/>
                <a:gd name="connsiteY5-220" fmla="*/ 432228 h 439837"/>
                <a:gd name="connsiteX0-221" fmla="*/ 0 w 803696"/>
                <a:gd name="connsiteY0-222" fmla="*/ 429192 h 439837"/>
                <a:gd name="connsiteX1-223" fmla="*/ 180327 w 803696"/>
                <a:gd name="connsiteY1-224" fmla="*/ 294993 h 439837"/>
                <a:gd name="connsiteX2-225" fmla="*/ 389691 w 803696"/>
                <a:gd name="connsiteY2-226" fmla="*/ 0 h 439837"/>
                <a:gd name="connsiteX3-227" fmla="*/ 594855 w 803696"/>
                <a:gd name="connsiteY3-228" fmla="*/ 307185 h 439837"/>
                <a:gd name="connsiteX4-229" fmla="*/ 803696 w 803696"/>
                <a:gd name="connsiteY4-230" fmla="*/ 439837 h 439837"/>
                <a:gd name="connsiteX5-231" fmla="*/ 0 w 803696"/>
                <a:gd name="connsiteY5-232" fmla="*/ 429192 h 439837"/>
                <a:gd name="connsiteX0-233" fmla="*/ 0 w 779421"/>
                <a:gd name="connsiteY0-234" fmla="*/ 429192 h 436802"/>
                <a:gd name="connsiteX1-235" fmla="*/ 180327 w 779421"/>
                <a:gd name="connsiteY1-236" fmla="*/ 294993 h 436802"/>
                <a:gd name="connsiteX2-237" fmla="*/ 389691 w 779421"/>
                <a:gd name="connsiteY2-238" fmla="*/ 0 h 436802"/>
                <a:gd name="connsiteX3-239" fmla="*/ 594855 w 779421"/>
                <a:gd name="connsiteY3-240" fmla="*/ 307185 h 436802"/>
                <a:gd name="connsiteX4-241" fmla="*/ 779421 w 779421"/>
                <a:gd name="connsiteY4-242" fmla="*/ 436802 h 436802"/>
                <a:gd name="connsiteX5-243" fmla="*/ 0 w 779421"/>
                <a:gd name="connsiteY5-244" fmla="*/ 429192 h 436802"/>
                <a:gd name="connsiteX0-245" fmla="*/ 0 w 779421"/>
                <a:gd name="connsiteY0-246" fmla="*/ 429192 h 436802"/>
                <a:gd name="connsiteX1-247" fmla="*/ 180327 w 779421"/>
                <a:gd name="connsiteY1-248" fmla="*/ 294993 h 436802"/>
                <a:gd name="connsiteX2-249" fmla="*/ 389691 w 779421"/>
                <a:gd name="connsiteY2-250" fmla="*/ 0 h 436802"/>
                <a:gd name="connsiteX3-251" fmla="*/ 594855 w 779421"/>
                <a:gd name="connsiteY3-252" fmla="*/ 307185 h 436802"/>
                <a:gd name="connsiteX4-253" fmla="*/ 779421 w 779421"/>
                <a:gd name="connsiteY4-254" fmla="*/ 436802 h 436802"/>
                <a:gd name="connsiteX5-255" fmla="*/ 0 w 779421"/>
                <a:gd name="connsiteY5-256" fmla="*/ 429192 h 436802"/>
                <a:gd name="connsiteX0-257" fmla="*/ 0 w 779421"/>
                <a:gd name="connsiteY0-258" fmla="*/ 429192 h 436802"/>
                <a:gd name="connsiteX1-259" fmla="*/ 180327 w 779421"/>
                <a:gd name="connsiteY1-260" fmla="*/ 294993 h 436802"/>
                <a:gd name="connsiteX2-261" fmla="*/ 389691 w 779421"/>
                <a:gd name="connsiteY2-262" fmla="*/ 0 h 436802"/>
                <a:gd name="connsiteX3-263" fmla="*/ 594855 w 779421"/>
                <a:gd name="connsiteY3-264" fmla="*/ 307185 h 436802"/>
                <a:gd name="connsiteX4-265" fmla="*/ 779421 w 779421"/>
                <a:gd name="connsiteY4-266" fmla="*/ 436802 h 436802"/>
                <a:gd name="connsiteX5-267" fmla="*/ 0 w 779421"/>
                <a:gd name="connsiteY5-268" fmla="*/ 429192 h 436802"/>
                <a:gd name="connsiteX0-269" fmla="*/ 0 w 779421"/>
                <a:gd name="connsiteY0-270" fmla="*/ 429192 h 436802"/>
                <a:gd name="connsiteX1-271" fmla="*/ 180327 w 779421"/>
                <a:gd name="connsiteY1-272" fmla="*/ 294993 h 436802"/>
                <a:gd name="connsiteX2-273" fmla="*/ 389691 w 779421"/>
                <a:gd name="connsiteY2-274" fmla="*/ 0 h 436802"/>
                <a:gd name="connsiteX3-275" fmla="*/ 594855 w 779421"/>
                <a:gd name="connsiteY3-276" fmla="*/ 307185 h 436802"/>
                <a:gd name="connsiteX4-277" fmla="*/ 779421 w 779421"/>
                <a:gd name="connsiteY4-278" fmla="*/ 436802 h 436802"/>
                <a:gd name="connsiteX5-279" fmla="*/ 0 w 779421"/>
                <a:gd name="connsiteY5-280" fmla="*/ 429192 h 436802"/>
                <a:gd name="connsiteX0-281" fmla="*/ 0 w 779421"/>
                <a:gd name="connsiteY0-282" fmla="*/ 429192 h 436802"/>
                <a:gd name="connsiteX1-283" fmla="*/ 180327 w 779421"/>
                <a:gd name="connsiteY1-284" fmla="*/ 294993 h 436802"/>
                <a:gd name="connsiteX2-285" fmla="*/ 389691 w 779421"/>
                <a:gd name="connsiteY2-286" fmla="*/ 0 h 436802"/>
                <a:gd name="connsiteX3-287" fmla="*/ 594855 w 779421"/>
                <a:gd name="connsiteY3-288" fmla="*/ 307185 h 436802"/>
                <a:gd name="connsiteX4-289" fmla="*/ 779421 w 779421"/>
                <a:gd name="connsiteY4-290" fmla="*/ 436802 h 436802"/>
                <a:gd name="connsiteX5-291" fmla="*/ 0 w 779421"/>
                <a:gd name="connsiteY5-292" fmla="*/ 429192 h 436802"/>
                <a:gd name="connsiteX0-293" fmla="*/ 0 w 779421"/>
                <a:gd name="connsiteY0-294" fmla="*/ 429192 h 436802"/>
                <a:gd name="connsiteX1-295" fmla="*/ 180327 w 779421"/>
                <a:gd name="connsiteY1-296" fmla="*/ 294993 h 436802"/>
                <a:gd name="connsiteX2-297" fmla="*/ 389691 w 779421"/>
                <a:gd name="connsiteY2-298" fmla="*/ 0 h 436802"/>
                <a:gd name="connsiteX3-299" fmla="*/ 594855 w 779421"/>
                <a:gd name="connsiteY3-300" fmla="*/ 307185 h 436802"/>
                <a:gd name="connsiteX4-301" fmla="*/ 779421 w 779421"/>
                <a:gd name="connsiteY4-302" fmla="*/ 436802 h 436802"/>
                <a:gd name="connsiteX5-303" fmla="*/ 0 w 779421"/>
                <a:gd name="connsiteY5-304" fmla="*/ 429192 h 43680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  <a:cxn ang="0">
                  <a:pos x="connsiteX5-39" y="connsiteY5-40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77" name="泪滴形 76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8" name="泪滴形 77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9" name="直接连接符 78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FBC2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组合 79"/>
          <p:cNvGrpSpPr/>
          <p:nvPr/>
        </p:nvGrpSpPr>
        <p:grpSpPr>
          <a:xfrm>
            <a:off x="2167408" y="2613353"/>
            <a:ext cx="1301075" cy="3217676"/>
            <a:chOff x="7736218" y="1344303"/>
            <a:chExt cx="1734535" cy="4289660"/>
          </a:xfrm>
          <a:solidFill>
            <a:srgbClr val="4CC5F1"/>
          </a:solidFill>
        </p:grpSpPr>
        <p:sp>
          <p:nvSpPr>
            <p:cNvPr id="81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-1" fmla="*/ 0 w 1095113"/>
                <a:gd name="connsiteY0-2" fmla="*/ 502093 h 502093"/>
                <a:gd name="connsiteX1-3" fmla="*/ 547557 w 1095113"/>
                <a:gd name="connsiteY1-4" fmla="*/ 0 h 502093"/>
                <a:gd name="connsiteX2-5" fmla="*/ 825873 w 1095113"/>
                <a:gd name="connsiteY2-6" fmla="*/ 270609 h 502093"/>
                <a:gd name="connsiteX3-7" fmla="*/ 1095113 w 1095113"/>
                <a:gd name="connsiteY3-8" fmla="*/ 502093 h 502093"/>
                <a:gd name="connsiteX4" fmla="*/ 0 w 1095113"/>
                <a:gd name="connsiteY4" fmla="*/ 502093 h 502093"/>
                <a:gd name="connsiteX0-9" fmla="*/ 0 w 1095113"/>
                <a:gd name="connsiteY0-10" fmla="*/ 502093 h 502093"/>
                <a:gd name="connsiteX1-11" fmla="*/ 547557 w 1095113"/>
                <a:gd name="connsiteY1-12" fmla="*/ 0 h 502093"/>
                <a:gd name="connsiteX2-13" fmla="*/ 825873 w 1095113"/>
                <a:gd name="connsiteY2-14" fmla="*/ 270609 h 502093"/>
                <a:gd name="connsiteX3-15" fmla="*/ 1095113 w 1095113"/>
                <a:gd name="connsiteY3-16" fmla="*/ 502093 h 502093"/>
                <a:gd name="connsiteX4-17" fmla="*/ 0 w 1095113"/>
                <a:gd name="connsiteY4-18" fmla="*/ 502093 h 502093"/>
                <a:gd name="connsiteX0-19" fmla="*/ 0 w 1095113"/>
                <a:gd name="connsiteY0-20" fmla="*/ 502093 h 502093"/>
                <a:gd name="connsiteX1-21" fmla="*/ 265041 w 1095113"/>
                <a:gd name="connsiteY1-22" fmla="*/ 246225 h 502093"/>
                <a:gd name="connsiteX2-23" fmla="*/ 547557 w 1095113"/>
                <a:gd name="connsiteY2-24" fmla="*/ 0 h 502093"/>
                <a:gd name="connsiteX3-25" fmla="*/ 825873 w 1095113"/>
                <a:gd name="connsiteY3-26" fmla="*/ 270609 h 502093"/>
                <a:gd name="connsiteX4-27" fmla="*/ 1095113 w 1095113"/>
                <a:gd name="connsiteY4-28" fmla="*/ 502093 h 502093"/>
                <a:gd name="connsiteX5" fmla="*/ 0 w 1095113"/>
                <a:gd name="connsiteY5" fmla="*/ 502093 h 502093"/>
                <a:gd name="connsiteX0-29" fmla="*/ 0 w 1095113"/>
                <a:gd name="connsiteY0-30" fmla="*/ 502093 h 502093"/>
                <a:gd name="connsiteX1-31" fmla="*/ 265041 w 1095113"/>
                <a:gd name="connsiteY1-32" fmla="*/ 246225 h 502093"/>
                <a:gd name="connsiteX2-33" fmla="*/ 547557 w 1095113"/>
                <a:gd name="connsiteY2-34" fmla="*/ 0 h 502093"/>
                <a:gd name="connsiteX3-35" fmla="*/ 752721 w 1095113"/>
                <a:gd name="connsiteY3-36" fmla="*/ 307185 h 502093"/>
                <a:gd name="connsiteX4-37" fmla="*/ 1095113 w 1095113"/>
                <a:gd name="connsiteY4-38" fmla="*/ 502093 h 502093"/>
                <a:gd name="connsiteX5-39" fmla="*/ 0 w 1095113"/>
                <a:gd name="connsiteY5-40" fmla="*/ 502093 h 502093"/>
                <a:gd name="connsiteX0-41" fmla="*/ 0 w 1095113"/>
                <a:gd name="connsiteY0-42" fmla="*/ 502093 h 502093"/>
                <a:gd name="connsiteX1-43" fmla="*/ 265041 w 1095113"/>
                <a:gd name="connsiteY1-44" fmla="*/ 246225 h 502093"/>
                <a:gd name="connsiteX2-45" fmla="*/ 547557 w 1095113"/>
                <a:gd name="connsiteY2-46" fmla="*/ 0 h 502093"/>
                <a:gd name="connsiteX3-47" fmla="*/ 752721 w 1095113"/>
                <a:gd name="connsiteY3-48" fmla="*/ 307185 h 502093"/>
                <a:gd name="connsiteX4-49" fmla="*/ 1095113 w 1095113"/>
                <a:gd name="connsiteY4-50" fmla="*/ 502093 h 502093"/>
                <a:gd name="connsiteX5-51" fmla="*/ 0 w 1095113"/>
                <a:gd name="connsiteY5-52" fmla="*/ 502093 h 502093"/>
                <a:gd name="connsiteX0-53" fmla="*/ 0 w 1095113"/>
                <a:gd name="connsiteY0-54" fmla="*/ 502093 h 502093"/>
                <a:gd name="connsiteX1-55" fmla="*/ 265041 w 1095113"/>
                <a:gd name="connsiteY1-56" fmla="*/ 246225 h 502093"/>
                <a:gd name="connsiteX2-57" fmla="*/ 547557 w 1095113"/>
                <a:gd name="connsiteY2-58" fmla="*/ 0 h 502093"/>
                <a:gd name="connsiteX3-59" fmla="*/ 752721 w 1095113"/>
                <a:gd name="connsiteY3-60" fmla="*/ 307185 h 502093"/>
                <a:gd name="connsiteX4-61" fmla="*/ 1095113 w 1095113"/>
                <a:gd name="connsiteY4-62" fmla="*/ 502093 h 502093"/>
                <a:gd name="connsiteX5-63" fmla="*/ 0 w 1095113"/>
                <a:gd name="connsiteY5-64" fmla="*/ 502093 h 502093"/>
                <a:gd name="connsiteX0-65" fmla="*/ 0 w 1095113"/>
                <a:gd name="connsiteY0-66" fmla="*/ 502093 h 502093"/>
                <a:gd name="connsiteX1-67" fmla="*/ 326001 w 1095113"/>
                <a:gd name="connsiteY1-68" fmla="*/ 282801 h 502093"/>
                <a:gd name="connsiteX2-69" fmla="*/ 547557 w 1095113"/>
                <a:gd name="connsiteY2-70" fmla="*/ 0 h 502093"/>
                <a:gd name="connsiteX3-71" fmla="*/ 752721 w 1095113"/>
                <a:gd name="connsiteY3-72" fmla="*/ 307185 h 502093"/>
                <a:gd name="connsiteX4-73" fmla="*/ 1095113 w 1095113"/>
                <a:gd name="connsiteY4-74" fmla="*/ 502093 h 502093"/>
                <a:gd name="connsiteX5-75" fmla="*/ 0 w 1095113"/>
                <a:gd name="connsiteY5-76" fmla="*/ 502093 h 502093"/>
                <a:gd name="connsiteX0-77" fmla="*/ 0 w 1095113"/>
                <a:gd name="connsiteY0-78" fmla="*/ 502093 h 502093"/>
                <a:gd name="connsiteX1-79" fmla="*/ 326001 w 1095113"/>
                <a:gd name="connsiteY1-80" fmla="*/ 282801 h 502093"/>
                <a:gd name="connsiteX2-81" fmla="*/ 547557 w 1095113"/>
                <a:gd name="connsiteY2-82" fmla="*/ 0 h 502093"/>
                <a:gd name="connsiteX3-83" fmla="*/ 752721 w 1095113"/>
                <a:gd name="connsiteY3-84" fmla="*/ 307185 h 502093"/>
                <a:gd name="connsiteX4-85" fmla="*/ 1095113 w 1095113"/>
                <a:gd name="connsiteY4-86" fmla="*/ 502093 h 502093"/>
                <a:gd name="connsiteX5-87" fmla="*/ 0 w 1095113"/>
                <a:gd name="connsiteY5-88" fmla="*/ 502093 h 502093"/>
                <a:gd name="connsiteX0-89" fmla="*/ 0 w 1095113"/>
                <a:gd name="connsiteY0-90" fmla="*/ 502093 h 502093"/>
                <a:gd name="connsiteX1-91" fmla="*/ 374769 w 1095113"/>
                <a:gd name="connsiteY1-92" fmla="*/ 185265 h 502093"/>
                <a:gd name="connsiteX2-93" fmla="*/ 547557 w 1095113"/>
                <a:gd name="connsiteY2-94" fmla="*/ 0 h 502093"/>
                <a:gd name="connsiteX3-95" fmla="*/ 752721 w 1095113"/>
                <a:gd name="connsiteY3-96" fmla="*/ 307185 h 502093"/>
                <a:gd name="connsiteX4-97" fmla="*/ 1095113 w 1095113"/>
                <a:gd name="connsiteY4-98" fmla="*/ 502093 h 502093"/>
                <a:gd name="connsiteX5-99" fmla="*/ 0 w 1095113"/>
                <a:gd name="connsiteY5-100" fmla="*/ 502093 h 502093"/>
                <a:gd name="connsiteX0-101" fmla="*/ 0 w 1095113"/>
                <a:gd name="connsiteY0-102" fmla="*/ 502093 h 502093"/>
                <a:gd name="connsiteX1-103" fmla="*/ 374769 w 1095113"/>
                <a:gd name="connsiteY1-104" fmla="*/ 185265 h 502093"/>
                <a:gd name="connsiteX2-105" fmla="*/ 547557 w 1095113"/>
                <a:gd name="connsiteY2-106" fmla="*/ 0 h 502093"/>
                <a:gd name="connsiteX3-107" fmla="*/ 752721 w 1095113"/>
                <a:gd name="connsiteY3-108" fmla="*/ 307185 h 502093"/>
                <a:gd name="connsiteX4-109" fmla="*/ 1095113 w 1095113"/>
                <a:gd name="connsiteY4-110" fmla="*/ 502093 h 502093"/>
                <a:gd name="connsiteX5-111" fmla="*/ 0 w 1095113"/>
                <a:gd name="connsiteY5-112" fmla="*/ 502093 h 502093"/>
                <a:gd name="connsiteX0-113" fmla="*/ 0 w 1095113"/>
                <a:gd name="connsiteY0-114" fmla="*/ 502093 h 502093"/>
                <a:gd name="connsiteX1-115" fmla="*/ 277233 w 1095113"/>
                <a:gd name="connsiteY1-116" fmla="*/ 307185 h 502093"/>
                <a:gd name="connsiteX2-117" fmla="*/ 547557 w 1095113"/>
                <a:gd name="connsiteY2-118" fmla="*/ 0 h 502093"/>
                <a:gd name="connsiteX3-119" fmla="*/ 752721 w 1095113"/>
                <a:gd name="connsiteY3-120" fmla="*/ 307185 h 502093"/>
                <a:gd name="connsiteX4-121" fmla="*/ 1095113 w 1095113"/>
                <a:gd name="connsiteY4-122" fmla="*/ 502093 h 502093"/>
                <a:gd name="connsiteX5-123" fmla="*/ 0 w 1095113"/>
                <a:gd name="connsiteY5-124" fmla="*/ 502093 h 502093"/>
                <a:gd name="connsiteX0-125" fmla="*/ 0 w 1095113"/>
                <a:gd name="connsiteY0-126" fmla="*/ 502093 h 502093"/>
                <a:gd name="connsiteX1-127" fmla="*/ 277233 w 1095113"/>
                <a:gd name="connsiteY1-128" fmla="*/ 307185 h 502093"/>
                <a:gd name="connsiteX2-129" fmla="*/ 547557 w 1095113"/>
                <a:gd name="connsiteY2-130" fmla="*/ 0 h 502093"/>
                <a:gd name="connsiteX3-131" fmla="*/ 752721 w 1095113"/>
                <a:gd name="connsiteY3-132" fmla="*/ 307185 h 502093"/>
                <a:gd name="connsiteX4-133" fmla="*/ 1095113 w 1095113"/>
                <a:gd name="connsiteY4-134" fmla="*/ 502093 h 502093"/>
                <a:gd name="connsiteX5-135" fmla="*/ 0 w 1095113"/>
                <a:gd name="connsiteY5-136" fmla="*/ 502093 h 502093"/>
                <a:gd name="connsiteX0-137" fmla="*/ 0 w 1095113"/>
                <a:gd name="connsiteY0-138" fmla="*/ 502093 h 502093"/>
                <a:gd name="connsiteX1-139" fmla="*/ 338193 w 1095113"/>
                <a:gd name="connsiteY1-140" fmla="*/ 294993 h 502093"/>
                <a:gd name="connsiteX2-141" fmla="*/ 547557 w 1095113"/>
                <a:gd name="connsiteY2-142" fmla="*/ 0 h 502093"/>
                <a:gd name="connsiteX3-143" fmla="*/ 752721 w 1095113"/>
                <a:gd name="connsiteY3-144" fmla="*/ 307185 h 502093"/>
                <a:gd name="connsiteX4-145" fmla="*/ 1095113 w 1095113"/>
                <a:gd name="connsiteY4-146" fmla="*/ 502093 h 502093"/>
                <a:gd name="connsiteX5-147" fmla="*/ 0 w 1095113"/>
                <a:gd name="connsiteY5-148" fmla="*/ 502093 h 502093"/>
                <a:gd name="connsiteX0-149" fmla="*/ 0 w 1040414"/>
                <a:gd name="connsiteY0-150" fmla="*/ 474730 h 502093"/>
                <a:gd name="connsiteX1-151" fmla="*/ 283494 w 1040414"/>
                <a:gd name="connsiteY1-152" fmla="*/ 294993 h 502093"/>
                <a:gd name="connsiteX2-153" fmla="*/ 492858 w 1040414"/>
                <a:gd name="connsiteY2-154" fmla="*/ 0 h 502093"/>
                <a:gd name="connsiteX3-155" fmla="*/ 698022 w 1040414"/>
                <a:gd name="connsiteY3-156" fmla="*/ 307185 h 502093"/>
                <a:gd name="connsiteX4-157" fmla="*/ 1040414 w 1040414"/>
                <a:gd name="connsiteY4-158" fmla="*/ 502093 h 502093"/>
                <a:gd name="connsiteX5-159" fmla="*/ 0 w 1040414"/>
                <a:gd name="connsiteY5-160" fmla="*/ 474730 h 502093"/>
                <a:gd name="connsiteX0-161" fmla="*/ 0 w 1013065"/>
                <a:gd name="connsiteY0-162" fmla="*/ 474730 h 488411"/>
                <a:gd name="connsiteX1-163" fmla="*/ 283494 w 1013065"/>
                <a:gd name="connsiteY1-164" fmla="*/ 294993 h 488411"/>
                <a:gd name="connsiteX2-165" fmla="*/ 492858 w 1013065"/>
                <a:gd name="connsiteY2-166" fmla="*/ 0 h 488411"/>
                <a:gd name="connsiteX3-167" fmla="*/ 698022 w 1013065"/>
                <a:gd name="connsiteY3-168" fmla="*/ 307185 h 488411"/>
                <a:gd name="connsiteX4-169" fmla="*/ 1013065 w 1013065"/>
                <a:gd name="connsiteY4-170" fmla="*/ 488411 h 488411"/>
                <a:gd name="connsiteX5-171" fmla="*/ 0 w 1013065"/>
                <a:gd name="connsiteY5-172" fmla="*/ 474730 h 488411"/>
                <a:gd name="connsiteX0-173" fmla="*/ 0 w 1022168"/>
                <a:gd name="connsiteY0-174" fmla="*/ 499018 h 499018"/>
                <a:gd name="connsiteX1-175" fmla="*/ 292597 w 1022168"/>
                <a:gd name="connsiteY1-176" fmla="*/ 294993 h 499018"/>
                <a:gd name="connsiteX2-177" fmla="*/ 501961 w 1022168"/>
                <a:gd name="connsiteY2-178" fmla="*/ 0 h 499018"/>
                <a:gd name="connsiteX3-179" fmla="*/ 707125 w 1022168"/>
                <a:gd name="connsiteY3-180" fmla="*/ 307185 h 499018"/>
                <a:gd name="connsiteX4-181" fmla="*/ 1022168 w 1022168"/>
                <a:gd name="connsiteY4-182" fmla="*/ 488411 h 499018"/>
                <a:gd name="connsiteX5-183" fmla="*/ 0 w 1022168"/>
                <a:gd name="connsiteY5-184" fmla="*/ 499018 h 499018"/>
                <a:gd name="connsiteX0-185" fmla="*/ 0 w 1000928"/>
                <a:gd name="connsiteY0-186" fmla="*/ 499018 h 499018"/>
                <a:gd name="connsiteX1-187" fmla="*/ 292597 w 1000928"/>
                <a:gd name="connsiteY1-188" fmla="*/ 294993 h 499018"/>
                <a:gd name="connsiteX2-189" fmla="*/ 501961 w 1000928"/>
                <a:gd name="connsiteY2-190" fmla="*/ 0 h 499018"/>
                <a:gd name="connsiteX3-191" fmla="*/ 707125 w 1000928"/>
                <a:gd name="connsiteY3-192" fmla="*/ 307185 h 499018"/>
                <a:gd name="connsiteX4-193" fmla="*/ 1000928 w 1000928"/>
                <a:gd name="connsiteY4-194" fmla="*/ 497519 h 499018"/>
                <a:gd name="connsiteX5-195" fmla="*/ 0 w 1000928"/>
                <a:gd name="connsiteY5-196" fmla="*/ 499018 h 499018"/>
                <a:gd name="connsiteX0-197" fmla="*/ 0 w 915966"/>
                <a:gd name="connsiteY0-198" fmla="*/ 499018 h 499018"/>
                <a:gd name="connsiteX1-199" fmla="*/ 292597 w 915966"/>
                <a:gd name="connsiteY1-200" fmla="*/ 294993 h 499018"/>
                <a:gd name="connsiteX2-201" fmla="*/ 501961 w 915966"/>
                <a:gd name="connsiteY2-202" fmla="*/ 0 h 499018"/>
                <a:gd name="connsiteX3-203" fmla="*/ 707125 w 915966"/>
                <a:gd name="connsiteY3-204" fmla="*/ 307185 h 499018"/>
                <a:gd name="connsiteX4-205" fmla="*/ 915966 w 915966"/>
                <a:gd name="connsiteY4-206" fmla="*/ 439837 h 499018"/>
                <a:gd name="connsiteX5-207" fmla="*/ 0 w 915966"/>
                <a:gd name="connsiteY5-208" fmla="*/ 499018 h 499018"/>
                <a:gd name="connsiteX0-209" fmla="*/ 0 w 815833"/>
                <a:gd name="connsiteY0-210" fmla="*/ 432228 h 439837"/>
                <a:gd name="connsiteX1-211" fmla="*/ 192464 w 815833"/>
                <a:gd name="connsiteY1-212" fmla="*/ 294993 h 439837"/>
                <a:gd name="connsiteX2-213" fmla="*/ 401828 w 815833"/>
                <a:gd name="connsiteY2-214" fmla="*/ 0 h 439837"/>
                <a:gd name="connsiteX3-215" fmla="*/ 606992 w 815833"/>
                <a:gd name="connsiteY3-216" fmla="*/ 307185 h 439837"/>
                <a:gd name="connsiteX4-217" fmla="*/ 815833 w 815833"/>
                <a:gd name="connsiteY4-218" fmla="*/ 439837 h 439837"/>
                <a:gd name="connsiteX5-219" fmla="*/ 0 w 815833"/>
                <a:gd name="connsiteY5-220" fmla="*/ 432228 h 439837"/>
                <a:gd name="connsiteX0-221" fmla="*/ 0 w 803696"/>
                <a:gd name="connsiteY0-222" fmla="*/ 429192 h 439837"/>
                <a:gd name="connsiteX1-223" fmla="*/ 180327 w 803696"/>
                <a:gd name="connsiteY1-224" fmla="*/ 294993 h 439837"/>
                <a:gd name="connsiteX2-225" fmla="*/ 389691 w 803696"/>
                <a:gd name="connsiteY2-226" fmla="*/ 0 h 439837"/>
                <a:gd name="connsiteX3-227" fmla="*/ 594855 w 803696"/>
                <a:gd name="connsiteY3-228" fmla="*/ 307185 h 439837"/>
                <a:gd name="connsiteX4-229" fmla="*/ 803696 w 803696"/>
                <a:gd name="connsiteY4-230" fmla="*/ 439837 h 439837"/>
                <a:gd name="connsiteX5-231" fmla="*/ 0 w 803696"/>
                <a:gd name="connsiteY5-232" fmla="*/ 429192 h 439837"/>
                <a:gd name="connsiteX0-233" fmla="*/ 0 w 779421"/>
                <a:gd name="connsiteY0-234" fmla="*/ 429192 h 436802"/>
                <a:gd name="connsiteX1-235" fmla="*/ 180327 w 779421"/>
                <a:gd name="connsiteY1-236" fmla="*/ 294993 h 436802"/>
                <a:gd name="connsiteX2-237" fmla="*/ 389691 w 779421"/>
                <a:gd name="connsiteY2-238" fmla="*/ 0 h 436802"/>
                <a:gd name="connsiteX3-239" fmla="*/ 594855 w 779421"/>
                <a:gd name="connsiteY3-240" fmla="*/ 307185 h 436802"/>
                <a:gd name="connsiteX4-241" fmla="*/ 779421 w 779421"/>
                <a:gd name="connsiteY4-242" fmla="*/ 436802 h 436802"/>
                <a:gd name="connsiteX5-243" fmla="*/ 0 w 779421"/>
                <a:gd name="connsiteY5-244" fmla="*/ 429192 h 436802"/>
                <a:gd name="connsiteX0-245" fmla="*/ 0 w 779421"/>
                <a:gd name="connsiteY0-246" fmla="*/ 429192 h 436802"/>
                <a:gd name="connsiteX1-247" fmla="*/ 180327 w 779421"/>
                <a:gd name="connsiteY1-248" fmla="*/ 294993 h 436802"/>
                <a:gd name="connsiteX2-249" fmla="*/ 389691 w 779421"/>
                <a:gd name="connsiteY2-250" fmla="*/ 0 h 436802"/>
                <a:gd name="connsiteX3-251" fmla="*/ 594855 w 779421"/>
                <a:gd name="connsiteY3-252" fmla="*/ 307185 h 436802"/>
                <a:gd name="connsiteX4-253" fmla="*/ 779421 w 779421"/>
                <a:gd name="connsiteY4-254" fmla="*/ 436802 h 436802"/>
                <a:gd name="connsiteX5-255" fmla="*/ 0 w 779421"/>
                <a:gd name="connsiteY5-256" fmla="*/ 429192 h 436802"/>
                <a:gd name="connsiteX0-257" fmla="*/ 0 w 779421"/>
                <a:gd name="connsiteY0-258" fmla="*/ 429192 h 436802"/>
                <a:gd name="connsiteX1-259" fmla="*/ 180327 w 779421"/>
                <a:gd name="connsiteY1-260" fmla="*/ 294993 h 436802"/>
                <a:gd name="connsiteX2-261" fmla="*/ 389691 w 779421"/>
                <a:gd name="connsiteY2-262" fmla="*/ 0 h 436802"/>
                <a:gd name="connsiteX3-263" fmla="*/ 594855 w 779421"/>
                <a:gd name="connsiteY3-264" fmla="*/ 307185 h 436802"/>
                <a:gd name="connsiteX4-265" fmla="*/ 779421 w 779421"/>
                <a:gd name="connsiteY4-266" fmla="*/ 436802 h 436802"/>
                <a:gd name="connsiteX5-267" fmla="*/ 0 w 779421"/>
                <a:gd name="connsiteY5-268" fmla="*/ 429192 h 436802"/>
                <a:gd name="connsiteX0-269" fmla="*/ 0 w 779421"/>
                <a:gd name="connsiteY0-270" fmla="*/ 429192 h 436802"/>
                <a:gd name="connsiteX1-271" fmla="*/ 180327 w 779421"/>
                <a:gd name="connsiteY1-272" fmla="*/ 294993 h 436802"/>
                <a:gd name="connsiteX2-273" fmla="*/ 389691 w 779421"/>
                <a:gd name="connsiteY2-274" fmla="*/ 0 h 436802"/>
                <a:gd name="connsiteX3-275" fmla="*/ 594855 w 779421"/>
                <a:gd name="connsiteY3-276" fmla="*/ 307185 h 436802"/>
                <a:gd name="connsiteX4-277" fmla="*/ 779421 w 779421"/>
                <a:gd name="connsiteY4-278" fmla="*/ 436802 h 436802"/>
                <a:gd name="connsiteX5-279" fmla="*/ 0 w 779421"/>
                <a:gd name="connsiteY5-280" fmla="*/ 429192 h 436802"/>
                <a:gd name="connsiteX0-281" fmla="*/ 0 w 779421"/>
                <a:gd name="connsiteY0-282" fmla="*/ 429192 h 436802"/>
                <a:gd name="connsiteX1-283" fmla="*/ 180327 w 779421"/>
                <a:gd name="connsiteY1-284" fmla="*/ 294993 h 436802"/>
                <a:gd name="connsiteX2-285" fmla="*/ 389691 w 779421"/>
                <a:gd name="connsiteY2-286" fmla="*/ 0 h 436802"/>
                <a:gd name="connsiteX3-287" fmla="*/ 594855 w 779421"/>
                <a:gd name="connsiteY3-288" fmla="*/ 307185 h 436802"/>
                <a:gd name="connsiteX4-289" fmla="*/ 779421 w 779421"/>
                <a:gd name="connsiteY4-290" fmla="*/ 436802 h 436802"/>
                <a:gd name="connsiteX5-291" fmla="*/ 0 w 779421"/>
                <a:gd name="connsiteY5-292" fmla="*/ 429192 h 436802"/>
                <a:gd name="connsiteX0-293" fmla="*/ 0 w 779421"/>
                <a:gd name="connsiteY0-294" fmla="*/ 429192 h 436802"/>
                <a:gd name="connsiteX1-295" fmla="*/ 180327 w 779421"/>
                <a:gd name="connsiteY1-296" fmla="*/ 294993 h 436802"/>
                <a:gd name="connsiteX2-297" fmla="*/ 389691 w 779421"/>
                <a:gd name="connsiteY2-298" fmla="*/ 0 h 436802"/>
                <a:gd name="connsiteX3-299" fmla="*/ 594855 w 779421"/>
                <a:gd name="connsiteY3-300" fmla="*/ 307185 h 436802"/>
                <a:gd name="connsiteX4-301" fmla="*/ 779421 w 779421"/>
                <a:gd name="connsiteY4-302" fmla="*/ 436802 h 436802"/>
                <a:gd name="connsiteX5-303" fmla="*/ 0 w 779421"/>
                <a:gd name="connsiteY5-304" fmla="*/ 429192 h 43680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  <a:cxn ang="0">
                  <a:pos x="connsiteX5-39" y="connsiteY5-40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83" name="泪滴形 82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4" name="泪滴形 83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5" name="直接连接符 84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4CC5F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6" name="组合 85"/>
          <p:cNvGrpSpPr/>
          <p:nvPr/>
        </p:nvGrpSpPr>
        <p:grpSpPr>
          <a:xfrm>
            <a:off x="9534129" y="4475930"/>
            <a:ext cx="817730" cy="2022320"/>
            <a:chOff x="7736218" y="1344303"/>
            <a:chExt cx="1734535" cy="4289660"/>
          </a:xfrm>
          <a:solidFill>
            <a:srgbClr val="0698CB"/>
          </a:solidFill>
        </p:grpSpPr>
        <p:sp>
          <p:nvSpPr>
            <p:cNvPr id="87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-1" fmla="*/ 0 w 1095113"/>
                <a:gd name="connsiteY0-2" fmla="*/ 502093 h 502093"/>
                <a:gd name="connsiteX1-3" fmla="*/ 547557 w 1095113"/>
                <a:gd name="connsiteY1-4" fmla="*/ 0 h 502093"/>
                <a:gd name="connsiteX2-5" fmla="*/ 825873 w 1095113"/>
                <a:gd name="connsiteY2-6" fmla="*/ 270609 h 502093"/>
                <a:gd name="connsiteX3-7" fmla="*/ 1095113 w 1095113"/>
                <a:gd name="connsiteY3-8" fmla="*/ 502093 h 502093"/>
                <a:gd name="connsiteX4" fmla="*/ 0 w 1095113"/>
                <a:gd name="connsiteY4" fmla="*/ 502093 h 502093"/>
                <a:gd name="connsiteX0-9" fmla="*/ 0 w 1095113"/>
                <a:gd name="connsiteY0-10" fmla="*/ 502093 h 502093"/>
                <a:gd name="connsiteX1-11" fmla="*/ 547557 w 1095113"/>
                <a:gd name="connsiteY1-12" fmla="*/ 0 h 502093"/>
                <a:gd name="connsiteX2-13" fmla="*/ 825873 w 1095113"/>
                <a:gd name="connsiteY2-14" fmla="*/ 270609 h 502093"/>
                <a:gd name="connsiteX3-15" fmla="*/ 1095113 w 1095113"/>
                <a:gd name="connsiteY3-16" fmla="*/ 502093 h 502093"/>
                <a:gd name="connsiteX4-17" fmla="*/ 0 w 1095113"/>
                <a:gd name="connsiteY4-18" fmla="*/ 502093 h 502093"/>
                <a:gd name="connsiteX0-19" fmla="*/ 0 w 1095113"/>
                <a:gd name="connsiteY0-20" fmla="*/ 502093 h 502093"/>
                <a:gd name="connsiteX1-21" fmla="*/ 265041 w 1095113"/>
                <a:gd name="connsiteY1-22" fmla="*/ 246225 h 502093"/>
                <a:gd name="connsiteX2-23" fmla="*/ 547557 w 1095113"/>
                <a:gd name="connsiteY2-24" fmla="*/ 0 h 502093"/>
                <a:gd name="connsiteX3-25" fmla="*/ 825873 w 1095113"/>
                <a:gd name="connsiteY3-26" fmla="*/ 270609 h 502093"/>
                <a:gd name="connsiteX4-27" fmla="*/ 1095113 w 1095113"/>
                <a:gd name="connsiteY4-28" fmla="*/ 502093 h 502093"/>
                <a:gd name="connsiteX5" fmla="*/ 0 w 1095113"/>
                <a:gd name="connsiteY5" fmla="*/ 502093 h 502093"/>
                <a:gd name="connsiteX0-29" fmla="*/ 0 w 1095113"/>
                <a:gd name="connsiteY0-30" fmla="*/ 502093 h 502093"/>
                <a:gd name="connsiteX1-31" fmla="*/ 265041 w 1095113"/>
                <a:gd name="connsiteY1-32" fmla="*/ 246225 h 502093"/>
                <a:gd name="connsiteX2-33" fmla="*/ 547557 w 1095113"/>
                <a:gd name="connsiteY2-34" fmla="*/ 0 h 502093"/>
                <a:gd name="connsiteX3-35" fmla="*/ 752721 w 1095113"/>
                <a:gd name="connsiteY3-36" fmla="*/ 307185 h 502093"/>
                <a:gd name="connsiteX4-37" fmla="*/ 1095113 w 1095113"/>
                <a:gd name="connsiteY4-38" fmla="*/ 502093 h 502093"/>
                <a:gd name="connsiteX5-39" fmla="*/ 0 w 1095113"/>
                <a:gd name="connsiteY5-40" fmla="*/ 502093 h 502093"/>
                <a:gd name="connsiteX0-41" fmla="*/ 0 w 1095113"/>
                <a:gd name="connsiteY0-42" fmla="*/ 502093 h 502093"/>
                <a:gd name="connsiteX1-43" fmla="*/ 265041 w 1095113"/>
                <a:gd name="connsiteY1-44" fmla="*/ 246225 h 502093"/>
                <a:gd name="connsiteX2-45" fmla="*/ 547557 w 1095113"/>
                <a:gd name="connsiteY2-46" fmla="*/ 0 h 502093"/>
                <a:gd name="connsiteX3-47" fmla="*/ 752721 w 1095113"/>
                <a:gd name="connsiteY3-48" fmla="*/ 307185 h 502093"/>
                <a:gd name="connsiteX4-49" fmla="*/ 1095113 w 1095113"/>
                <a:gd name="connsiteY4-50" fmla="*/ 502093 h 502093"/>
                <a:gd name="connsiteX5-51" fmla="*/ 0 w 1095113"/>
                <a:gd name="connsiteY5-52" fmla="*/ 502093 h 502093"/>
                <a:gd name="connsiteX0-53" fmla="*/ 0 w 1095113"/>
                <a:gd name="connsiteY0-54" fmla="*/ 502093 h 502093"/>
                <a:gd name="connsiteX1-55" fmla="*/ 265041 w 1095113"/>
                <a:gd name="connsiteY1-56" fmla="*/ 246225 h 502093"/>
                <a:gd name="connsiteX2-57" fmla="*/ 547557 w 1095113"/>
                <a:gd name="connsiteY2-58" fmla="*/ 0 h 502093"/>
                <a:gd name="connsiteX3-59" fmla="*/ 752721 w 1095113"/>
                <a:gd name="connsiteY3-60" fmla="*/ 307185 h 502093"/>
                <a:gd name="connsiteX4-61" fmla="*/ 1095113 w 1095113"/>
                <a:gd name="connsiteY4-62" fmla="*/ 502093 h 502093"/>
                <a:gd name="connsiteX5-63" fmla="*/ 0 w 1095113"/>
                <a:gd name="connsiteY5-64" fmla="*/ 502093 h 502093"/>
                <a:gd name="connsiteX0-65" fmla="*/ 0 w 1095113"/>
                <a:gd name="connsiteY0-66" fmla="*/ 502093 h 502093"/>
                <a:gd name="connsiteX1-67" fmla="*/ 326001 w 1095113"/>
                <a:gd name="connsiteY1-68" fmla="*/ 282801 h 502093"/>
                <a:gd name="connsiteX2-69" fmla="*/ 547557 w 1095113"/>
                <a:gd name="connsiteY2-70" fmla="*/ 0 h 502093"/>
                <a:gd name="connsiteX3-71" fmla="*/ 752721 w 1095113"/>
                <a:gd name="connsiteY3-72" fmla="*/ 307185 h 502093"/>
                <a:gd name="connsiteX4-73" fmla="*/ 1095113 w 1095113"/>
                <a:gd name="connsiteY4-74" fmla="*/ 502093 h 502093"/>
                <a:gd name="connsiteX5-75" fmla="*/ 0 w 1095113"/>
                <a:gd name="connsiteY5-76" fmla="*/ 502093 h 502093"/>
                <a:gd name="connsiteX0-77" fmla="*/ 0 w 1095113"/>
                <a:gd name="connsiteY0-78" fmla="*/ 502093 h 502093"/>
                <a:gd name="connsiteX1-79" fmla="*/ 326001 w 1095113"/>
                <a:gd name="connsiteY1-80" fmla="*/ 282801 h 502093"/>
                <a:gd name="connsiteX2-81" fmla="*/ 547557 w 1095113"/>
                <a:gd name="connsiteY2-82" fmla="*/ 0 h 502093"/>
                <a:gd name="connsiteX3-83" fmla="*/ 752721 w 1095113"/>
                <a:gd name="connsiteY3-84" fmla="*/ 307185 h 502093"/>
                <a:gd name="connsiteX4-85" fmla="*/ 1095113 w 1095113"/>
                <a:gd name="connsiteY4-86" fmla="*/ 502093 h 502093"/>
                <a:gd name="connsiteX5-87" fmla="*/ 0 w 1095113"/>
                <a:gd name="connsiteY5-88" fmla="*/ 502093 h 502093"/>
                <a:gd name="connsiteX0-89" fmla="*/ 0 w 1095113"/>
                <a:gd name="connsiteY0-90" fmla="*/ 502093 h 502093"/>
                <a:gd name="connsiteX1-91" fmla="*/ 374769 w 1095113"/>
                <a:gd name="connsiteY1-92" fmla="*/ 185265 h 502093"/>
                <a:gd name="connsiteX2-93" fmla="*/ 547557 w 1095113"/>
                <a:gd name="connsiteY2-94" fmla="*/ 0 h 502093"/>
                <a:gd name="connsiteX3-95" fmla="*/ 752721 w 1095113"/>
                <a:gd name="connsiteY3-96" fmla="*/ 307185 h 502093"/>
                <a:gd name="connsiteX4-97" fmla="*/ 1095113 w 1095113"/>
                <a:gd name="connsiteY4-98" fmla="*/ 502093 h 502093"/>
                <a:gd name="connsiteX5-99" fmla="*/ 0 w 1095113"/>
                <a:gd name="connsiteY5-100" fmla="*/ 502093 h 502093"/>
                <a:gd name="connsiteX0-101" fmla="*/ 0 w 1095113"/>
                <a:gd name="connsiteY0-102" fmla="*/ 502093 h 502093"/>
                <a:gd name="connsiteX1-103" fmla="*/ 374769 w 1095113"/>
                <a:gd name="connsiteY1-104" fmla="*/ 185265 h 502093"/>
                <a:gd name="connsiteX2-105" fmla="*/ 547557 w 1095113"/>
                <a:gd name="connsiteY2-106" fmla="*/ 0 h 502093"/>
                <a:gd name="connsiteX3-107" fmla="*/ 752721 w 1095113"/>
                <a:gd name="connsiteY3-108" fmla="*/ 307185 h 502093"/>
                <a:gd name="connsiteX4-109" fmla="*/ 1095113 w 1095113"/>
                <a:gd name="connsiteY4-110" fmla="*/ 502093 h 502093"/>
                <a:gd name="connsiteX5-111" fmla="*/ 0 w 1095113"/>
                <a:gd name="connsiteY5-112" fmla="*/ 502093 h 502093"/>
                <a:gd name="connsiteX0-113" fmla="*/ 0 w 1095113"/>
                <a:gd name="connsiteY0-114" fmla="*/ 502093 h 502093"/>
                <a:gd name="connsiteX1-115" fmla="*/ 277233 w 1095113"/>
                <a:gd name="connsiteY1-116" fmla="*/ 307185 h 502093"/>
                <a:gd name="connsiteX2-117" fmla="*/ 547557 w 1095113"/>
                <a:gd name="connsiteY2-118" fmla="*/ 0 h 502093"/>
                <a:gd name="connsiteX3-119" fmla="*/ 752721 w 1095113"/>
                <a:gd name="connsiteY3-120" fmla="*/ 307185 h 502093"/>
                <a:gd name="connsiteX4-121" fmla="*/ 1095113 w 1095113"/>
                <a:gd name="connsiteY4-122" fmla="*/ 502093 h 502093"/>
                <a:gd name="connsiteX5-123" fmla="*/ 0 w 1095113"/>
                <a:gd name="connsiteY5-124" fmla="*/ 502093 h 502093"/>
                <a:gd name="connsiteX0-125" fmla="*/ 0 w 1095113"/>
                <a:gd name="connsiteY0-126" fmla="*/ 502093 h 502093"/>
                <a:gd name="connsiteX1-127" fmla="*/ 277233 w 1095113"/>
                <a:gd name="connsiteY1-128" fmla="*/ 307185 h 502093"/>
                <a:gd name="connsiteX2-129" fmla="*/ 547557 w 1095113"/>
                <a:gd name="connsiteY2-130" fmla="*/ 0 h 502093"/>
                <a:gd name="connsiteX3-131" fmla="*/ 752721 w 1095113"/>
                <a:gd name="connsiteY3-132" fmla="*/ 307185 h 502093"/>
                <a:gd name="connsiteX4-133" fmla="*/ 1095113 w 1095113"/>
                <a:gd name="connsiteY4-134" fmla="*/ 502093 h 502093"/>
                <a:gd name="connsiteX5-135" fmla="*/ 0 w 1095113"/>
                <a:gd name="connsiteY5-136" fmla="*/ 502093 h 502093"/>
                <a:gd name="connsiteX0-137" fmla="*/ 0 w 1095113"/>
                <a:gd name="connsiteY0-138" fmla="*/ 502093 h 502093"/>
                <a:gd name="connsiteX1-139" fmla="*/ 338193 w 1095113"/>
                <a:gd name="connsiteY1-140" fmla="*/ 294993 h 502093"/>
                <a:gd name="connsiteX2-141" fmla="*/ 547557 w 1095113"/>
                <a:gd name="connsiteY2-142" fmla="*/ 0 h 502093"/>
                <a:gd name="connsiteX3-143" fmla="*/ 752721 w 1095113"/>
                <a:gd name="connsiteY3-144" fmla="*/ 307185 h 502093"/>
                <a:gd name="connsiteX4-145" fmla="*/ 1095113 w 1095113"/>
                <a:gd name="connsiteY4-146" fmla="*/ 502093 h 502093"/>
                <a:gd name="connsiteX5-147" fmla="*/ 0 w 1095113"/>
                <a:gd name="connsiteY5-148" fmla="*/ 502093 h 502093"/>
                <a:gd name="connsiteX0-149" fmla="*/ 0 w 1040414"/>
                <a:gd name="connsiteY0-150" fmla="*/ 474730 h 502093"/>
                <a:gd name="connsiteX1-151" fmla="*/ 283494 w 1040414"/>
                <a:gd name="connsiteY1-152" fmla="*/ 294993 h 502093"/>
                <a:gd name="connsiteX2-153" fmla="*/ 492858 w 1040414"/>
                <a:gd name="connsiteY2-154" fmla="*/ 0 h 502093"/>
                <a:gd name="connsiteX3-155" fmla="*/ 698022 w 1040414"/>
                <a:gd name="connsiteY3-156" fmla="*/ 307185 h 502093"/>
                <a:gd name="connsiteX4-157" fmla="*/ 1040414 w 1040414"/>
                <a:gd name="connsiteY4-158" fmla="*/ 502093 h 502093"/>
                <a:gd name="connsiteX5-159" fmla="*/ 0 w 1040414"/>
                <a:gd name="connsiteY5-160" fmla="*/ 474730 h 502093"/>
                <a:gd name="connsiteX0-161" fmla="*/ 0 w 1013065"/>
                <a:gd name="connsiteY0-162" fmla="*/ 474730 h 488411"/>
                <a:gd name="connsiteX1-163" fmla="*/ 283494 w 1013065"/>
                <a:gd name="connsiteY1-164" fmla="*/ 294993 h 488411"/>
                <a:gd name="connsiteX2-165" fmla="*/ 492858 w 1013065"/>
                <a:gd name="connsiteY2-166" fmla="*/ 0 h 488411"/>
                <a:gd name="connsiteX3-167" fmla="*/ 698022 w 1013065"/>
                <a:gd name="connsiteY3-168" fmla="*/ 307185 h 488411"/>
                <a:gd name="connsiteX4-169" fmla="*/ 1013065 w 1013065"/>
                <a:gd name="connsiteY4-170" fmla="*/ 488411 h 488411"/>
                <a:gd name="connsiteX5-171" fmla="*/ 0 w 1013065"/>
                <a:gd name="connsiteY5-172" fmla="*/ 474730 h 488411"/>
                <a:gd name="connsiteX0-173" fmla="*/ 0 w 1022168"/>
                <a:gd name="connsiteY0-174" fmla="*/ 499018 h 499018"/>
                <a:gd name="connsiteX1-175" fmla="*/ 292597 w 1022168"/>
                <a:gd name="connsiteY1-176" fmla="*/ 294993 h 499018"/>
                <a:gd name="connsiteX2-177" fmla="*/ 501961 w 1022168"/>
                <a:gd name="connsiteY2-178" fmla="*/ 0 h 499018"/>
                <a:gd name="connsiteX3-179" fmla="*/ 707125 w 1022168"/>
                <a:gd name="connsiteY3-180" fmla="*/ 307185 h 499018"/>
                <a:gd name="connsiteX4-181" fmla="*/ 1022168 w 1022168"/>
                <a:gd name="connsiteY4-182" fmla="*/ 488411 h 499018"/>
                <a:gd name="connsiteX5-183" fmla="*/ 0 w 1022168"/>
                <a:gd name="connsiteY5-184" fmla="*/ 499018 h 499018"/>
                <a:gd name="connsiteX0-185" fmla="*/ 0 w 1000928"/>
                <a:gd name="connsiteY0-186" fmla="*/ 499018 h 499018"/>
                <a:gd name="connsiteX1-187" fmla="*/ 292597 w 1000928"/>
                <a:gd name="connsiteY1-188" fmla="*/ 294993 h 499018"/>
                <a:gd name="connsiteX2-189" fmla="*/ 501961 w 1000928"/>
                <a:gd name="connsiteY2-190" fmla="*/ 0 h 499018"/>
                <a:gd name="connsiteX3-191" fmla="*/ 707125 w 1000928"/>
                <a:gd name="connsiteY3-192" fmla="*/ 307185 h 499018"/>
                <a:gd name="connsiteX4-193" fmla="*/ 1000928 w 1000928"/>
                <a:gd name="connsiteY4-194" fmla="*/ 497519 h 499018"/>
                <a:gd name="connsiteX5-195" fmla="*/ 0 w 1000928"/>
                <a:gd name="connsiteY5-196" fmla="*/ 499018 h 499018"/>
                <a:gd name="connsiteX0-197" fmla="*/ 0 w 915966"/>
                <a:gd name="connsiteY0-198" fmla="*/ 499018 h 499018"/>
                <a:gd name="connsiteX1-199" fmla="*/ 292597 w 915966"/>
                <a:gd name="connsiteY1-200" fmla="*/ 294993 h 499018"/>
                <a:gd name="connsiteX2-201" fmla="*/ 501961 w 915966"/>
                <a:gd name="connsiteY2-202" fmla="*/ 0 h 499018"/>
                <a:gd name="connsiteX3-203" fmla="*/ 707125 w 915966"/>
                <a:gd name="connsiteY3-204" fmla="*/ 307185 h 499018"/>
                <a:gd name="connsiteX4-205" fmla="*/ 915966 w 915966"/>
                <a:gd name="connsiteY4-206" fmla="*/ 439837 h 499018"/>
                <a:gd name="connsiteX5-207" fmla="*/ 0 w 915966"/>
                <a:gd name="connsiteY5-208" fmla="*/ 499018 h 499018"/>
                <a:gd name="connsiteX0-209" fmla="*/ 0 w 815833"/>
                <a:gd name="connsiteY0-210" fmla="*/ 432228 h 439837"/>
                <a:gd name="connsiteX1-211" fmla="*/ 192464 w 815833"/>
                <a:gd name="connsiteY1-212" fmla="*/ 294993 h 439837"/>
                <a:gd name="connsiteX2-213" fmla="*/ 401828 w 815833"/>
                <a:gd name="connsiteY2-214" fmla="*/ 0 h 439837"/>
                <a:gd name="connsiteX3-215" fmla="*/ 606992 w 815833"/>
                <a:gd name="connsiteY3-216" fmla="*/ 307185 h 439837"/>
                <a:gd name="connsiteX4-217" fmla="*/ 815833 w 815833"/>
                <a:gd name="connsiteY4-218" fmla="*/ 439837 h 439837"/>
                <a:gd name="connsiteX5-219" fmla="*/ 0 w 815833"/>
                <a:gd name="connsiteY5-220" fmla="*/ 432228 h 439837"/>
                <a:gd name="connsiteX0-221" fmla="*/ 0 w 803696"/>
                <a:gd name="connsiteY0-222" fmla="*/ 429192 h 439837"/>
                <a:gd name="connsiteX1-223" fmla="*/ 180327 w 803696"/>
                <a:gd name="connsiteY1-224" fmla="*/ 294993 h 439837"/>
                <a:gd name="connsiteX2-225" fmla="*/ 389691 w 803696"/>
                <a:gd name="connsiteY2-226" fmla="*/ 0 h 439837"/>
                <a:gd name="connsiteX3-227" fmla="*/ 594855 w 803696"/>
                <a:gd name="connsiteY3-228" fmla="*/ 307185 h 439837"/>
                <a:gd name="connsiteX4-229" fmla="*/ 803696 w 803696"/>
                <a:gd name="connsiteY4-230" fmla="*/ 439837 h 439837"/>
                <a:gd name="connsiteX5-231" fmla="*/ 0 w 803696"/>
                <a:gd name="connsiteY5-232" fmla="*/ 429192 h 439837"/>
                <a:gd name="connsiteX0-233" fmla="*/ 0 w 779421"/>
                <a:gd name="connsiteY0-234" fmla="*/ 429192 h 436802"/>
                <a:gd name="connsiteX1-235" fmla="*/ 180327 w 779421"/>
                <a:gd name="connsiteY1-236" fmla="*/ 294993 h 436802"/>
                <a:gd name="connsiteX2-237" fmla="*/ 389691 w 779421"/>
                <a:gd name="connsiteY2-238" fmla="*/ 0 h 436802"/>
                <a:gd name="connsiteX3-239" fmla="*/ 594855 w 779421"/>
                <a:gd name="connsiteY3-240" fmla="*/ 307185 h 436802"/>
                <a:gd name="connsiteX4-241" fmla="*/ 779421 w 779421"/>
                <a:gd name="connsiteY4-242" fmla="*/ 436802 h 436802"/>
                <a:gd name="connsiteX5-243" fmla="*/ 0 w 779421"/>
                <a:gd name="connsiteY5-244" fmla="*/ 429192 h 436802"/>
                <a:gd name="connsiteX0-245" fmla="*/ 0 w 779421"/>
                <a:gd name="connsiteY0-246" fmla="*/ 429192 h 436802"/>
                <a:gd name="connsiteX1-247" fmla="*/ 180327 w 779421"/>
                <a:gd name="connsiteY1-248" fmla="*/ 294993 h 436802"/>
                <a:gd name="connsiteX2-249" fmla="*/ 389691 w 779421"/>
                <a:gd name="connsiteY2-250" fmla="*/ 0 h 436802"/>
                <a:gd name="connsiteX3-251" fmla="*/ 594855 w 779421"/>
                <a:gd name="connsiteY3-252" fmla="*/ 307185 h 436802"/>
                <a:gd name="connsiteX4-253" fmla="*/ 779421 w 779421"/>
                <a:gd name="connsiteY4-254" fmla="*/ 436802 h 436802"/>
                <a:gd name="connsiteX5-255" fmla="*/ 0 w 779421"/>
                <a:gd name="connsiteY5-256" fmla="*/ 429192 h 436802"/>
                <a:gd name="connsiteX0-257" fmla="*/ 0 w 779421"/>
                <a:gd name="connsiteY0-258" fmla="*/ 429192 h 436802"/>
                <a:gd name="connsiteX1-259" fmla="*/ 180327 w 779421"/>
                <a:gd name="connsiteY1-260" fmla="*/ 294993 h 436802"/>
                <a:gd name="connsiteX2-261" fmla="*/ 389691 w 779421"/>
                <a:gd name="connsiteY2-262" fmla="*/ 0 h 436802"/>
                <a:gd name="connsiteX3-263" fmla="*/ 594855 w 779421"/>
                <a:gd name="connsiteY3-264" fmla="*/ 307185 h 436802"/>
                <a:gd name="connsiteX4-265" fmla="*/ 779421 w 779421"/>
                <a:gd name="connsiteY4-266" fmla="*/ 436802 h 436802"/>
                <a:gd name="connsiteX5-267" fmla="*/ 0 w 779421"/>
                <a:gd name="connsiteY5-268" fmla="*/ 429192 h 436802"/>
                <a:gd name="connsiteX0-269" fmla="*/ 0 w 779421"/>
                <a:gd name="connsiteY0-270" fmla="*/ 429192 h 436802"/>
                <a:gd name="connsiteX1-271" fmla="*/ 180327 w 779421"/>
                <a:gd name="connsiteY1-272" fmla="*/ 294993 h 436802"/>
                <a:gd name="connsiteX2-273" fmla="*/ 389691 w 779421"/>
                <a:gd name="connsiteY2-274" fmla="*/ 0 h 436802"/>
                <a:gd name="connsiteX3-275" fmla="*/ 594855 w 779421"/>
                <a:gd name="connsiteY3-276" fmla="*/ 307185 h 436802"/>
                <a:gd name="connsiteX4-277" fmla="*/ 779421 w 779421"/>
                <a:gd name="connsiteY4-278" fmla="*/ 436802 h 436802"/>
                <a:gd name="connsiteX5-279" fmla="*/ 0 w 779421"/>
                <a:gd name="connsiteY5-280" fmla="*/ 429192 h 436802"/>
                <a:gd name="connsiteX0-281" fmla="*/ 0 w 779421"/>
                <a:gd name="connsiteY0-282" fmla="*/ 429192 h 436802"/>
                <a:gd name="connsiteX1-283" fmla="*/ 180327 w 779421"/>
                <a:gd name="connsiteY1-284" fmla="*/ 294993 h 436802"/>
                <a:gd name="connsiteX2-285" fmla="*/ 389691 w 779421"/>
                <a:gd name="connsiteY2-286" fmla="*/ 0 h 436802"/>
                <a:gd name="connsiteX3-287" fmla="*/ 594855 w 779421"/>
                <a:gd name="connsiteY3-288" fmla="*/ 307185 h 436802"/>
                <a:gd name="connsiteX4-289" fmla="*/ 779421 w 779421"/>
                <a:gd name="connsiteY4-290" fmla="*/ 436802 h 436802"/>
                <a:gd name="connsiteX5-291" fmla="*/ 0 w 779421"/>
                <a:gd name="connsiteY5-292" fmla="*/ 429192 h 436802"/>
                <a:gd name="connsiteX0-293" fmla="*/ 0 w 779421"/>
                <a:gd name="connsiteY0-294" fmla="*/ 429192 h 436802"/>
                <a:gd name="connsiteX1-295" fmla="*/ 180327 w 779421"/>
                <a:gd name="connsiteY1-296" fmla="*/ 294993 h 436802"/>
                <a:gd name="connsiteX2-297" fmla="*/ 389691 w 779421"/>
                <a:gd name="connsiteY2-298" fmla="*/ 0 h 436802"/>
                <a:gd name="connsiteX3-299" fmla="*/ 594855 w 779421"/>
                <a:gd name="connsiteY3-300" fmla="*/ 307185 h 436802"/>
                <a:gd name="connsiteX4-301" fmla="*/ 779421 w 779421"/>
                <a:gd name="connsiteY4-302" fmla="*/ 436802 h 436802"/>
                <a:gd name="connsiteX5-303" fmla="*/ 0 w 779421"/>
                <a:gd name="connsiteY5-304" fmla="*/ 429192 h 43680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  <a:cxn ang="0">
                  <a:pos x="connsiteX5-39" y="connsiteY5-40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89" name="泪滴形 88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0" name="泪滴形 89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1" name="直接连接符 90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0698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2"/>
          <p:cNvSpPr txBox="1"/>
          <p:nvPr/>
        </p:nvSpPr>
        <p:spPr>
          <a:xfrm>
            <a:off x="7671768" y="1242504"/>
            <a:ext cx="1695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639515" y="3534424"/>
            <a:ext cx="18425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8B66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ctr"/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822735" y="2822949"/>
            <a:ext cx="1695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979005" y="3023004"/>
            <a:ext cx="1695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829169" y="4206636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ct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47594" y="4445991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4CC5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95572" y="3438502"/>
            <a:ext cx="1695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862627" y="4277373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FBC2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098021" y="5522237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0698C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107724" y="4656556"/>
            <a:ext cx="1695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1" name="Group 55"/>
          <p:cNvGrpSpPr>
            <a:grpSpLocks noChangeAspect="1"/>
          </p:cNvGrpSpPr>
          <p:nvPr/>
        </p:nvGrpSpPr>
        <p:grpSpPr bwMode="auto">
          <a:xfrm rot="10800000">
            <a:off x="0" y="-14914"/>
            <a:ext cx="12171835" cy="4907279"/>
            <a:chOff x="5" y="1"/>
            <a:chExt cx="6337" cy="3568"/>
          </a:xfrm>
        </p:grpSpPr>
        <p:sp>
          <p:nvSpPr>
            <p:cNvPr id="1053" name="Freeform 57"/>
            <p:cNvSpPr/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54" name="Freeform 58"/>
            <p:cNvSpPr/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56" name="Freeform 60"/>
            <p:cNvSpPr/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68A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61" name="Freeform 65"/>
            <p:cNvSpPr/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EE3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62" name="Freeform 66"/>
            <p:cNvSpPr/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solidFill>
              <a:srgbClr val="ED1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64" name="Freeform 68"/>
            <p:cNvSpPr/>
            <p:nvPr/>
          </p:nvSpPr>
          <p:spPr bwMode="auto">
            <a:xfrm>
              <a:off x="1417" y="1"/>
              <a:ext cx="713" cy="1543"/>
            </a:xfrm>
            <a:custGeom>
              <a:avLst/>
              <a:gdLst>
                <a:gd name="T0" fmla="*/ 713 w 713"/>
                <a:gd name="T1" fmla="*/ 0 h 1543"/>
                <a:gd name="T2" fmla="*/ 0 w 713"/>
                <a:gd name="T3" fmla="*/ 1543 h 1543"/>
                <a:gd name="T4" fmla="*/ 713 w 713"/>
                <a:gd name="T5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3" h="1543">
                  <a:moveTo>
                    <a:pt x="713" y="0"/>
                  </a:moveTo>
                  <a:lnTo>
                    <a:pt x="0" y="1543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EE2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66" name="Freeform 70"/>
            <p:cNvSpPr/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1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67" name="Freeform 71"/>
            <p:cNvSpPr/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E1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68" name="Freeform 72"/>
            <p:cNvSpPr/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EC2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71" name="Freeform 75"/>
            <p:cNvSpPr/>
            <p:nvPr/>
          </p:nvSpPr>
          <p:spPr bwMode="auto">
            <a:xfrm>
              <a:off x="2130" y="1"/>
              <a:ext cx="675" cy="873"/>
            </a:xfrm>
            <a:custGeom>
              <a:avLst/>
              <a:gdLst>
                <a:gd name="T0" fmla="*/ 0 w 675"/>
                <a:gd name="T1" fmla="*/ 0 h 873"/>
                <a:gd name="T2" fmla="*/ 0 w 675"/>
                <a:gd name="T3" fmla="*/ 0 h 873"/>
                <a:gd name="T4" fmla="*/ 675 w 675"/>
                <a:gd name="T5" fmla="*/ 873 h 873"/>
                <a:gd name="T6" fmla="*/ 0 w 675"/>
                <a:gd name="T7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5" h="873">
                  <a:moveTo>
                    <a:pt x="0" y="0"/>
                  </a:moveTo>
                  <a:lnTo>
                    <a:pt x="0" y="0"/>
                  </a:lnTo>
                  <a:lnTo>
                    <a:pt x="675" y="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75" name="Freeform 79"/>
            <p:cNvSpPr/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3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77" name="Freeform 81"/>
            <p:cNvSpPr/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solidFill>
              <a:srgbClr val="88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78" name="Freeform 82"/>
            <p:cNvSpPr/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82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82" name="Freeform 85"/>
            <p:cNvSpPr/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4E6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83" name="Freeform 86"/>
            <p:cNvSpPr/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4D7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84" name="Freeform 87"/>
            <p:cNvSpPr/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9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85" name="Freeform 88"/>
            <p:cNvSpPr/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039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89" name="Freeform 92"/>
            <p:cNvSpPr/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19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90" name="Freeform 93"/>
            <p:cNvSpPr/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B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92" name="Freeform 95"/>
            <p:cNvSpPr/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BC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97" name="Freeform 100"/>
            <p:cNvSpPr/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52C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98" name="Freeform 101"/>
            <p:cNvSpPr/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5EC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Group 55"/>
          <p:cNvGrpSpPr>
            <a:grpSpLocks noChangeAspect="1"/>
          </p:cNvGrpSpPr>
          <p:nvPr/>
        </p:nvGrpSpPr>
        <p:grpSpPr bwMode="auto">
          <a:xfrm rot="5400000">
            <a:off x="-2550499" y="2532328"/>
            <a:ext cx="7359347" cy="2206404"/>
            <a:chOff x="5" y="1534"/>
            <a:chExt cx="6337" cy="2035"/>
          </a:xfrm>
          <a:noFill/>
        </p:grpSpPr>
        <p:sp>
          <p:nvSpPr>
            <p:cNvPr id="109" name="Freeform 57"/>
            <p:cNvSpPr/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10" name="Freeform 58"/>
            <p:cNvSpPr/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12" name="Freeform 60"/>
            <p:cNvSpPr/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17" name="Freeform 65"/>
            <p:cNvSpPr/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18" name="Freeform 66"/>
            <p:cNvSpPr/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22" name="Freeform 70"/>
            <p:cNvSpPr/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23" name="Freeform 71"/>
            <p:cNvSpPr/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24" name="Freeform 72"/>
            <p:cNvSpPr/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31" name="Freeform 79"/>
            <p:cNvSpPr/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33" name="Freeform 81"/>
            <p:cNvSpPr/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34" name="Freeform 82"/>
            <p:cNvSpPr/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37" name="Freeform 85"/>
            <p:cNvSpPr/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38" name="Freeform 86"/>
            <p:cNvSpPr/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39" name="Freeform 87"/>
            <p:cNvSpPr/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40" name="Freeform 88"/>
            <p:cNvSpPr/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44" name="Freeform 92"/>
            <p:cNvSpPr/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45" name="Freeform 93"/>
            <p:cNvSpPr/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47" name="Freeform 95"/>
            <p:cNvSpPr/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52" name="Freeform 100"/>
            <p:cNvSpPr/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53" name="Freeform 101"/>
            <p:cNvSpPr/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</p:grpSp>
      <p:grpSp>
        <p:nvGrpSpPr>
          <p:cNvPr id="76" name="Group 55"/>
          <p:cNvGrpSpPr>
            <a:grpSpLocks noChangeAspect="1"/>
          </p:cNvGrpSpPr>
          <p:nvPr/>
        </p:nvGrpSpPr>
        <p:grpSpPr bwMode="auto">
          <a:xfrm>
            <a:off x="-37306" y="1937211"/>
            <a:ext cx="12229306" cy="4907279"/>
            <a:chOff x="5" y="1"/>
            <a:chExt cx="6337" cy="3568"/>
          </a:xfrm>
        </p:grpSpPr>
        <p:sp>
          <p:nvSpPr>
            <p:cNvPr id="81" name="Freeform 57"/>
            <p:cNvSpPr/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2" name="Freeform 58"/>
            <p:cNvSpPr/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5" name="Freeform 60"/>
            <p:cNvSpPr/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68A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6" name="Freeform 65"/>
            <p:cNvSpPr/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EE3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7" name="Freeform 66"/>
            <p:cNvSpPr/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solidFill>
              <a:srgbClr val="ED1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8" name="Freeform 68"/>
            <p:cNvSpPr/>
            <p:nvPr/>
          </p:nvSpPr>
          <p:spPr bwMode="auto">
            <a:xfrm>
              <a:off x="1417" y="1"/>
              <a:ext cx="713" cy="1543"/>
            </a:xfrm>
            <a:custGeom>
              <a:avLst/>
              <a:gdLst>
                <a:gd name="T0" fmla="*/ 713 w 713"/>
                <a:gd name="T1" fmla="*/ 0 h 1543"/>
                <a:gd name="T2" fmla="*/ 0 w 713"/>
                <a:gd name="T3" fmla="*/ 1543 h 1543"/>
                <a:gd name="T4" fmla="*/ 713 w 713"/>
                <a:gd name="T5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3" h="1543">
                  <a:moveTo>
                    <a:pt x="713" y="0"/>
                  </a:moveTo>
                  <a:lnTo>
                    <a:pt x="0" y="1543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EE2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89" name="Freeform 70"/>
            <p:cNvSpPr/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1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90" name="Freeform 71"/>
            <p:cNvSpPr/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E1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92" name="Freeform 72"/>
            <p:cNvSpPr/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EC2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93" name="Freeform 75"/>
            <p:cNvSpPr/>
            <p:nvPr/>
          </p:nvSpPr>
          <p:spPr bwMode="auto">
            <a:xfrm>
              <a:off x="2130" y="1"/>
              <a:ext cx="675" cy="873"/>
            </a:xfrm>
            <a:custGeom>
              <a:avLst/>
              <a:gdLst>
                <a:gd name="T0" fmla="*/ 0 w 675"/>
                <a:gd name="T1" fmla="*/ 0 h 873"/>
                <a:gd name="T2" fmla="*/ 0 w 675"/>
                <a:gd name="T3" fmla="*/ 0 h 873"/>
                <a:gd name="T4" fmla="*/ 675 w 675"/>
                <a:gd name="T5" fmla="*/ 873 h 873"/>
                <a:gd name="T6" fmla="*/ 0 w 675"/>
                <a:gd name="T7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5" h="873">
                  <a:moveTo>
                    <a:pt x="0" y="0"/>
                  </a:moveTo>
                  <a:lnTo>
                    <a:pt x="0" y="0"/>
                  </a:lnTo>
                  <a:lnTo>
                    <a:pt x="675" y="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94" name="Freeform 79"/>
            <p:cNvSpPr/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3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96" name="Freeform 81"/>
            <p:cNvSpPr/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solidFill>
              <a:srgbClr val="88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97" name="Freeform 82"/>
            <p:cNvSpPr/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82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98" name="Freeform 85"/>
            <p:cNvSpPr/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4E6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2" name="Freeform 86"/>
            <p:cNvSpPr/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4D7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03" name="Freeform 87"/>
            <p:cNvSpPr/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9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15" name="Freeform 88"/>
            <p:cNvSpPr/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039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16" name="Freeform 92"/>
            <p:cNvSpPr/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19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19" name="Freeform 93"/>
            <p:cNvSpPr/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B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20" name="Freeform 95"/>
            <p:cNvSpPr/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BC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21" name="Freeform 100"/>
            <p:cNvSpPr/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52C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  <p:sp>
          <p:nvSpPr>
            <p:cNvPr id="125" name="Freeform 101"/>
            <p:cNvSpPr/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5EC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</p:grpSp>
      <p:sp>
        <p:nvSpPr>
          <p:cNvPr id="126" name="TextBox 1028"/>
          <p:cNvSpPr txBox="1"/>
          <p:nvPr/>
        </p:nvSpPr>
        <p:spPr>
          <a:xfrm>
            <a:off x="1797601" y="2981788"/>
            <a:ext cx="8716788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rgbClr val="EE1877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1558</Words>
  <Application>Microsoft Office PowerPoint</Application>
  <PresentationFormat>宽屏</PresentationFormat>
  <Paragraphs>325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Arial Unicode MS</vt:lpstr>
      <vt:lpstr>Louisianne Contour</vt:lpstr>
      <vt:lpstr>宋体</vt:lpstr>
      <vt:lpstr>微软雅黑</vt:lpstr>
      <vt:lpstr>Arial</vt:lpstr>
      <vt:lpstr>Arial Black</vt:lpstr>
      <vt:lpstr>Calibri</vt:lpstr>
      <vt:lpstr>Calibri Light</vt:lpstr>
      <vt:lpstr>Impact</vt:lpstr>
      <vt:lpstr>Tahoma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143</cp:revision>
  <dcterms:created xsi:type="dcterms:W3CDTF">2014-04-04T06:05:00Z</dcterms:created>
  <dcterms:modified xsi:type="dcterms:W3CDTF">2018-05-11T02:11:54Z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