
<file path=[Content_Types].xml><?xml version="1.0" encoding="utf-8"?>
<Types xmlns="http://schemas.openxmlformats.org/package/2006/content-types">
  <Default Extension="jpeg" ContentType="image/jpeg"/>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handoutMasterIdLst>
    <p:handoutMasterId r:id="rId18"/>
  </p:handoutMasterIdLst>
  <p:sldIdLst>
    <p:sldId id="256" r:id="rId3"/>
    <p:sldId id="268" r:id="rId5"/>
    <p:sldId id="258" r:id="rId6"/>
    <p:sldId id="259" r:id="rId7"/>
    <p:sldId id="260" r:id="rId8"/>
    <p:sldId id="261" r:id="rId9"/>
    <p:sldId id="269" r:id="rId10"/>
    <p:sldId id="267" r:id="rId11"/>
    <p:sldId id="257" r:id="rId12"/>
    <p:sldId id="262" r:id="rId13"/>
    <p:sldId id="263" r:id="rId14"/>
    <p:sldId id="264" r:id="rId15"/>
    <p:sldId id="265" r:id="rId16"/>
    <p:sldId id="266" r:id="rId17"/>
  </p:sldIdLst>
  <p:sldSz cx="9144000" cy="5143500" type="screen16x9"/>
  <p:notesSz cx="6858000" cy="9144000"/>
  <p:embeddedFontLst>
    <p:embeddedFont>
      <p:font typeface="迷你简少儿" panose="03000509000000000000" pitchFamily="65" charset="-122"/>
      <p:regular r:id="rId22"/>
    </p:embeddedFont>
    <p:embeddedFont>
      <p:font typeface="方正卡通简体" panose="03000509000000000000" pitchFamily="65" charset="-122"/>
      <p:regular r:id="rId23"/>
    </p:embeddedFont>
    <p:embeddedFont>
      <p:font typeface="Calibri" panose="020F0502020204030204" charset="0"/>
      <p:regular r:id="rId24"/>
      <p:bold r:id="rId25"/>
      <p:italic r:id="rId26"/>
      <p:boldItalic r:id="rId27"/>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6202"/>
    <a:srgbClr val="FF6E01"/>
    <a:srgbClr val="7CBF33"/>
    <a:srgbClr val="FF3D01"/>
    <a:srgbClr val="FF0066"/>
    <a:srgbClr val="FFAB15"/>
    <a:srgbClr val="92D050"/>
    <a:srgbClr val="FFFFFF"/>
    <a:srgbClr val="679E2A"/>
    <a:srgbClr val="D600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004" autoAdjust="0"/>
  </p:normalViewPr>
  <p:slideViewPr>
    <p:cSldViewPr>
      <p:cViewPr>
        <p:scale>
          <a:sx n="106" d="100"/>
          <a:sy n="106" d="100"/>
        </p:scale>
        <p:origin x="-1530" y="-58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 Type="http://schemas.openxmlformats.org/officeDocument/2006/relationships/slide" Target="slides/slide1.xml"/><Relationship Id="rId27" Type="http://schemas.openxmlformats.org/officeDocument/2006/relationships/font" Target="fonts/font6.fntdata"/><Relationship Id="rId26" Type="http://schemas.openxmlformats.org/officeDocument/2006/relationships/font" Target="fonts/font5.fntdata"/><Relationship Id="rId25" Type="http://schemas.openxmlformats.org/officeDocument/2006/relationships/font" Target="fonts/font4.fntdata"/><Relationship Id="rId24" Type="http://schemas.openxmlformats.org/officeDocument/2006/relationships/font" Target="fonts/font3.fntdata"/><Relationship Id="rId23" Type="http://schemas.openxmlformats.org/officeDocument/2006/relationships/font" Target="fonts/font2.fntdata"/><Relationship Id="rId22" Type="http://schemas.openxmlformats.org/officeDocument/2006/relationships/font" Target="fonts/font1.fntdata"/><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handoutMaster" Target="handoutMasters/handout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38F70A-2A05-4C96-8746-7CC0305A2600}"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B9433DF-E29D-47FA-9301-E21FB051BD8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b="1" dirty="0"/>
              <a:t> </a:t>
            </a:r>
            <a:endParaRPr lang="zh-CN" altLang="en-US" b="1" dirty="0"/>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 </a:t>
            </a:r>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B9433DF-E29D-47FA-9301-E21FB051BD8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19"/>
            <a:ext cx="7772400" cy="1102519"/>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C0A1695-F92A-44A6-93A4-93B9C103ADEA}" type="slidenum">
              <a:rPr lang="zh-CN" altLang="en-US" smtClean="0"/>
            </a:fld>
            <a:endParaRPr lang="zh-CN" altLang="en-US"/>
          </a:p>
        </p:txBody>
      </p:sp>
      <p:pic>
        <p:nvPicPr>
          <p:cNvPr id="7" name="Picture 2" descr="C:\Users\Administrator\Desktop\开学了12.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3892711"/>
            <a:ext cx="9144001" cy="1247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59B16E3-2EA0-423E-AE16-729E32172EAF}"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C0A1695-F92A-44A6-93A4-93B9C103ADEA}"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A59B16E3-2EA0-423E-AE16-729E32172EAF}" type="datetimeFigureOut">
              <a:rPr lang="zh-CN" altLang="en-US" smtClean="0"/>
            </a:fld>
            <a:endParaRPr lang="zh-CN" altLang="en-US"/>
          </a:p>
        </p:txBody>
      </p:sp>
      <p:sp>
        <p:nvSpPr>
          <p:cNvPr id="5" name="页脚占位符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2C0A1695-F92A-44A6-93A4-93B9C103ADEA}"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spd="slow" p14:dur="1400" advTm="0">
        <p14:doors dir="vert"/>
      </p:transition>
    </mc:Choice>
    <mc:Fallback>
      <p:transition spd="slow"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7.png"/><Relationship Id="rId5" Type="http://schemas.openxmlformats.org/officeDocument/2006/relationships/image" Target="../media/image6.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6" Type="http://schemas.openxmlformats.org/officeDocument/2006/relationships/notesSlide" Target="../notesSlides/notesSlide1.xml"/><Relationship Id="rId15" Type="http://schemas.openxmlformats.org/officeDocument/2006/relationships/slideLayout" Target="../slideLayouts/slideLayout1.xml"/><Relationship Id="rId14" Type="http://schemas.openxmlformats.org/officeDocument/2006/relationships/image" Target="../media/image13.png"/><Relationship Id="rId13" Type="http://schemas.openxmlformats.org/officeDocument/2006/relationships/image" Target="../media/image12.png"/><Relationship Id="rId12" Type="http://schemas.microsoft.com/office/2007/relationships/media" Target="../media/media1.mp3"/><Relationship Id="rId11" Type="http://schemas.openxmlformats.org/officeDocument/2006/relationships/audio" Target="../media/media1.mp3"/><Relationship Id="rId10" Type="http://schemas.openxmlformats.org/officeDocument/2006/relationships/image" Target="../media/image11.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2.xml"/><Relationship Id="rId8" Type="http://schemas.openxmlformats.org/officeDocument/2006/relationships/slideLayout" Target="../slideLayouts/slideLayout1.xml"/><Relationship Id="rId7" Type="http://schemas.openxmlformats.org/officeDocument/2006/relationships/image" Target="../media/image6.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8.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image" Target="../media/image14.png"/></Relationships>
</file>

<file path=ppt/slides/_rels/slide4.xml.rels><?xml version="1.0" encoding="UTF-8" standalone="yes"?>
<Relationships xmlns="http://schemas.openxmlformats.org/package/2006/relationships"><Relationship Id="rId8" Type="http://schemas.openxmlformats.org/officeDocument/2006/relationships/notesSlide" Target="../notesSlides/notesSlide4.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7.png"/><Relationship Id="rId3" Type="http://schemas.openxmlformats.org/officeDocument/2006/relationships/image" Target="../media/image10.png"/><Relationship Id="rId2" Type="http://schemas.openxmlformats.org/officeDocument/2006/relationships/image" Target="../media/image16.png"/><Relationship Id="rId1" Type="http://schemas.openxmlformats.org/officeDocument/2006/relationships/image" Target="../media/image15.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19.png"/><Relationship Id="rId5" Type="http://schemas.microsoft.com/office/2007/relationships/hdphoto" Target="../media/image5.wdp"/><Relationship Id="rId4" Type="http://schemas.openxmlformats.org/officeDocument/2006/relationships/image" Target="../media/image4.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18.jpe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png"/><Relationship Id="rId7" Type="http://schemas.openxmlformats.org/officeDocument/2006/relationships/image" Target="../media/image2.png"/><Relationship Id="rId6" Type="http://schemas.openxmlformats.org/officeDocument/2006/relationships/image" Target="../media/image23.png"/><Relationship Id="rId5" Type="http://schemas.microsoft.com/office/2007/relationships/hdphoto" Target="../media/image22.wdp"/><Relationship Id="rId4" Type="http://schemas.openxmlformats.org/officeDocument/2006/relationships/image" Target="../media/image21.png"/><Relationship Id="rId3" Type="http://schemas.openxmlformats.org/officeDocument/2006/relationships/image" Target="../media/image11.png"/><Relationship Id="rId2" Type="http://schemas.openxmlformats.org/officeDocument/2006/relationships/image" Target="../media/image10.png"/><Relationship Id="rId10" Type="http://schemas.openxmlformats.org/officeDocument/2006/relationships/notesSlide" Target="../notesSlides/notesSlide6.xml"/><Relationship Id="rId1" Type="http://schemas.openxmlformats.org/officeDocument/2006/relationships/image" Target="../media/image20.jpe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2.xml"/><Relationship Id="rId7" Type="http://schemas.openxmlformats.org/officeDocument/2006/relationships/image" Target="../media/image6.png"/><Relationship Id="rId6" Type="http://schemas.openxmlformats.org/officeDocument/2006/relationships/image" Target="../media/image24.png"/><Relationship Id="rId5" Type="http://schemas.microsoft.com/office/2007/relationships/hdphoto" Target="../media/image5.wdp"/><Relationship Id="rId4" Type="http://schemas.openxmlformats.org/officeDocument/2006/relationships/image" Target="../media/image4.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20.jpeg"/></Relationships>
</file>

<file path=ppt/slides/_rels/slide8.xml.rels><?xml version="1.0" encoding="UTF-8" standalone="yes"?>
<Relationships xmlns="http://schemas.openxmlformats.org/package/2006/relationships"><Relationship Id="rId9" Type="http://schemas.microsoft.com/office/2007/relationships/hdphoto" Target="../media/image5.wdp"/><Relationship Id="rId8" Type="http://schemas.openxmlformats.org/officeDocument/2006/relationships/image" Target="../media/image4.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29.png"/><Relationship Id="rId4" Type="http://schemas.openxmlformats.org/officeDocument/2006/relationships/image" Target="../media/image28.png"/><Relationship Id="rId3" Type="http://schemas.openxmlformats.org/officeDocument/2006/relationships/image" Target="../media/image27.jpeg"/><Relationship Id="rId2" Type="http://schemas.openxmlformats.org/officeDocument/2006/relationships/image" Target="../media/image26.jpeg"/><Relationship Id="rId13" Type="http://schemas.openxmlformats.org/officeDocument/2006/relationships/notesSlide" Target="../notesSlides/notesSlide8.xml"/><Relationship Id="rId12" Type="http://schemas.openxmlformats.org/officeDocument/2006/relationships/slideLayout" Target="../slideLayouts/slideLayout2.xml"/><Relationship Id="rId11" Type="http://schemas.openxmlformats.org/officeDocument/2006/relationships/image" Target="../media/image6.png"/><Relationship Id="rId10" Type="http://schemas.openxmlformats.org/officeDocument/2006/relationships/image" Target="../media/image30.png"/><Relationship Id="rId1" Type="http://schemas.openxmlformats.org/officeDocument/2006/relationships/image" Target="../media/image25.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png"/><Relationship Id="rId7" Type="http://schemas.openxmlformats.org/officeDocument/2006/relationships/image" Target="../media/image2.png"/><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3.png"/><Relationship Id="rId3" Type="http://schemas.openxmlformats.org/officeDocument/2006/relationships/image" Target="../media/image32.png"/><Relationship Id="rId2" Type="http://schemas.microsoft.com/office/2007/relationships/hdphoto" Target="../media/image5.wdp"/><Relationship Id="rId10" Type="http://schemas.openxmlformats.org/officeDocument/2006/relationships/notesSlide" Target="../notesSlides/notesSlide9.xml"/><Relationship Id="rId1" Type="http://schemas.openxmlformats.org/officeDocument/2006/relationships/image" Target="../media/image31.pn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37.jpeg"/><Relationship Id="rId4" Type="http://schemas.openxmlformats.org/officeDocument/2006/relationships/image" Target="../media/image36.jpeg"/><Relationship Id="rId3" Type="http://schemas.openxmlformats.org/officeDocument/2006/relationships/image" Target="../media/image35.png"/><Relationship Id="rId2" Type="http://schemas.openxmlformats.org/officeDocument/2006/relationships/image" Target="../media/image34.png"/><Relationship Id="rId10" Type="http://schemas.openxmlformats.org/officeDocument/2006/relationships/notesSlide" Target="../notesSlides/notesSlide10.xml"/><Relationship Id="rId1" Type="http://schemas.openxmlformats.org/officeDocument/2006/relationships/image" Target="../media/image26.jpe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39.png"/><Relationship Id="rId1"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png"/><Relationship Id="rId4" Type="http://schemas.openxmlformats.org/officeDocument/2006/relationships/image" Target="../media/image11.png"/><Relationship Id="rId3" Type="http://schemas.openxmlformats.org/officeDocument/2006/relationships/image" Target="../media/image10.png"/><Relationship Id="rId2" Type="http://schemas.openxmlformats.org/officeDocument/2006/relationships/image" Target="../media/image41.png"/><Relationship Id="rId1" Type="http://schemas.openxmlformats.org/officeDocument/2006/relationships/image" Target="../media/image40.pn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14.png"/><Relationship Id="rId7" Type="http://schemas.openxmlformats.org/officeDocument/2006/relationships/image" Target="../media/image11.png"/><Relationship Id="rId6" Type="http://schemas.openxmlformats.org/officeDocument/2006/relationships/image" Target="../media/image10.png"/><Relationship Id="rId5" Type="http://schemas.openxmlformats.org/officeDocument/2006/relationships/image" Target="../media/image6.png"/><Relationship Id="rId4" Type="http://schemas.openxmlformats.org/officeDocument/2006/relationships/image" Target="../media/image8.png"/><Relationship Id="rId3" Type="http://schemas.microsoft.com/office/2007/relationships/hdphoto" Target="../media/image5.wdp"/><Relationship Id="rId2" Type="http://schemas.openxmlformats.org/officeDocument/2006/relationships/image" Target="../media/image4.png"/><Relationship Id="rId10" Type="http://schemas.openxmlformats.org/officeDocument/2006/relationships/notesSlide" Target="../notesSlides/notesSlide13.xml"/><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9" Type="http://schemas.openxmlformats.org/officeDocument/2006/relationships/image" Target="../media/image10.png"/><Relationship Id="rId8" Type="http://schemas.openxmlformats.org/officeDocument/2006/relationships/image" Target="../media/image9.png"/><Relationship Id="rId7" Type="http://schemas.openxmlformats.org/officeDocument/2006/relationships/image" Target="../media/image8.png"/><Relationship Id="rId6" Type="http://schemas.openxmlformats.org/officeDocument/2006/relationships/image" Target="../media/image42.png"/><Relationship Id="rId5" Type="http://schemas.openxmlformats.org/officeDocument/2006/relationships/image" Target="../media/image6.png"/><Relationship Id="rId4" Type="http://schemas.microsoft.com/office/2007/relationships/hdphoto" Target="../media/image5.wdp"/><Relationship Id="rId3" Type="http://schemas.openxmlformats.org/officeDocument/2006/relationships/image" Target="../media/image4.png"/><Relationship Id="rId2" Type="http://schemas.openxmlformats.org/officeDocument/2006/relationships/image" Target="../media/image3.png"/><Relationship Id="rId13" Type="http://schemas.openxmlformats.org/officeDocument/2006/relationships/notesSlide" Target="../notesSlides/notesSlide14.xml"/><Relationship Id="rId12" Type="http://schemas.openxmlformats.org/officeDocument/2006/relationships/slideLayout" Target="../slideLayouts/slideLayout1.xml"/><Relationship Id="rId11" Type="http://schemas.openxmlformats.org/officeDocument/2006/relationships/image" Target="../media/image13.png"/><Relationship Id="rId10" Type="http://schemas.openxmlformats.org/officeDocument/2006/relationships/image" Target="../media/image11.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开学了02.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9592" y="1976059"/>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dministrator\Desktop\开学了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79224"/>
            <a:ext cx="9144001" cy="1764276"/>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开学了04.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682358" y="1965201"/>
            <a:ext cx="1354138" cy="67627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dministrator\Desktop\开学了0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dministrator\Desktop\开学了06.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331944" y="1229147"/>
            <a:ext cx="610392" cy="60208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Administrator\Desktop\开学了07.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3" y="3323768"/>
            <a:ext cx="1671723" cy="1696254"/>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Administrator\Desktop\开学了0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505" y="4533750"/>
            <a:ext cx="753078" cy="52738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Administrator\Desktop\开学了09.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1035" name="Picture 11" descr="C:\Users\Administrator\Desktop\开学了1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6177" y="666551"/>
            <a:ext cx="1496539" cy="7096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p:cNvSpPr txBox="1"/>
          <p:nvPr/>
        </p:nvSpPr>
        <p:spPr>
          <a:xfrm>
            <a:off x="2589809" y="3219822"/>
            <a:ext cx="2903359" cy="523220"/>
          </a:xfrm>
          <a:prstGeom prst="rect">
            <a:avLst/>
          </a:prstGeom>
          <a:noFill/>
        </p:spPr>
        <p:txBody>
          <a:bodyPr wrap="none" rtlCol="0">
            <a:spAutoFit/>
          </a:bodyPr>
          <a:lstStyle/>
          <a:p>
            <a:r>
              <a:rPr lang="zh-CN" altLang="en-US" sz="2800" spc="-150" dirty="0" smtClean="0">
                <a:ln w="19050">
                  <a:noFill/>
                  <a:prstDash val="solid"/>
                </a:ln>
                <a:solidFill>
                  <a:srgbClr val="00B050"/>
                </a:solidFill>
                <a:latin typeface="迷你简少儿" panose="03000509000000000000" pitchFamily="65" charset="-122"/>
                <a:ea typeface="迷你简少儿" panose="03000509000000000000" pitchFamily="65" charset="-122"/>
              </a:rPr>
              <a:t>同学们、小朋友们</a:t>
            </a:r>
            <a:endParaRPr lang="zh-CN" altLang="en-US" sz="2800" spc="-150" dirty="0">
              <a:ln w="19050">
                <a:noFill/>
                <a:prstDash val="solid"/>
              </a:ln>
              <a:solidFill>
                <a:srgbClr val="00B050"/>
              </a:solidFill>
              <a:latin typeface="迷你简少儿" panose="03000509000000000000" pitchFamily="65" charset="-122"/>
              <a:ea typeface="迷你简少儿" panose="03000509000000000000" pitchFamily="65" charset="-122"/>
            </a:endParaRPr>
          </a:p>
        </p:txBody>
      </p:sp>
      <p:sp>
        <p:nvSpPr>
          <p:cNvPr id="20" name="TextBox 19"/>
          <p:cNvSpPr txBox="1"/>
          <p:nvPr/>
        </p:nvSpPr>
        <p:spPr>
          <a:xfrm>
            <a:off x="2589809" y="3653611"/>
            <a:ext cx="3206327" cy="646331"/>
          </a:xfrm>
          <a:prstGeom prst="rect">
            <a:avLst/>
          </a:prstGeom>
          <a:noFill/>
        </p:spPr>
        <p:txBody>
          <a:bodyPr wrap="none" rtlCol="0">
            <a:spAutoFit/>
          </a:bodyPr>
          <a:lstStyle/>
          <a:p>
            <a:r>
              <a:rPr lang="zh-CN" altLang="en-US" dirty="0">
                <a:ln w="19050">
                  <a:noFill/>
                  <a:prstDash val="solid"/>
                </a:ln>
                <a:solidFill>
                  <a:srgbClr val="00B050"/>
                </a:solidFill>
                <a:latin typeface="方正卡通简体" panose="03000509000000000000" pitchFamily="65" charset="-122"/>
                <a:ea typeface="方正卡通简体" panose="03000509000000000000" pitchFamily="65" charset="-122"/>
              </a:rPr>
              <a:t>新的学期，新的开始</a:t>
            </a:r>
            <a:r>
              <a:rPr lang="zh-CN" altLang="en-US" dirty="0" smtClean="0">
                <a:ln w="19050">
                  <a:noFill/>
                  <a:prstDash val="solid"/>
                </a:ln>
                <a:solidFill>
                  <a:srgbClr val="00B050"/>
                </a:solidFill>
                <a:latin typeface="方正卡通简体" panose="03000509000000000000" pitchFamily="65" charset="-122"/>
                <a:ea typeface="方正卡通简体" panose="03000509000000000000" pitchFamily="65" charset="-122"/>
              </a:rPr>
              <a:t>，</a:t>
            </a:r>
            <a:endParaRPr lang="en-US" altLang="zh-CN" dirty="0" smtClean="0">
              <a:ln w="19050">
                <a:noFill/>
                <a:prstDash val="solid"/>
              </a:ln>
              <a:solidFill>
                <a:srgbClr val="00B050"/>
              </a:solidFill>
              <a:latin typeface="方正卡通简体" panose="03000509000000000000" pitchFamily="65" charset="-122"/>
              <a:ea typeface="方正卡通简体" panose="03000509000000000000" pitchFamily="65" charset="-122"/>
            </a:endParaRPr>
          </a:p>
          <a:p>
            <a:r>
              <a:rPr lang="zh-CN" altLang="en-US" dirty="0" smtClean="0">
                <a:ln w="19050">
                  <a:noFill/>
                  <a:prstDash val="solid"/>
                </a:ln>
                <a:solidFill>
                  <a:srgbClr val="00B050"/>
                </a:solidFill>
                <a:latin typeface="方正卡通简体" panose="03000509000000000000" pitchFamily="65" charset="-122"/>
                <a:ea typeface="方正卡通简体" panose="03000509000000000000" pitchFamily="65" charset="-122"/>
              </a:rPr>
              <a:t>梦想起航</a:t>
            </a:r>
            <a:r>
              <a:rPr lang="zh-CN" altLang="en-US" dirty="0">
                <a:ln w="19050">
                  <a:noFill/>
                  <a:prstDash val="solid"/>
                </a:ln>
                <a:solidFill>
                  <a:srgbClr val="00B050"/>
                </a:solidFill>
                <a:latin typeface="方正卡通简体" panose="03000509000000000000" pitchFamily="65" charset="-122"/>
                <a:ea typeface="方正卡通简体" panose="03000509000000000000" pitchFamily="65" charset="-122"/>
              </a:rPr>
              <a:t>，</a:t>
            </a:r>
            <a:r>
              <a:rPr lang="zh-CN" altLang="en-US" dirty="0" smtClean="0">
                <a:ln w="19050">
                  <a:noFill/>
                  <a:prstDash val="solid"/>
                </a:ln>
                <a:solidFill>
                  <a:srgbClr val="00B050"/>
                </a:solidFill>
                <a:latin typeface="方正卡通简体" panose="03000509000000000000" pitchFamily="65" charset="-122"/>
                <a:ea typeface="方正卡通简体" panose="03000509000000000000" pitchFamily="65" charset="-122"/>
              </a:rPr>
              <a:t>奔跑</a:t>
            </a:r>
            <a:r>
              <a:rPr lang="zh-CN" altLang="en-US" dirty="0">
                <a:ln w="19050">
                  <a:noFill/>
                  <a:prstDash val="solid"/>
                </a:ln>
                <a:solidFill>
                  <a:srgbClr val="00B050"/>
                </a:solidFill>
                <a:latin typeface="方正卡通简体" panose="03000509000000000000" pitchFamily="65" charset="-122"/>
                <a:ea typeface="方正卡通简体" panose="03000509000000000000" pitchFamily="65" charset="-122"/>
              </a:rPr>
              <a:t>吧，新学期！</a:t>
            </a:r>
            <a:endParaRPr lang="zh-CN" altLang="en-US" dirty="0">
              <a:ln w="19050">
                <a:noFill/>
                <a:prstDash val="solid"/>
              </a:ln>
              <a:solidFill>
                <a:srgbClr val="00B050"/>
              </a:solidFill>
              <a:latin typeface="方正卡通简体" panose="03000509000000000000" pitchFamily="65" charset="-122"/>
              <a:ea typeface="方正卡通简体" panose="03000509000000000000" pitchFamily="65" charset="-122"/>
            </a:endParaRPr>
          </a:p>
        </p:txBody>
      </p:sp>
      <p:pic>
        <p:nvPicPr>
          <p:cNvPr id="21" name="背景音乐.mp3">
            <a:hlinkClick r:id="" action="ppaction://media"/>
          </p:cNvPr>
          <p:cNvPicPr>
            <a:picLocks noChangeAspect="1"/>
          </p:cNvPicPr>
          <p:nvPr>
            <a:audioFile r:link="rId11"/>
            <p:extLst>
              <p:ext uri="{DAA4B4D4-6D71-4841-9C94-3DE7FCFB9230}">
                <p14:media xmlns:p14="http://schemas.microsoft.com/office/powerpoint/2010/main" r:embed="rId12"/>
              </p:ext>
            </p:extLst>
          </p:nvPr>
        </p:nvPicPr>
        <p:blipFill>
          <a:blip r:embed="rId13"/>
          <a:stretch>
            <a:fillRect/>
          </a:stretch>
        </p:blipFill>
        <p:spPr>
          <a:xfrm>
            <a:off x="-1799790" y="-756171"/>
            <a:ext cx="609600" cy="609600"/>
          </a:xfrm>
          <a:prstGeom prst="rect">
            <a:avLst/>
          </a:prstGeom>
        </p:spPr>
      </p:pic>
      <p:pic>
        <p:nvPicPr>
          <p:cNvPr id="2" name="图片 1" descr="预览图_千图网_编号36281495"/>
          <p:cNvPicPr>
            <a:picLocks noChangeAspect="1"/>
          </p:cNvPicPr>
          <p:nvPr/>
        </p:nvPicPr>
        <p:blipFill>
          <a:blip r:embed="rId14"/>
          <a:srcRect t="25568" b="23237"/>
          <a:stretch>
            <a:fillRect/>
          </a:stretch>
        </p:blipFill>
        <p:spPr>
          <a:xfrm>
            <a:off x="1586230" y="314960"/>
            <a:ext cx="5985510" cy="30645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par>
                          <p:cTn id="7" fill="hold">
                            <p:stCondLst>
                              <p:cond delay="0"/>
                            </p:stCondLst>
                            <p:childTnLst>
                              <p:par>
                                <p:cTn id="8" presetID="42" presetClass="entr" presetSubtype="0" fill="hold" nodeType="afterEffect">
                                  <p:stCondLst>
                                    <p:cond delay="0"/>
                                  </p:stCondLst>
                                  <p:childTnLst>
                                    <p:set>
                                      <p:cBhvr>
                                        <p:cTn id="9" dur="1" fill="hold">
                                          <p:stCondLst>
                                            <p:cond delay="0"/>
                                          </p:stCondLst>
                                        </p:cTn>
                                        <p:tgtEl>
                                          <p:spTgt spid="1028"/>
                                        </p:tgtEl>
                                        <p:attrNameLst>
                                          <p:attrName>style.visibility</p:attrName>
                                        </p:attrNameLst>
                                      </p:cBhvr>
                                      <p:to>
                                        <p:strVal val="visible"/>
                                      </p:to>
                                    </p:set>
                                    <p:animEffect transition="in" filter="fade">
                                      <p:cBhvr>
                                        <p:cTn id="10" dur="1000"/>
                                        <p:tgtEl>
                                          <p:spTgt spid="1028"/>
                                        </p:tgtEl>
                                      </p:cBhvr>
                                    </p:animEffect>
                                    <p:anim calcmode="lin" valueType="num">
                                      <p:cBhvr>
                                        <p:cTn id="11" dur="1000" fill="hold"/>
                                        <p:tgtEl>
                                          <p:spTgt spid="1028"/>
                                        </p:tgtEl>
                                        <p:attrNameLst>
                                          <p:attrName>ppt_x</p:attrName>
                                        </p:attrNameLst>
                                      </p:cBhvr>
                                      <p:tavLst>
                                        <p:tav tm="0">
                                          <p:val>
                                            <p:strVal val="#ppt_x"/>
                                          </p:val>
                                        </p:tav>
                                        <p:tav tm="100000">
                                          <p:val>
                                            <p:strVal val="#ppt_x"/>
                                          </p:val>
                                        </p:tav>
                                      </p:tavLst>
                                    </p:anim>
                                    <p:anim calcmode="lin" valueType="num">
                                      <p:cBhvr>
                                        <p:cTn id="12" dur="1000" fill="hold"/>
                                        <p:tgtEl>
                                          <p:spTgt spid="1028"/>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030"/>
                                        </p:tgtEl>
                                        <p:attrNameLst>
                                          <p:attrName>style.visibility</p:attrName>
                                        </p:attrNameLst>
                                      </p:cBhvr>
                                      <p:to>
                                        <p:strVal val="visible"/>
                                      </p:to>
                                    </p:set>
                                    <p:anim calcmode="lin" valueType="num">
                                      <p:cBhvr additive="base">
                                        <p:cTn id="16" dur="500" fill="hold"/>
                                        <p:tgtEl>
                                          <p:spTgt spid="1030"/>
                                        </p:tgtEl>
                                        <p:attrNameLst>
                                          <p:attrName>ppt_x</p:attrName>
                                        </p:attrNameLst>
                                      </p:cBhvr>
                                      <p:tavLst>
                                        <p:tav tm="0">
                                          <p:val>
                                            <p:strVal val="1+#ppt_w/2"/>
                                          </p:val>
                                        </p:tav>
                                        <p:tav tm="100000">
                                          <p:val>
                                            <p:strVal val="#ppt_x"/>
                                          </p:val>
                                        </p:tav>
                                      </p:tavLst>
                                    </p:anim>
                                    <p:anim calcmode="lin" valueType="num">
                                      <p:cBhvr additive="base">
                                        <p:cTn id="17" dur="500" fill="hold"/>
                                        <p:tgtEl>
                                          <p:spTgt spid="1030"/>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1032"/>
                                        </p:tgtEl>
                                        <p:attrNameLst>
                                          <p:attrName>style.visibility</p:attrName>
                                        </p:attrNameLst>
                                      </p:cBhvr>
                                      <p:to>
                                        <p:strVal val="visible"/>
                                      </p:to>
                                    </p:set>
                                    <p:anim calcmode="lin" valueType="num">
                                      <p:cBhvr>
                                        <p:cTn id="21" dur="500" fill="hold"/>
                                        <p:tgtEl>
                                          <p:spTgt spid="1032"/>
                                        </p:tgtEl>
                                        <p:attrNameLst>
                                          <p:attrName>ppt_w</p:attrName>
                                        </p:attrNameLst>
                                      </p:cBhvr>
                                      <p:tavLst>
                                        <p:tav tm="0">
                                          <p:val>
                                            <p:fltVal val="0"/>
                                          </p:val>
                                        </p:tav>
                                        <p:tav tm="100000">
                                          <p:val>
                                            <p:strVal val="#ppt_w"/>
                                          </p:val>
                                        </p:tav>
                                      </p:tavLst>
                                    </p:anim>
                                    <p:anim calcmode="lin" valueType="num">
                                      <p:cBhvr>
                                        <p:cTn id="22" dur="500" fill="hold"/>
                                        <p:tgtEl>
                                          <p:spTgt spid="1032"/>
                                        </p:tgtEl>
                                        <p:attrNameLst>
                                          <p:attrName>ppt_h</p:attrName>
                                        </p:attrNameLst>
                                      </p:cBhvr>
                                      <p:tavLst>
                                        <p:tav tm="0">
                                          <p:val>
                                            <p:fltVal val="0"/>
                                          </p:val>
                                        </p:tav>
                                        <p:tav tm="100000">
                                          <p:val>
                                            <p:strVal val="#ppt_h"/>
                                          </p:val>
                                        </p:tav>
                                      </p:tavLst>
                                    </p:anim>
                                    <p:animEffect transition="in" filter="fade">
                                      <p:cBhvr>
                                        <p:cTn id="23" dur="500"/>
                                        <p:tgtEl>
                                          <p:spTgt spid="1032"/>
                                        </p:tgtEl>
                                      </p:cBhvr>
                                    </p:animEffect>
                                  </p:childTnLst>
                                </p:cTn>
                              </p:par>
                            </p:childTnLst>
                          </p:cTn>
                        </p:par>
                        <p:par>
                          <p:cTn id="24" fill="hold">
                            <p:stCondLst>
                              <p:cond delay="2000"/>
                            </p:stCondLst>
                            <p:childTnLst>
                              <p:par>
                                <p:cTn id="25" presetID="42" presetClass="entr" presetSubtype="0" fill="hold" nodeType="afterEffect">
                                  <p:stCondLst>
                                    <p:cond delay="0"/>
                                  </p:stCondLst>
                                  <p:childTnLst>
                                    <p:set>
                                      <p:cBhvr>
                                        <p:cTn id="26" dur="1" fill="hold">
                                          <p:stCondLst>
                                            <p:cond delay="0"/>
                                          </p:stCondLst>
                                        </p:cTn>
                                        <p:tgtEl>
                                          <p:spTgt spid="1033"/>
                                        </p:tgtEl>
                                        <p:attrNameLst>
                                          <p:attrName>style.visibility</p:attrName>
                                        </p:attrNameLst>
                                      </p:cBhvr>
                                      <p:to>
                                        <p:strVal val="visible"/>
                                      </p:to>
                                    </p:set>
                                    <p:animEffect transition="in" filter="fade">
                                      <p:cBhvr>
                                        <p:cTn id="27" dur="1000"/>
                                        <p:tgtEl>
                                          <p:spTgt spid="1033"/>
                                        </p:tgtEl>
                                      </p:cBhvr>
                                    </p:animEffect>
                                    <p:anim calcmode="lin" valueType="num">
                                      <p:cBhvr>
                                        <p:cTn id="28" dur="1000" fill="hold"/>
                                        <p:tgtEl>
                                          <p:spTgt spid="1033"/>
                                        </p:tgtEl>
                                        <p:attrNameLst>
                                          <p:attrName>ppt_x</p:attrName>
                                        </p:attrNameLst>
                                      </p:cBhvr>
                                      <p:tavLst>
                                        <p:tav tm="0">
                                          <p:val>
                                            <p:strVal val="#ppt_x"/>
                                          </p:val>
                                        </p:tav>
                                        <p:tav tm="100000">
                                          <p:val>
                                            <p:strVal val="#ppt_x"/>
                                          </p:val>
                                        </p:tav>
                                      </p:tavLst>
                                    </p:anim>
                                    <p:anim calcmode="lin" valueType="num">
                                      <p:cBhvr>
                                        <p:cTn id="29" dur="1000" fill="hold"/>
                                        <p:tgtEl>
                                          <p:spTgt spid="1033"/>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 presetClass="entr" presetSubtype="8" fill="hold" nodeType="afterEffect">
                                  <p:stCondLst>
                                    <p:cond delay="0"/>
                                  </p:stCondLst>
                                  <p:childTnLst>
                                    <p:set>
                                      <p:cBhvr>
                                        <p:cTn id="32" dur="1" fill="hold">
                                          <p:stCondLst>
                                            <p:cond delay="0"/>
                                          </p:stCondLst>
                                        </p:cTn>
                                        <p:tgtEl>
                                          <p:spTgt spid="1035"/>
                                        </p:tgtEl>
                                        <p:attrNameLst>
                                          <p:attrName>style.visibility</p:attrName>
                                        </p:attrNameLst>
                                      </p:cBhvr>
                                      <p:to>
                                        <p:strVal val="visible"/>
                                      </p:to>
                                    </p:set>
                                    <p:anim calcmode="lin" valueType="num">
                                      <p:cBhvr additive="base">
                                        <p:cTn id="33" dur="500" fill="hold"/>
                                        <p:tgtEl>
                                          <p:spTgt spid="1035"/>
                                        </p:tgtEl>
                                        <p:attrNameLst>
                                          <p:attrName>ppt_x</p:attrName>
                                        </p:attrNameLst>
                                      </p:cBhvr>
                                      <p:tavLst>
                                        <p:tav tm="0">
                                          <p:val>
                                            <p:strVal val="0-#ppt_w/2"/>
                                          </p:val>
                                        </p:tav>
                                        <p:tav tm="100000">
                                          <p:val>
                                            <p:strVal val="#ppt_x"/>
                                          </p:val>
                                        </p:tav>
                                      </p:tavLst>
                                    </p:anim>
                                    <p:anim calcmode="lin" valueType="num">
                                      <p:cBhvr additive="base">
                                        <p:cTn id="34" dur="500" fill="hold"/>
                                        <p:tgtEl>
                                          <p:spTgt spid="1035"/>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47" presetClass="entr" presetSubtype="0" fill="hold" nodeType="afterEffect">
                                  <p:stCondLst>
                                    <p:cond delay="0"/>
                                  </p:stCondLst>
                                  <p:childTnLst>
                                    <p:set>
                                      <p:cBhvr>
                                        <p:cTn id="37" dur="1" fill="hold">
                                          <p:stCondLst>
                                            <p:cond delay="0"/>
                                          </p:stCondLst>
                                        </p:cTn>
                                        <p:tgtEl>
                                          <p:spTgt spid="1027"/>
                                        </p:tgtEl>
                                        <p:attrNameLst>
                                          <p:attrName>style.visibility</p:attrName>
                                        </p:attrNameLst>
                                      </p:cBhvr>
                                      <p:to>
                                        <p:strVal val="visible"/>
                                      </p:to>
                                    </p:set>
                                    <p:animEffect transition="in" filter="fade">
                                      <p:cBhvr>
                                        <p:cTn id="38" dur="1000"/>
                                        <p:tgtEl>
                                          <p:spTgt spid="1027"/>
                                        </p:tgtEl>
                                      </p:cBhvr>
                                    </p:animEffect>
                                    <p:anim calcmode="lin" valueType="num">
                                      <p:cBhvr>
                                        <p:cTn id="39" dur="1000" fill="hold"/>
                                        <p:tgtEl>
                                          <p:spTgt spid="1027"/>
                                        </p:tgtEl>
                                        <p:attrNameLst>
                                          <p:attrName>ppt_x</p:attrName>
                                        </p:attrNameLst>
                                      </p:cBhvr>
                                      <p:tavLst>
                                        <p:tav tm="0">
                                          <p:val>
                                            <p:strVal val="#ppt_x"/>
                                          </p:val>
                                        </p:tav>
                                        <p:tav tm="100000">
                                          <p:val>
                                            <p:strVal val="#ppt_x"/>
                                          </p:val>
                                        </p:tav>
                                      </p:tavLst>
                                    </p:anim>
                                    <p:anim calcmode="lin" valueType="num">
                                      <p:cBhvr>
                                        <p:cTn id="40" dur="1000" fill="hold"/>
                                        <p:tgtEl>
                                          <p:spTgt spid="1027"/>
                                        </p:tgtEl>
                                        <p:attrNameLst>
                                          <p:attrName>ppt_y</p:attrName>
                                        </p:attrNameLst>
                                      </p:cBhvr>
                                      <p:tavLst>
                                        <p:tav tm="0">
                                          <p:val>
                                            <p:strVal val="#ppt_y-.1"/>
                                          </p:val>
                                        </p:tav>
                                        <p:tav tm="100000">
                                          <p:val>
                                            <p:strVal val="#ppt_y"/>
                                          </p:val>
                                        </p:tav>
                                      </p:tavLst>
                                    </p:anim>
                                  </p:childTnLst>
                                </p:cTn>
                              </p:par>
                            </p:childTnLst>
                          </p:cTn>
                        </p:par>
                        <p:par>
                          <p:cTn id="41" fill="hold">
                            <p:stCondLst>
                              <p:cond delay="4500"/>
                            </p:stCondLst>
                            <p:childTnLst>
                              <p:par>
                                <p:cTn id="42" presetID="47" presetClass="entr" presetSubtype="0" fill="hold" nodeType="afterEffect">
                                  <p:stCondLst>
                                    <p:cond delay="0"/>
                                  </p:stCondLst>
                                  <p:childTnLst>
                                    <p:set>
                                      <p:cBhvr>
                                        <p:cTn id="43" dur="1" fill="hold">
                                          <p:stCondLst>
                                            <p:cond delay="0"/>
                                          </p:stCondLst>
                                        </p:cTn>
                                        <p:tgtEl>
                                          <p:spTgt spid="1034"/>
                                        </p:tgtEl>
                                        <p:attrNameLst>
                                          <p:attrName>style.visibility</p:attrName>
                                        </p:attrNameLst>
                                      </p:cBhvr>
                                      <p:to>
                                        <p:strVal val="visible"/>
                                      </p:to>
                                    </p:set>
                                    <p:animEffect transition="in" filter="fade">
                                      <p:cBhvr>
                                        <p:cTn id="44" dur="1000"/>
                                        <p:tgtEl>
                                          <p:spTgt spid="1034"/>
                                        </p:tgtEl>
                                      </p:cBhvr>
                                    </p:animEffect>
                                    <p:anim calcmode="lin" valueType="num">
                                      <p:cBhvr>
                                        <p:cTn id="45" dur="1000" fill="hold"/>
                                        <p:tgtEl>
                                          <p:spTgt spid="1034"/>
                                        </p:tgtEl>
                                        <p:attrNameLst>
                                          <p:attrName>ppt_x</p:attrName>
                                        </p:attrNameLst>
                                      </p:cBhvr>
                                      <p:tavLst>
                                        <p:tav tm="0">
                                          <p:val>
                                            <p:strVal val="#ppt_x"/>
                                          </p:val>
                                        </p:tav>
                                        <p:tav tm="100000">
                                          <p:val>
                                            <p:strVal val="#ppt_x"/>
                                          </p:val>
                                        </p:tav>
                                      </p:tavLst>
                                    </p:anim>
                                    <p:anim calcmode="lin" valueType="num">
                                      <p:cBhvr>
                                        <p:cTn id="46" dur="1000" fill="hold"/>
                                        <p:tgtEl>
                                          <p:spTgt spid="1034"/>
                                        </p:tgtEl>
                                        <p:attrNameLst>
                                          <p:attrName>ppt_y</p:attrName>
                                        </p:attrNameLst>
                                      </p:cBhvr>
                                      <p:tavLst>
                                        <p:tav tm="0">
                                          <p:val>
                                            <p:strVal val="#ppt_y-.1"/>
                                          </p:val>
                                        </p:tav>
                                        <p:tav tm="100000">
                                          <p:val>
                                            <p:strVal val="#ppt_y"/>
                                          </p:val>
                                        </p:tav>
                                      </p:tavLst>
                                    </p:anim>
                                  </p:childTnLst>
                                </p:cTn>
                              </p:par>
                            </p:childTnLst>
                          </p:cTn>
                        </p:par>
                        <p:par>
                          <p:cTn id="47" fill="hold">
                            <p:stCondLst>
                              <p:cond delay="5500"/>
                            </p:stCondLst>
                            <p:childTnLst>
                              <p:par>
                                <p:cTn id="48" presetID="42" presetClass="entr" presetSubtype="0" fill="hold" nodeType="afterEffect">
                                  <p:stCondLst>
                                    <p:cond delay="0"/>
                                  </p:stCondLst>
                                  <p:childTnLst>
                                    <p:set>
                                      <p:cBhvr>
                                        <p:cTn id="49" dur="1" fill="hold">
                                          <p:stCondLst>
                                            <p:cond delay="0"/>
                                          </p:stCondLst>
                                        </p:cTn>
                                        <p:tgtEl>
                                          <p:spTgt spid="1029"/>
                                        </p:tgtEl>
                                        <p:attrNameLst>
                                          <p:attrName>style.visibility</p:attrName>
                                        </p:attrNameLst>
                                      </p:cBhvr>
                                      <p:to>
                                        <p:strVal val="visible"/>
                                      </p:to>
                                    </p:set>
                                    <p:animEffect transition="in" filter="fade">
                                      <p:cBhvr>
                                        <p:cTn id="50" dur="1000"/>
                                        <p:tgtEl>
                                          <p:spTgt spid="1029"/>
                                        </p:tgtEl>
                                      </p:cBhvr>
                                    </p:animEffect>
                                    <p:anim calcmode="lin" valueType="num">
                                      <p:cBhvr>
                                        <p:cTn id="51" dur="1000" fill="hold"/>
                                        <p:tgtEl>
                                          <p:spTgt spid="1029"/>
                                        </p:tgtEl>
                                        <p:attrNameLst>
                                          <p:attrName>ppt_x</p:attrName>
                                        </p:attrNameLst>
                                      </p:cBhvr>
                                      <p:tavLst>
                                        <p:tav tm="0">
                                          <p:val>
                                            <p:strVal val="#ppt_x"/>
                                          </p:val>
                                        </p:tav>
                                        <p:tav tm="100000">
                                          <p:val>
                                            <p:strVal val="#ppt_x"/>
                                          </p:val>
                                        </p:tav>
                                      </p:tavLst>
                                    </p:anim>
                                    <p:anim calcmode="lin" valueType="num">
                                      <p:cBhvr>
                                        <p:cTn id="52" dur="1000" fill="hold"/>
                                        <p:tgtEl>
                                          <p:spTgt spid="1029"/>
                                        </p:tgtEl>
                                        <p:attrNameLst>
                                          <p:attrName>ppt_y</p:attrName>
                                        </p:attrNameLst>
                                      </p:cBhvr>
                                      <p:tavLst>
                                        <p:tav tm="0">
                                          <p:val>
                                            <p:strVal val="#ppt_y+.1"/>
                                          </p:val>
                                        </p:tav>
                                        <p:tav tm="100000">
                                          <p:val>
                                            <p:strVal val="#ppt_y"/>
                                          </p:val>
                                        </p:tav>
                                      </p:tavLst>
                                    </p:anim>
                                  </p:childTnLst>
                                </p:cTn>
                              </p:par>
                            </p:childTnLst>
                          </p:cTn>
                        </p:par>
                        <p:par>
                          <p:cTn id="53" fill="hold">
                            <p:stCondLst>
                              <p:cond delay="6500"/>
                            </p:stCondLst>
                            <p:childTnLst>
                              <p:par>
                                <p:cTn id="54" presetID="31" presetClass="entr" presetSubtype="0" fill="hold" nodeType="afterEffect">
                                  <p:stCondLst>
                                    <p:cond delay="0"/>
                                  </p:stCondLst>
                                  <p:childTnLst>
                                    <p:set>
                                      <p:cBhvr>
                                        <p:cTn id="55" dur="1" fill="hold">
                                          <p:stCondLst>
                                            <p:cond delay="0"/>
                                          </p:stCondLst>
                                        </p:cTn>
                                        <p:tgtEl>
                                          <p:spTgt spid="1031"/>
                                        </p:tgtEl>
                                        <p:attrNameLst>
                                          <p:attrName>style.visibility</p:attrName>
                                        </p:attrNameLst>
                                      </p:cBhvr>
                                      <p:to>
                                        <p:strVal val="visible"/>
                                      </p:to>
                                    </p:set>
                                    <p:anim calcmode="lin" valueType="num">
                                      <p:cBhvr>
                                        <p:cTn id="56" dur="1000" fill="hold"/>
                                        <p:tgtEl>
                                          <p:spTgt spid="1031"/>
                                        </p:tgtEl>
                                        <p:attrNameLst>
                                          <p:attrName>ppt_w</p:attrName>
                                        </p:attrNameLst>
                                      </p:cBhvr>
                                      <p:tavLst>
                                        <p:tav tm="0">
                                          <p:val>
                                            <p:fltVal val="0"/>
                                          </p:val>
                                        </p:tav>
                                        <p:tav tm="100000">
                                          <p:val>
                                            <p:strVal val="#ppt_w"/>
                                          </p:val>
                                        </p:tav>
                                      </p:tavLst>
                                    </p:anim>
                                    <p:anim calcmode="lin" valueType="num">
                                      <p:cBhvr>
                                        <p:cTn id="57" dur="1000" fill="hold"/>
                                        <p:tgtEl>
                                          <p:spTgt spid="1031"/>
                                        </p:tgtEl>
                                        <p:attrNameLst>
                                          <p:attrName>ppt_h</p:attrName>
                                        </p:attrNameLst>
                                      </p:cBhvr>
                                      <p:tavLst>
                                        <p:tav tm="0">
                                          <p:val>
                                            <p:fltVal val="0"/>
                                          </p:val>
                                        </p:tav>
                                        <p:tav tm="100000">
                                          <p:val>
                                            <p:strVal val="#ppt_h"/>
                                          </p:val>
                                        </p:tav>
                                      </p:tavLst>
                                    </p:anim>
                                    <p:anim calcmode="lin" valueType="num">
                                      <p:cBhvr>
                                        <p:cTn id="58" dur="1000" fill="hold"/>
                                        <p:tgtEl>
                                          <p:spTgt spid="1031"/>
                                        </p:tgtEl>
                                        <p:attrNameLst>
                                          <p:attrName>style.rotation</p:attrName>
                                        </p:attrNameLst>
                                      </p:cBhvr>
                                      <p:tavLst>
                                        <p:tav tm="0">
                                          <p:val>
                                            <p:fltVal val="90"/>
                                          </p:val>
                                        </p:tav>
                                        <p:tav tm="100000">
                                          <p:val>
                                            <p:fltVal val="0"/>
                                          </p:val>
                                        </p:tav>
                                      </p:tavLst>
                                    </p:anim>
                                    <p:animEffect transition="in" filter="fade">
                                      <p:cBhvr>
                                        <p:cTn id="59" dur="1000"/>
                                        <p:tgtEl>
                                          <p:spTgt spid="1031"/>
                                        </p:tgtEl>
                                      </p:cBhvr>
                                    </p:animEffect>
                                  </p:childTnLst>
                                </p:cTn>
                              </p:par>
                            </p:childTnLst>
                          </p:cTn>
                        </p:par>
                        <p:par>
                          <p:cTn id="60" fill="hold">
                            <p:stCondLst>
                              <p:cond delay="75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19"/>
                                        </p:tgtEl>
                                        <p:attrNameLst>
                                          <p:attrName>style.visibility</p:attrName>
                                        </p:attrNameLst>
                                      </p:cBhvr>
                                      <p:to>
                                        <p:strVal val="visible"/>
                                      </p:to>
                                    </p:set>
                                    <p:anim calcmode="lin" valueType="num">
                                      <p:cBhvr>
                                        <p:cTn id="6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19"/>
                                        </p:tgtEl>
                                        <p:attrNameLst>
                                          <p:attrName>ppt_y</p:attrName>
                                        </p:attrNameLst>
                                      </p:cBhvr>
                                      <p:tavLst>
                                        <p:tav tm="0">
                                          <p:val>
                                            <p:strVal val="#ppt_y"/>
                                          </p:val>
                                        </p:tav>
                                        <p:tav tm="100000">
                                          <p:val>
                                            <p:strVal val="#ppt_y"/>
                                          </p:val>
                                        </p:tav>
                                      </p:tavLst>
                                    </p:anim>
                                    <p:anim calcmode="lin" valueType="num">
                                      <p:cBhvr>
                                        <p:cTn id="6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19"/>
                                        </p:tgtEl>
                                      </p:cBhvr>
                                    </p:animEffect>
                                  </p:childTnLst>
                                </p:cTn>
                              </p:par>
                            </p:childTnLst>
                          </p:cTn>
                        </p:par>
                        <p:par>
                          <p:cTn id="68" fill="hold">
                            <p:stCondLst>
                              <p:cond delay="8351"/>
                            </p:stCondLst>
                            <p:childTnLst>
                              <p:par>
                                <p:cTn id="69" presetID="41" presetClass="entr" presetSubtype="0" fill="hold" grpId="0" nodeType="afterEffect">
                                  <p:stCondLst>
                                    <p:cond delay="0"/>
                                  </p:stCondLst>
                                  <p:iterate type="lt">
                                    <p:tmPct val="10000"/>
                                  </p:iterate>
                                  <p:childTnLst>
                                    <p:set>
                                      <p:cBhvr>
                                        <p:cTn id="70" dur="1" fill="hold">
                                          <p:stCondLst>
                                            <p:cond delay="0"/>
                                          </p:stCondLst>
                                        </p:cTn>
                                        <p:tgtEl>
                                          <p:spTgt spid="20"/>
                                        </p:tgtEl>
                                        <p:attrNameLst>
                                          <p:attrName>style.visibility</p:attrName>
                                        </p:attrNameLst>
                                      </p:cBhvr>
                                      <p:to>
                                        <p:strVal val="visible"/>
                                      </p:to>
                                    </p:set>
                                    <p:anim calcmode="lin" valueType="num">
                                      <p:cBhvr>
                                        <p:cTn id="71"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2" dur="500" fill="hold"/>
                                        <p:tgtEl>
                                          <p:spTgt spid="20"/>
                                        </p:tgtEl>
                                        <p:attrNameLst>
                                          <p:attrName>ppt_y</p:attrName>
                                        </p:attrNameLst>
                                      </p:cBhvr>
                                      <p:tavLst>
                                        <p:tav tm="0">
                                          <p:val>
                                            <p:strVal val="#ppt_y"/>
                                          </p:val>
                                        </p:tav>
                                        <p:tav tm="100000">
                                          <p:val>
                                            <p:strVal val="#ppt_y"/>
                                          </p:val>
                                        </p:tav>
                                      </p:tavLst>
                                    </p:anim>
                                    <p:anim calcmode="lin" valueType="num">
                                      <p:cBhvr>
                                        <p:cTn id="73"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4"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58400" numSld="999" showWhenStopped="0">
                <p:cTn id="76" repeatCount="indefinite" fill="remove" display="0">
                  <p:stCondLst>
                    <p:cond delay="indefinite"/>
                  </p:stCondLst>
                  <p:endCondLst>
                    <p:cond evt="onStopAudio" delay="0">
                      <p:tgtEl>
                        <p:sldTgt/>
                      </p:tgtEl>
                    </p:cond>
                  </p:endCondLst>
                </p:cTn>
                <p:tgtEl>
                  <p:spTgt spid="21"/>
                </p:tgtEl>
              </p:cMediaNode>
            </p:audio>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Administrator\Desktop\开学了02.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9592" y="1976059"/>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Administrator\Desktop\开学了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79224"/>
            <a:ext cx="9144001" cy="17642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 descr="C:\Users\Administrator\Desktop\开学了0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3412600"/>
            <a:ext cx="1584176" cy="160742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9" descr="C:\Users\Administrator\Desktop\开学了08.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505" y="4533750"/>
            <a:ext cx="753078" cy="52738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0" descr="C:\Users\Administrator\Desktop\开学了0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1" descr="C:\Users\Administrator\Desktop\开学了1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95338" y="349933"/>
            <a:ext cx="1496539" cy="709649"/>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187624" y="690831"/>
            <a:ext cx="1368152" cy="646331"/>
          </a:xfrm>
          <a:prstGeom prst="rect">
            <a:avLst/>
          </a:prstGeom>
          <a:noFill/>
        </p:spPr>
        <p:txBody>
          <a:bodyPr wrap="square" rtlCol="0">
            <a:spAutoFit/>
          </a:bodyPr>
          <a:lstStyle/>
          <a:p>
            <a:r>
              <a:rPr lang="zh-CN" altLang="en-US" sz="3600" dirty="0" smtClean="0">
                <a:ln w="19050">
                  <a:noFill/>
                </a:ln>
                <a:solidFill>
                  <a:srgbClr val="00B050"/>
                </a:solidFill>
                <a:latin typeface="迷你简少儿" panose="03000509000000000000" pitchFamily="65" charset="-122"/>
                <a:ea typeface="迷你简少儿" panose="03000509000000000000" pitchFamily="65" charset="-122"/>
              </a:rPr>
              <a:t>前言</a:t>
            </a:r>
            <a:endParaRPr lang="zh-CN" altLang="en-US" sz="3600" dirty="0">
              <a:ln w="19050">
                <a:noFill/>
              </a:ln>
              <a:solidFill>
                <a:srgbClr val="00B050"/>
              </a:solidFill>
              <a:latin typeface="迷你简少儿" panose="03000509000000000000" pitchFamily="65" charset="-122"/>
              <a:ea typeface="迷你简少儿" panose="03000509000000000000" pitchFamily="65" charset="-122"/>
            </a:endParaRPr>
          </a:p>
        </p:txBody>
      </p:sp>
      <p:sp>
        <p:nvSpPr>
          <p:cNvPr id="17" name="云形标注 16"/>
          <p:cNvSpPr/>
          <p:nvPr/>
        </p:nvSpPr>
        <p:spPr>
          <a:xfrm>
            <a:off x="2012740" y="313768"/>
            <a:ext cx="5688632" cy="3770150"/>
          </a:xfrm>
          <a:prstGeom prst="cloudCallout">
            <a:avLst/>
          </a:prstGeom>
          <a:solidFill>
            <a:schemeClr val="bg1"/>
          </a:solidFill>
          <a:ln>
            <a:solidFill>
              <a:srgbClr val="FFAB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TextBox 17"/>
          <p:cNvSpPr txBox="1"/>
          <p:nvPr/>
        </p:nvSpPr>
        <p:spPr>
          <a:xfrm>
            <a:off x="2843808" y="915566"/>
            <a:ext cx="2249334" cy="400110"/>
          </a:xfrm>
          <a:prstGeom prst="rect">
            <a:avLst/>
          </a:prstGeom>
          <a:noFill/>
        </p:spPr>
        <p:txBody>
          <a:bodyPr wrap="none" rtlCol="0">
            <a:spAutoFit/>
          </a:bodyPr>
          <a:lstStyle/>
          <a:p>
            <a:r>
              <a:rPr lang="zh-CN" altLang="en-US" sz="2000" b="1" dirty="0" smtClean="0">
                <a:ln w="19050">
                  <a:noFill/>
                  <a:prstDash val="solid"/>
                </a:ln>
                <a:solidFill>
                  <a:srgbClr val="00B050"/>
                </a:solidFill>
                <a:latin typeface="方正卡通简体" panose="03000509000000000000" pitchFamily="65" charset="-122"/>
                <a:ea typeface="方正卡通简体" panose="03000509000000000000" pitchFamily="65" charset="-122"/>
              </a:rPr>
              <a:t>同学们、小朋友们</a:t>
            </a:r>
            <a:endParaRPr lang="zh-CN" altLang="en-US" sz="2000" b="1" dirty="0">
              <a:ln w="19050">
                <a:noFill/>
                <a:prstDash val="solid"/>
              </a:ln>
              <a:solidFill>
                <a:srgbClr val="00B050"/>
              </a:solidFill>
              <a:latin typeface="方正卡通简体" panose="03000509000000000000" pitchFamily="65" charset="-122"/>
              <a:ea typeface="方正卡通简体" panose="03000509000000000000" pitchFamily="65" charset="-122"/>
            </a:endParaRPr>
          </a:p>
        </p:txBody>
      </p:sp>
      <p:sp>
        <p:nvSpPr>
          <p:cNvPr id="19" name="TextBox 18"/>
          <p:cNvSpPr txBox="1"/>
          <p:nvPr/>
        </p:nvSpPr>
        <p:spPr>
          <a:xfrm>
            <a:off x="2699793" y="1275606"/>
            <a:ext cx="4536504" cy="1169551"/>
          </a:xfrm>
          <a:prstGeom prst="rect">
            <a:avLst/>
          </a:prstGeom>
          <a:noFill/>
        </p:spPr>
        <p:txBody>
          <a:bodyPr wrap="square" rtlCol="0">
            <a:spAutoFit/>
          </a:bodyPr>
          <a:lstStyle/>
          <a:p>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         新</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的学期，新的开始</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，梦想起航</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奔跑</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吧，新学期</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！在此</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输入文字在此输入文字在此输入文字在此输入文字，在此输入文字在此输入文字在此输入文字在此输入文字在此输入文字，在此输入文字在此输入文字在此输入文字在此输入文</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a:t>
            </a:r>
            <a:endParaRPr lang="en-US" altLang="zh-CN"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20" name="TextBox 19"/>
          <p:cNvSpPr txBox="1"/>
          <p:nvPr/>
        </p:nvSpPr>
        <p:spPr>
          <a:xfrm>
            <a:off x="2843809" y="2499162"/>
            <a:ext cx="4032447" cy="737235"/>
          </a:xfrm>
          <a:prstGeom prst="rect">
            <a:avLst/>
          </a:prstGeom>
          <a:noFill/>
        </p:spPr>
        <p:txBody>
          <a:bodyPr wrap="square" rtlCol="0">
            <a:spAutoFit/>
          </a:bodyPr>
          <a:lstStyle/>
          <a:p>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         新</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的学期，新的开始</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，梦想起航</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400" dirty="0" smtClean="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奔跑</a:t>
            </a:r>
            <a:r>
              <a:rPr lang="zh-CN" altLang="en-US"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吧，新学期！</a:t>
            </a:r>
            <a:r>
              <a:rPr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400" dirty="0">
              <a:ln w="19050">
                <a:noFill/>
                <a:prstDash val="solid"/>
              </a:ln>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22" name="Picture 6" descr="C:\Users\Administrator\Desktop\开学了0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500" fill="hold"/>
                                        <p:tgtEl>
                                          <p:spTgt spid="16"/>
                                        </p:tgtEl>
                                        <p:attrNameLst>
                                          <p:attrName>ppt_x</p:attrName>
                                        </p:attrNameLst>
                                      </p:cBhvr>
                                      <p:tavLst>
                                        <p:tav tm="0">
                                          <p:val>
                                            <p:strVal val="0-#ppt_w/2"/>
                                          </p:val>
                                        </p:tav>
                                        <p:tav tm="100000">
                                          <p:val>
                                            <p:strVal val="#ppt_x"/>
                                          </p:val>
                                        </p:tav>
                                      </p:tavLst>
                                    </p:anim>
                                    <p:anim calcmode="lin" valueType="num">
                                      <p:cBhvr additive="base">
                                        <p:cTn id="25" dur="500" fill="hold"/>
                                        <p:tgtEl>
                                          <p:spTgt spid="16"/>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1000"/>
                                        <p:tgtEl>
                                          <p:spTgt spid="13"/>
                                        </p:tgtEl>
                                      </p:cBhvr>
                                    </p:animEffect>
                                    <p:anim calcmode="lin" valueType="num">
                                      <p:cBhvr>
                                        <p:cTn id="30" dur="1000" fill="hold"/>
                                        <p:tgtEl>
                                          <p:spTgt spid="13"/>
                                        </p:tgtEl>
                                        <p:attrNameLst>
                                          <p:attrName>ppt_x</p:attrName>
                                        </p:attrNameLst>
                                      </p:cBhvr>
                                      <p:tavLst>
                                        <p:tav tm="0">
                                          <p:val>
                                            <p:strVal val="#ppt_x"/>
                                          </p:val>
                                        </p:tav>
                                        <p:tav tm="100000">
                                          <p:val>
                                            <p:strVal val="#ppt_x"/>
                                          </p:val>
                                        </p:tav>
                                      </p:tavLst>
                                    </p:anim>
                                    <p:anim calcmode="lin" valueType="num">
                                      <p:cBhvr>
                                        <p:cTn id="31" dur="1000" fill="hold"/>
                                        <p:tgtEl>
                                          <p:spTgt spid="13"/>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7" presetClass="entr" presetSubtype="0"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fade">
                                      <p:cBhvr>
                                        <p:cTn id="35" dur="1000"/>
                                        <p:tgtEl>
                                          <p:spTgt spid="10"/>
                                        </p:tgtEl>
                                      </p:cBhvr>
                                    </p:animEffect>
                                    <p:anim calcmode="lin" valueType="num">
                                      <p:cBhvr>
                                        <p:cTn id="36" dur="1000" fill="hold"/>
                                        <p:tgtEl>
                                          <p:spTgt spid="10"/>
                                        </p:tgtEl>
                                        <p:attrNameLst>
                                          <p:attrName>ppt_x</p:attrName>
                                        </p:attrNameLst>
                                      </p:cBhvr>
                                      <p:tavLst>
                                        <p:tav tm="0">
                                          <p:val>
                                            <p:strVal val="#ppt_x"/>
                                          </p:val>
                                        </p:tav>
                                        <p:tav tm="100000">
                                          <p:val>
                                            <p:strVal val="#ppt_x"/>
                                          </p:val>
                                        </p:tav>
                                      </p:tavLst>
                                    </p:anim>
                                    <p:anim calcmode="lin" valueType="num">
                                      <p:cBhvr>
                                        <p:cTn id="37" dur="1000" fill="hold"/>
                                        <p:tgtEl>
                                          <p:spTgt spid="10"/>
                                        </p:tgtEl>
                                        <p:attrNameLst>
                                          <p:attrName>ppt_y</p:attrName>
                                        </p:attrNameLst>
                                      </p:cBhvr>
                                      <p:tavLst>
                                        <p:tav tm="0">
                                          <p:val>
                                            <p:strVal val="#ppt_y-.1"/>
                                          </p:val>
                                        </p:tav>
                                        <p:tav tm="100000">
                                          <p:val>
                                            <p:strVal val="#ppt_y"/>
                                          </p:val>
                                        </p:tav>
                                      </p:tavLst>
                                    </p:anim>
                                  </p:childTnLst>
                                </p:cTn>
                              </p:par>
                            </p:childTnLst>
                          </p:cTn>
                        </p:par>
                        <p:par>
                          <p:cTn id="38" fill="hold">
                            <p:stCondLst>
                              <p:cond delay="4500"/>
                            </p:stCondLst>
                            <p:childTnLst>
                              <p:par>
                                <p:cTn id="39" presetID="47" presetClass="entr" presetSubtype="0" fill="hold"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55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5"/>
                                        </p:tgtEl>
                                        <p:attrNameLst>
                                          <p:attrName>style.visibility</p:attrName>
                                        </p:attrNameLst>
                                      </p:cBhvr>
                                      <p:to>
                                        <p:strVal val="visible"/>
                                      </p:to>
                                    </p:set>
                                    <p:anim calcmode="lin" valueType="num">
                                      <p:cBhvr>
                                        <p:cTn id="47"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5"/>
                                        </p:tgtEl>
                                        <p:attrNameLst>
                                          <p:attrName>ppt_y</p:attrName>
                                        </p:attrNameLst>
                                      </p:cBhvr>
                                      <p:tavLst>
                                        <p:tav tm="0">
                                          <p:val>
                                            <p:strVal val="#ppt_y"/>
                                          </p:val>
                                        </p:tav>
                                        <p:tav tm="100000">
                                          <p:val>
                                            <p:strVal val="#ppt_y"/>
                                          </p:val>
                                        </p:tav>
                                      </p:tavLst>
                                    </p:anim>
                                    <p:anim calcmode="lin" valueType="num">
                                      <p:cBhvr>
                                        <p:cTn id="49"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5"/>
                                        </p:tgtEl>
                                      </p:cBhvr>
                                    </p:animEffect>
                                  </p:childTnLst>
                                </p:cTn>
                              </p:par>
                            </p:childTnLst>
                          </p:cTn>
                        </p:par>
                        <p:par>
                          <p:cTn id="52" fill="hold">
                            <p:stCondLst>
                              <p:cond delay="6050"/>
                            </p:stCondLst>
                            <p:childTnLst>
                              <p:par>
                                <p:cTn id="53" presetID="42" presetClass="entr" presetSubtype="0" fill="hold" grpId="0" nodeType="afterEffect">
                                  <p:stCondLst>
                                    <p:cond delay="0"/>
                                  </p:stCondLst>
                                  <p:childTnLst>
                                    <p:set>
                                      <p:cBhvr>
                                        <p:cTn id="54" dur="1" fill="hold">
                                          <p:stCondLst>
                                            <p:cond delay="0"/>
                                          </p:stCondLst>
                                        </p:cTn>
                                        <p:tgtEl>
                                          <p:spTgt spid="17"/>
                                        </p:tgtEl>
                                        <p:attrNameLst>
                                          <p:attrName>style.visibility</p:attrName>
                                        </p:attrNameLst>
                                      </p:cBhvr>
                                      <p:to>
                                        <p:strVal val="visible"/>
                                      </p:to>
                                    </p:set>
                                    <p:animEffect transition="in" filter="fade">
                                      <p:cBhvr>
                                        <p:cTn id="55" dur="1000"/>
                                        <p:tgtEl>
                                          <p:spTgt spid="17"/>
                                        </p:tgtEl>
                                      </p:cBhvr>
                                    </p:animEffect>
                                    <p:anim calcmode="lin" valueType="num">
                                      <p:cBhvr>
                                        <p:cTn id="56" dur="1000" fill="hold"/>
                                        <p:tgtEl>
                                          <p:spTgt spid="17"/>
                                        </p:tgtEl>
                                        <p:attrNameLst>
                                          <p:attrName>ppt_x</p:attrName>
                                        </p:attrNameLst>
                                      </p:cBhvr>
                                      <p:tavLst>
                                        <p:tav tm="0">
                                          <p:val>
                                            <p:strVal val="#ppt_x"/>
                                          </p:val>
                                        </p:tav>
                                        <p:tav tm="100000">
                                          <p:val>
                                            <p:strVal val="#ppt_x"/>
                                          </p:val>
                                        </p:tav>
                                      </p:tavLst>
                                    </p:anim>
                                    <p:anim calcmode="lin" valueType="num">
                                      <p:cBhvr>
                                        <p:cTn id="57" dur="1000" fill="hold"/>
                                        <p:tgtEl>
                                          <p:spTgt spid="17"/>
                                        </p:tgtEl>
                                        <p:attrNameLst>
                                          <p:attrName>ppt_y</p:attrName>
                                        </p:attrNameLst>
                                      </p:cBhvr>
                                      <p:tavLst>
                                        <p:tav tm="0">
                                          <p:val>
                                            <p:strVal val="#ppt_y+.1"/>
                                          </p:val>
                                        </p:tav>
                                        <p:tav tm="100000">
                                          <p:val>
                                            <p:strVal val="#ppt_y"/>
                                          </p:val>
                                        </p:tav>
                                      </p:tavLst>
                                    </p:anim>
                                  </p:childTnLst>
                                </p:cTn>
                              </p:par>
                            </p:childTnLst>
                          </p:cTn>
                        </p:par>
                        <p:par>
                          <p:cTn id="58" fill="hold">
                            <p:stCondLst>
                              <p:cond delay="705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18"/>
                                        </p:tgtEl>
                                        <p:attrNameLst>
                                          <p:attrName>style.visibility</p:attrName>
                                        </p:attrNameLst>
                                      </p:cBhvr>
                                      <p:to>
                                        <p:strVal val="visible"/>
                                      </p:to>
                                    </p:set>
                                    <p:anim calcmode="lin" valueType="num">
                                      <p:cBhvr>
                                        <p:cTn id="61"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18"/>
                                        </p:tgtEl>
                                        <p:attrNameLst>
                                          <p:attrName>ppt_y</p:attrName>
                                        </p:attrNameLst>
                                      </p:cBhvr>
                                      <p:tavLst>
                                        <p:tav tm="0">
                                          <p:val>
                                            <p:strVal val="#ppt_y"/>
                                          </p:val>
                                        </p:tav>
                                        <p:tav tm="100000">
                                          <p:val>
                                            <p:strVal val="#ppt_y"/>
                                          </p:val>
                                        </p:tav>
                                      </p:tavLst>
                                    </p:anim>
                                    <p:anim calcmode="lin" valueType="num">
                                      <p:cBhvr>
                                        <p:cTn id="63"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18"/>
                                        </p:tgtEl>
                                      </p:cBhvr>
                                    </p:animEffect>
                                  </p:childTnLst>
                                </p:cTn>
                              </p:par>
                            </p:childTnLst>
                          </p:cTn>
                        </p:par>
                        <p:par>
                          <p:cTn id="66" fill="hold">
                            <p:stCondLst>
                              <p:cond delay="79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19"/>
                                        </p:tgtEl>
                                        <p:attrNameLst>
                                          <p:attrName>style.visibility</p:attrName>
                                        </p:attrNameLst>
                                      </p:cBhvr>
                                      <p:to>
                                        <p:strVal val="visible"/>
                                      </p:to>
                                    </p:set>
                                    <p:anim calcmode="lin" valueType="num">
                                      <p:cBhvr>
                                        <p:cTn id="69"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19"/>
                                        </p:tgtEl>
                                        <p:attrNameLst>
                                          <p:attrName>ppt_y</p:attrName>
                                        </p:attrNameLst>
                                      </p:cBhvr>
                                      <p:tavLst>
                                        <p:tav tm="0">
                                          <p:val>
                                            <p:strVal val="#ppt_y"/>
                                          </p:val>
                                        </p:tav>
                                        <p:tav tm="100000">
                                          <p:val>
                                            <p:strVal val="#ppt_y"/>
                                          </p:val>
                                        </p:tav>
                                      </p:tavLst>
                                    </p:anim>
                                    <p:anim calcmode="lin" valueType="num">
                                      <p:cBhvr>
                                        <p:cTn id="71"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19"/>
                                        </p:tgtEl>
                                      </p:cBhvr>
                                    </p:animEffect>
                                  </p:childTnLst>
                                </p:cTn>
                              </p:par>
                            </p:childTnLst>
                          </p:cTn>
                        </p:par>
                        <p:par>
                          <p:cTn id="74" fill="hold">
                            <p:stCondLst>
                              <p:cond delay="13949"/>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20"/>
                                        </p:tgtEl>
                                        <p:attrNameLst>
                                          <p:attrName>ppt_y</p:attrName>
                                        </p:attrNameLst>
                                      </p:cBhvr>
                                      <p:tavLst>
                                        <p:tav tm="0">
                                          <p:val>
                                            <p:strVal val="#ppt_y"/>
                                          </p:val>
                                        </p:tav>
                                        <p:tav tm="100000">
                                          <p:val>
                                            <p:strVal val="#ppt_y"/>
                                          </p:val>
                                        </p:tav>
                                      </p:tavLst>
                                    </p:anim>
                                    <p:anim calcmode="lin" valueType="num">
                                      <p:cBhvr>
                                        <p:cTn id="7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animBg="1"/>
      <p:bldP spid="18" grpId="0"/>
      <p:bldP spid="19" grpId="0"/>
      <p:bldP spid="2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3568" y="411510"/>
            <a:ext cx="2975495" cy="553998"/>
          </a:xfrm>
          <a:prstGeom prst="rect">
            <a:avLst/>
          </a:prstGeom>
          <a:noFill/>
        </p:spPr>
        <p:txBody>
          <a:bodyPr wrap="none" rtlCol="0">
            <a:spAutoFit/>
          </a:bodyPr>
          <a:lstStyle/>
          <a:p>
            <a:r>
              <a:rPr lang="zh-CN" altLang="en-US" sz="3000" dirty="0" smtClean="0">
                <a:ln w="19050">
                  <a:noFill/>
                </a:ln>
                <a:solidFill>
                  <a:srgbClr val="00B0F0"/>
                </a:solidFill>
                <a:latin typeface="迷你简少儿" panose="03000509000000000000" pitchFamily="65" charset="-122"/>
                <a:ea typeface="迷你简少儿" panose="03000509000000000000" pitchFamily="65" charset="-122"/>
              </a:rPr>
              <a:t>幼儿园</a:t>
            </a:r>
            <a:r>
              <a:rPr lang="en-US" altLang="zh-CN" sz="3000" dirty="0" smtClean="0">
                <a:ln w="19050">
                  <a:noFill/>
                </a:ln>
                <a:solidFill>
                  <a:srgbClr val="00B0F0"/>
                </a:solidFill>
                <a:latin typeface="迷你简少儿" panose="03000509000000000000" pitchFamily="65" charset="-122"/>
                <a:ea typeface="迷你简少儿" panose="03000509000000000000" pitchFamily="65" charset="-122"/>
              </a:rPr>
              <a:t>/</a:t>
            </a:r>
            <a:r>
              <a:rPr lang="zh-CN" altLang="en-US" sz="3000" dirty="0" smtClean="0">
                <a:ln w="19050">
                  <a:noFill/>
                </a:ln>
                <a:solidFill>
                  <a:srgbClr val="00B0F0"/>
                </a:solidFill>
                <a:latin typeface="迷你简少儿" panose="03000509000000000000" pitchFamily="65" charset="-122"/>
                <a:ea typeface="迷你简少儿" panose="03000509000000000000" pitchFamily="65" charset="-122"/>
              </a:rPr>
              <a:t>小学简介</a:t>
            </a:r>
            <a:endParaRPr lang="zh-CN" altLang="en-US" sz="3000" dirty="0">
              <a:ln w="19050">
                <a:noFill/>
              </a:ln>
              <a:solidFill>
                <a:srgbClr val="00B0F0"/>
              </a:solidFill>
              <a:latin typeface="迷你简少儿" panose="03000509000000000000" pitchFamily="65" charset="-122"/>
              <a:ea typeface="迷你简少儿" panose="03000509000000000000" pitchFamily="65" charset="-122"/>
            </a:endParaRPr>
          </a:p>
        </p:txBody>
      </p:sp>
      <p:sp>
        <p:nvSpPr>
          <p:cNvPr id="18" name="KSO_Shape"/>
          <p:cNvSpPr/>
          <p:nvPr/>
        </p:nvSpPr>
        <p:spPr>
          <a:xfrm>
            <a:off x="1043608" y="771550"/>
            <a:ext cx="6696744" cy="3826525"/>
          </a:xfrm>
          <a:prstGeom prst="cloud">
            <a:avLst/>
          </a:prstGeom>
          <a:solidFill>
            <a:srgbClr val="00B0F0"/>
          </a:solidFill>
          <a:ln>
            <a:solidFill>
              <a:schemeClr val="bg1">
                <a:alpha val="69804"/>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12" name="图片 1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8049" y="3363838"/>
            <a:ext cx="1693682" cy="1693682"/>
          </a:xfrm>
          <a:prstGeom prst="rect">
            <a:avLst/>
          </a:prstGeom>
        </p:spPr>
      </p:pic>
      <p:sp>
        <p:nvSpPr>
          <p:cNvPr id="16" name="TextBox 15"/>
          <p:cNvSpPr txBox="1"/>
          <p:nvPr/>
        </p:nvSpPr>
        <p:spPr>
          <a:xfrm>
            <a:off x="1835696" y="1340648"/>
            <a:ext cx="5400600" cy="1519134"/>
          </a:xfrm>
          <a:prstGeom prst="rect">
            <a:avLst/>
          </a:prstGeom>
          <a:noFill/>
        </p:spPr>
        <p:txBody>
          <a:bodyPr wrap="square" rtlCol="0">
            <a:spAutoFit/>
          </a:bodyPr>
          <a:lstStyle/>
          <a:p>
            <a:pPr>
              <a:lnSpc>
                <a:spcPts val="1600"/>
              </a:lnSpc>
            </a:pPr>
            <a:r>
              <a:rPr lang="zh-CN" altLang="en-US" sz="1200" dirty="0" smtClean="0">
                <a:solidFill>
                  <a:schemeClr val="bg1"/>
                </a:solidFill>
                <a:latin typeface="方正卡通简体" panose="03000509000000000000" pitchFamily="65" charset="-122"/>
                <a:ea typeface="方正卡通简体" panose="03000509000000000000" pitchFamily="65" charset="-122"/>
              </a:rPr>
              <a:t>         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a:t>
            </a:r>
            <a:r>
              <a:rPr lang="zh-CN" altLang="en-US" sz="1200" dirty="0">
                <a:solidFill>
                  <a:schemeClr val="bg1"/>
                </a:solidFill>
                <a:latin typeface="方正卡通简体" panose="03000509000000000000" pitchFamily="65" charset="-122"/>
                <a:ea typeface="方正卡通简体" panose="03000509000000000000" pitchFamily="65" charset="-122"/>
              </a:rPr>
              <a:t>简介，在此输入幼儿园</a:t>
            </a:r>
            <a:r>
              <a:rPr lang="en-US" altLang="zh-CN" sz="1200" dirty="0">
                <a:solidFill>
                  <a:schemeClr val="bg1"/>
                </a:solidFill>
                <a:latin typeface="方正卡通简体" panose="03000509000000000000" pitchFamily="65" charset="-122"/>
                <a:ea typeface="方正卡通简体" panose="03000509000000000000" pitchFamily="65" charset="-122"/>
              </a:rPr>
              <a:t>/</a:t>
            </a:r>
            <a:r>
              <a:rPr lang="zh-CN" altLang="en-US" sz="1200" dirty="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a:solidFill>
                  <a:schemeClr val="bg1"/>
                </a:solidFill>
                <a:latin typeface="方正卡通简体" panose="03000509000000000000" pitchFamily="65" charset="-122"/>
                <a:ea typeface="方正卡通简体" panose="03000509000000000000" pitchFamily="65" charset="-122"/>
              </a:rPr>
              <a:t>/</a:t>
            </a:r>
            <a:r>
              <a:rPr lang="zh-CN" altLang="en-US" sz="1200" dirty="0">
                <a:solidFill>
                  <a:schemeClr val="bg1"/>
                </a:solidFill>
                <a:latin typeface="方正卡通简体" panose="03000509000000000000" pitchFamily="65" charset="-122"/>
                <a:ea typeface="方正卡通简体" panose="03000509000000000000" pitchFamily="65" charset="-122"/>
              </a:rPr>
              <a:t>小学简介</a:t>
            </a:r>
            <a:r>
              <a:rPr lang="zh-CN" altLang="en-US" sz="1200" dirty="0" smtClean="0">
                <a:solidFill>
                  <a:schemeClr val="bg1"/>
                </a:solidFill>
                <a:latin typeface="方正卡通简体" panose="03000509000000000000" pitchFamily="65" charset="-122"/>
                <a:ea typeface="方正卡通简体" panose="03000509000000000000" pitchFamily="65" charset="-122"/>
              </a:rPr>
              <a:t>，</a:t>
            </a:r>
            <a:endParaRPr lang="en-US" altLang="zh-CN" sz="1200" dirty="0" smtClean="0">
              <a:solidFill>
                <a:schemeClr val="bg1"/>
              </a:solidFill>
              <a:latin typeface="方正卡通简体" panose="03000509000000000000" pitchFamily="65" charset="-122"/>
              <a:ea typeface="方正卡通简体" panose="03000509000000000000" pitchFamily="65" charset="-122"/>
            </a:endParaRPr>
          </a:p>
        </p:txBody>
      </p:sp>
      <p:pic>
        <p:nvPicPr>
          <p:cNvPr id="11" name="Picture 3" descr="C:\Users\Administrator\Desktop\开学了0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31590"/>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5" descr="C:\Users\Administrator\Desktop\开学了04.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308304" y="698991"/>
            <a:ext cx="1354138" cy="676275"/>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C:\Users\Administrator\Desktop\开学了07.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6356" y="3147814"/>
            <a:ext cx="1584176" cy="1607422"/>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1835696" y="2931790"/>
            <a:ext cx="4680520" cy="706755"/>
          </a:xfrm>
          <a:prstGeom prst="rect">
            <a:avLst/>
          </a:prstGeom>
          <a:noFill/>
        </p:spPr>
        <p:txBody>
          <a:bodyPr wrap="square" rtlCol="0">
            <a:spAutoFit/>
          </a:bodyPr>
          <a:lstStyle/>
          <a:p>
            <a:pPr>
              <a:lnSpc>
                <a:spcPts val="1600"/>
              </a:lnSpc>
            </a:pPr>
            <a:r>
              <a:rPr lang="zh-CN" altLang="en-US" sz="1200" dirty="0" smtClean="0">
                <a:solidFill>
                  <a:schemeClr val="bg1"/>
                </a:solidFill>
                <a:latin typeface="方正卡通简体" panose="03000509000000000000" pitchFamily="65" charset="-122"/>
                <a:ea typeface="方正卡通简体" panose="03000509000000000000" pitchFamily="65" charset="-122"/>
              </a:rPr>
              <a:t>         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小学简介在此输入幼儿园</a:t>
            </a:r>
            <a:r>
              <a:rPr lang="en-US" altLang="zh-CN" sz="1200" dirty="0" smtClean="0">
                <a:solidFill>
                  <a:schemeClr val="bg1"/>
                </a:solidFill>
                <a:latin typeface="方正卡通简体" panose="03000509000000000000" pitchFamily="65" charset="-122"/>
                <a:ea typeface="方正卡通简体" panose="03000509000000000000" pitchFamily="65" charset="-122"/>
              </a:rPr>
              <a:t>/</a:t>
            </a:r>
            <a:r>
              <a:rPr lang="zh-CN" altLang="en-US" sz="1200" dirty="0" smtClean="0">
                <a:solidFill>
                  <a:schemeClr val="bg1"/>
                </a:solidFill>
                <a:latin typeface="方正卡通简体" panose="03000509000000000000" pitchFamily="65" charset="-122"/>
                <a:ea typeface="方正卡通简体" panose="03000509000000000000" pitchFamily="65" charset="-122"/>
              </a:rPr>
              <a:t>小学</a:t>
            </a:r>
            <a:r>
              <a:rPr lang="zh-CN" altLang="en-US" sz="1200" dirty="0">
                <a:solidFill>
                  <a:schemeClr val="bg1"/>
                </a:solidFill>
                <a:latin typeface="方正卡通简体" panose="03000509000000000000" pitchFamily="65" charset="-122"/>
                <a:ea typeface="方正卡通简体" panose="03000509000000000000" pitchFamily="65" charset="-122"/>
              </a:rPr>
              <a:t>简介，在此输入相关文字，</a:t>
            </a:r>
            <a:r>
              <a:rPr sz="1200" dirty="0">
                <a:solidFill>
                  <a:schemeClr val="bg1"/>
                </a:solidFill>
                <a:latin typeface="方正卡通简体" panose="03000509000000000000" pitchFamily="65" charset="-122"/>
                <a:ea typeface="方正卡通简体" panose="03000509000000000000" pitchFamily="65" charset="-122"/>
              </a:rPr>
              <a:t>请添加你的文本请添加你的文本请添加你的文本 </a:t>
            </a:r>
            <a:endParaRPr sz="1200" dirty="0">
              <a:solidFill>
                <a:schemeClr val="bg1"/>
              </a:solidFill>
              <a:latin typeface="方正卡通简体" panose="03000509000000000000" pitchFamily="65" charset="-122"/>
              <a:ea typeface="方正卡通简体" panose="03000509000000000000" pitchFamily="65" charset="-122"/>
            </a:endParaRPr>
          </a:p>
        </p:txBody>
      </p:sp>
      <p:pic>
        <p:nvPicPr>
          <p:cNvPr id="23" name="Picture 6" descr="C:\Users\Administrator\Desktop\开学了0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1+#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53" presetClass="entr" presetSubtype="16"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p:cTn id="30" dur="500" fill="hold"/>
                                        <p:tgtEl>
                                          <p:spTgt spid="20"/>
                                        </p:tgtEl>
                                        <p:attrNameLst>
                                          <p:attrName>ppt_w</p:attrName>
                                        </p:attrNameLst>
                                      </p:cBhvr>
                                      <p:tavLst>
                                        <p:tav tm="0">
                                          <p:val>
                                            <p:fltVal val="0"/>
                                          </p:val>
                                        </p:tav>
                                        <p:tav tm="100000">
                                          <p:val>
                                            <p:strVal val="#ppt_w"/>
                                          </p:val>
                                        </p:tav>
                                      </p:tavLst>
                                    </p:anim>
                                    <p:anim calcmode="lin" valueType="num">
                                      <p:cBhvr>
                                        <p:cTn id="31" dur="500" fill="hold"/>
                                        <p:tgtEl>
                                          <p:spTgt spid="20"/>
                                        </p:tgtEl>
                                        <p:attrNameLst>
                                          <p:attrName>ppt_h</p:attrName>
                                        </p:attrNameLst>
                                      </p:cBhvr>
                                      <p:tavLst>
                                        <p:tav tm="0">
                                          <p:val>
                                            <p:fltVal val="0"/>
                                          </p:val>
                                        </p:tav>
                                        <p:tav tm="100000">
                                          <p:val>
                                            <p:strVal val="#ppt_h"/>
                                          </p:val>
                                        </p:tav>
                                      </p:tavLst>
                                    </p:anim>
                                    <p:animEffect transition="in" filter="fade">
                                      <p:cBhvr>
                                        <p:cTn id="32" dur="500"/>
                                        <p:tgtEl>
                                          <p:spTgt spid="20"/>
                                        </p:tgtEl>
                                      </p:cBhvr>
                                    </p:animEffect>
                                  </p:childTnLst>
                                </p:cTn>
                              </p:par>
                            </p:childTnLst>
                          </p:cTn>
                        </p:par>
                        <p:par>
                          <p:cTn id="33" fill="hold">
                            <p:stCondLst>
                              <p:cond delay="4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8"/>
                                        </p:tgtEl>
                                        <p:attrNameLst>
                                          <p:attrName>style.visibility</p:attrName>
                                        </p:attrNameLst>
                                      </p:cBhvr>
                                      <p:to>
                                        <p:strVal val="visible"/>
                                      </p:to>
                                    </p:set>
                                    <p:anim calcmode="lin" valueType="num">
                                      <p:cBhvr>
                                        <p:cTn id="3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8"/>
                                        </p:tgtEl>
                                        <p:attrNameLst>
                                          <p:attrName>ppt_y</p:attrName>
                                        </p:attrNameLst>
                                      </p:cBhvr>
                                      <p:tavLst>
                                        <p:tav tm="0">
                                          <p:val>
                                            <p:strVal val="#ppt_y"/>
                                          </p:val>
                                        </p:tav>
                                        <p:tav tm="100000">
                                          <p:val>
                                            <p:strVal val="#ppt_y"/>
                                          </p:val>
                                        </p:tav>
                                      </p:tavLst>
                                    </p:anim>
                                    <p:anim calcmode="lin" valueType="num">
                                      <p:cBhvr>
                                        <p:cTn id="3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8"/>
                                        </p:tgtEl>
                                      </p:cBhvr>
                                    </p:animEffect>
                                  </p:childTnLst>
                                </p:cTn>
                              </p:par>
                            </p:childTnLst>
                          </p:cTn>
                        </p:par>
                        <p:par>
                          <p:cTn id="41" fill="hold">
                            <p:stCondLst>
                              <p:cond delay="4849"/>
                            </p:stCondLst>
                            <p:childTnLst>
                              <p:par>
                                <p:cTn id="42" presetID="42" presetClass="entr" presetSubtype="0" fill="hold" grpId="0" nodeType="after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1000"/>
                                        <p:tgtEl>
                                          <p:spTgt spid="18"/>
                                        </p:tgtEl>
                                      </p:cBhvr>
                                    </p:animEffect>
                                    <p:anim calcmode="lin" valueType="num">
                                      <p:cBhvr>
                                        <p:cTn id="45" dur="1000" fill="hold"/>
                                        <p:tgtEl>
                                          <p:spTgt spid="18"/>
                                        </p:tgtEl>
                                        <p:attrNameLst>
                                          <p:attrName>ppt_x</p:attrName>
                                        </p:attrNameLst>
                                      </p:cBhvr>
                                      <p:tavLst>
                                        <p:tav tm="0">
                                          <p:val>
                                            <p:strVal val="#ppt_x"/>
                                          </p:val>
                                        </p:tav>
                                        <p:tav tm="100000">
                                          <p:val>
                                            <p:strVal val="#ppt_x"/>
                                          </p:val>
                                        </p:tav>
                                      </p:tavLst>
                                    </p:anim>
                                    <p:anim calcmode="lin" valueType="num">
                                      <p:cBhvr>
                                        <p:cTn id="46" dur="1000" fill="hold"/>
                                        <p:tgtEl>
                                          <p:spTgt spid="18"/>
                                        </p:tgtEl>
                                        <p:attrNameLst>
                                          <p:attrName>ppt_y</p:attrName>
                                        </p:attrNameLst>
                                      </p:cBhvr>
                                      <p:tavLst>
                                        <p:tav tm="0">
                                          <p:val>
                                            <p:strVal val="#ppt_y+.1"/>
                                          </p:val>
                                        </p:tav>
                                        <p:tav tm="100000">
                                          <p:val>
                                            <p:strVal val="#ppt_y"/>
                                          </p:val>
                                        </p:tav>
                                      </p:tavLst>
                                    </p:anim>
                                  </p:childTnLst>
                                </p:cTn>
                              </p:par>
                            </p:childTnLst>
                          </p:cTn>
                        </p:par>
                        <p:par>
                          <p:cTn id="47" fill="hold">
                            <p:stCondLst>
                              <p:cond delay="5849"/>
                            </p:stCondLst>
                            <p:childTnLst>
                              <p:par>
                                <p:cTn id="48" presetID="42" presetClass="entr" presetSubtype="0" fill="hold" grpId="0" nodeType="after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fade">
                                      <p:cBhvr>
                                        <p:cTn id="50" dur="500"/>
                                        <p:tgtEl>
                                          <p:spTgt spid="16"/>
                                        </p:tgtEl>
                                      </p:cBhvr>
                                    </p:animEffect>
                                    <p:anim calcmode="lin" valueType="num">
                                      <p:cBhvr>
                                        <p:cTn id="51" dur="500" fill="hold"/>
                                        <p:tgtEl>
                                          <p:spTgt spid="16"/>
                                        </p:tgtEl>
                                        <p:attrNameLst>
                                          <p:attrName>ppt_x</p:attrName>
                                        </p:attrNameLst>
                                      </p:cBhvr>
                                      <p:tavLst>
                                        <p:tav tm="0">
                                          <p:val>
                                            <p:strVal val="#ppt_x"/>
                                          </p:val>
                                        </p:tav>
                                        <p:tav tm="100000">
                                          <p:val>
                                            <p:strVal val="#ppt_x"/>
                                          </p:val>
                                        </p:tav>
                                      </p:tavLst>
                                    </p:anim>
                                    <p:anim calcmode="lin" valueType="num">
                                      <p:cBhvr>
                                        <p:cTn id="52" dur="500" fill="hold"/>
                                        <p:tgtEl>
                                          <p:spTgt spid="16"/>
                                        </p:tgtEl>
                                        <p:attrNameLst>
                                          <p:attrName>ppt_y</p:attrName>
                                        </p:attrNameLst>
                                      </p:cBhvr>
                                      <p:tavLst>
                                        <p:tav tm="0">
                                          <p:val>
                                            <p:strVal val="#ppt_y+.1"/>
                                          </p:val>
                                        </p:tav>
                                        <p:tav tm="100000">
                                          <p:val>
                                            <p:strVal val="#ppt_y"/>
                                          </p:val>
                                        </p:tav>
                                      </p:tavLst>
                                    </p:anim>
                                  </p:childTnLst>
                                </p:cTn>
                              </p:par>
                            </p:childTnLst>
                          </p:cTn>
                        </p:par>
                        <p:par>
                          <p:cTn id="53" fill="hold">
                            <p:stCondLst>
                              <p:cond delay="6349"/>
                            </p:stCondLst>
                            <p:childTnLst>
                              <p:par>
                                <p:cTn id="54" presetID="42" presetClass="entr" presetSubtype="0" fill="hold" grpId="0" nodeType="after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fade">
                                      <p:cBhvr>
                                        <p:cTn id="56" dur="500"/>
                                        <p:tgtEl>
                                          <p:spTgt spid="21"/>
                                        </p:tgtEl>
                                      </p:cBhvr>
                                    </p:animEffect>
                                    <p:anim calcmode="lin" valueType="num">
                                      <p:cBhvr>
                                        <p:cTn id="57" dur="500" fill="hold"/>
                                        <p:tgtEl>
                                          <p:spTgt spid="21"/>
                                        </p:tgtEl>
                                        <p:attrNameLst>
                                          <p:attrName>ppt_x</p:attrName>
                                        </p:attrNameLst>
                                      </p:cBhvr>
                                      <p:tavLst>
                                        <p:tav tm="0">
                                          <p:val>
                                            <p:strVal val="#ppt_x"/>
                                          </p:val>
                                        </p:tav>
                                        <p:tav tm="100000">
                                          <p:val>
                                            <p:strVal val="#ppt_x"/>
                                          </p:val>
                                        </p:tav>
                                      </p:tavLst>
                                    </p:anim>
                                    <p:anim calcmode="lin" valueType="num">
                                      <p:cBhvr>
                                        <p:cTn id="58" dur="5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animBg="1"/>
      <p:bldP spid="16" grpId="0"/>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015114" y="1953444"/>
            <a:ext cx="2422467" cy="738664"/>
          </a:xfrm>
          <a:prstGeom prst="rect">
            <a:avLst/>
          </a:prstGeom>
          <a:noFill/>
        </p:spPr>
        <p:txBody>
          <a:bodyPr wrap="square" rtlCol="0">
            <a:spAutoFit/>
          </a:bodyPr>
          <a:lstStyle/>
          <a:p>
            <a:r>
              <a:rPr lang="zh-CN" altLang="en-US" b="1" dirty="0" smtClean="0">
                <a:solidFill>
                  <a:srgbClr val="FF6E01"/>
                </a:solidFill>
                <a:latin typeface="方正卡通简体" panose="03000509000000000000" pitchFamily="65" charset="-122"/>
                <a:ea typeface="方正卡通简体" panose="03000509000000000000" pitchFamily="65" charset="-122"/>
              </a:rPr>
              <a:t>幼儿园</a:t>
            </a:r>
            <a:r>
              <a:rPr lang="en-US" altLang="zh-CN" b="1" dirty="0" smtClean="0">
                <a:solidFill>
                  <a:srgbClr val="FF6E01"/>
                </a:solidFill>
                <a:latin typeface="方正卡通简体" panose="03000509000000000000" pitchFamily="65" charset="-122"/>
                <a:ea typeface="方正卡通简体" panose="03000509000000000000" pitchFamily="65" charset="-122"/>
              </a:rPr>
              <a:t>/</a:t>
            </a:r>
            <a:r>
              <a:rPr lang="zh-CN" altLang="en-US" b="1" dirty="0" smtClean="0">
                <a:solidFill>
                  <a:srgbClr val="FF6E01"/>
                </a:solidFill>
                <a:latin typeface="方正卡通简体" panose="03000509000000000000" pitchFamily="65" charset="-122"/>
                <a:ea typeface="方正卡通简体" panose="03000509000000000000" pitchFamily="65" charset="-122"/>
              </a:rPr>
              <a:t>小学理念</a:t>
            </a:r>
            <a:endParaRPr lang="en-US" altLang="zh-CN" b="1" dirty="0" smtClean="0">
              <a:solidFill>
                <a:srgbClr val="FF6E01"/>
              </a:solidFill>
              <a:latin typeface="方正卡通简体" panose="03000509000000000000" pitchFamily="65" charset="-122"/>
              <a:ea typeface="方正卡通简体" panose="03000509000000000000" pitchFamily="65" charset="-122"/>
            </a:endParaRPr>
          </a:p>
          <a:p>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小学理念文字在此输入幼儿园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小学理念文字</a:t>
            </a:r>
            <a:endPar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18" name="TextBox 17"/>
          <p:cNvSpPr txBox="1"/>
          <p:nvPr/>
        </p:nvSpPr>
        <p:spPr>
          <a:xfrm>
            <a:off x="3015114" y="2841198"/>
            <a:ext cx="2422467" cy="738664"/>
          </a:xfrm>
          <a:prstGeom prst="rect">
            <a:avLst/>
          </a:prstGeom>
          <a:noFill/>
        </p:spPr>
        <p:txBody>
          <a:bodyPr wrap="square" rtlCol="0">
            <a:spAutoFit/>
          </a:bodyPr>
          <a:lstStyle/>
          <a:p>
            <a:r>
              <a:rPr lang="zh-CN" altLang="en-US" b="1" dirty="0" smtClean="0">
                <a:solidFill>
                  <a:srgbClr val="FF6E01"/>
                </a:solidFill>
                <a:latin typeface="方正卡通简体" panose="03000509000000000000" pitchFamily="65" charset="-122"/>
                <a:ea typeface="方正卡通简体" panose="03000509000000000000" pitchFamily="65" charset="-122"/>
              </a:rPr>
              <a:t>幼儿园</a:t>
            </a:r>
            <a:r>
              <a:rPr lang="en-US" altLang="zh-CN" b="1" dirty="0" smtClean="0">
                <a:solidFill>
                  <a:srgbClr val="FF6E01"/>
                </a:solidFill>
                <a:latin typeface="方正卡通简体" panose="03000509000000000000" pitchFamily="65" charset="-122"/>
                <a:ea typeface="方正卡通简体" panose="03000509000000000000" pitchFamily="65" charset="-122"/>
              </a:rPr>
              <a:t>/</a:t>
            </a:r>
            <a:r>
              <a:rPr lang="zh-CN" altLang="en-US" b="1" dirty="0" smtClean="0">
                <a:solidFill>
                  <a:srgbClr val="FF6E01"/>
                </a:solidFill>
                <a:latin typeface="方正卡通简体" panose="03000509000000000000" pitchFamily="65" charset="-122"/>
                <a:ea typeface="方正卡通简体" panose="03000509000000000000" pitchFamily="65" charset="-122"/>
              </a:rPr>
              <a:t>小学目标</a:t>
            </a:r>
            <a:endParaRPr lang="en-US" altLang="zh-CN" b="1" dirty="0" smtClean="0">
              <a:solidFill>
                <a:srgbClr val="FF6E01"/>
              </a:solidFill>
              <a:latin typeface="方正卡通简体" panose="03000509000000000000" pitchFamily="65" charset="-122"/>
              <a:ea typeface="方正卡通简体" panose="03000509000000000000" pitchFamily="65" charset="-122"/>
            </a:endParaRPr>
          </a:p>
          <a:p>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小学目标文字在此输入幼儿园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小学目标文字</a:t>
            </a:r>
            <a:endPar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19" name="TextBox 18"/>
          <p:cNvSpPr txBox="1"/>
          <p:nvPr/>
        </p:nvSpPr>
        <p:spPr>
          <a:xfrm>
            <a:off x="5659769" y="1953444"/>
            <a:ext cx="2520280" cy="738664"/>
          </a:xfrm>
          <a:prstGeom prst="rect">
            <a:avLst/>
          </a:prstGeom>
          <a:noFill/>
        </p:spPr>
        <p:txBody>
          <a:bodyPr wrap="square" rtlCol="0">
            <a:spAutoFit/>
          </a:bodyPr>
          <a:lstStyle/>
          <a:p>
            <a:r>
              <a:rPr lang="zh-CN" altLang="en-US" b="1" dirty="0" smtClean="0">
                <a:solidFill>
                  <a:srgbClr val="FF6E01"/>
                </a:solidFill>
                <a:latin typeface="方正卡通简体" panose="03000509000000000000" pitchFamily="65" charset="-122"/>
                <a:ea typeface="方正卡通简体" panose="03000509000000000000" pitchFamily="65" charset="-122"/>
              </a:rPr>
              <a:t>幼儿园</a:t>
            </a:r>
            <a:r>
              <a:rPr lang="en-US" altLang="zh-CN" b="1" dirty="0" smtClean="0">
                <a:solidFill>
                  <a:srgbClr val="FF6E01"/>
                </a:solidFill>
                <a:latin typeface="方正卡通简体" panose="03000509000000000000" pitchFamily="65" charset="-122"/>
                <a:ea typeface="方正卡通简体" panose="03000509000000000000" pitchFamily="65" charset="-122"/>
              </a:rPr>
              <a:t>/</a:t>
            </a:r>
            <a:r>
              <a:rPr lang="zh-CN" altLang="en-US" b="1" dirty="0" smtClean="0">
                <a:solidFill>
                  <a:srgbClr val="FF6E01"/>
                </a:solidFill>
                <a:latin typeface="方正卡通简体" panose="03000509000000000000" pitchFamily="65" charset="-122"/>
                <a:ea typeface="方正卡通简体" panose="03000509000000000000" pitchFamily="65" charset="-122"/>
              </a:rPr>
              <a:t>小学特色</a:t>
            </a:r>
            <a:endParaRPr lang="en-US" altLang="zh-CN" b="1" dirty="0" smtClean="0">
              <a:solidFill>
                <a:srgbClr val="FF6E01"/>
              </a:solidFill>
              <a:latin typeface="方正卡通简体" panose="03000509000000000000" pitchFamily="65" charset="-122"/>
              <a:ea typeface="方正卡通简体" panose="03000509000000000000" pitchFamily="65" charset="-122"/>
            </a:endParaRPr>
          </a:p>
          <a:p>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小学特色文字在此输入幼儿园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小学特色文字</a:t>
            </a:r>
            <a:endPar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20" name="TextBox 19"/>
          <p:cNvSpPr txBox="1"/>
          <p:nvPr/>
        </p:nvSpPr>
        <p:spPr>
          <a:xfrm>
            <a:off x="5659768" y="2841198"/>
            <a:ext cx="2520279" cy="738664"/>
          </a:xfrm>
          <a:prstGeom prst="rect">
            <a:avLst/>
          </a:prstGeom>
          <a:noFill/>
        </p:spPr>
        <p:txBody>
          <a:bodyPr wrap="square" rtlCol="0">
            <a:spAutoFit/>
          </a:bodyPr>
          <a:lstStyle/>
          <a:p>
            <a:r>
              <a:rPr lang="zh-CN" altLang="en-US" b="1" dirty="0" smtClean="0">
                <a:solidFill>
                  <a:srgbClr val="FF6E01"/>
                </a:solidFill>
                <a:latin typeface="方正卡通简体" panose="03000509000000000000" pitchFamily="65" charset="-122"/>
                <a:ea typeface="方正卡通简体" panose="03000509000000000000" pitchFamily="65" charset="-122"/>
              </a:rPr>
              <a:t>幼儿园</a:t>
            </a:r>
            <a:r>
              <a:rPr lang="en-US" altLang="zh-CN" b="1" dirty="0" smtClean="0">
                <a:solidFill>
                  <a:srgbClr val="FF6E01"/>
                </a:solidFill>
                <a:latin typeface="方正卡通简体" panose="03000509000000000000" pitchFamily="65" charset="-122"/>
                <a:ea typeface="方正卡通简体" panose="03000509000000000000" pitchFamily="65" charset="-122"/>
              </a:rPr>
              <a:t>/</a:t>
            </a:r>
            <a:r>
              <a:rPr lang="zh-CN" altLang="en-US" b="1" dirty="0" smtClean="0">
                <a:solidFill>
                  <a:srgbClr val="FF6E01"/>
                </a:solidFill>
                <a:latin typeface="方正卡通简体" panose="03000509000000000000" pitchFamily="65" charset="-122"/>
                <a:ea typeface="方正卡通简体" panose="03000509000000000000" pitchFamily="65" charset="-122"/>
              </a:rPr>
              <a:t>小学文化</a:t>
            </a:r>
            <a:endParaRPr lang="en-US" altLang="zh-CN" b="1" dirty="0" smtClean="0">
              <a:solidFill>
                <a:srgbClr val="FF6E01"/>
              </a:solidFill>
              <a:latin typeface="方正卡通简体" panose="03000509000000000000" pitchFamily="65" charset="-122"/>
              <a:ea typeface="方正卡通简体" panose="03000509000000000000" pitchFamily="65" charset="-122"/>
            </a:endParaRPr>
          </a:p>
          <a:p>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小学文化文字在此输入幼儿园</a:t>
            </a:r>
            <a:r>
              <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小学文化文字</a:t>
            </a:r>
            <a:endParaRPr lang="en-US" altLang="zh-CN" sz="1200" dirty="0" smtClean="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67808" y="971497"/>
            <a:ext cx="968494" cy="984473"/>
          </a:xfrm>
          <a:prstGeom prst="rect">
            <a:avLst/>
          </a:prstGeom>
        </p:spPr>
      </p:pic>
      <p:pic>
        <p:nvPicPr>
          <p:cNvPr id="25" name="图片 2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16216" y="553588"/>
            <a:ext cx="1152128" cy="672075"/>
          </a:xfrm>
          <a:prstGeom prst="rect">
            <a:avLst/>
          </a:prstGeom>
        </p:spPr>
      </p:pic>
      <p:sp>
        <p:nvSpPr>
          <p:cNvPr id="16" name="TextBox 15"/>
          <p:cNvSpPr txBox="1"/>
          <p:nvPr/>
        </p:nvSpPr>
        <p:spPr>
          <a:xfrm>
            <a:off x="3015114" y="1228078"/>
            <a:ext cx="2492990" cy="553998"/>
          </a:xfrm>
          <a:prstGeom prst="rect">
            <a:avLst/>
          </a:prstGeom>
          <a:noFill/>
        </p:spPr>
        <p:txBody>
          <a:bodyPr wrap="none" rtlCol="0">
            <a:spAutoFit/>
          </a:bodyPr>
          <a:lstStyle/>
          <a:p>
            <a:r>
              <a:rPr lang="zh-CN" altLang="en-US" sz="3000" dirty="0" smtClean="0">
                <a:solidFill>
                  <a:srgbClr val="FF6E01"/>
                </a:solidFill>
                <a:latin typeface="迷你简少儿" panose="03000509000000000000" pitchFamily="65" charset="-122"/>
                <a:ea typeface="迷你简少儿" panose="03000509000000000000" pitchFamily="65" charset="-122"/>
              </a:rPr>
              <a:t>校园文化理念</a:t>
            </a:r>
            <a:endParaRPr lang="zh-CN" altLang="en-US" sz="3000" dirty="0">
              <a:solidFill>
                <a:srgbClr val="FF6E01"/>
              </a:solidFill>
              <a:latin typeface="迷你简少儿" panose="03000509000000000000" pitchFamily="65" charset="-122"/>
              <a:ea typeface="迷你简少儿" panose="03000509000000000000" pitchFamily="65" charset="-122"/>
            </a:endParaRPr>
          </a:p>
        </p:txBody>
      </p:sp>
      <p:pic>
        <p:nvPicPr>
          <p:cNvPr id="13" name="Picture 10" descr="C:\Users\Administrator\Desktop\开学了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43071"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2322776"/>
            <a:ext cx="2612577" cy="2728804"/>
          </a:xfrm>
          <a:prstGeom prst="rect">
            <a:avLst/>
          </a:prstGeom>
        </p:spPr>
      </p:pic>
      <p:pic>
        <p:nvPicPr>
          <p:cNvPr id="26"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67744" y="771550"/>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6" descr="C:\Users\Administrator\Desktop\开学了0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fade">
                                      <p:cBhvr>
                                        <p:cTn id="18" dur="1000"/>
                                        <p:tgtEl>
                                          <p:spTgt spid="24"/>
                                        </p:tgtEl>
                                      </p:cBhvr>
                                    </p:animEffect>
                                    <p:anim calcmode="lin" valueType="num">
                                      <p:cBhvr>
                                        <p:cTn id="19" dur="1000" fill="hold"/>
                                        <p:tgtEl>
                                          <p:spTgt spid="24"/>
                                        </p:tgtEl>
                                        <p:attrNameLst>
                                          <p:attrName>ppt_x</p:attrName>
                                        </p:attrNameLst>
                                      </p:cBhvr>
                                      <p:tavLst>
                                        <p:tav tm="0">
                                          <p:val>
                                            <p:strVal val="#ppt_x"/>
                                          </p:val>
                                        </p:tav>
                                        <p:tav tm="100000">
                                          <p:val>
                                            <p:strVal val="#ppt_x"/>
                                          </p:val>
                                        </p:tav>
                                      </p:tavLst>
                                    </p:anim>
                                    <p:anim calcmode="lin" valueType="num">
                                      <p:cBhvr>
                                        <p:cTn id="20" dur="1000" fill="hold"/>
                                        <p:tgtEl>
                                          <p:spTgt spid="24"/>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7" presetClass="entr" presetSubtype="0"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fade">
                                      <p:cBhvr>
                                        <p:cTn id="24" dur="1000"/>
                                        <p:tgtEl>
                                          <p:spTgt spid="25"/>
                                        </p:tgtEl>
                                      </p:cBhvr>
                                    </p:animEffect>
                                    <p:anim calcmode="lin" valueType="num">
                                      <p:cBhvr>
                                        <p:cTn id="25" dur="1000" fill="hold"/>
                                        <p:tgtEl>
                                          <p:spTgt spid="25"/>
                                        </p:tgtEl>
                                        <p:attrNameLst>
                                          <p:attrName>ppt_x</p:attrName>
                                        </p:attrNameLst>
                                      </p:cBhvr>
                                      <p:tavLst>
                                        <p:tav tm="0">
                                          <p:val>
                                            <p:strVal val="#ppt_x"/>
                                          </p:val>
                                        </p:tav>
                                        <p:tav tm="100000">
                                          <p:val>
                                            <p:strVal val="#ppt_x"/>
                                          </p:val>
                                        </p:tav>
                                      </p:tavLst>
                                    </p:anim>
                                    <p:anim calcmode="lin" valueType="num">
                                      <p:cBhvr>
                                        <p:cTn id="26" dur="1000" fill="hold"/>
                                        <p:tgtEl>
                                          <p:spTgt spid="25"/>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1000"/>
                                        <p:tgtEl>
                                          <p:spTgt spid="13"/>
                                        </p:tgtEl>
                                      </p:cBhvr>
                                    </p:animEffect>
                                    <p:anim calcmode="lin" valueType="num">
                                      <p:cBhvr>
                                        <p:cTn id="31" dur="1000" fill="hold"/>
                                        <p:tgtEl>
                                          <p:spTgt spid="13"/>
                                        </p:tgtEl>
                                        <p:attrNameLst>
                                          <p:attrName>ppt_x</p:attrName>
                                        </p:attrNameLst>
                                      </p:cBhvr>
                                      <p:tavLst>
                                        <p:tav tm="0">
                                          <p:val>
                                            <p:strVal val="#ppt_x"/>
                                          </p:val>
                                        </p:tav>
                                        <p:tav tm="100000">
                                          <p:val>
                                            <p:strVal val="#ppt_x"/>
                                          </p:val>
                                        </p:tav>
                                      </p:tavLst>
                                    </p:anim>
                                    <p:anim calcmode="lin" valueType="num">
                                      <p:cBhvr>
                                        <p:cTn id="32" dur="1000" fill="hold"/>
                                        <p:tgtEl>
                                          <p:spTgt spid="13"/>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anim calcmode="lin" valueType="num">
                                      <p:cBhvr>
                                        <p:cTn id="37" dur="1000" fill="hold"/>
                                        <p:tgtEl>
                                          <p:spTgt spid="26"/>
                                        </p:tgtEl>
                                        <p:attrNameLst>
                                          <p:attrName>ppt_x</p:attrName>
                                        </p:attrNameLst>
                                      </p:cBhvr>
                                      <p:tavLst>
                                        <p:tav tm="0">
                                          <p:val>
                                            <p:strVal val="#ppt_x"/>
                                          </p:val>
                                        </p:tav>
                                        <p:tav tm="100000">
                                          <p:val>
                                            <p:strVal val="#ppt_x"/>
                                          </p:val>
                                        </p:tav>
                                      </p:tavLst>
                                    </p:anim>
                                    <p:anim calcmode="lin" valueType="num">
                                      <p:cBhvr>
                                        <p:cTn id="38" dur="1000" fill="hold"/>
                                        <p:tgtEl>
                                          <p:spTgt spid="26"/>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1" presetClass="entr" presetSubtype="0" fill="hold" grpId="0" nodeType="afterEffect">
                                  <p:stCondLst>
                                    <p:cond delay="0"/>
                                  </p:stCondLst>
                                  <p:iterate type="lt">
                                    <p:tmPct val="10000"/>
                                  </p:iterate>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43" dur="500" fill="hold"/>
                                        <p:tgtEl>
                                          <p:spTgt spid="16"/>
                                        </p:tgtEl>
                                        <p:attrNameLst>
                                          <p:attrName>ppt_y</p:attrName>
                                        </p:attrNameLst>
                                      </p:cBhvr>
                                      <p:tavLst>
                                        <p:tav tm="0">
                                          <p:val>
                                            <p:strVal val="#ppt_y"/>
                                          </p:val>
                                        </p:tav>
                                        <p:tav tm="100000">
                                          <p:val>
                                            <p:strVal val="#ppt_y"/>
                                          </p:val>
                                        </p:tav>
                                      </p:tavLst>
                                    </p:anim>
                                    <p:anim calcmode="lin" valueType="num">
                                      <p:cBhvr>
                                        <p:cTn id="44"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45"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46" dur="500" tmFilter="0,0; .5, 1; 1, 1"/>
                                        <p:tgtEl>
                                          <p:spTgt spid="16"/>
                                        </p:tgtEl>
                                      </p:cBhvr>
                                    </p:animEffect>
                                  </p:childTnLst>
                                </p:cTn>
                              </p:par>
                            </p:childTnLst>
                          </p:cTn>
                        </p:par>
                        <p:par>
                          <p:cTn id="47" fill="hold">
                            <p:stCondLst>
                              <p:cond delay="6250"/>
                            </p:stCondLst>
                            <p:childTnLst>
                              <p:par>
                                <p:cTn id="48" presetID="2" presetClass="entr" presetSubtype="2"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1+#ppt_w/2"/>
                                          </p:val>
                                        </p:tav>
                                        <p:tav tm="100000">
                                          <p:val>
                                            <p:strVal val="#ppt_x"/>
                                          </p:val>
                                        </p:tav>
                                      </p:tavLst>
                                    </p:anim>
                                    <p:anim calcmode="lin" valueType="num">
                                      <p:cBhvr additive="base">
                                        <p:cTn id="51" dur="500" fill="hold"/>
                                        <p:tgtEl>
                                          <p:spTgt spid="8"/>
                                        </p:tgtEl>
                                        <p:attrNameLst>
                                          <p:attrName>ppt_y</p:attrName>
                                        </p:attrNameLst>
                                      </p:cBhvr>
                                      <p:tavLst>
                                        <p:tav tm="0">
                                          <p:val>
                                            <p:strVal val="#ppt_y"/>
                                          </p:val>
                                        </p:tav>
                                        <p:tav tm="100000">
                                          <p:val>
                                            <p:strVal val="#ppt_y"/>
                                          </p:val>
                                        </p:tav>
                                      </p:tavLst>
                                    </p:anim>
                                  </p:childTnLst>
                                </p:cTn>
                              </p:par>
                            </p:childTnLst>
                          </p:cTn>
                        </p:par>
                        <p:par>
                          <p:cTn id="52" fill="hold">
                            <p:stCondLst>
                              <p:cond delay="6750"/>
                            </p:stCondLst>
                            <p:childTnLst>
                              <p:par>
                                <p:cTn id="53" presetID="2" presetClass="entr" presetSubtype="2"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1+#ppt_w/2"/>
                                          </p:val>
                                        </p:tav>
                                        <p:tav tm="100000">
                                          <p:val>
                                            <p:strVal val="#ppt_x"/>
                                          </p:val>
                                        </p:tav>
                                      </p:tavLst>
                                    </p:anim>
                                    <p:anim calcmode="lin" valueType="num">
                                      <p:cBhvr additive="base">
                                        <p:cTn id="56" dur="500" fill="hold"/>
                                        <p:tgtEl>
                                          <p:spTgt spid="19"/>
                                        </p:tgtEl>
                                        <p:attrNameLst>
                                          <p:attrName>ppt_y</p:attrName>
                                        </p:attrNameLst>
                                      </p:cBhvr>
                                      <p:tavLst>
                                        <p:tav tm="0">
                                          <p:val>
                                            <p:strVal val="#ppt_y"/>
                                          </p:val>
                                        </p:tav>
                                        <p:tav tm="100000">
                                          <p:val>
                                            <p:strVal val="#ppt_y"/>
                                          </p:val>
                                        </p:tav>
                                      </p:tavLst>
                                    </p:anim>
                                  </p:childTnLst>
                                </p:cTn>
                              </p:par>
                            </p:childTnLst>
                          </p:cTn>
                        </p:par>
                        <p:par>
                          <p:cTn id="57" fill="hold">
                            <p:stCondLst>
                              <p:cond delay="7250"/>
                            </p:stCondLst>
                            <p:childTnLst>
                              <p:par>
                                <p:cTn id="58" presetID="2" presetClass="entr" presetSubtype="2"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1+#ppt_w/2"/>
                                          </p:val>
                                        </p:tav>
                                        <p:tav tm="100000">
                                          <p:val>
                                            <p:strVal val="#ppt_x"/>
                                          </p:val>
                                        </p:tav>
                                      </p:tavLst>
                                    </p:anim>
                                    <p:anim calcmode="lin" valueType="num">
                                      <p:cBhvr additive="base">
                                        <p:cTn id="61" dur="500" fill="hold"/>
                                        <p:tgtEl>
                                          <p:spTgt spid="18"/>
                                        </p:tgtEl>
                                        <p:attrNameLst>
                                          <p:attrName>ppt_y</p:attrName>
                                        </p:attrNameLst>
                                      </p:cBhvr>
                                      <p:tavLst>
                                        <p:tav tm="0">
                                          <p:val>
                                            <p:strVal val="#ppt_y"/>
                                          </p:val>
                                        </p:tav>
                                        <p:tav tm="100000">
                                          <p:val>
                                            <p:strVal val="#ppt_y"/>
                                          </p:val>
                                        </p:tav>
                                      </p:tavLst>
                                    </p:anim>
                                  </p:childTnLst>
                                </p:cTn>
                              </p:par>
                            </p:childTnLst>
                          </p:cTn>
                        </p:par>
                        <p:par>
                          <p:cTn id="62" fill="hold">
                            <p:stCondLst>
                              <p:cond delay="7750"/>
                            </p:stCondLst>
                            <p:childTnLst>
                              <p:par>
                                <p:cTn id="63" presetID="2" presetClass="entr" presetSubtype="2"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 calcmode="lin" valueType="num">
                                      <p:cBhvr additive="base">
                                        <p:cTn id="65" dur="500" fill="hold"/>
                                        <p:tgtEl>
                                          <p:spTgt spid="20"/>
                                        </p:tgtEl>
                                        <p:attrNameLst>
                                          <p:attrName>ppt_x</p:attrName>
                                        </p:attrNameLst>
                                      </p:cBhvr>
                                      <p:tavLst>
                                        <p:tav tm="0">
                                          <p:val>
                                            <p:strVal val="1+#ppt_w/2"/>
                                          </p:val>
                                        </p:tav>
                                        <p:tav tm="100000">
                                          <p:val>
                                            <p:strVal val="#ppt_x"/>
                                          </p:val>
                                        </p:tav>
                                      </p:tavLst>
                                    </p:anim>
                                    <p:anim calcmode="lin" valueType="num">
                                      <p:cBhvr additive="base">
                                        <p:cTn id="66"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8" grpId="0"/>
      <p:bldP spid="19" grpId="0"/>
      <p:bldP spid="20" grpId="0"/>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4086602" y="1012462"/>
            <a:ext cx="3042821" cy="507831"/>
          </a:xfrm>
          <a:prstGeom prst="rect">
            <a:avLst/>
          </a:prstGeom>
          <a:noFill/>
        </p:spPr>
        <p:txBody>
          <a:bodyPr wrap="none" rtlCol="0">
            <a:spAutoFit/>
          </a:bodyPr>
          <a:lstStyle/>
          <a:p>
            <a:r>
              <a:rPr lang="zh-CN" altLang="en-US" sz="2700" dirty="0" smtClean="0">
                <a:ln w="19050">
                  <a:noFill/>
                </a:ln>
                <a:solidFill>
                  <a:srgbClr val="00B050"/>
                </a:solidFill>
                <a:latin typeface="迷你简少儿" panose="03000509000000000000" pitchFamily="65" charset="-122"/>
                <a:ea typeface="迷你简少儿" panose="03000509000000000000" pitchFamily="65" charset="-122"/>
              </a:rPr>
              <a:t>园</a:t>
            </a:r>
            <a:r>
              <a:rPr lang="zh-CN" altLang="en-US" sz="2700" dirty="0">
                <a:ln w="19050">
                  <a:noFill/>
                </a:ln>
                <a:solidFill>
                  <a:srgbClr val="00B050"/>
                </a:solidFill>
                <a:latin typeface="迷你简少儿" panose="03000509000000000000" pitchFamily="65" charset="-122"/>
                <a:ea typeface="迷你简少儿" panose="03000509000000000000" pitchFamily="65" charset="-122"/>
              </a:rPr>
              <a:t>长</a:t>
            </a:r>
            <a:r>
              <a:rPr lang="en-US" altLang="zh-CN" sz="2700" dirty="0" smtClean="0">
                <a:ln w="19050">
                  <a:noFill/>
                </a:ln>
                <a:solidFill>
                  <a:srgbClr val="00B050"/>
                </a:solidFill>
                <a:latin typeface="迷你简少儿" panose="03000509000000000000" pitchFamily="65" charset="-122"/>
                <a:ea typeface="迷你简少儿" panose="03000509000000000000" pitchFamily="65" charset="-122"/>
              </a:rPr>
              <a:t>/</a:t>
            </a:r>
            <a:r>
              <a:rPr lang="zh-CN" altLang="en-US" sz="2700" dirty="0" smtClean="0">
                <a:ln w="19050">
                  <a:noFill/>
                </a:ln>
                <a:solidFill>
                  <a:srgbClr val="00B050"/>
                </a:solidFill>
                <a:latin typeface="迷你简少儿" panose="03000509000000000000" pitchFamily="65" charset="-122"/>
                <a:ea typeface="迷你简少儿" panose="03000509000000000000" pitchFamily="65" charset="-122"/>
              </a:rPr>
              <a:t>校长：王园长</a:t>
            </a:r>
            <a:endParaRPr lang="zh-CN" altLang="en-US" sz="2700" dirty="0">
              <a:ln w="19050">
                <a:noFill/>
              </a:ln>
              <a:solidFill>
                <a:srgbClr val="00B050"/>
              </a:solidFill>
              <a:latin typeface="迷你简少儿" panose="03000509000000000000" pitchFamily="65" charset="-122"/>
              <a:ea typeface="迷你简少儿" panose="03000509000000000000" pitchFamily="65" charset="-122"/>
            </a:endParaRPr>
          </a:p>
        </p:txBody>
      </p:sp>
      <p:sp>
        <p:nvSpPr>
          <p:cNvPr id="10" name="TextBox 9"/>
          <p:cNvSpPr txBox="1"/>
          <p:nvPr/>
        </p:nvSpPr>
        <p:spPr>
          <a:xfrm>
            <a:off x="4045451" y="1539531"/>
            <a:ext cx="4486989" cy="152717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        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校长简介，在此输入园长</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校长简介</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11" name="圆角矩形 10"/>
          <p:cNvSpPr/>
          <p:nvPr/>
        </p:nvSpPr>
        <p:spPr>
          <a:xfrm rot="21256099">
            <a:off x="710345" y="1201148"/>
            <a:ext cx="3079009" cy="2158351"/>
          </a:xfrm>
          <a:prstGeom prst="roundRect">
            <a:avLst>
              <a:gd name="adj" fmla="val 0"/>
            </a:avLst>
          </a:prstGeom>
          <a:blipFill dpi="0" rotWithShape="1">
            <a:blip r:embed="rId1" cstate="print">
              <a:extLst>
                <a:ext uri="{28A0092B-C50C-407E-A947-70E740481C1C}">
                  <a14:useLocalDpi xmlns:a14="http://schemas.microsoft.com/office/drawing/2010/main" val="0"/>
                </a:ext>
              </a:extLst>
            </a:blip>
            <a:srcRect/>
            <a:stretch>
              <a:fillRect/>
            </a:stretch>
          </a:blip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10" descr="C:\Users\Administrator\Desktop\开学了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1" descr="C:\Users\Administrator\Desktop\开学了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38" y="349933"/>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C:\Users\Administrator\Desktop\开学了04.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806365" y="3507854"/>
            <a:ext cx="1049773" cy="524271"/>
          </a:xfrm>
          <a:prstGeom prst="rect">
            <a:avLst/>
          </a:prstGeom>
          <a:noFill/>
          <a:extLst>
            <a:ext uri="{909E8E84-426E-40DD-AFC4-6F175D3DCCD1}">
              <a14:hiddenFill xmlns:a14="http://schemas.microsoft.com/office/drawing/2010/main">
                <a:solidFill>
                  <a:srgbClr val="FFFFFF"/>
                </a:solidFill>
              </a14:hiddenFill>
            </a:ext>
          </a:extLst>
        </p:spPr>
      </p:pic>
      <p:pic>
        <p:nvPicPr>
          <p:cNvPr id="18" name="图片 1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171592" y="3651870"/>
            <a:ext cx="2461040" cy="1347615"/>
          </a:xfrm>
          <a:prstGeom prst="rect">
            <a:avLst/>
          </a:prstGeom>
        </p:spPr>
      </p:pic>
      <p:pic>
        <p:nvPicPr>
          <p:cNvPr id="19" name="Picture 6" descr="C:\Users\Administrator\Desktop\开学了0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1000"/>
                                        <p:tgtEl>
                                          <p:spTgt spid="18"/>
                                        </p:tgtEl>
                                      </p:cBhvr>
                                    </p:animEffect>
                                    <p:anim calcmode="lin" valueType="num">
                                      <p:cBhvr>
                                        <p:cTn id="13" dur="1000" fill="hold"/>
                                        <p:tgtEl>
                                          <p:spTgt spid="18"/>
                                        </p:tgtEl>
                                        <p:attrNameLst>
                                          <p:attrName>ppt_x</p:attrName>
                                        </p:attrNameLst>
                                      </p:cBhvr>
                                      <p:tavLst>
                                        <p:tav tm="0">
                                          <p:val>
                                            <p:strVal val="#ppt_x"/>
                                          </p:val>
                                        </p:tav>
                                        <p:tav tm="100000">
                                          <p:val>
                                            <p:strVal val="#ppt_x"/>
                                          </p:val>
                                        </p:tav>
                                      </p:tavLst>
                                    </p:anim>
                                    <p:anim calcmode="lin" valueType="num">
                                      <p:cBhvr>
                                        <p:cTn id="14" dur="1000" fill="hold"/>
                                        <p:tgtEl>
                                          <p:spTgt spid="18"/>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 presetClass="entr" presetSubtype="8" fill="hold"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500" fill="hold"/>
                                        <p:tgtEl>
                                          <p:spTgt spid="15"/>
                                        </p:tgtEl>
                                        <p:attrNameLst>
                                          <p:attrName>ppt_x</p:attrName>
                                        </p:attrNameLst>
                                      </p:cBhvr>
                                      <p:tavLst>
                                        <p:tav tm="0">
                                          <p:val>
                                            <p:strVal val="0-#ppt_w/2"/>
                                          </p:val>
                                        </p:tav>
                                        <p:tav tm="100000">
                                          <p:val>
                                            <p:strVal val="#ppt_x"/>
                                          </p:val>
                                        </p:tav>
                                      </p:tavLst>
                                    </p:anim>
                                    <p:anim calcmode="lin" valueType="num">
                                      <p:cBhvr additive="base">
                                        <p:cTn id="19" dur="500" fill="hold"/>
                                        <p:tgtEl>
                                          <p:spTgt spid="15"/>
                                        </p:tgtEl>
                                        <p:attrNameLst>
                                          <p:attrName>ppt_y</p:attrName>
                                        </p:attrNameLst>
                                      </p:cBhvr>
                                      <p:tavLst>
                                        <p:tav tm="0">
                                          <p:val>
                                            <p:strVal val="#ppt_y"/>
                                          </p:val>
                                        </p:tav>
                                        <p:tav tm="100000">
                                          <p:val>
                                            <p:strVal val="#ppt_y"/>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1000"/>
                                        <p:tgtEl>
                                          <p:spTgt spid="11"/>
                                        </p:tgtEl>
                                      </p:cBhvr>
                                    </p:animEffect>
                                    <p:anim calcmode="lin" valueType="num">
                                      <p:cBhvr>
                                        <p:cTn id="36" dur="1000" fill="hold"/>
                                        <p:tgtEl>
                                          <p:spTgt spid="11"/>
                                        </p:tgtEl>
                                        <p:attrNameLst>
                                          <p:attrName>ppt_x</p:attrName>
                                        </p:attrNameLst>
                                      </p:cBhvr>
                                      <p:tavLst>
                                        <p:tav tm="0">
                                          <p:val>
                                            <p:strVal val="#ppt_x"/>
                                          </p:val>
                                        </p:tav>
                                        <p:tav tm="100000">
                                          <p:val>
                                            <p:strVal val="#ppt_x"/>
                                          </p:val>
                                        </p:tav>
                                      </p:tavLst>
                                    </p:anim>
                                    <p:anim calcmode="lin" valueType="num">
                                      <p:cBhvr>
                                        <p:cTn id="37" dur="1000" fill="hold"/>
                                        <p:tgtEl>
                                          <p:spTgt spid="11"/>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1" presetClass="entr" presetSubtype="0" fill="hold" grpId="0" nodeType="afterEffect">
                                  <p:stCondLst>
                                    <p:cond delay="0"/>
                                  </p:stCondLst>
                                  <p:iterate type="lt">
                                    <p:tmPct val="10000"/>
                                  </p:iterate>
                                  <p:childTnLst>
                                    <p:set>
                                      <p:cBhvr>
                                        <p:cTn id="40" dur="1" fill="hold">
                                          <p:stCondLst>
                                            <p:cond delay="0"/>
                                          </p:stCondLst>
                                        </p:cTn>
                                        <p:tgtEl>
                                          <p:spTgt spid="8"/>
                                        </p:tgtEl>
                                        <p:attrNameLst>
                                          <p:attrName>style.visibility</p:attrName>
                                        </p:attrNameLst>
                                      </p:cBhvr>
                                      <p:to>
                                        <p:strVal val="visible"/>
                                      </p:to>
                                    </p:set>
                                    <p:anim calcmode="lin" valueType="num">
                                      <p:cBhvr>
                                        <p:cTn id="41"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8"/>
                                        </p:tgtEl>
                                        <p:attrNameLst>
                                          <p:attrName>ppt_y</p:attrName>
                                        </p:attrNameLst>
                                      </p:cBhvr>
                                      <p:tavLst>
                                        <p:tav tm="0">
                                          <p:val>
                                            <p:strVal val="#ppt_y"/>
                                          </p:val>
                                        </p:tav>
                                        <p:tav tm="100000">
                                          <p:val>
                                            <p:strVal val="#ppt_y"/>
                                          </p:val>
                                        </p:tav>
                                      </p:tavLst>
                                    </p:anim>
                                    <p:anim calcmode="lin" valueType="num">
                                      <p:cBhvr>
                                        <p:cTn id="43"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tmFilter="0,0; .5, 1; 1, 1"/>
                                        <p:tgtEl>
                                          <p:spTgt spid="8"/>
                                        </p:tgtEl>
                                      </p:cBhvr>
                                    </p:animEffect>
                                  </p:childTnLst>
                                </p:cTn>
                              </p:par>
                            </p:childTnLst>
                          </p:cTn>
                        </p:par>
                        <p:par>
                          <p:cTn id="46" fill="hold">
                            <p:stCondLst>
                              <p:cond delay="5900"/>
                            </p:stCondLst>
                            <p:childTnLst>
                              <p:par>
                                <p:cTn id="47" presetID="16" presetClass="entr" presetSubtype="37" fill="hold" grpId="0" nodeType="after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barn(outVertical)">
                                      <p:cBhvr>
                                        <p:cTn id="4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477045" y="885842"/>
            <a:ext cx="2262158" cy="507831"/>
          </a:xfrm>
          <a:prstGeom prst="rect">
            <a:avLst/>
          </a:prstGeom>
          <a:noFill/>
        </p:spPr>
        <p:txBody>
          <a:bodyPr wrap="none" rtlCol="0">
            <a:spAutoFit/>
          </a:bodyPr>
          <a:lstStyle/>
          <a:p>
            <a:r>
              <a:rPr lang="zh-CN" altLang="en-US" sz="2700" dirty="0" smtClean="0">
                <a:ln w="19050">
                  <a:noFill/>
                </a:ln>
                <a:solidFill>
                  <a:srgbClr val="7CBF33"/>
                </a:solidFill>
                <a:latin typeface="迷你简少儿" panose="03000509000000000000" pitchFamily="65" charset="-122"/>
                <a:ea typeface="迷你简少儿" panose="03000509000000000000" pitchFamily="65" charset="-122"/>
              </a:rPr>
              <a:t>教师：李老师</a:t>
            </a:r>
            <a:endParaRPr lang="zh-CN" altLang="en-US" sz="2700" dirty="0">
              <a:ln w="19050">
                <a:noFill/>
              </a:ln>
              <a:solidFill>
                <a:srgbClr val="7CBF33"/>
              </a:solidFill>
              <a:latin typeface="迷你简少儿" panose="03000509000000000000" pitchFamily="65" charset="-122"/>
              <a:ea typeface="迷你简少儿" panose="03000509000000000000" pitchFamily="65" charset="-122"/>
            </a:endParaRPr>
          </a:p>
        </p:txBody>
      </p:sp>
      <p:sp>
        <p:nvSpPr>
          <p:cNvPr id="10" name="TextBox 9"/>
          <p:cNvSpPr txBox="1"/>
          <p:nvPr/>
        </p:nvSpPr>
        <p:spPr>
          <a:xfrm>
            <a:off x="3477045" y="1403291"/>
            <a:ext cx="5199411" cy="173291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        在此输入教师介绍在此输入教师介绍，在此输入教师介绍在此输入教师介绍在此输入教师介绍，在此输入教师介绍在此输入教师介绍，在，</a:t>
            </a:r>
            <a:r>
              <a:rPr lang="en-US" altLang="zh-CN"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在此输入教师介绍</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11" name="圆角矩形 10"/>
          <p:cNvSpPr/>
          <p:nvPr/>
        </p:nvSpPr>
        <p:spPr>
          <a:xfrm rot="804059">
            <a:off x="919390" y="1298018"/>
            <a:ext cx="2292446" cy="1999202"/>
          </a:xfrm>
          <a:prstGeom prst="roundRect">
            <a:avLst>
              <a:gd name="adj" fmla="val 0"/>
            </a:avLst>
          </a:prstGeom>
          <a:blipFill>
            <a:blip r:embed="rId1"/>
            <a:stretch>
              <a:fillRect/>
            </a:stretch>
          </a:blip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Picture 10" descr="C:\Users\Administrator\Desktop\开学了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1" descr="C:\Users\Administrator\Desktop\开学了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38" y="349933"/>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5" descr="C:\Users\Administrator\Desktop\开学了04.pn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8094735" y="3779189"/>
            <a:ext cx="761403" cy="380255"/>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977" y="2770961"/>
            <a:ext cx="2015743" cy="2337465"/>
          </a:xfrm>
          <a:prstGeom prst="rect">
            <a:avLst/>
          </a:prstGeom>
        </p:spPr>
      </p:pic>
      <p:pic>
        <p:nvPicPr>
          <p:cNvPr id="20" name="Picture 3" descr="C:\Users\Administrator\Desktop\开学了0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03848" y="3779189"/>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C:\Users\Administrator\Desktop\开学了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fill="hold"/>
                                        <p:tgtEl>
                                          <p:spTgt spid="15"/>
                                        </p:tgtEl>
                                        <p:attrNameLst>
                                          <p:attrName>ppt_x</p:attrName>
                                        </p:attrNameLst>
                                      </p:cBhvr>
                                      <p:tavLst>
                                        <p:tav tm="0">
                                          <p:val>
                                            <p:strVal val="0-#ppt_w/2"/>
                                          </p:val>
                                        </p:tav>
                                        <p:tav tm="100000">
                                          <p:val>
                                            <p:strVal val="#ppt_x"/>
                                          </p:val>
                                        </p:tav>
                                      </p:tavLst>
                                    </p:anim>
                                    <p:anim calcmode="lin" valueType="num">
                                      <p:cBhvr additive="base">
                                        <p:cTn id="13" dur="500" fill="hold"/>
                                        <p:tgtEl>
                                          <p:spTgt spid="1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7" presetClass="entr" presetSubtype="0"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1000"/>
                                        <p:tgtEl>
                                          <p:spTgt spid="14"/>
                                        </p:tgtEl>
                                      </p:cBhvr>
                                    </p:animEffect>
                                    <p:anim calcmode="lin" valueType="num">
                                      <p:cBhvr>
                                        <p:cTn id="24" dur="1000" fill="hold"/>
                                        <p:tgtEl>
                                          <p:spTgt spid="14"/>
                                        </p:tgtEl>
                                        <p:attrNameLst>
                                          <p:attrName>ppt_x</p:attrName>
                                        </p:attrNameLst>
                                      </p:cBhvr>
                                      <p:tavLst>
                                        <p:tav tm="0">
                                          <p:val>
                                            <p:strVal val="#ppt_x"/>
                                          </p:val>
                                        </p:tav>
                                        <p:tav tm="100000">
                                          <p:val>
                                            <p:strVal val="#ppt_x"/>
                                          </p:val>
                                        </p:tav>
                                      </p:tavLst>
                                    </p:anim>
                                    <p:anim calcmode="lin" valueType="num">
                                      <p:cBhvr>
                                        <p:cTn id="25" dur="1000" fill="hold"/>
                                        <p:tgtEl>
                                          <p:spTgt spid="1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7" presetClass="entr" presetSubtype="0" fill="hold" nodeType="after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1000"/>
                                        <p:tgtEl>
                                          <p:spTgt spid="11"/>
                                        </p:tgtEl>
                                      </p:cBhvr>
                                    </p:animEffect>
                                    <p:anim calcmode="lin" valueType="num">
                                      <p:cBhvr>
                                        <p:cTn id="42" dur="1000" fill="hold"/>
                                        <p:tgtEl>
                                          <p:spTgt spid="11"/>
                                        </p:tgtEl>
                                        <p:attrNameLst>
                                          <p:attrName>ppt_x</p:attrName>
                                        </p:attrNameLst>
                                      </p:cBhvr>
                                      <p:tavLst>
                                        <p:tav tm="0">
                                          <p:val>
                                            <p:strVal val="#ppt_x"/>
                                          </p:val>
                                        </p:tav>
                                        <p:tav tm="100000">
                                          <p:val>
                                            <p:strVal val="#ppt_x"/>
                                          </p:val>
                                        </p:tav>
                                      </p:tavLst>
                                    </p:anim>
                                    <p:anim calcmode="lin" valueType="num">
                                      <p:cBhvr>
                                        <p:cTn id="43" dur="1000" fill="hold"/>
                                        <p:tgtEl>
                                          <p:spTgt spid="11"/>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8"/>
                                        </p:tgtEl>
                                        <p:attrNameLst>
                                          <p:attrName>style.visibility</p:attrName>
                                        </p:attrNameLst>
                                      </p:cBhvr>
                                      <p:to>
                                        <p:strVal val="visible"/>
                                      </p:to>
                                    </p:set>
                                    <p:anim calcmode="lin" valueType="num">
                                      <p:cBhvr>
                                        <p:cTn id="47"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8"/>
                                        </p:tgtEl>
                                        <p:attrNameLst>
                                          <p:attrName>ppt_y</p:attrName>
                                        </p:attrNameLst>
                                      </p:cBhvr>
                                      <p:tavLst>
                                        <p:tav tm="0">
                                          <p:val>
                                            <p:strVal val="#ppt_y"/>
                                          </p:val>
                                        </p:tav>
                                        <p:tav tm="100000">
                                          <p:val>
                                            <p:strVal val="#ppt_y"/>
                                          </p:val>
                                        </p:tav>
                                      </p:tavLst>
                                    </p:anim>
                                    <p:anim calcmode="lin" valueType="num">
                                      <p:cBhvr>
                                        <p:cTn id="49"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8"/>
                                        </p:tgtEl>
                                      </p:cBhvr>
                                    </p:animEffect>
                                  </p:childTnLst>
                                </p:cTn>
                              </p:par>
                            </p:childTnLst>
                          </p:cTn>
                        </p:par>
                        <p:par>
                          <p:cTn id="52" fill="hold">
                            <p:stCondLst>
                              <p:cond delay="6750"/>
                            </p:stCondLst>
                            <p:childTnLst>
                              <p:par>
                                <p:cTn id="53" presetID="42" presetClass="entr" presetSubtype="0" fill="hold" grpId="0" nodeType="afterEffect">
                                  <p:stCondLst>
                                    <p:cond delay="0"/>
                                  </p:stCondLst>
                                  <p:childTnLst>
                                    <p:set>
                                      <p:cBhvr>
                                        <p:cTn id="54" dur="1" fill="hold">
                                          <p:stCondLst>
                                            <p:cond delay="0"/>
                                          </p:stCondLst>
                                        </p:cTn>
                                        <p:tgtEl>
                                          <p:spTgt spid="10"/>
                                        </p:tgtEl>
                                        <p:attrNameLst>
                                          <p:attrName>style.visibility</p:attrName>
                                        </p:attrNameLst>
                                      </p:cBhvr>
                                      <p:to>
                                        <p:strVal val="visible"/>
                                      </p:to>
                                    </p:set>
                                    <p:animEffect transition="in" filter="fade">
                                      <p:cBhvr>
                                        <p:cTn id="55" dur="500"/>
                                        <p:tgtEl>
                                          <p:spTgt spid="10"/>
                                        </p:tgtEl>
                                      </p:cBhvr>
                                    </p:animEffect>
                                    <p:anim calcmode="lin" valueType="num">
                                      <p:cBhvr>
                                        <p:cTn id="56" dur="500" fill="hold"/>
                                        <p:tgtEl>
                                          <p:spTgt spid="10"/>
                                        </p:tgtEl>
                                        <p:attrNameLst>
                                          <p:attrName>ppt_x</p:attrName>
                                        </p:attrNameLst>
                                      </p:cBhvr>
                                      <p:tavLst>
                                        <p:tav tm="0">
                                          <p:val>
                                            <p:strVal val="#ppt_x"/>
                                          </p:val>
                                        </p:tav>
                                        <p:tav tm="100000">
                                          <p:val>
                                            <p:strVal val="#ppt_x"/>
                                          </p:val>
                                        </p:tav>
                                      </p:tavLst>
                                    </p:anim>
                                    <p:anim calcmode="lin" valueType="num">
                                      <p:cBhvr>
                                        <p:cTn id="5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945900" y="771550"/>
            <a:ext cx="2262158" cy="507831"/>
          </a:xfrm>
          <a:prstGeom prst="rect">
            <a:avLst/>
          </a:prstGeom>
          <a:noFill/>
        </p:spPr>
        <p:txBody>
          <a:bodyPr wrap="none" rtlCol="0">
            <a:spAutoFit/>
          </a:bodyPr>
          <a:lstStyle/>
          <a:p>
            <a:r>
              <a:rPr lang="zh-CN" altLang="en-US" sz="2700" dirty="0" smtClean="0">
                <a:ln w="19050">
                  <a:noFill/>
                </a:ln>
                <a:solidFill>
                  <a:srgbClr val="7CBF33"/>
                </a:solidFill>
                <a:latin typeface="迷你简少儿" panose="03000509000000000000" pitchFamily="65" charset="-122"/>
                <a:ea typeface="迷你简少儿" panose="03000509000000000000" pitchFamily="65" charset="-122"/>
              </a:rPr>
              <a:t>教师：李老师</a:t>
            </a:r>
            <a:endParaRPr lang="zh-CN" altLang="en-US" sz="2700" dirty="0">
              <a:ln w="19050">
                <a:noFill/>
              </a:ln>
              <a:solidFill>
                <a:srgbClr val="7CBF33"/>
              </a:solidFill>
              <a:latin typeface="迷你简少儿" panose="03000509000000000000" pitchFamily="65" charset="-122"/>
              <a:ea typeface="迷你简少儿" panose="03000509000000000000" pitchFamily="65" charset="-122"/>
            </a:endParaRPr>
          </a:p>
        </p:txBody>
      </p:sp>
      <p:sp>
        <p:nvSpPr>
          <p:cNvPr id="5" name="TextBox 4"/>
          <p:cNvSpPr txBox="1"/>
          <p:nvPr/>
        </p:nvSpPr>
        <p:spPr>
          <a:xfrm>
            <a:off x="2945901" y="1288999"/>
            <a:ext cx="5298471" cy="70675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        在此输入教师介绍在此输入教师介绍，在此输入教师介绍在此输入教师介绍在此输入教师介绍</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 </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6" name="圆角矩形 5"/>
          <p:cNvSpPr/>
          <p:nvPr/>
        </p:nvSpPr>
        <p:spPr>
          <a:xfrm rot="20983114">
            <a:off x="1217754" y="1009298"/>
            <a:ext cx="1538842" cy="1282943"/>
          </a:xfrm>
          <a:prstGeom prst="roundRect">
            <a:avLst>
              <a:gd name="adj" fmla="val 0"/>
            </a:avLst>
          </a:prstGeom>
          <a:blipFill>
            <a:blip r:embed="rId1"/>
            <a:stretch>
              <a:fillRect/>
            </a:stretch>
          </a:blip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10" descr="C:\Users\Administrator\Desktop\开学了0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C:\Users\Administrator\Desktop\开学了10.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338" y="349933"/>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dministrator\Desktop\开学了04.png"/>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920344" y="3241797"/>
            <a:ext cx="1049773" cy="524271"/>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3894017" y="2427734"/>
            <a:ext cx="2262158" cy="507831"/>
          </a:xfrm>
          <a:prstGeom prst="rect">
            <a:avLst/>
          </a:prstGeom>
          <a:noFill/>
        </p:spPr>
        <p:txBody>
          <a:bodyPr wrap="none" rtlCol="0">
            <a:spAutoFit/>
          </a:bodyPr>
          <a:lstStyle/>
          <a:p>
            <a:pPr algn="r"/>
            <a:r>
              <a:rPr lang="zh-CN" altLang="en-US" sz="2700" dirty="0" smtClean="0">
                <a:ln w="19050">
                  <a:noFill/>
                </a:ln>
                <a:solidFill>
                  <a:srgbClr val="7CBF33"/>
                </a:solidFill>
                <a:latin typeface="迷你简少儿" panose="03000509000000000000" pitchFamily="65" charset="-122"/>
                <a:ea typeface="迷你简少儿" panose="03000509000000000000" pitchFamily="65" charset="-122"/>
              </a:rPr>
              <a:t>教师：李老师</a:t>
            </a:r>
            <a:endParaRPr lang="zh-CN" altLang="en-US" sz="2700" dirty="0">
              <a:ln w="19050">
                <a:noFill/>
              </a:ln>
              <a:solidFill>
                <a:srgbClr val="7CBF33"/>
              </a:solidFill>
              <a:latin typeface="迷你简少儿" panose="03000509000000000000" pitchFamily="65" charset="-122"/>
              <a:ea typeface="迷你简少儿" panose="03000509000000000000" pitchFamily="65" charset="-122"/>
            </a:endParaRPr>
          </a:p>
        </p:txBody>
      </p:sp>
      <p:sp>
        <p:nvSpPr>
          <p:cNvPr id="18" name="TextBox 17"/>
          <p:cNvSpPr txBox="1"/>
          <p:nvPr/>
        </p:nvSpPr>
        <p:spPr>
          <a:xfrm>
            <a:off x="1691680" y="2945183"/>
            <a:ext cx="4464495" cy="706755"/>
          </a:xfrm>
          <a:prstGeom prst="rect">
            <a:avLst/>
          </a:prstGeom>
          <a:noFill/>
        </p:spPr>
        <p:txBody>
          <a:bodyPr wrap="square" rtlCol="0">
            <a:spAutoFit/>
          </a:bodyPr>
          <a:lstStyle/>
          <a:p>
            <a:pPr algn="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        在此输入教师介绍在此输入教师介绍，在此输入教师介绍在此输入教师介绍在此输入教师介绍</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19" name="圆角矩形 18"/>
          <p:cNvSpPr/>
          <p:nvPr/>
        </p:nvSpPr>
        <p:spPr>
          <a:xfrm rot="695333">
            <a:off x="6280987" y="2412468"/>
            <a:ext cx="1618959" cy="1406900"/>
          </a:xfrm>
          <a:prstGeom prst="roundRect">
            <a:avLst>
              <a:gd name="adj" fmla="val 0"/>
            </a:avLst>
          </a:prstGeom>
          <a:blipFill>
            <a:blip r:embed="rId1"/>
            <a:stretch>
              <a:fillRect/>
            </a:stretch>
          </a:blipFill>
          <a:ln w="57150">
            <a:solidFill>
              <a:schemeClr val="bg1"/>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287" y="3003798"/>
            <a:ext cx="2001983" cy="2164062"/>
          </a:xfrm>
          <a:prstGeom prst="rect">
            <a:avLst/>
          </a:prstGeom>
        </p:spPr>
      </p:pic>
      <p:pic>
        <p:nvPicPr>
          <p:cNvPr id="22" name="Picture 6" descr="C:\Users\Administrator\Desktop\开学了05.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1+#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0-#ppt_w/2"/>
                                          </p:val>
                                        </p:tav>
                                        <p:tav tm="100000">
                                          <p:val>
                                            <p:strVal val="#ppt_x"/>
                                          </p:val>
                                        </p:tav>
                                      </p:tavLst>
                                    </p:anim>
                                    <p:anim calcmode="lin" valueType="num">
                                      <p:cBhvr additive="base">
                                        <p:cTn id="13" dur="500" fill="hold"/>
                                        <p:tgtEl>
                                          <p:spTgt spid="9"/>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1000"/>
                                        <p:tgtEl>
                                          <p:spTgt spid="10"/>
                                        </p:tgtEl>
                                      </p:cBhvr>
                                    </p:animEffect>
                                    <p:anim calcmode="lin" valueType="num">
                                      <p:cBhvr>
                                        <p:cTn id="24" dur="1000" fill="hold"/>
                                        <p:tgtEl>
                                          <p:spTgt spid="10"/>
                                        </p:tgtEl>
                                        <p:attrNameLst>
                                          <p:attrName>ppt_x</p:attrName>
                                        </p:attrNameLst>
                                      </p:cBhvr>
                                      <p:tavLst>
                                        <p:tav tm="0">
                                          <p:val>
                                            <p:strVal val="#ppt_x"/>
                                          </p:val>
                                        </p:tav>
                                        <p:tav tm="100000">
                                          <p:val>
                                            <p:strVal val="#ppt_x"/>
                                          </p:val>
                                        </p:tav>
                                      </p:tavLst>
                                    </p:anim>
                                    <p:anim calcmode="lin" valueType="num">
                                      <p:cBhvr>
                                        <p:cTn id="25" dur="1000" fill="hold"/>
                                        <p:tgtEl>
                                          <p:spTgt spid="10"/>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4"/>
                                        </p:tgtEl>
                                        <p:attrNameLst>
                                          <p:attrName>style.visibility</p:attrName>
                                        </p:attrNameLst>
                                      </p:cBhvr>
                                      <p:to>
                                        <p:strVal val="visible"/>
                                      </p:to>
                                    </p:set>
                                    <p:anim calcmode="lin" valueType="num">
                                      <p:cBhvr>
                                        <p:cTn id="35"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4"/>
                                        </p:tgtEl>
                                        <p:attrNameLst>
                                          <p:attrName>ppt_y</p:attrName>
                                        </p:attrNameLst>
                                      </p:cBhvr>
                                      <p:tavLst>
                                        <p:tav tm="0">
                                          <p:val>
                                            <p:strVal val="#ppt_y"/>
                                          </p:val>
                                        </p:tav>
                                        <p:tav tm="100000">
                                          <p:val>
                                            <p:strVal val="#ppt_y"/>
                                          </p:val>
                                        </p:tav>
                                      </p:tavLst>
                                    </p:anim>
                                    <p:anim calcmode="lin" valueType="num">
                                      <p:cBhvr>
                                        <p:cTn id="37"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4"/>
                                        </p:tgtEl>
                                      </p:cBhvr>
                                    </p:animEffect>
                                  </p:childTnLst>
                                </p:cTn>
                              </p:par>
                            </p:childTnLst>
                          </p:cTn>
                        </p:par>
                        <p:par>
                          <p:cTn id="40" fill="hold">
                            <p:stCondLst>
                              <p:cond delay="4750"/>
                            </p:stCondLst>
                            <p:childTnLst>
                              <p:par>
                                <p:cTn id="41" presetID="42" presetClass="entr" presetSubtype="0" fill="hold" grpId="0" nodeType="after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500"/>
                                        <p:tgtEl>
                                          <p:spTgt spid="5"/>
                                        </p:tgtEl>
                                      </p:cBhvr>
                                    </p:animEffect>
                                    <p:anim calcmode="lin" valueType="num">
                                      <p:cBhvr>
                                        <p:cTn id="44" dur="500" fill="hold"/>
                                        <p:tgtEl>
                                          <p:spTgt spid="5"/>
                                        </p:tgtEl>
                                        <p:attrNameLst>
                                          <p:attrName>ppt_x</p:attrName>
                                        </p:attrNameLst>
                                      </p:cBhvr>
                                      <p:tavLst>
                                        <p:tav tm="0">
                                          <p:val>
                                            <p:strVal val="#ppt_x"/>
                                          </p:val>
                                        </p:tav>
                                        <p:tav tm="100000">
                                          <p:val>
                                            <p:strVal val="#ppt_x"/>
                                          </p:val>
                                        </p:tav>
                                      </p:tavLst>
                                    </p:anim>
                                    <p:anim calcmode="lin" valueType="num">
                                      <p:cBhvr>
                                        <p:cTn id="45" dur="500" fill="hold"/>
                                        <p:tgtEl>
                                          <p:spTgt spid="5"/>
                                        </p:tgtEl>
                                        <p:attrNameLst>
                                          <p:attrName>ppt_y</p:attrName>
                                        </p:attrNameLst>
                                      </p:cBhvr>
                                      <p:tavLst>
                                        <p:tav tm="0">
                                          <p:val>
                                            <p:strVal val="#ppt_y+.1"/>
                                          </p:val>
                                        </p:tav>
                                        <p:tav tm="100000">
                                          <p:val>
                                            <p:strVal val="#ppt_y"/>
                                          </p:val>
                                        </p:tav>
                                      </p:tavLst>
                                    </p:anim>
                                  </p:childTnLst>
                                </p:cTn>
                              </p:par>
                            </p:childTnLst>
                          </p:cTn>
                        </p:par>
                        <p:par>
                          <p:cTn id="46" fill="hold">
                            <p:stCondLst>
                              <p:cond delay="5250"/>
                            </p:stCondLst>
                            <p:childTnLst>
                              <p:par>
                                <p:cTn id="47" presetID="42" presetClass="entr" presetSubtype="0" fill="hold" grpId="0" nodeType="after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1000"/>
                                        <p:tgtEl>
                                          <p:spTgt spid="19"/>
                                        </p:tgtEl>
                                      </p:cBhvr>
                                    </p:animEffect>
                                    <p:anim calcmode="lin" valueType="num">
                                      <p:cBhvr>
                                        <p:cTn id="50" dur="1000" fill="hold"/>
                                        <p:tgtEl>
                                          <p:spTgt spid="19"/>
                                        </p:tgtEl>
                                        <p:attrNameLst>
                                          <p:attrName>ppt_x</p:attrName>
                                        </p:attrNameLst>
                                      </p:cBhvr>
                                      <p:tavLst>
                                        <p:tav tm="0">
                                          <p:val>
                                            <p:strVal val="#ppt_x"/>
                                          </p:val>
                                        </p:tav>
                                        <p:tav tm="100000">
                                          <p:val>
                                            <p:strVal val="#ppt_x"/>
                                          </p:val>
                                        </p:tav>
                                      </p:tavLst>
                                    </p:anim>
                                    <p:anim calcmode="lin" valueType="num">
                                      <p:cBhvr>
                                        <p:cTn id="51" dur="1000" fill="hold"/>
                                        <p:tgtEl>
                                          <p:spTgt spid="19"/>
                                        </p:tgtEl>
                                        <p:attrNameLst>
                                          <p:attrName>ppt_y</p:attrName>
                                        </p:attrNameLst>
                                      </p:cBhvr>
                                      <p:tavLst>
                                        <p:tav tm="0">
                                          <p:val>
                                            <p:strVal val="#ppt_y+.1"/>
                                          </p:val>
                                        </p:tav>
                                        <p:tav tm="100000">
                                          <p:val>
                                            <p:strVal val="#ppt_y"/>
                                          </p:val>
                                        </p:tav>
                                      </p:tavLst>
                                    </p:anim>
                                  </p:childTnLst>
                                </p:cTn>
                              </p:par>
                            </p:childTnLst>
                          </p:cTn>
                        </p:par>
                        <p:par>
                          <p:cTn id="52" fill="hold">
                            <p:stCondLst>
                              <p:cond delay="625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7"/>
                                        </p:tgtEl>
                                        <p:attrNameLst>
                                          <p:attrName>style.visibility</p:attrName>
                                        </p:attrNameLst>
                                      </p:cBhvr>
                                      <p:to>
                                        <p:strVal val="visible"/>
                                      </p:to>
                                    </p:set>
                                    <p:anim calcmode="lin" valueType="num">
                                      <p:cBhvr>
                                        <p:cTn id="55"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7"/>
                                        </p:tgtEl>
                                        <p:attrNameLst>
                                          <p:attrName>ppt_y</p:attrName>
                                        </p:attrNameLst>
                                      </p:cBhvr>
                                      <p:tavLst>
                                        <p:tav tm="0">
                                          <p:val>
                                            <p:strVal val="#ppt_y"/>
                                          </p:val>
                                        </p:tav>
                                        <p:tav tm="100000">
                                          <p:val>
                                            <p:strVal val="#ppt_y"/>
                                          </p:val>
                                        </p:tav>
                                      </p:tavLst>
                                    </p:anim>
                                    <p:anim calcmode="lin" valueType="num">
                                      <p:cBhvr>
                                        <p:cTn id="57"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7"/>
                                        </p:tgtEl>
                                      </p:cBhvr>
                                    </p:animEffect>
                                  </p:childTnLst>
                                </p:cTn>
                              </p:par>
                            </p:childTnLst>
                          </p:cTn>
                        </p:par>
                        <p:par>
                          <p:cTn id="60" fill="hold">
                            <p:stCondLst>
                              <p:cond delay="7000"/>
                            </p:stCondLst>
                            <p:childTnLst>
                              <p:par>
                                <p:cTn id="61" presetID="42" presetClass="entr" presetSubtype="0" fill="hold" grpId="0" nodeType="after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anim calcmode="lin" valueType="num">
                                      <p:cBhvr>
                                        <p:cTn id="64" dur="500" fill="hold"/>
                                        <p:tgtEl>
                                          <p:spTgt spid="18"/>
                                        </p:tgtEl>
                                        <p:attrNameLst>
                                          <p:attrName>ppt_x</p:attrName>
                                        </p:attrNameLst>
                                      </p:cBhvr>
                                      <p:tavLst>
                                        <p:tav tm="0">
                                          <p:val>
                                            <p:strVal val="#ppt_x"/>
                                          </p:val>
                                        </p:tav>
                                        <p:tav tm="100000">
                                          <p:val>
                                            <p:strVal val="#ppt_x"/>
                                          </p:val>
                                        </p:tav>
                                      </p:tavLst>
                                    </p:anim>
                                    <p:anim calcmode="lin" valueType="num">
                                      <p:cBhvr>
                                        <p:cTn id="65" dur="500" fill="hold"/>
                                        <p:tgtEl>
                                          <p:spTgt spid="18"/>
                                        </p:tgtEl>
                                        <p:attrNameLst>
                                          <p:attrName>ppt_y</p:attrName>
                                        </p:attrNameLst>
                                      </p:cBhvr>
                                      <p:tavLst>
                                        <p:tav tm="0">
                                          <p:val>
                                            <p:strVal val="#ppt_y+.1"/>
                                          </p:val>
                                        </p:tav>
                                        <p:tav tm="100000">
                                          <p:val>
                                            <p:strVal val="#ppt_y"/>
                                          </p:val>
                                        </p:tav>
                                      </p:tavLst>
                                    </p:anim>
                                  </p:childTnLst>
                                </p:cTn>
                              </p:par>
                            </p:childTnLst>
                          </p:cTn>
                        </p:par>
                        <p:par>
                          <p:cTn id="66" fill="hold">
                            <p:stCondLst>
                              <p:cond delay="7500"/>
                            </p:stCondLst>
                            <p:childTnLst>
                              <p:par>
                                <p:cTn id="67" presetID="42" presetClass="entr" presetSubtype="0" fill="hold" nodeType="after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fade">
                                      <p:cBhvr>
                                        <p:cTn id="69" dur="1000"/>
                                        <p:tgtEl>
                                          <p:spTgt spid="21"/>
                                        </p:tgtEl>
                                      </p:cBhvr>
                                    </p:animEffect>
                                    <p:anim calcmode="lin" valueType="num">
                                      <p:cBhvr>
                                        <p:cTn id="70" dur="1000" fill="hold"/>
                                        <p:tgtEl>
                                          <p:spTgt spid="21"/>
                                        </p:tgtEl>
                                        <p:attrNameLst>
                                          <p:attrName>ppt_x</p:attrName>
                                        </p:attrNameLst>
                                      </p:cBhvr>
                                      <p:tavLst>
                                        <p:tav tm="0">
                                          <p:val>
                                            <p:strVal val="#ppt_x"/>
                                          </p:val>
                                        </p:tav>
                                        <p:tav tm="100000">
                                          <p:val>
                                            <p:strVal val="#ppt_x"/>
                                          </p:val>
                                        </p:tav>
                                      </p:tavLst>
                                    </p:anim>
                                    <p:anim calcmode="lin" valueType="num">
                                      <p:cBhvr>
                                        <p:cTn id="71"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animBg="1"/>
      <p:bldP spid="17" grpId="0"/>
      <p:bldP spid="18" grpId="0"/>
      <p:bldP spid="19"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611560" y="2953856"/>
            <a:ext cx="1723549" cy="553998"/>
          </a:xfrm>
          <a:prstGeom prst="rect">
            <a:avLst/>
          </a:prstGeom>
          <a:noFill/>
        </p:spPr>
        <p:txBody>
          <a:bodyPr wrap="none" rtlCol="0">
            <a:spAutoFit/>
          </a:bodyPr>
          <a:lstStyle/>
          <a:p>
            <a:r>
              <a:rPr lang="zh-CN" altLang="en-US" sz="3000" dirty="0" smtClean="0">
                <a:solidFill>
                  <a:srgbClr val="00B0F0"/>
                </a:solidFill>
                <a:latin typeface="迷你简少儿" panose="03000509000000000000" pitchFamily="65" charset="-122"/>
                <a:ea typeface="迷你简少儿" panose="03000509000000000000" pitchFamily="65" charset="-122"/>
              </a:rPr>
              <a:t>校园风采</a:t>
            </a:r>
            <a:endParaRPr lang="zh-CN" altLang="en-US" sz="3000" dirty="0">
              <a:solidFill>
                <a:srgbClr val="00B0F0"/>
              </a:solidFill>
              <a:latin typeface="迷你简少儿" panose="03000509000000000000" pitchFamily="65" charset="-122"/>
              <a:ea typeface="迷你简少儿" panose="03000509000000000000" pitchFamily="65" charset="-122"/>
            </a:endParaRPr>
          </a:p>
        </p:txBody>
      </p:sp>
      <p:sp>
        <p:nvSpPr>
          <p:cNvPr id="47" name="矩形 46"/>
          <p:cNvSpPr/>
          <p:nvPr/>
        </p:nvSpPr>
        <p:spPr>
          <a:xfrm rot="20768677">
            <a:off x="6436968" y="1867510"/>
            <a:ext cx="1628040" cy="1026894"/>
          </a:xfrm>
          <a:prstGeom prst="rect">
            <a:avLst/>
          </a:prstGeom>
          <a:blipFill>
            <a:blip r:embed="rId1"/>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49"/>
          <p:cNvSpPr/>
          <p:nvPr/>
        </p:nvSpPr>
        <p:spPr>
          <a:xfrm rot="20768677">
            <a:off x="1070937" y="1562754"/>
            <a:ext cx="1408472" cy="1000758"/>
          </a:xfrm>
          <a:prstGeom prst="rect">
            <a:avLst/>
          </a:prstGeom>
          <a:blipFill>
            <a:blip r:embed="rId2"/>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4950947" y="782110"/>
            <a:ext cx="1847662" cy="1114007"/>
          </a:xfrm>
          <a:prstGeom prst="rect">
            <a:avLst/>
          </a:prstGeom>
          <a:blipFill>
            <a:blip r:embed="rId3"/>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rot="20768677">
            <a:off x="2178919" y="609859"/>
            <a:ext cx="1847662" cy="1114007"/>
          </a:xfrm>
          <a:prstGeom prst="rect">
            <a:avLst/>
          </a:prstGeom>
          <a:blipFill>
            <a:blip r:embed="rId4"/>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rot="471632">
            <a:off x="5236253" y="2749110"/>
            <a:ext cx="1847662" cy="1114007"/>
          </a:xfrm>
          <a:prstGeom prst="rect">
            <a:avLst/>
          </a:prstGeom>
          <a:blipFill>
            <a:blip r:embed="rId5"/>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Picture 10" descr="C:\Users\Administrator\Desktop\开学了0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1" descr="C:\Users\Administrator\Desktop\开学了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3331" y="581698"/>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5" descr="C:\Users\Administrator\Desktop\开学了04.png"/>
          <p:cNvPicPr>
            <a:picLocks noChangeAspect="1" noChangeArrowheads="1"/>
          </p:cNvPicPr>
          <p:nvPr/>
        </p:nvPicPr>
        <p:blipFill>
          <a:blip r:embed="rId8">
            <a:extLst>
              <a:ext uri="{BEBA8EAE-BF5A-486C-A8C5-ECC9F3942E4B}">
                <a14:imgProps xmlns:a14="http://schemas.microsoft.com/office/drawing/2010/main">
                  <a14:imgLayer r:embed="rId9">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469282" y="3187793"/>
            <a:ext cx="1049773" cy="524271"/>
          </a:xfrm>
          <a:prstGeom prst="rect">
            <a:avLst/>
          </a:prstGeom>
          <a:noFill/>
          <a:extLst>
            <a:ext uri="{909E8E84-426E-40DD-AFC4-6F175D3DCCD1}">
              <a14:hiddenFill xmlns:a14="http://schemas.microsoft.com/office/drawing/2010/main">
                <a:solidFill>
                  <a:srgbClr val="FFFFFF"/>
                </a:solidFill>
              </a14:hiddenFill>
            </a:ext>
          </a:extLst>
        </p:spPr>
      </p:pic>
      <p:sp>
        <p:nvSpPr>
          <p:cNvPr id="48" name="矩形 47"/>
          <p:cNvSpPr/>
          <p:nvPr/>
        </p:nvSpPr>
        <p:spPr>
          <a:xfrm rot="492432">
            <a:off x="3251499" y="1571257"/>
            <a:ext cx="2389666" cy="1557984"/>
          </a:xfrm>
          <a:prstGeom prst="rect">
            <a:avLst/>
          </a:prstGeom>
          <a:blipFill>
            <a:blip r:embed="rId10"/>
            <a:stretch>
              <a:fillRect/>
            </a:stretch>
          </a:blipFill>
          <a:ln w="571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TextBox 28"/>
          <p:cNvSpPr txBox="1"/>
          <p:nvPr/>
        </p:nvSpPr>
        <p:spPr>
          <a:xfrm>
            <a:off x="642524" y="3413780"/>
            <a:ext cx="3785460" cy="70675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31" name="Picture 6" descr="C:\Users\Administrator\Desktop\开学了05.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prism isInverted="1"/>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1+#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additive="base">
                                        <p:cTn id="12" dur="500" fill="hold"/>
                                        <p:tgtEl>
                                          <p:spTgt spid="27"/>
                                        </p:tgtEl>
                                        <p:attrNameLst>
                                          <p:attrName>ppt_x</p:attrName>
                                        </p:attrNameLst>
                                      </p:cBhvr>
                                      <p:tavLst>
                                        <p:tav tm="0">
                                          <p:val>
                                            <p:strVal val="0-#ppt_w/2"/>
                                          </p:val>
                                        </p:tav>
                                        <p:tav tm="100000">
                                          <p:val>
                                            <p:strVal val="#ppt_x"/>
                                          </p:val>
                                        </p:tav>
                                      </p:tavLst>
                                    </p:anim>
                                    <p:anim calcmode="lin" valueType="num">
                                      <p:cBhvr additive="base">
                                        <p:cTn id="13" dur="500" fill="hold"/>
                                        <p:tgtEl>
                                          <p:spTgt spid="2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1000"/>
                                        <p:tgtEl>
                                          <p:spTgt spid="28"/>
                                        </p:tgtEl>
                                      </p:cBhvr>
                                    </p:animEffect>
                                    <p:anim calcmode="lin" valueType="num">
                                      <p:cBhvr>
                                        <p:cTn id="24" dur="1000" fill="hold"/>
                                        <p:tgtEl>
                                          <p:spTgt spid="28"/>
                                        </p:tgtEl>
                                        <p:attrNameLst>
                                          <p:attrName>ppt_x</p:attrName>
                                        </p:attrNameLst>
                                      </p:cBhvr>
                                      <p:tavLst>
                                        <p:tav tm="0">
                                          <p:val>
                                            <p:strVal val="#ppt_x"/>
                                          </p:val>
                                        </p:tav>
                                        <p:tav tm="100000">
                                          <p:val>
                                            <p:strVal val="#ppt_x"/>
                                          </p:val>
                                        </p:tav>
                                      </p:tavLst>
                                    </p:anim>
                                    <p:anim calcmode="lin" valueType="num">
                                      <p:cBhvr>
                                        <p:cTn id="25" dur="1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53" presetClass="entr" presetSubtype="528"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anim calcmode="lin" valueType="num">
                                      <p:cBhvr>
                                        <p:cTn id="32" dur="500" fill="hold"/>
                                        <p:tgtEl>
                                          <p:spTgt spid="47"/>
                                        </p:tgtEl>
                                        <p:attrNameLst>
                                          <p:attrName>ppt_x</p:attrName>
                                        </p:attrNameLst>
                                      </p:cBhvr>
                                      <p:tavLst>
                                        <p:tav tm="0">
                                          <p:val>
                                            <p:fltVal val="0.5"/>
                                          </p:val>
                                        </p:tav>
                                        <p:tav tm="100000">
                                          <p:val>
                                            <p:strVal val="#ppt_x"/>
                                          </p:val>
                                        </p:tav>
                                      </p:tavLst>
                                    </p:anim>
                                    <p:anim calcmode="lin" valueType="num">
                                      <p:cBhvr>
                                        <p:cTn id="33" dur="500" fill="hold"/>
                                        <p:tgtEl>
                                          <p:spTgt spid="47"/>
                                        </p:tgtEl>
                                        <p:attrNameLst>
                                          <p:attrName>ppt_y</p:attrName>
                                        </p:attrNameLst>
                                      </p:cBhvr>
                                      <p:tavLst>
                                        <p:tav tm="0">
                                          <p:val>
                                            <p:fltVal val="0.5"/>
                                          </p:val>
                                        </p:tav>
                                        <p:tav tm="100000">
                                          <p:val>
                                            <p:strVal val="#ppt_y"/>
                                          </p:val>
                                        </p:tav>
                                      </p:tavLst>
                                    </p:anim>
                                  </p:childTnLst>
                                </p:cTn>
                              </p:par>
                            </p:childTnLst>
                          </p:cTn>
                        </p:par>
                        <p:par>
                          <p:cTn id="34" fill="hold">
                            <p:stCondLst>
                              <p:cond delay="3500"/>
                            </p:stCondLst>
                            <p:childTnLst>
                              <p:par>
                                <p:cTn id="35" presetID="53" presetClass="entr" presetSubtype="528" fill="hold" grpId="0" nodeType="after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p:cTn id="37" dur="500" fill="hold"/>
                                        <p:tgtEl>
                                          <p:spTgt spid="48"/>
                                        </p:tgtEl>
                                        <p:attrNameLst>
                                          <p:attrName>ppt_w</p:attrName>
                                        </p:attrNameLst>
                                      </p:cBhvr>
                                      <p:tavLst>
                                        <p:tav tm="0">
                                          <p:val>
                                            <p:fltVal val="0"/>
                                          </p:val>
                                        </p:tav>
                                        <p:tav tm="100000">
                                          <p:val>
                                            <p:strVal val="#ppt_w"/>
                                          </p:val>
                                        </p:tav>
                                      </p:tavLst>
                                    </p:anim>
                                    <p:anim calcmode="lin" valueType="num">
                                      <p:cBhvr>
                                        <p:cTn id="38" dur="500" fill="hold"/>
                                        <p:tgtEl>
                                          <p:spTgt spid="48"/>
                                        </p:tgtEl>
                                        <p:attrNameLst>
                                          <p:attrName>ppt_h</p:attrName>
                                        </p:attrNameLst>
                                      </p:cBhvr>
                                      <p:tavLst>
                                        <p:tav tm="0">
                                          <p:val>
                                            <p:fltVal val="0"/>
                                          </p:val>
                                        </p:tav>
                                        <p:tav tm="100000">
                                          <p:val>
                                            <p:strVal val="#ppt_h"/>
                                          </p:val>
                                        </p:tav>
                                      </p:tavLst>
                                    </p:anim>
                                    <p:animEffect transition="in" filter="fade">
                                      <p:cBhvr>
                                        <p:cTn id="39" dur="500"/>
                                        <p:tgtEl>
                                          <p:spTgt spid="48"/>
                                        </p:tgtEl>
                                      </p:cBhvr>
                                    </p:animEffect>
                                    <p:anim calcmode="lin" valueType="num">
                                      <p:cBhvr>
                                        <p:cTn id="40" dur="500" fill="hold"/>
                                        <p:tgtEl>
                                          <p:spTgt spid="48"/>
                                        </p:tgtEl>
                                        <p:attrNameLst>
                                          <p:attrName>ppt_x</p:attrName>
                                        </p:attrNameLst>
                                      </p:cBhvr>
                                      <p:tavLst>
                                        <p:tav tm="0">
                                          <p:val>
                                            <p:fltVal val="0.5"/>
                                          </p:val>
                                        </p:tav>
                                        <p:tav tm="100000">
                                          <p:val>
                                            <p:strVal val="#ppt_x"/>
                                          </p:val>
                                        </p:tav>
                                      </p:tavLst>
                                    </p:anim>
                                    <p:anim calcmode="lin" valueType="num">
                                      <p:cBhvr>
                                        <p:cTn id="41" dur="500" fill="hold"/>
                                        <p:tgtEl>
                                          <p:spTgt spid="48"/>
                                        </p:tgtEl>
                                        <p:attrNameLst>
                                          <p:attrName>ppt_y</p:attrName>
                                        </p:attrNameLst>
                                      </p:cBhvr>
                                      <p:tavLst>
                                        <p:tav tm="0">
                                          <p:val>
                                            <p:fltVal val="0.5"/>
                                          </p:val>
                                        </p:tav>
                                        <p:tav tm="100000">
                                          <p:val>
                                            <p:strVal val="#ppt_y"/>
                                          </p:val>
                                        </p:tav>
                                      </p:tavLst>
                                    </p:anim>
                                  </p:childTnLst>
                                </p:cTn>
                              </p:par>
                            </p:childTnLst>
                          </p:cTn>
                        </p:par>
                        <p:par>
                          <p:cTn id="42" fill="hold">
                            <p:stCondLst>
                              <p:cond delay="4000"/>
                            </p:stCondLst>
                            <p:childTnLst>
                              <p:par>
                                <p:cTn id="43" presetID="53" presetClass="entr" presetSubtype="52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 calcmode="lin" valueType="num">
                                      <p:cBhvr>
                                        <p:cTn id="45" dur="500" fill="hold"/>
                                        <p:tgtEl>
                                          <p:spTgt spid="50"/>
                                        </p:tgtEl>
                                        <p:attrNameLst>
                                          <p:attrName>ppt_w</p:attrName>
                                        </p:attrNameLst>
                                      </p:cBhvr>
                                      <p:tavLst>
                                        <p:tav tm="0">
                                          <p:val>
                                            <p:fltVal val="0"/>
                                          </p:val>
                                        </p:tav>
                                        <p:tav tm="100000">
                                          <p:val>
                                            <p:strVal val="#ppt_w"/>
                                          </p:val>
                                        </p:tav>
                                      </p:tavLst>
                                    </p:anim>
                                    <p:anim calcmode="lin" valueType="num">
                                      <p:cBhvr>
                                        <p:cTn id="46" dur="500" fill="hold"/>
                                        <p:tgtEl>
                                          <p:spTgt spid="50"/>
                                        </p:tgtEl>
                                        <p:attrNameLst>
                                          <p:attrName>ppt_h</p:attrName>
                                        </p:attrNameLst>
                                      </p:cBhvr>
                                      <p:tavLst>
                                        <p:tav tm="0">
                                          <p:val>
                                            <p:fltVal val="0"/>
                                          </p:val>
                                        </p:tav>
                                        <p:tav tm="100000">
                                          <p:val>
                                            <p:strVal val="#ppt_h"/>
                                          </p:val>
                                        </p:tav>
                                      </p:tavLst>
                                    </p:anim>
                                    <p:animEffect transition="in" filter="fade">
                                      <p:cBhvr>
                                        <p:cTn id="47" dur="500"/>
                                        <p:tgtEl>
                                          <p:spTgt spid="50"/>
                                        </p:tgtEl>
                                      </p:cBhvr>
                                    </p:animEffect>
                                    <p:anim calcmode="lin" valueType="num">
                                      <p:cBhvr>
                                        <p:cTn id="48" dur="500" fill="hold"/>
                                        <p:tgtEl>
                                          <p:spTgt spid="50"/>
                                        </p:tgtEl>
                                        <p:attrNameLst>
                                          <p:attrName>ppt_x</p:attrName>
                                        </p:attrNameLst>
                                      </p:cBhvr>
                                      <p:tavLst>
                                        <p:tav tm="0">
                                          <p:val>
                                            <p:fltVal val="0.5"/>
                                          </p:val>
                                        </p:tav>
                                        <p:tav tm="100000">
                                          <p:val>
                                            <p:strVal val="#ppt_x"/>
                                          </p:val>
                                        </p:tav>
                                      </p:tavLst>
                                    </p:anim>
                                    <p:anim calcmode="lin" valueType="num">
                                      <p:cBhvr>
                                        <p:cTn id="49" dur="500" fill="hold"/>
                                        <p:tgtEl>
                                          <p:spTgt spid="50"/>
                                        </p:tgtEl>
                                        <p:attrNameLst>
                                          <p:attrName>ppt_y</p:attrName>
                                        </p:attrNameLst>
                                      </p:cBhvr>
                                      <p:tavLst>
                                        <p:tav tm="0">
                                          <p:val>
                                            <p:fltVal val="0.5"/>
                                          </p:val>
                                        </p:tav>
                                        <p:tav tm="100000">
                                          <p:val>
                                            <p:strVal val="#ppt_y"/>
                                          </p:val>
                                        </p:tav>
                                      </p:tavLst>
                                    </p:anim>
                                  </p:childTnLst>
                                </p:cTn>
                              </p:par>
                            </p:childTnLst>
                          </p:cTn>
                        </p:par>
                        <p:par>
                          <p:cTn id="50" fill="hold">
                            <p:stCondLst>
                              <p:cond delay="4500"/>
                            </p:stCondLst>
                            <p:childTnLst>
                              <p:par>
                                <p:cTn id="51" presetID="53" presetClass="entr" presetSubtype="528" fill="hold" grpId="0" nodeType="after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p:cTn id="53" dur="500" fill="hold"/>
                                        <p:tgtEl>
                                          <p:spTgt spid="52"/>
                                        </p:tgtEl>
                                        <p:attrNameLst>
                                          <p:attrName>ppt_w</p:attrName>
                                        </p:attrNameLst>
                                      </p:cBhvr>
                                      <p:tavLst>
                                        <p:tav tm="0">
                                          <p:val>
                                            <p:fltVal val="0"/>
                                          </p:val>
                                        </p:tav>
                                        <p:tav tm="100000">
                                          <p:val>
                                            <p:strVal val="#ppt_w"/>
                                          </p:val>
                                        </p:tav>
                                      </p:tavLst>
                                    </p:anim>
                                    <p:anim calcmode="lin" valueType="num">
                                      <p:cBhvr>
                                        <p:cTn id="54" dur="500" fill="hold"/>
                                        <p:tgtEl>
                                          <p:spTgt spid="52"/>
                                        </p:tgtEl>
                                        <p:attrNameLst>
                                          <p:attrName>ppt_h</p:attrName>
                                        </p:attrNameLst>
                                      </p:cBhvr>
                                      <p:tavLst>
                                        <p:tav tm="0">
                                          <p:val>
                                            <p:fltVal val="0"/>
                                          </p:val>
                                        </p:tav>
                                        <p:tav tm="100000">
                                          <p:val>
                                            <p:strVal val="#ppt_h"/>
                                          </p:val>
                                        </p:tav>
                                      </p:tavLst>
                                    </p:anim>
                                    <p:animEffect transition="in" filter="fade">
                                      <p:cBhvr>
                                        <p:cTn id="55" dur="500"/>
                                        <p:tgtEl>
                                          <p:spTgt spid="52"/>
                                        </p:tgtEl>
                                      </p:cBhvr>
                                    </p:animEffect>
                                    <p:anim calcmode="lin" valueType="num">
                                      <p:cBhvr>
                                        <p:cTn id="56" dur="500" fill="hold"/>
                                        <p:tgtEl>
                                          <p:spTgt spid="52"/>
                                        </p:tgtEl>
                                        <p:attrNameLst>
                                          <p:attrName>ppt_x</p:attrName>
                                        </p:attrNameLst>
                                      </p:cBhvr>
                                      <p:tavLst>
                                        <p:tav tm="0">
                                          <p:val>
                                            <p:fltVal val="0.5"/>
                                          </p:val>
                                        </p:tav>
                                        <p:tav tm="100000">
                                          <p:val>
                                            <p:strVal val="#ppt_x"/>
                                          </p:val>
                                        </p:tav>
                                      </p:tavLst>
                                    </p:anim>
                                    <p:anim calcmode="lin" valueType="num">
                                      <p:cBhvr>
                                        <p:cTn id="57" dur="500" fill="hold"/>
                                        <p:tgtEl>
                                          <p:spTgt spid="52"/>
                                        </p:tgtEl>
                                        <p:attrNameLst>
                                          <p:attrName>ppt_y</p:attrName>
                                        </p:attrNameLst>
                                      </p:cBhvr>
                                      <p:tavLst>
                                        <p:tav tm="0">
                                          <p:val>
                                            <p:fltVal val="0.5"/>
                                          </p:val>
                                        </p:tav>
                                        <p:tav tm="100000">
                                          <p:val>
                                            <p:strVal val="#ppt_y"/>
                                          </p:val>
                                        </p:tav>
                                      </p:tavLst>
                                    </p:anim>
                                  </p:childTnLst>
                                </p:cTn>
                              </p:par>
                            </p:childTnLst>
                          </p:cTn>
                        </p:par>
                        <p:par>
                          <p:cTn id="58" fill="hold">
                            <p:stCondLst>
                              <p:cond delay="5000"/>
                            </p:stCondLst>
                            <p:childTnLst>
                              <p:par>
                                <p:cTn id="59" presetID="53" presetClass="entr" presetSubtype="528" fill="hold" grpId="0" nodeType="afterEffect">
                                  <p:stCondLst>
                                    <p:cond delay="0"/>
                                  </p:stCondLst>
                                  <p:childTnLst>
                                    <p:set>
                                      <p:cBhvr>
                                        <p:cTn id="60" dur="1" fill="hold">
                                          <p:stCondLst>
                                            <p:cond delay="0"/>
                                          </p:stCondLst>
                                        </p:cTn>
                                        <p:tgtEl>
                                          <p:spTgt spid="53"/>
                                        </p:tgtEl>
                                        <p:attrNameLst>
                                          <p:attrName>style.visibility</p:attrName>
                                        </p:attrNameLst>
                                      </p:cBhvr>
                                      <p:to>
                                        <p:strVal val="visible"/>
                                      </p:to>
                                    </p:set>
                                    <p:anim calcmode="lin" valueType="num">
                                      <p:cBhvr>
                                        <p:cTn id="61" dur="500" fill="hold"/>
                                        <p:tgtEl>
                                          <p:spTgt spid="53"/>
                                        </p:tgtEl>
                                        <p:attrNameLst>
                                          <p:attrName>ppt_w</p:attrName>
                                        </p:attrNameLst>
                                      </p:cBhvr>
                                      <p:tavLst>
                                        <p:tav tm="0">
                                          <p:val>
                                            <p:fltVal val="0"/>
                                          </p:val>
                                        </p:tav>
                                        <p:tav tm="100000">
                                          <p:val>
                                            <p:strVal val="#ppt_w"/>
                                          </p:val>
                                        </p:tav>
                                      </p:tavLst>
                                    </p:anim>
                                    <p:anim calcmode="lin" valueType="num">
                                      <p:cBhvr>
                                        <p:cTn id="62" dur="500" fill="hold"/>
                                        <p:tgtEl>
                                          <p:spTgt spid="53"/>
                                        </p:tgtEl>
                                        <p:attrNameLst>
                                          <p:attrName>ppt_h</p:attrName>
                                        </p:attrNameLst>
                                      </p:cBhvr>
                                      <p:tavLst>
                                        <p:tav tm="0">
                                          <p:val>
                                            <p:fltVal val="0"/>
                                          </p:val>
                                        </p:tav>
                                        <p:tav tm="100000">
                                          <p:val>
                                            <p:strVal val="#ppt_h"/>
                                          </p:val>
                                        </p:tav>
                                      </p:tavLst>
                                    </p:anim>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fltVal val="0.5"/>
                                          </p:val>
                                        </p:tav>
                                        <p:tav tm="100000">
                                          <p:val>
                                            <p:strVal val="#ppt_x"/>
                                          </p:val>
                                        </p:tav>
                                      </p:tavLst>
                                    </p:anim>
                                    <p:anim calcmode="lin" valueType="num">
                                      <p:cBhvr>
                                        <p:cTn id="65" dur="500" fill="hold"/>
                                        <p:tgtEl>
                                          <p:spTgt spid="53"/>
                                        </p:tgtEl>
                                        <p:attrNameLst>
                                          <p:attrName>ppt_y</p:attrName>
                                        </p:attrNameLst>
                                      </p:cBhvr>
                                      <p:tavLst>
                                        <p:tav tm="0">
                                          <p:val>
                                            <p:fltVal val="0.5"/>
                                          </p:val>
                                        </p:tav>
                                        <p:tav tm="100000">
                                          <p:val>
                                            <p:strVal val="#ppt_y"/>
                                          </p:val>
                                        </p:tav>
                                      </p:tavLst>
                                    </p:anim>
                                  </p:childTnLst>
                                </p:cTn>
                              </p:par>
                            </p:childTnLst>
                          </p:cTn>
                        </p:par>
                        <p:par>
                          <p:cTn id="66" fill="hold">
                            <p:stCondLst>
                              <p:cond delay="5500"/>
                            </p:stCondLst>
                            <p:childTnLst>
                              <p:par>
                                <p:cTn id="67" presetID="53" presetClass="entr" presetSubtype="528" fill="hold" grpId="0" nodeType="afterEffect">
                                  <p:stCondLst>
                                    <p:cond delay="0"/>
                                  </p:stCondLst>
                                  <p:childTnLst>
                                    <p:set>
                                      <p:cBhvr>
                                        <p:cTn id="68" dur="1" fill="hold">
                                          <p:stCondLst>
                                            <p:cond delay="0"/>
                                          </p:stCondLst>
                                        </p:cTn>
                                        <p:tgtEl>
                                          <p:spTgt spid="54"/>
                                        </p:tgtEl>
                                        <p:attrNameLst>
                                          <p:attrName>style.visibility</p:attrName>
                                        </p:attrNameLst>
                                      </p:cBhvr>
                                      <p:to>
                                        <p:strVal val="visible"/>
                                      </p:to>
                                    </p:set>
                                    <p:anim calcmode="lin" valueType="num">
                                      <p:cBhvr>
                                        <p:cTn id="69" dur="500" fill="hold"/>
                                        <p:tgtEl>
                                          <p:spTgt spid="54"/>
                                        </p:tgtEl>
                                        <p:attrNameLst>
                                          <p:attrName>ppt_w</p:attrName>
                                        </p:attrNameLst>
                                      </p:cBhvr>
                                      <p:tavLst>
                                        <p:tav tm="0">
                                          <p:val>
                                            <p:fltVal val="0"/>
                                          </p:val>
                                        </p:tav>
                                        <p:tav tm="100000">
                                          <p:val>
                                            <p:strVal val="#ppt_w"/>
                                          </p:val>
                                        </p:tav>
                                      </p:tavLst>
                                    </p:anim>
                                    <p:anim calcmode="lin" valueType="num">
                                      <p:cBhvr>
                                        <p:cTn id="70" dur="500" fill="hold"/>
                                        <p:tgtEl>
                                          <p:spTgt spid="54"/>
                                        </p:tgtEl>
                                        <p:attrNameLst>
                                          <p:attrName>ppt_h</p:attrName>
                                        </p:attrNameLst>
                                      </p:cBhvr>
                                      <p:tavLst>
                                        <p:tav tm="0">
                                          <p:val>
                                            <p:fltVal val="0"/>
                                          </p:val>
                                        </p:tav>
                                        <p:tav tm="100000">
                                          <p:val>
                                            <p:strVal val="#ppt_h"/>
                                          </p:val>
                                        </p:tav>
                                      </p:tavLst>
                                    </p:anim>
                                    <p:animEffect transition="in" filter="fade">
                                      <p:cBhvr>
                                        <p:cTn id="71" dur="500"/>
                                        <p:tgtEl>
                                          <p:spTgt spid="54"/>
                                        </p:tgtEl>
                                      </p:cBhvr>
                                    </p:animEffect>
                                    <p:anim calcmode="lin" valueType="num">
                                      <p:cBhvr>
                                        <p:cTn id="72" dur="500" fill="hold"/>
                                        <p:tgtEl>
                                          <p:spTgt spid="54"/>
                                        </p:tgtEl>
                                        <p:attrNameLst>
                                          <p:attrName>ppt_x</p:attrName>
                                        </p:attrNameLst>
                                      </p:cBhvr>
                                      <p:tavLst>
                                        <p:tav tm="0">
                                          <p:val>
                                            <p:fltVal val="0.5"/>
                                          </p:val>
                                        </p:tav>
                                        <p:tav tm="100000">
                                          <p:val>
                                            <p:strVal val="#ppt_x"/>
                                          </p:val>
                                        </p:tav>
                                      </p:tavLst>
                                    </p:anim>
                                    <p:anim calcmode="lin" valueType="num">
                                      <p:cBhvr>
                                        <p:cTn id="73" dur="500" fill="hold"/>
                                        <p:tgtEl>
                                          <p:spTgt spid="54"/>
                                        </p:tgtEl>
                                        <p:attrNameLst>
                                          <p:attrName>ppt_y</p:attrName>
                                        </p:attrNameLst>
                                      </p:cBhvr>
                                      <p:tavLst>
                                        <p:tav tm="0">
                                          <p:val>
                                            <p:fltVal val="0.5"/>
                                          </p:val>
                                        </p:tav>
                                        <p:tav tm="100000">
                                          <p:val>
                                            <p:strVal val="#ppt_y"/>
                                          </p:val>
                                        </p:tav>
                                      </p:tavLst>
                                    </p:anim>
                                  </p:childTnLst>
                                </p:cTn>
                              </p:par>
                            </p:childTnLst>
                          </p:cTn>
                        </p:par>
                        <p:par>
                          <p:cTn id="74" fill="hold">
                            <p:stCondLst>
                              <p:cond delay="6000"/>
                            </p:stCondLst>
                            <p:childTnLst>
                              <p:par>
                                <p:cTn id="75" presetID="41" presetClass="entr" presetSubtype="0" fill="hold" grpId="0" nodeType="afterEffect">
                                  <p:stCondLst>
                                    <p:cond delay="0"/>
                                  </p:stCondLst>
                                  <p:iterate type="lt">
                                    <p:tmPct val="10000"/>
                                  </p:iterate>
                                  <p:childTnLst>
                                    <p:set>
                                      <p:cBhvr>
                                        <p:cTn id="76" dur="1" fill="hold">
                                          <p:stCondLst>
                                            <p:cond delay="0"/>
                                          </p:stCondLst>
                                        </p:cTn>
                                        <p:tgtEl>
                                          <p:spTgt spid="30"/>
                                        </p:tgtEl>
                                        <p:attrNameLst>
                                          <p:attrName>style.visibility</p:attrName>
                                        </p:attrNameLst>
                                      </p:cBhvr>
                                      <p:to>
                                        <p:strVal val="visible"/>
                                      </p:to>
                                    </p:set>
                                    <p:anim calcmode="lin" valueType="num">
                                      <p:cBhvr>
                                        <p:cTn id="77"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8" dur="500" fill="hold"/>
                                        <p:tgtEl>
                                          <p:spTgt spid="30"/>
                                        </p:tgtEl>
                                        <p:attrNameLst>
                                          <p:attrName>ppt_y</p:attrName>
                                        </p:attrNameLst>
                                      </p:cBhvr>
                                      <p:tavLst>
                                        <p:tav tm="0">
                                          <p:val>
                                            <p:strVal val="#ppt_y"/>
                                          </p:val>
                                        </p:tav>
                                        <p:tav tm="100000">
                                          <p:val>
                                            <p:strVal val="#ppt_y"/>
                                          </p:val>
                                        </p:tav>
                                      </p:tavLst>
                                    </p:anim>
                                    <p:anim calcmode="lin" valueType="num">
                                      <p:cBhvr>
                                        <p:cTn id="79"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80"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81" dur="500" tmFilter="0,0; .5, 1; 1, 1"/>
                                        <p:tgtEl>
                                          <p:spTgt spid="30"/>
                                        </p:tgtEl>
                                      </p:cBhvr>
                                    </p:animEffect>
                                  </p:childTnLst>
                                </p:cTn>
                              </p:par>
                            </p:childTnLst>
                          </p:cTn>
                        </p:par>
                        <p:par>
                          <p:cTn id="82" fill="hold">
                            <p:stCondLst>
                              <p:cond delay="6650"/>
                            </p:stCondLst>
                            <p:childTnLst>
                              <p:par>
                                <p:cTn id="83" presetID="42" presetClass="entr" presetSubtype="0" fill="hold" grpId="0" nodeType="afterEffect">
                                  <p:stCondLst>
                                    <p:cond delay="0"/>
                                  </p:stCondLst>
                                  <p:childTnLst>
                                    <p:set>
                                      <p:cBhvr>
                                        <p:cTn id="84" dur="1" fill="hold">
                                          <p:stCondLst>
                                            <p:cond delay="0"/>
                                          </p:stCondLst>
                                        </p:cTn>
                                        <p:tgtEl>
                                          <p:spTgt spid="29"/>
                                        </p:tgtEl>
                                        <p:attrNameLst>
                                          <p:attrName>style.visibility</p:attrName>
                                        </p:attrNameLst>
                                      </p:cBhvr>
                                      <p:to>
                                        <p:strVal val="visible"/>
                                      </p:to>
                                    </p:set>
                                    <p:animEffect transition="in" filter="fade">
                                      <p:cBhvr>
                                        <p:cTn id="85" dur="500"/>
                                        <p:tgtEl>
                                          <p:spTgt spid="29"/>
                                        </p:tgtEl>
                                      </p:cBhvr>
                                    </p:animEffect>
                                    <p:anim calcmode="lin" valueType="num">
                                      <p:cBhvr>
                                        <p:cTn id="86" dur="500" fill="hold"/>
                                        <p:tgtEl>
                                          <p:spTgt spid="29"/>
                                        </p:tgtEl>
                                        <p:attrNameLst>
                                          <p:attrName>ppt_x</p:attrName>
                                        </p:attrNameLst>
                                      </p:cBhvr>
                                      <p:tavLst>
                                        <p:tav tm="0">
                                          <p:val>
                                            <p:strVal val="#ppt_x"/>
                                          </p:val>
                                        </p:tav>
                                        <p:tav tm="100000">
                                          <p:val>
                                            <p:strVal val="#ppt_x"/>
                                          </p:val>
                                        </p:tav>
                                      </p:tavLst>
                                    </p:anim>
                                    <p:anim calcmode="lin" valueType="num">
                                      <p:cBhvr>
                                        <p:cTn id="87" dur="5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47" grpId="0" animBg="1"/>
      <p:bldP spid="50" grpId="0" animBg="1"/>
      <p:bldP spid="52" grpId="0" animBg="1"/>
      <p:bldP spid="53" grpId="0" animBg="1"/>
      <p:bldP spid="54" grpId="0" animBg="1"/>
      <p:bldP spid="48" grpId="0" animBg="1"/>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 name="Picture 5" descr="C:\Users\Administrator\Desktop\开学了04.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bright="-20000" contrast="40000"/>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391084" y="1263823"/>
            <a:ext cx="1354138" cy="676275"/>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51" name="Picture 5" descr="C:\Users\Administrator\Desktop\开学了04.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bright="-20000" contrast="40000"/>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3809658" y="1263823"/>
            <a:ext cx="1354138" cy="676275"/>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pic>
        <p:nvPicPr>
          <p:cNvPr id="52" name="Picture 5" descr="C:\Users\Administrator\Desktop\开学了04.png"/>
          <p:cNvPicPr>
            <a:picLocks noChangeAspect="1" noChangeArrowheads="1"/>
          </p:cNvPicPr>
          <p:nvPr/>
        </p:nvPicPr>
        <p:blipFill>
          <a:blip r:embed="rId1">
            <a:extLst>
              <a:ext uri="{BEBA8EAE-BF5A-486C-A8C5-ECC9F3942E4B}">
                <a14:imgProps xmlns:a14="http://schemas.microsoft.com/office/drawing/2010/main">
                  <a14:imgLayer r:embed="rId2">
                    <a14:imgEffect>
                      <a14:brightnessContrast bright="-20000" contrast="40000"/>
                    </a14:imgEffect>
                    <a14:imgEffect>
                      <a14:colorTemperature colorTemp="47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6214760" y="1263823"/>
            <a:ext cx="1354138" cy="676275"/>
          </a:xfrm>
          <a:prstGeom prst="rect">
            <a:avLst/>
          </a:prstGeom>
          <a:noFill/>
          <a:effectLst>
            <a:outerShdw blurRad="76200" dir="13500000" sy="23000" kx="1200000" algn="br" rotWithShape="0">
              <a:prstClr val="black">
                <a:alpha val="20000"/>
              </a:prstClr>
            </a:outerShdw>
          </a:effectLst>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565243" y="505584"/>
            <a:ext cx="2877711" cy="553998"/>
          </a:xfrm>
          <a:prstGeom prst="rect">
            <a:avLst/>
          </a:prstGeom>
          <a:noFill/>
        </p:spPr>
        <p:txBody>
          <a:bodyPr wrap="none" rtlCol="0">
            <a:spAutoFit/>
          </a:bodyPr>
          <a:lstStyle/>
          <a:p>
            <a:r>
              <a:rPr lang="zh-CN" altLang="en-US" sz="3000" dirty="0" smtClean="0">
                <a:solidFill>
                  <a:srgbClr val="00B0F0"/>
                </a:solidFill>
                <a:latin typeface="迷你简少儿" panose="03000509000000000000" pitchFamily="65" charset="-122"/>
                <a:ea typeface="迷你简少儿" panose="03000509000000000000" pitchFamily="65" charset="-122"/>
              </a:rPr>
              <a:t>本学期教学计划</a:t>
            </a:r>
            <a:endParaRPr lang="zh-CN" altLang="en-US" sz="3000" dirty="0">
              <a:solidFill>
                <a:srgbClr val="00B0F0"/>
              </a:solidFill>
              <a:latin typeface="迷你简少儿" panose="03000509000000000000" pitchFamily="65" charset="-122"/>
              <a:ea typeface="迷你简少儿" panose="03000509000000000000" pitchFamily="65"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978658" y="4004473"/>
            <a:ext cx="376218" cy="496964"/>
          </a:xfrm>
          <a:prstGeom prst="rect">
            <a:avLst/>
          </a:pr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69282" y="3384272"/>
            <a:ext cx="1475428" cy="1682645"/>
          </a:xfrm>
          <a:prstGeom prst="rect">
            <a:avLst/>
          </a:prstGeom>
        </p:spPr>
      </p:pic>
      <p:sp>
        <p:nvSpPr>
          <p:cNvPr id="29" name="TextBox 28"/>
          <p:cNvSpPr txBox="1"/>
          <p:nvPr/>
        </p:nvSpPr>
        <p:spPr>
          <a:xfrm>
            <a:off x="978658" y="1979230"/>
            <a:ext cx="2129093" cy="152717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在此输入文字在此输入文字在此输入文字，在此输入文字在此输入文字在此输入文字，在此输入文字在此输入</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 </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26" name="Picture 10" descr="C:\Users\Administrator\Desktop\开学了09.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1" descr="C:\Users\Administrator\Desktop\开学了10.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368" y="195486"/>
            <a:ext cx="1496539" cy="709649"/>
          </a:xfrm>
          <a:prstGeom prst="rect">
            <a:avLst/>
          </a:prstGeom>
          <a:noFill/>
          <a:extLst>
            <a:ext uri="{909E8E84-426E-40DD-AFC4-6F175D3DCCD1}">
              <a14:hiddenFill xmlns:a14="http://schemas.microsoft.com/office/drawing/2010/main">
                <a:solidFill>
                  <a:srgbClr val="FFFFFF"/>
                </a:solidFill>
              </a14:hiddenFill>
            </a:ext>
          </a:extLst>
        </p:spPr>
      </p:pic>
      <p:sp>
        <p:nvSpPr>
          <p:cNvPr id="41" name="TextBox 40"/>
          <p:cNvSpPr txBox="1"/>
          <p:nvPr/>
        </p:nvSpPr>
        <p:spPr>
          <a:xfrm>
            <a:off x="1489206" y="1382910"/>
            <a:ext cx="1107996"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rPr>
              <a:t>计划</a:t>
            </a:r>
            <a:r>
              <a:rPr lang="zh-CN" altLang="en-US" sz="2400" dirty="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rPr>
              <a:t>一</a:t>
            </a:r>
            <a:endParaRPr lang="zh-CN" altLang="en-US" sz="2400" dirty="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endParaRPr>
          </a:p>
        </p:txBody>
      </p:sp>
      <p:sp>
        <p:nvSpPr>
          <p:cNvPr id="42" name="TextBox 41"/>
          <p:cNvSpPr txBox="1"/>
          <p:nvPr/>
        </p:nvSpPr>
        <p:spPr>
          <a:xfrm>
            <a:off x="3422181" y="1979230"/>
            <a:ext cx="2129093" cy="152717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在此输入文字在此输入文字在此输入文字，在此输入文字在此输入文字在此输入文字，在此输入文字在此输入文字</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44" name="TextBox 43"/>
          <p:cNvSpPr txBox="1"/>
          <p:nvPr/>
        </p:nvSpPr>
        <p:spPr>
          <a:xfrm>
            <a:off x="3932729" y="1382910"/>
            <a:ext cx="1107996"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rPr>
              <a:t>计划二</a:t>
            </a:r>
            <a:endParaRPr lang="zh-CN" altLang="en-US" sz="2400" dirty="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endParaRPr>
          </a:p>
        </p:txBody>
      </p:sp>
      <p:sp>
        <p:nvSpPr>
          <p:cNvPr id="45" name="TextBox 44"/>
          <p:cNvSpPr txBox="1"/>
          <p:nvPr/>
        </p:nvSpPr>
        <p:spPr>
          <a:xfrm>
            <a:off x="5827283" y="1979230"/>
            <a:ext cx="2129093" cy="152717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在此输入文字在此输入文字在此输入文字，在此输入文字在此输入文字在此输入文字，在此输入文字在此输入</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47" name="TextBox 46"/>
          <p:cNvSpPr txBox="1"/>
          <p:nvPr/>
        </p:nvSpPr>
        <p:spPr>
          <a:xfrm>
            <a:off x="6337831" y="1382910"/>
            <a:ext cx="1107996" cy="461665"/>
          </a:xfrm>
          <a:prstGeom prst="rect">
            <a:avLst/>
          </a:prstGeom>
          <a:noFill/>
        </p:spPr>
        <p:txBody>
          <a:bodyPr wrap="none" rtlCol="0">
            <a:spAutoFit/>
          </a:bodyPr>
          <a:lstStyle/>
          <a:p>
            <a:r>
              <a:rPr lang="zh-CN" altLang="en-US" sz="2400" dirty="0" smtClean="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rPr>
              <a:t>计划三</a:t>
            </a:r>
            <a:endParaRPr lang="zh-CN" altLang="en-US" sz="2400" dirty="0">
              <a:solidFill>
                <a:schemeClr val="bg1"/>
              </a:solidFill>
              <a:effectLst>
                <a:outerShdw blurRad="38100" dist="38100" dir="2700000" algn="tl">
                  <a:srgbClr val="000000">
                    <a:alpha val="43137"/>
                  </a:srgbClr>
                </a:outerShdw>
              </a:effectLst>
              <a:latin typeface="迷你简少儿" panose="03000509000000000000" pitchFamily="65" charset="-122"/>
              <a:ea typeface="迷你简少儿" panose="03000509000000000000" pitchFamily="65" charset="-122"/>
            </a:endParaRPr>
          </a:p>
        </p:txBody>
      </p:sp>
      <p:pic>
        <p:nvPicPr>
          <p:cNvPr id="48" name="Picture 3" descr="C:\Users\Administrator\Desktop\开学了0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841" y="3796427"/>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Users\Administrator\Desktop\开学了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1+#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500" fill="hold"/>
                                        <p:tgtEl>
                                          <p:spTgt spid="40"/>
                                        </p:tgtEl>
                                        <p:attrNameLst>
                                          <p:attrName>ppt_x</p:attrName>
                                        </p:attrNameLst>
                                      </p:cBhvr>
                                      <p:tavLst>
                                        <p:tav tm="0">
                                          <p:val>
                                            <p:strVal val="0-#ppt_w/2"/>
                                          </p:val>
                                        </p:tav>
                                        <p:tav tm="100000">
                                          <p:val>
                                            <p:strVal val="#ppt_x"/>
                                          </p:val>
                                        </p:tav>
                                      </p:tavLst>
                                    </p:anim>
                                    <p:anim calcmode="lin" valueType="num">
                                      <p:cBhvr additive="base">
                                        <p:cTn id="13" dur="500" fill="hold"/>
                                        <p:tgtEl>
                                          <p:spTgt spid="4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1000"/>
                                        <p:tgtEl>
                                          <p:spTgt spid="26"/>
                                        </p:tgtEl>
                                      </p:cBhvr>
                                    </p:animEffect>
                                    <p:anim calcmode="lin" valueType="num">
                                      <p:cBhvr>
                                        <p:cTn id="18" dur="1000" fill="hold"/>
                                        <p:tgtEl>
                                          <p:spTgt spid="26"/>
                                        </p:tgtEl>
                                        <p:attrNameLst>
                                          <p:attrName>ppt_x</p:attrName>
                                        </p:attrNameLst>
                                      </p:cBhvr>
                                      <p:tavLst>
                                        <p:tav tm="0">
                                          <p:val>
                                            <p:strVal val="#ppt_x"/>
                                          </p:val>
                                        </p:tav>
                                        <p:tav tm="100000">
                                          <p:val>
                                            <p:strVal val="#ppt_x"/>
                                          </p:val>
                                        </p:tav>
                                      </p:tavLst>
                                    </p:anim>
                                    <p:anim calcmode="lin" valueType="num">
                                      <p:cBhvr>
                                        <p:cTn id="19" dur="1000" fill="hold"/>
                                        <p:tgtEl>
                                          <p:spTgt spid="26"/>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nodeType="after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2" presetClass="entr" presetSubtype="8" fill="hold" nodeType="after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0-#ppt_w/2"/>
                                          </p:val>
                                        </p:tav>
                                        <p:tav tm="100000">
                                          <p:val>
                                            <p:strVal val="#ppt_x"/>
                                          </p:val>
                                        </p:tav>
                                      </p:tavLst>
                                    </p:anim>
                                    <p:anim calcmode="lin" valueType="num">
                                      <p:cBhvr additive="base">
                                        <p:cTn id="30" dur="500" fill="hold"/>
                                        <p:tgtEl>
                                          <p:spTgt spid="12"/>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47" presetClass="entr" presetSubtype="0" fill="hold" nodeType="after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1000"/>
                                        <p:tgtEl>
                                          <p:spTgt spid="48"/>
                                        </p:tgtEl>
                                      </p:cBhvr>
                                    </p:animEffect>
                                    <p:anim calcmode="lin" valueType="num">
                                      <p:cBhvr>
                                        <p:cTn id="35" dur="1000" fill="hold"/>
                                        <p:tgtEl>
                                          <p:spTgt spid="48"/>
                                        </p:tgtEl>
                                        <p:attrNameLst>
                                          <p:attrName>ppt_x</p:attrName>
                                        </p:attrNameLst>
                                      </p:cBhvr>
                                      <p:tavLst>
                                        <p:tav tm="0">
                                          <p:val>
                                            <p:strVal val="#ppt_x"/>
                                          </p:val>
                                        </p:tav>
                                        <p:tav tm="100000">
                                          <p:val>
                                            <p:strVal val="#ppt_x"/>
                                          </p:val>
                                        </p:tav>
                                      </p:tavLst>
                                    </p:anim>
                                    <p:anim calcmode="lin" valueType="num">
                                      <p:cBhvr>
                                        <p:cTn id="36" dur="1000" fill="hold"/>
                                        <p:tgtEl>
                                          <p:spTgt spid="48"/>
                                        </p:tgtEl>
                                        <p:attrNameLst>
                                          <p:attrName>ppt_y</p:attrName>
                                        </p:attrNameLst>
                                      </p:cBhvr>
                                      <p:tavLst>
                                        <p:tav tm="0">
                                          <p:val>
                                            <p:strVal val="#ppt_y-.1"/>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9"/>
                                        </p:tgtEl>
                                        <p:attrNameLst>
                                          <p:attrName>style.visibility</p:attrName>
                                        </p:attrNameLst>
                                      </p:cBhvr>
                                      <p:to>
                                        <p:strVal val="visible"/>
                                      </p:to>
                                    </p:set>
                                    <p:anim calcmode="lin" valueType="num">
                                      <p:cBhvr>
                                        <p:cTn id="40"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9"/>
                                        </p:tgtEl>
                                        <p:attrNameLst>
                                          <p:attrName>ppt_y</p:attrName>
                                        </p:attrNameLst>
                                      </p:cBhvr>
                                      <p:tavLst>
                                        <p:tav tm="0">
                                          <p:val>
                                            <p:strVal val="#ppt_y"/>
                                          </p:val>
                                        </p:tav>
                                        <p:tav tm="100000">
                                          <p:val>
                                            <p:strVal val="#ppt_y"/>
                                          </p:val>
                                        </p:tav>
                                      </p:tavLst>
                                    </p:anim>
                                    <p:anim calcmode="lin" valueType="num">
                                      <p:cBhvr>
                                        <p:cTn id="42"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9"/>
                                        </p:tgtEl>
                                      </p:cBhvr>
                                    </p:animEffect>
                                  </p:childTnLst>
                                </p:cTn>
                              </p:par>
                            </p:childTnLst>
                          </p:cTn>
                        </p:par>
                        <p:par>
                          <p:cTn id="45" fill="hold">
                            <p:stCondLst>
                              <p:cond delay="5300"/>
                            </p:stCondLst>
                            <p:childTnLst>
                              <p:par>
                                <p:cTn id="46" presetID="42" presetClass="entr" presetSubtype="0" fill="hold" nodeType="afterEffect">
                                  <p:stCondLst>
                                    <p:cond delay="0"/>
                                  </p:stCondLst>
                                  <p:childTnLst>
                                    <p:set>
                                      <p:cBhvr>
                                        <p:cTn id="47" dur="1" fill="hold">
                                          <p:stCondLst>
                                            <p:cond delay="0"/>
                                          </p:stCondLst>
                                        </p:cTn>
                                        <p:tgtEl>
                                          <p:spTgt spid="50"/>
                                        </p:tgtEl>
                                        <p:attrNameLst>
                                          <p:attrName>style.visibility</p:attrName>
                                        </p:attrNameLst>
                                      </p:cBhvr>
                                      <p:to>
                                        <p:strVal val="visible"/>
                                      </p:to>
                                    </p:set>
                                    <p:animEffect transition="in" filter="fade">
                                      <p:cBhvr>
                                        <p:cTn id="48" dur="1000"/>
                                        <p:tgtEl>
                                          <p:spTgt spid="50"/>
                                        </p:tgtEl>
                                      </p:cBhvr>
                                    </p:animEffect>
                                    <p:anim calcmode="lin" valueType="num">
                                      <p:cBhvr>
                                        <p:cTn id="49" dur="1000" fill="hold"/>
                                        <p:tgtEl>
                                          <p:spTgt spid="50"/>
                                        </p:tgtEl>
                                        <p:attrNameLst>
                                          <p:attrName>ppt_x</p:attrName>
                                        </p:attrNameLst>
                                      </p:cBhvr>
                                      <p:tavLst>
                                        <p:tav tm="0">
                                          <p:val>
                                            <p:strVal val="#ppt_x"/>
                                          </p:val>
                                        </p:tav>
                                        <p:tav tm="100000">
                                          <p:val>
                                            <p:strVal val="#ppt_x"/>
                                          </p:val>
                                        </p:tav>
                                      </p:tavLst>
                                    </p:anim>
                                    <p:anim calcmode="lin" valueType="num">
                                      <p:cBhvr>
                                        <p:cTn id="50" dur="1000" fill="hold"/>
                                        <p:tgtEl>
                                          <p:spTgt spid="50"/>
                                        </p:tgtEl>
                                        <p:attrNameLst>
                                          <p:attrName>ppt_y</p:attrName>
                                        </p:attrNameLst>
                                      </p:cBhvr>
                                      <p:tavLst>
                                        <p:tav tm="0">
                                          <p:val>
                                            <p:strVal val="#ppt_y+.1"/>
                                          </p:val>
                                        </p:tav>
                                        <p:tav tm="100000">
                                          <p:val>
                                            <p:strVal val="#ppt_y"/>
                                          </p:val>
                                        </p:tav>
                                      </p:tavLst>
                                    </p:anim>
                                  </p:childTnLst>
                                </p:cTn>
                              </p:par>
                            </p:childTnLst>
                          </p:cTn>
                        </p:par>
                        <p:par>
                          <p:cTn id="51" fill="hold">
                            <p:stCondLst>
                              <p:cond delay="6300"/>
                            </p:stCondLst>
                            <p:childTnLst>
                              <p:par>
                                <p:cTn id="52" presetID="53" presetClass="entr" presetSubtype="16" fill="hold" grpId="0" nodeType="after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p:cTn id="54" dur="500" fill="hold"/>
                                        <p:tgtEl>
                                          <p:spTgt spid="41"/>
                                        </p:tgtEl>
                                        <p:attrNameLst>
                                          <p:attrName>ppt_w</p:attrName>
                                        </p:attrNameLst>
                                      </p:cBhvr>
                                      <p:tavLst>
                                        <p:tav tm="0">
                                          <p:val>
                                            <p:fltVal val="0"/>
                                          </p:val>
                                        </p:tav>
                                        <p:tav tm="100000">
                                          <p:val>
                                            <p:strVal val="#ppt_w"/>
                                          </p:val>
                                        </p:tav>
                                      </p:tavLst>
                                    </p:anim>
                                    <p:anim calcmode="lin" valueType="num">
                                      <p:cBhvr>
                                        <p:cTn id="55" dur="500" fill="hold"/>
                                        <p:tgtEl>
                                          <p:spTgt spid="41"/>
                                        </p:tgtEl>
                                        <p:attrNameLst>
                                          <p:attrName>ppt_h</p:attrName>
                                        </p:attrNameLst>
                                      </p:cBhvr>
                                      <p:tavLst>
                                        <p:tav tm="0">
                                          <p:val>
                                            <p:fltVal val="0"/>
                                          </p:val>
                                        </p:tav>
                                        <p:tav tm="100000">
                                          <p:val>
                                            <p:strVal val="#ppt_h"/>
                                          </p:val>
                                        </p:tav>
                                      </p:tavLst>
                                    </p:anim>
                                    <p:animEffect transition="in" filter="fade">
                                      <p:cBhvr>
                                        <p:cTn id="56" dur="500"/>
                                        <p:tgtEl>
                                          <p:spTgt spid="41"/>
                                        </p:tgtEl>
                                      </p:cBhvr>
                                    </p:animEffect>
                                  </p:childTnLst>
                                </p:cTn>
                              </p:par>
                            </p:childTnLst>
                          </p:cTn>
                        </p:par>
                        <p:par>
                          <p:cTn id="57" fill="hold">
                            <p:stCondLst>
                              <p:cond delay="6800"/>
                            </p:stCondLst>
                            <p:childTnLst>
                              <p:par>
                                <p:cTn id="58" presetID="42" presetClass="entr" presetSubtype="0" fill="hold" grpId="0" nodeType="after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500"/>
                                        <p:tgtEl>
                                          <p:spTgt spid="29"/>
                                        </p:tgtEl>
                                      </p:cBhvr>
                                    </p:animEffect>
                                    <p:anim calcmode="lin" valueType="num">
                                      <p:cBhvr>
                                        <p:cTn id="61" dur="500" fill="hold"/>
                                        <p:tgtEl>
                                          <p:spTgt spid="29"/>
                                        </p:tgtEl>
                                        <p:attrNameLst>
                                          <p:attrName>ppt_x</p:attrName>
                                        </p:attrNameLst>
                                      </p:cBhvr>
                                      <p:tavLst>
                                        <p:tav tm="0">
                                          <p:val>
                                            <p:strVal val="#ppt_x"/>
                                          </p:val>
                                        </p:tav>
                                        <p:tav tm="100000">
                                          <p:val>
                                            <p:strVal val="#ppt_x"/>
                                          </p:val>
                                        </p:tav>
                                      </p:tavLst>
                                    </p:anim>
                                    <p:anim calcmode="lin" valueType="num">
                                      <p:cBhvr>
                                        <p:cTn id="62" dur="500" fill="hold"/>
                                        <p:tgtEl>
                                          <p:spTgt spid="29"/>
                                        </p:tgtEl>
                                        <p:attrNameLst>
                                          <p:attrName>ppt_y</p:attrName>
                                        </p:attrNameLst>
                                      </p:cBhvr>
                                      <p:tavLst>
                                        <p:tav tm="0">
                                          <p:val>
                                            <p:strVal val="#ppt_y+.1"/>
                                          </p:val>
                                        </p:tav>
                                        <p:tav tm="100000">
                                          <p:val>
                                            <p:strVal val="#ppt_y"/>
                                          </p:val>
                                        </p:tav>
                                      </p:tavLst>
                                    </p:anim>
                                  </p:childTnLst>
                                </p:cTn>
                              </p:par>
                            </p:childTnLst>
                          </p:cTn>
                        </p:par>
                        <p:par>
                          <p:cTn id="63" fill="hold">
                            <p:stCondLst>
                              <p:cond delay="7300"/>
                            </p:stCondLst>
                            <p:childTnLst>
                              <p:par>
                                <p:cTn id="64" presetID="42" presetClass="entr" presetSubtype="0" fill="hold"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fade">
                                      <p:cBhvr>
                                        <p:cTn id="66" dur="500"/>
                                        <p:tgtEl>
                                          <p:spTgt spid="51"/>
                                        </p:tgtEl>
                                      </p:cBhvr>
                                    </p:animEffect>
                                    <p:anim calcmode="lin" valueType="num">
                                      <p:cBhvr>
                                        <p:cTn id="67" dur="500" fill="hold"/>
                                        <p:tgtEl>
                                          <p:spTgt spid="51"/>
                                        </p:tgtEl>
                                        <p:attrNameLst>
                                          <p:attrName>ppt_x</p:attrName>
                                        </p:attrNameLst>
                                      </p:cBhvr>
                                      <p:tavLst>
                                        <p:tav tm="0">
                                          <p:val>
                                            <p:strVal val="#ppt_x"/>
                                          </p:val>
                                        </p:tav>
                                        <p:tav tm="100000">
                                          <p:val>
                                            <p:strVal val="#ppt_x"/>
                                          </p:val>
                                        </p:tav>
                                      </p:tavLst>
                                    </p:anim>
                                    <p:anim calcmode="lin" valueType="num">
                                      <p:cBhvr>
                                        <p:cTn id="68" dur="500" fill="hold"/>
                                        <p:tgtEl>
                                          <p:spTgt spid="51"/>
                                        </p:tgtEl>
                                        <p:attrNameLst>
                                          <p:attrName>ppt_y</p:attrName>
                                        </p:attrNameLst>
                                      </p:cBhvr>
                                      <p:tavLst>
                                        <p:tav tm="0">
                                          <p:val>
                                            <p:strVal val="#ppt_y+.1"/>
                                          </p:val>
                                        </p:tav>
                                        <p:tav tm="100000">
                                          <p:val>
                                            <p:strVal val="#ppt_y"/>
                                          </p:val>
                                        </p:tav>
                                      </p:tavLst>
                                    </p:anim>
                                  </p:childTnLst>
                                </p:cTn>
                              </p:par>
                            </p:childTnLst>
                          </p:cTn>
                        </p:par>
                        <p:par>
                          <p:cTn id="69" fill="hold">
                            <p:stCondLst>
                              <p:cond delay="7800"/>
                            </p:stCondLst>
                            <p:childTnLst>
                              <p:par>
                                <p:cTn id="70" presetID="53" presetClass="entr" presetSubtype="16" fill="hold" grpId="0" nodeType="afterEffect">
                                  <p:stCondLst>
                                    <p:cond delay="0"/>
                                  </p:stCondLst>
                                  <p:childTnLst>
                                    <p:set>
                                      <p:cBhvr>
                                        <p:cTn id="71" dur="1" fill="hold">
                                          <p:stCondLst>
                                            <p:cond delay="0"/>
                                          </p:stCondLst>
                                        </p:cTn>
                                        <p:tgtEl>
                                          <p:spTgt spid="44"/>
                                        </p:tgtEl>
                                        <p:attrNameLst>
                                          <p:attrName>style.visibility</p:attrName>
                                        </p:attrNameLst>
                                      </p:cBhvr>
                                      <p:to>
                                        <p:strVal val="visible"/>
                                      </p:to>
                                    </p:set>
                                    <p:anim calcmode="lin" valueType="num">
                                      <p:cBhvr>
                                        <p:cTn id="72" dur="500" fill="hold"/>
                                        <p:tgtEl>
                                          <p:spTgt spid="44"/>
                                        </p:tgtEl>
                                        <p:attrNameLst>
                                          <p:attrName>ppt_w</p:attrName>
                                        </p:attrNameLst>
                                      </p:cBhvr>
                                      <p:tavLst>
                                        <p:tav tm="0">
                                          <p:val>
                                            <p:fltVal val="0"/>
                                          </p:val>
                                        </p:tav>
                                        <p:tav tm="100000">
                                          <p:val>
                                            <p:strVal val="#ppt_w"/>
                                          </p:val>
                                        </p:tav>
                                      </p:tavLst>
                                    </p:anim>
                                    <p:anim calcmode="lin" valueType="num">
                                      <p:cBhvr>
                                        <p:cTn id="73" dur="500" fill="hold"/>
                                        <p:tgtEl>
                                          <p:spTgt spid="44"/>
                                        </p:tgtEl>
                                        <p:attrNameLst>
                                          <p:attrName>ppt_h</p:attrName>
                                        </p:attrNameLst>
                                      </p:cBhvr>
                                      <p:tavLst>
                                        <p:tav tm="0">
                                          <p:val>
                                            <p:fltVal val="0"/>
                                          </p:val>
                                        </p:tav>
                                        <p:tav tm="100000">
                                          <p:val>
                                            <p:strVal val="#ppt_h"/>
                                          </p:val>
                                        </p:tav>
                                      </p:tavLst>
                                    </p:anim>
                                    <p:animEffect transition="in" filter="fade">
                                      <p:cBhvr>
                                        <p:cTn id="74" dur="500"/>
                                        <p:tgtEl>
                                          <p:spTgt spid="44"/>
                                        </p:tgtEl>
                                      </p:cBhvr>
                                    </p:animEffect>
                                  </p:childTnLst>
                                </p:cTn>
                              </p:par>
                            </p:childTnLst>
                          </p:cTn>
                        </p:par>
                        <p:par>
                          <p:cTn id="75" fill="hold">
                            <p:stCondLst>
                              <p:cond delay="8300"/>
                            </p:stCondLst>
                            <p:childTnLst>
                              <p:par>
                                <p:cTn id="76" presetID="42" presetClass="entr" presetSubtype="0"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fade">
                                      <p:cBhvr>
                                        <p:cTn id="78" dur="500"/>
                                        <p:tgtEl>
                                          <p:spTgt spid="42"/>
                                        </p:tgtEl>
                                      </p:cBhvr>
                                    </p:animEffect>
                                    <p:anim calcmode="lin" valueType="num">
                                      <p:cBhvr>
                                        <p:cTn id="79" dur="500" fill="hold"/>
                                        <p:tgtEl>
                                          <p:spTgt spid="42"/>
                                        </p:tgtEl>
                                        <p:attrNameLst>
                                          <p:attrName>ppt_x</p:attrName>
                                        </p:attrNameLst>
                                      </p:cBhvr>
                                      <p:tavLst>
                                        <p:tav tm="0">
                                          <p:val>
                                            <p:strVal val="#ppt_x"/>
                                          </p:val>
                                        </p:tav>
                                        <p:tav tm="100000">
                                          <p:val>
                                            <p:strVal val="#ppt_x"/>
                                          </p:val>
                                        </p:tav>
                                      </p:tavLst>
                                    </p:anim>
                                    <p:anim calcmode="lin" valueType="num">
                                      <p:cBhvr>
                                        <p:cTn id="80" dur="500" fill="hold"/>
                                        <p:tgtEl>
                                          <p:spTgt spid="42"/>
                                        </p:tgtEl>
                                        <p:attrNameLst>
                                          <p:attrName>ppt_y</p:attrName>
                                        </p:attrNameLst>
                                      </p:cBhvr>
                                      <p:tavLst>
                                        <p:tav tm="0">
                                          <p:val>
                                            <p:strVal val="#ppt_y+.1"/>
                                          </p:val>
                                        </p:tav>
                                        <p:tav tm="100000">
                                          <p:val>
                                            <p:strVal val="#ppt_y"/>
                                          </p:val>
                                        </p:tav>
                                      </p:tavLst>
                                    </p:anim>
                                  </p:childTnLst>
                                </p:cTn>
                              </p:par>
                            </p:childTnLst>
                          </p:cTn>
                        </p:par>
                        <p:par>
                          <p:cTn id="81" fill="hold">
                            <p:stCondLst>
                              <p:cond delay="8800"/>
                            </p:stCondLst>
                            <p:childTnLst>
                              <p:par>
                                <p:cTn id="82" presetID="42" presetClass="entr" presetSubtype="0" fill="hold" nodeType="afterEffect">
                                  <p:stCondLst>
                                    <p:cond delay="0"/>
                                  </p:stCondLst>
                                  <p:childTnLst>
                                    <p:set>
                                      <p:cBhvr>
                                        <p:cTn id="83" dur="1" fill="hold">
                                          <p:stCondLst>
                                            <p:cond delay="0"/>
                                          </p:stCondLst>
                                        </p:cTn>
                                        <p:tgtEl>
                                          <p:spTgt spid="52"/>
                                        </p:tgtEl>
                                        <p:attrNameLst>
                                          <p:attrName>style.visibility</p:attrName>
                                        </p:attrNameLst>
                                      </p:cBhvr>
                                      <p:to>
                                        <p:strVal val="visible"/>
                                      </p:to>
                                    </p:set>
                                    <p:animEffect transition="in" filter="fade">
                                      <p:cBhvr>
                                        <p:cTn id="84" dur="500"/>
                                        <p:tgtEl>
                                          <p:spTgt spid="52"/>
                                        </p:tgtEl>
                                      </p:cBhvr>
                                    </p:animEffect>
                                    <p:anim calcmode="lin" valueType="num">
                                      <p:cBhvr>
                                        <p:cTn id="85" dur="500" fill="hold"/>
                                        <p:tgtEl>
                                          <p:spTgt spid="52"/>
                                        </p:tgtEl>
                                        <p:attrNameLst>
                                          <p:attrName>ppt_x</p:attrName>
                                        </p:attrNameLst>
                                      </p:cBhvr>
                                      <p:tavLst>
                                        <p:tav tm="0">
                                          <p:val>
                                            <p:strVal val="#ppt_x"/>
                                          </p:val>
                                        </p:tav>
                                        <p:tav tm="100000">
                                          <p:val>
                                            <p:strVal val="#ppt_x"/>
                                          </p:val>
                                        </p:tav>
                                      </p:tavLst>
                                    </p:anim>
                                    <p:anim calcmode="lin" valueType="num">
                                      <p:cBhvr>
                                        <p:cTn id="86" dur="500" fill="hold"/>
                                        <p:tgtEl>
                                          <p:spTgt spid="52"/>
                                        </p:tgtEl>
                                        <p:attrNameLst>
                                          <p:attrName>ppt_y</p:attrName>
                                        </p:attrNameLst>
                                      </p:cBhvr>
                                      <p:tavLst>
                                        <p:tav tm="0">
                                          <p:val>
                                            <p:strVal val="#ppt_y+.1"/>
                                          </p:val>
                                        </p:tav>
                                        <p:tav tm="100000">
                                          <p:val>
                                            <p:strVal val="#ppt_y"/>
                                          </p:val>
                                        </p:tav>
                                      </p:tavLst>
                                    </p:anim>
                                  </p:childTnLst>
                                </p:cTn>
                              </p:par>
                            </p:childTnLst>
                          </p:cTn>
                        </p:par>
                        <p:par>
                          <p:cTn id="87" fill="hold">
                            <p:stCondLst>
                              <p:cond delay="9300"/>
                            </p:stCondLst>
                            <p:childTnLst>
                              <p:par>
                                <p:cTn id="88" presetID="53" presetClass="entr" presetSubtype="16" fill="hold" grpId="0" nodeType="afterEffect">
                                  <p:stCondLst>
                                    <p:cond delay="0"/>
                                  </p:stCondLst>
                                  <p:childTnLst>
                                    <p:set>
                                      <p:cBhvr>
                                        <p:cTn id="89" dur="1" fill="hold">
                                          <p:stCondLst>
                                            <p:cond delay="0"/>
                                          </p:stCondLst>
                                        </p:cTn>
                                        <p:tgtEl>
                                          <p:spTgt spid="47"/>
                                        </p:tgtEl>
                                        <p:attrNameLst>
                                          <p:attrName>style.visibility</p:attrName>
                                        </p:attrNameLst>
                                      </p:cBhvr>
                                      <p:to>
                                        <p:strVal val="visible"/>
                                      </p:to>
                                    </p:set>
                                    <p:anim calcmode="lin" valueType="num">
                                      <p:cBhvr>
                                        <p:cTn id="90" dur="500" fill="hold"/>
                                        <p:tgtEl>
                                          <p:spTgt spid="47"/>
                                        </p:tgtEl>
                                        <p:attrNameLst>
                                          <p:attrName>ppt_w</p:attrName>
                                        </p:attrNameLst>
                                      </p:cBhvr>
                                      <p:tavLst>
                                        <p:tav tm="0">
                                          <p:val>
                                            <p:fltVal val="0"/>
                                          </p:val>
                                        </p:tav>
                                        <p:tav tm="100000">
                                          <p:val>
                                            <p:strVal val="#ppt_w"/>
                                          </p:val>
                                        </p:tav>
                                      </p:tavLst>
                                    </p:anim>
                                    <p:anim calcmode="lin" valueType="num">
                                      <p:cBhvr>
                                        <p:cTn id="91" dur="500" fill="hold"/>
                                        <p:tgtEl>
                                          <p:spTgt spid="47"/>
                                        </p:tgtEl>
                                        <p:attrNameLst>
                                          <p:attrName>ppt_h</p:attrName>
                                        </p:attrNameLst>
                                      </p:cBhvr>
                                      <p:tavLst>
                                        <p:tav tm="0">
                                          <p:val>
                                            <p:fltVal val="0"/>
                                          </p:val>
                                        </p:tav>
                                        <p:tav tm="100000">
                                          <p:val>
                                            <p:strVal val="#ppt_h"/>
                                          </p:val>
                                        </p:tav>
                                      </p:tavLst>
                                    </p:anim>
                                    <p:animEffect transition="in" filter="fade">
                                      <p:cBhvr>
                                        <p:cTn id="92" dur="500"/>
                                        <p:tgtEl>
                                          <p:spTgt spid="47"/>
                                        </p:tgtEl>
                                      </p:cBhvr>
                                    </p:animEffect>
                                  </p:childTnLst>
                                </p:cTn>
                              </p:par>
                            </p:childTnLst>
                          </p:cTn>
                        </p:par>
                        <p:par>
                          <p:cTn id="93" fill="hold">
                            <p:stCondLst>
                              <p:cond delay="9800"/>
                            </p:stCondLst>
                            <p:childTnLst>
                              <p:par>
                                <p:cTn id="94" presetID="42" presetClass="entr" presetSubtype="0"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fade">
                                      <p:cBhvr>
                                        <p:cTn id="96" dur="500"/>
                                        <p:tgtEl>
                                          <p:spTgt spid="45"/>
                                        </p:tgtEl>
                                      </p:cBhvr>
                                    </p:animEffect>
                                    <p:anim calcmode="lin" valueType="num">
                                      <p:cBhvr>
                                        <p:cTn id="97" dur="500" fill="hold"/>
                                        <p:tgtEl>
                                          <p:spTgt spid="45"/>
                                        </p:tgtEl>
                                        <p:attrNameLst>
                                          <p:attrName>ppt_x</p:attrName>
                                        </p:attrNameLst>
                                      </p:cBhvr>
                                      <p:tavLst>
                                        <p:tav tm="0">
                                          <p:val>
                                            <p:strVal val="#ppt_x"/>
                                          </p:val>
                                        </p:tav>
                                        <p:tav tm="100000">
                                          <p:val>
                                            <p:strVal val="#ppt_x"/>
                                          </p:val>
                                        </p:tav>
                                      </p:tavLst>
                                    </p:anim>
                                    <p:anim calcmode="lin" valueType="num">
                                      <p:cBhvr>
                                        <p:cTn id="98" dur="5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9" grpId="0"/>
      <p:bldP spid="41" grpId="0"/>
      <p:bldP spid="42" grpId="0"/>
      <p:bldP spid="44" grpId="0"/>
      <p:bldP spid="45" grpId="0"/>
      <p:bldP spid="4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683568" y="483518"/>
            <a:ext cx="2877711" cy="553998"/>
          </a:xfrm>
          <a:prstGeom prst="rect">
            <a:avLst/>
          </a:prstGeom>
          <a:noFill/>
        </p:spPr>
        <p:txBody>
          <a:bodyPr wrap="none" rtlCol="0">
            <a:spAutoFit/>
          </a:bodyPr>
          <a:lstStyle/>
          <a:p>
            <a:r>
              <a:rPr lang="zh-CN" altLang="en-US" sz="3000" dirty="0" smtClean="0">
                <a:solidFill>
                  <a:srgbClr val="7CBF33"/>
                </a:solidFill>
                <a:latin typeface="迷你简少儿" panose="03000509000000000000" pitchFamily="65" charset="-122"/>
                <a:ea typeface="迷你简少儿" panose="03000509000000000000" pitchFamily="65" charset="-122"/>
              </a:rPr>
              <a:t>本学期教学重点</a:t>
            </a:r>
            <a:endParaRPr lang="zh-CN" altLang="en-US" sz="3000" dirty="0">
              <a:solidFill>
                <a:srgbClr val="7CBF33"/>
              </a:solidFill>
              <a:latin typeface="迷你简少儿" panose="03000509000000000000" pitchFamily="65" charset="-122"/>
              <a:ea typeface="迷你简少儿" panose="03000509000000000000" pitchFamily="65" charset="-122"/>
            </a:endParaRPr>
          </a:p>
        </p:txBody>
      </p:sp>
      <p:sp>
        <p:nvSpPr>
          <p:cNvPr id="38" name="矩形 37"/>
          <p:cNvSpPr/>
          <p:nvPr/>
        </p:nvSpPr>
        <p:spPr>
          <a:xfrm rot="21332968">
            <a:off x="1118519" y="1347614"/>
            <a:ext cx="1797298" cy="1368152"/>
          </a:xfrm>
          <a:prstGeom prst="rect">
            <a:avLst/>
          </a:prstGeom>
          <a:blipFill>
            <a:blip r:embed="rId1"/>
            <a:stretch>
              <a:fillRect/>
            </a:stretch>
          </a:blipFill>
          <a:ln w="57150">
            <a:solidFill>
              <a:schemeClr val="bg1"/>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图片 42"/>
          <p:cNvPicPr>
            <a:picLocks noChangeAspect="1"/>
          </p:cNvPicPr>
          <p:nvPr/>
        </p:nvPicPr>
        <p:blipFill rotWithShape="1">
          <a:blip r:embed="rId2" cstate="print">
            <a:extLst>
              <a:ext uri="{28A0092B-C50C-407E-A947-70E740481C1C}">
                <a14:useLocalDpi xmlns:a14="http://schemas.microsoft.com/office/drawing/2010/main" val="0"/>
              </a:ext>
            </a:extLst>
          </a:blip>
          <a:srcRect b="10666"/>
          <a:stretch>
            <a:fillRect/>
          </a:stretch>
        </p:blipFill>
        <p:spPr>
          <a:xfrm>
            <a:off x="7693062" y="3727808"/>
            <a:ext cx="1299690" cy="1415692"/>
          </a:xfrm>
          <a:prstGeom prst="rect">
            <a:avLst/>
          </a:prstGeom>
        </p:spPr>
      </p:pic>
      <p:pic>
        <p:nvPicPr>
          <p:cNvPr id="44" name="图片 4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0894" y="4019532"/>
            <a:ext cx="972754" cy="972754"/>
          </a:xfrm>
          <a:prstGeom prst="rect">
            <a:avLst/>
          </a:prstGeom>
        </p:spPr>
      </p:pic>
      <p:sp>
        <p:nvSpPr>
          <p:cNvPr id="45" name="TextBox 44"/>
          <p:cNvSpPr txBox="1"/>
          <p:nvPr/>
        </p:nvSpPr>
        <p:spPr>
          <a:xfrm>
            <a:off x="1051821" y="2821647"/>
            <a:ext cx="1930692" cy="1116965"/>
          </a:xfrm>
          <a:prstGeom prst="rect">
            <a:avLst/>
          </a:prstGeom>
          <a:noFill/>
        </p:spPr>
        <p:txBody>
          <a:bodyPr wrap="square" rtlCol="0">
            <a:spAutoFit/>
          </a:bodyPr>
          <a:lstStyle/>
          <a:p>
            <a:pPr>
              <a:lnSpc>
                <a:spcPts val="1600"/>
              </a:lnSpc>
            </a:pP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48" name="矩形 47"/>
          <p:cNvSpPr/>
          <p:nvPr/>
        </p:nvSpPr>
        <p:spPr>
          <a:xfrm rot="332901">
            <a:off x="3639797" y="2559959"/>
            <a:ext cx="1778876" cy="1296144"/>
          </a:xfrm>
          <a:prstGeom prst="rect">
            <a:avLst/>
          </a:prstGeom>
          <a:blipFill>
            <a:blip r:embed="rId4"/>
            <a:stretch>
              <a:fillRect/>
            </a:stretch>
          </a:blipFill>
          <a:ln w="57150">
            <a:solidFill>
              <a:schemeClr val="bg1"/>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3563888" y="1335823"/>
            <a:ext cx="1930692" cy="111696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50" name="矩形 49"/>
          <p:cNvSpPr/>
          <p:nvPr/>
        </p:nvSpPr>
        <p:spPr>
          <a:xfrm rot="21332968">
            <a:off x="5953677" y="1347614"/>
            <a:ext cx="1930692" cy="1368152"/>
          </a:xfrm>
          <a:prstGeom prst="rect">
            <a:avLst/>
          </a:prstGeom>
          <a:blipFill>
            <a:blip r:embed="rId5"/>
            <a:stretch>
              <a:fillRect/>
            </a:stretch>
          </a:blipFill>
          <a:ln w="57150">
            <a:solidFill>
              <a:schemeClr val="bg1"/>
            </a:solidFill>
          </a:ln>
          <a:effectLst>
            <a:outerShdw blurRad="44450" dist="27940" dir="5400000" algn="ctr">
              <a:srgbClr val="000000">
                <a:alpha val="3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5953676" y="2821647"/>
            <a:ext cx="1930692" cy="111696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15" name="Picture 10" descr="C:\Users\Administrator\Desktop\开学了0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1" descr="C:\Users\Administrator\Desktop\开学了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68" y="205917"/>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C:\Users\Administrator\Desktop\开学了05.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100" advTm="0">
        <p14:switch dir="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additive="base">
                                        <p:cTn id="12" dur="500" fill="hold"/>
                                        <p:tgtEl>
                                          <p:spTgt spid="20"/>
                                        </p:tgtEl>
                                        <p:attrNameLst>
                                          <p:attrName>ppt_x</p:attrName>
                                        </p:attrNameLst>
                                      </p:cBhvr>
                                      <p:tavLst>
                                        <p:tav tm="0">
                                          <p:val>
                                            <p:strVal val="0-#ppt_w/2"/>
                                          </p:val>
                                        </p:tav>
                                        <p:tav tm="100000">
                                          <p:val>
                                            <p:strVal val="#ppt_x"/>
                                          </p:val>
                                        </p:tav>
                                      </p:tavLst>
                                    </p:anim>
                                    <p:anim calcmode="lin" valueType="num">
                                      <p:cBhvr additive="base">
                                        <p:cTn id="13" dur="500" fill="hold"/>
                                        <p:tgtEl>
                                          <p:spTgt spid="2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 calcmode="lin" valueType="num">
                                      <p:cBhvr>
                                        <p:cTn id="23" dur="500" fill="hold"/>
                                        <p:tgtEl>
                                          <p:spTgt spid="44"/>
                                        </p:tgtEl>
                                        <p:attrNameLst>
                                          <p:attrName>ppt_w</p:attrName>
                                        </p:attrNameLst>
                                      </p:cBhvr>
                                      <p:tavLst>
                                        <p:tav tm="0">
                                          <p:val>
                                            <p:fltVal val="0"/>
                                          </p:val>
                                        </p:tav>
                                        <p:tav tm="100000">
                                          <p:val>
                                            <p:strVal val="#ppt_w"/>
                                          </p:val>
                                        </p:tav>
                                      </p:tavLst>
                                    </p:anim>
                                    <p:anim calcmode="lin" valueType="num">
                                      <p:cBhvr>
                                        <p:cTn id="24" dur="500" fill="hold"/>
                                        <p:tgtEl>
                                          <p:spTgt spid="44"/>
                                        </p:tgtEl>
                                        <p:attrNameLst>
                                          <p:attrName>ppt_h</p:attrName>
                                        </p:attrNameLst>
                                      </p:cBhvr>
                                      <p:tavLst>
                                        <p:tav tm="0">
                                          <p:val>
                                            <p:fltVal val="0"/>
                                          </p:val>
                                        </p:tav>
                                        <p:tav tm="100000">
                                          <p:val>
                                            <p:strVal val="#ppt_h"/>
                                          </p:val>
                                        </p:tav>
                                      </p:tavLst>
                                    </p:anim>
                                    <p:animEffect transition="in" filter="fade">
                                      <p:cBhvr>
                                        <p:cTn id="25" dur="500"/>
                                        <p:tgtEl>
                                          <p:spTgt spid="44"/>
                                        </p:tgtEl>
                                      </p:cBhvr>
                                    </p:animEffect>
                                  </p:childTnLst>
                                </p:cTn>
                              </p:par>
                            </p:childTnLst>
                          </p:cTn>
                        </p:par>
                        <p:par>
                          <p:cTn id="26" fill="hold">
                            <p:stCondLst>
                              <p:cond delay="2500"/>
                            </p:stCondLst>
                            <p:childTnLst>
                              <p:par>
                                <p:cTn id="27" presetID="42" presetClass="entr" presetSubtype="0" fill="hold" nodeType="after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1000"/>
                                        <p:tgtEl>
                                          <p:spTgt spid="43"/>
                                        </p:tgtEl>
                                      </p:cBhvr>
                                    </p:animEffect>
                                    <p:anim calcmode="lin" valueType="num">
                                      <p:cBhvr>
                                        <p:cTn id="30" dur="1000" fill="hold"/>
                                        <p:tgtEl>
                                          <p:spTgt spid="43"/>
                                        </p:tgtEl>
                                        <p:attrNameLst>
                                          <p:attrName>ppt_x</p:attrName>
                                        </p:attrNameLst>
                                      </p:cBhvr>
                                      <p:tavLst>
                                        <p:tav tm="0">
                                          <p:val>
                                            <p:strVal val="#ppt_x"/>
                                          </p:val>
                                        </p:tav>
                                        <p:tav tm="100000">
                                          <p:val>
                                            <p:strVal val="#ppt_x"/>
                                          </p:val>
                                        </p:tav>
                                      </p:tavLst>
                                    </p:anim>
                                    <p:anim calcmode="lin" valueType="num">
                                      <p:cBhvr>
                                        <p:cTn id="31" dur="1000" fill="hold"/>
                                        <p:tgtEl>
                                          <p:spTgt spid="43"/>
                                        </p:tgtEl>
                                        <p:attrNameLst>
                                          <p:attrName>ppt_y</p:attrName>
                                        </p:attrNameLst>
                                      </p:cBhvr>
                                      <p:tavLst>
                                        <p:tav tm="0">
                                          <p:val>
                                            <p:strVal val="#ppt_y+.1"/>
                                          </p:val>
                                        </p:tav>
                                        <p:tav tm="100000">
                                          <p:val>
                                            <p:strVal val="#ppt_y"/>
                                          </p:val>
                                        </p:tav>
                                      </p:tavLst>
                                    </p:anim>
                                  </p:childTnLst>
                                </p:cTn>
                              </p:par>
                            </p:childTnLst>
                          </p:cTn>
                        </p:par>
                        <p:par>
                          <p:cTn id="32" fill="hold">
                            <p:stCondLst>
                              <p:cond delay="350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8"/>
                                        </p:tgtEl>
                                        <p:attrNameLst>
                                          <p:attrName>ppt_y</p:attrName>
                                        </p:attrNameLst>
                                      </p:cBhvr>
                                      <p:tavLst>
                                        <p:tav tm="0">
                                          <p:val>
                                            <p:strVal val="#ppt_y"/>
                                          </p:val>
                                        </p:tav>
                                        <p:tav tm="100000">
                                          <p:val>
                                            <p:strVal val="#ppt_y"/>
                                          </p:val>
                                        </p:tav>
                                      </p:tavLst>
                                    </p:anim>
                                    <p:anim calcmode="lin" valueType="num">
                                      <p:cBhvr>
                                        <p:cTn id="3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8"/>
                                        </p:tgtEl>
                                      </p:cBhvr>
                                    </p:animEffect>
                                  </p:childTnLst>
                                </p:cTn>
                              </p:par>
                            </p:childTnLst>
                          </p:cTn>
                        </p:par>
                        <p:par>
                          <p:cTn id="40" fill="hold">
                            <p:stCondLst>
                              <p:cond delay="4300"/>
                            </p:stCondLst>
                            <p:childTnLst>
                              <p:par>
                                <p:cTn id="41" presetID="31" presetClass="entr" presetSubtype="0"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 calcmode="lin" valueType="num">
                                      <p:cBhvr>
                                        <p:cTn id="43" dur="1000" fill="hold"/>
                                        <p:tgtEl>
                                          <p:spTgt spid="38"/>
                                        </p:tgtEl>
                                        <p:attrNameLst>
                                          <p:attrName>ppt_w</p:attrName>
                                        </p:attrNameLst>
                                      </p:cBhvr>
                                      <p:tavLst>
                                        <p:tav tm="0">
                                          <p:val>
                                            <p:fltVal val="0"/>
                                          </p:val>
                                        </p:tav>
                                        <p:tav tm="100000">
                                          <p:val>
                                            <p:strVal val="#ppt_w"/>
                                          </p:val>
                                        </p:tav>
                                      </p:tavLst>
                                    </p:anim>
                                    <p:anim calcmode="lin" valueType="num">
                                      <p:cBhvr>
                                        <p:cTn id="44" dur="1000" fill="hold"/>
                                        <p:tgtEl>
                                          <p:spTgt spid="38"/>
                                        </p:tgtEl>
                                        <p:attrNameLst>
                                          <p:attrName>ppt_h</p:attrName>
                                        </p:attrNameLst>
                                      </p:cBhvr>
                                      <p:tavLst>
                                        <p:tav tm="0">
                                          <p:val>
                                            <p:fltVal val="0"/>
                                          </p:val>
                                        </p:tav>
                                        <p:tav tm="100000">
                                          <p:val>
                                            <p:strVal val="#ppt_h"/>
                                          </p:val>
                                        </p:tav>
                                      </p:tavLst>
                                    </p:anim>
                                    <p:anim calcmode="lin" valueType="num">
                                      <p:cBhvr>
                                        <p:cTn id="45" dur="1000" fill="hold"/>
                                        <p:tgtEl>
                                          <p:spTgt spid="38"/>
                                        </p:tgtEl>
                                        <p:attrNameLst>
                                          <p:attrName>style.rotation</p:attrName>
                                        </p:attrNameLst>
                                      </p:cBhvr>
                                      <p:tavLst>
                                        <p:tav tm="0">
                                          <p:val>
                                            <p:fltVal val="90"/>
                                          </p:val>
                                        </p:tav>
                                        <p:tav tm="100000">
                                          <p:val>
                                            <p:fltVal val="0"/>
                                          </p:val>
                                        </p:tav>
                                      </p:tavLst>
                                    </p:anim>
                                    <p:animEffect transition="in" filter="fade">
                                      <p:cBhvr>
                                        <p:cTn id="46" dur="1000"/>
                                        <p:tgtEl>
                                          <p:spTgt spid="38"/>
                                        </p:tgtEl>
                                      </p:cBhvr>
                                    </p:animEffect>
                                  </p:childTnLst>
                                </p:cTn>
                              </p:par>
                            </p:childTnLst>
                          </p:cTn>
                        </p:par>
                        <p:par>
                          <p:cTn id="47" fill="hold">
                            <p:stCondLst>
                              <p:cond delay="5300"/>
                            </p:stCondLst>
                            <p:childTnLst>
                              <p:par>
                                <p:cTn id="48" presetID="22" presetClass="entr" presetSubtype="1" fill="hold" grpId="0"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up)">
                                      <p:cBhvr>
                                        <p:cTn id="50" dur="500"/>
                                        <p:tgtEl>
                                          <p:spTgt spid="45"/>
                                        </p:tgtEl>
                                      </p:cBhvr>
                                    </p:animEffect>
                                  </p:childTnLst>
                                </p:cTn>
                              </p:par>
                            </p:childTnLst>
                          </p:cTn>
                        </p:par>
                        <p:par>
                          <p:cTn id="51" fill="hold">
                            <p:stCondLst>
                              <p:cond delay="5800"/>
                            </p:stCondLst>
                            <p:childTnLst>
                              <p:par>
                                <p:cTn id="52" presetID="31" presetClass="entr" presetSubtype="0" fill="hold" grpId="0" nodeType="afterEffect">
                                  <p:stCondLst>
                                    <p:cond delay="0"/>
                                  </p:stCondLst>
                                  <p:childTnLst>
                                    <p:set>
                                      <p:cBhvr>
                                        <p:cTn id="53" dur="1" fill="hold">
                                          <p:stCondLst>
                                            <p:cond delay="0"/>
                                          </p:stCondLst>
                                        </p:cTn>
                                        <p:tgtEl>
                                          <p:spTgt spid="48"/>
                                        </p:tgtEl>
                                        <p:attrNameLst>
                                          <p:attrName>style.visibility</p:attrName>
                                        </p:attrNameLst>
                                      </p:cBhvr>
                                      <p:to>
                                        <p:strVal val="visible"/>
                                      </p:to>
                                    </p:set>
                                    <p:anim calcmode="lin" valueType="num">
                                      <p:cBhvr>
                                        <p:cTn id="54" dur="1000" fill="hold"/>
                                        <p:tgtEl>
                                          <p:spTgt spid="48"/>
                                        </p:tgtEl>
                                        <p:attrNameLst>
                                          <p:attrName>ppt_w</p:attrName>
                                        </p:attrNameLst>
                                      </p:cBhvr>
                                      <p:tavLst>
                                        <p:tav tm="0">
                                          <p:val>
                                            <p:fltVal val="0"/>
                                          </p:val>
                                        </p:tav>
                                        <p:tav tm="100000">
                                          <p:val>
                                            <p:strVal val="#ppt_w"/>
                                          </p:val>
                                        </p:tav>
                                      </p:tavLst>
                                    </p:anim>
                                    <p:anim calcmode="lin" valueType="num">
                                      <p:cBhvr>
                                        <p:cTn id="55" dur="1000" fill="hold"/>
                                        <p:tgtEl>
                                          <p:spTgt spid="48"/>
                                        </p:tgtEl>
                                        <p:attrNameLst>
                                          <p:attrName>ppt_h</p:attrName>
                                        </p:attrNameLst>
                                      </p:cBhvr>
                                      <p:tavLst>
                                        <p:tav tm="0">
                                          <p:val>
                                            <p:fltVal val="0"/>
                                          </p:val>
                                        </p:tav>
                                        <p:tav tm="100000">
                                          <p:val>
                                            <p:strVal val="#ppt_h"/>
                                          </p:val>
                                        </p:tav>
                                      </p:tavLst>
                                    </p:anim>
                                    <p:anim calcmode="lin" valueType="num">
                                      <p:cBhvr>
                                        <p:cTn id="56" dur="1000" fill="hold"/>
                                        <p:tgtEl>
                                          <p:spTgt spid="48"/>
                                        </p:tgtEl>
                                        <p:attrNameLst>
                                          <p:attrName>style.rotation</p:attrName>
                                        </p:attrNameLst>
                                      </p:cBhvr>
                                      <p:tavLst>
                                        <p:tav tm="0">
                                          <p:val>
                                            <p:fltVal val="90"/>
                                          </p:val>
                                        </p:tav>
                                        <p:tav tm="100000">
                                          <p:val>
                                            <p:fltVal val="0"/>
                                          </p:val>
                                        </p:tav>
                                      </p:tavLst>
                                    </p:anim>
                                    <p:animEffect transition="in" filter="fade">
                                      <p:cBhvr>
                                        <p:cTn id="57" dur="1000"/>
                                        <p:tgtEl>
                                          <p:spTgt spid="48"/>
                                        </p:tgtEl>
                                      </p:cBhvr>
                                    </p:animEffect>
                                  </p:childTnLst>
                                </p:cTn>
                              </p:par>
                            </p:childTnLst>
                          </p:cTn>
                        </p:par>
                        <p:par>
                          <p:cTn id="58" fill="hold">
                            <p:stCondLst>
                              <p:cond delay="6800"/>
                            </p:stCondLst>
                            <p:childTnLst>
                              <p:par>
                                <p:cTn id="59" presetID="22" presetClass="entr" presetSubtype="1" fill="hold" grpId="0" nodeType="afterEffect">
                                  <p:stCondLst>
                                    <p:cond delay="0"/>
                                  </p:stCondLst>
                                  <p:childTnLst>
                                    <p:set>
                                      <p:cBhvr>
                                        <p:cTn id="60" dur="1" fill="hold">
                                          <p:stCondLst>
                                            <p:cond delay="0"/>
                                          </p:stCondLst>
                                        </p:cTn>
                                        <p:tgtEl>
                                          <p:spTgt spid="49"/>
                                        </p:tgtEl>
                                        <p:attrNameLst>
                                          <p:attrName>style.visibility</p:attrName>
                                        </p:attrNameLst>
                                      </p:cBhvr>
                                      <p:to>
                                        <p:strVal val="visible"/>
                                      </p:to>
                                    </p:set>
                                    <p:animEffect transition="in" filter="wipe(up)">
                                      <p:cBhvr>
                                        <p:cTn id="61" dur="500"/>
                                        <p:tgtEl>
                                          <p:spTgt spid="49"/>
                                        </p:tgtEl>
                                      </p:cBhvr>
                                    </p:animEffect>
                                  </p:childTnLst>
                                </p:cTn>
                              </p:par>
                            </p:childTnLst>
                          </p:cTn>
                        </p:par>
                        <p:par>
                          <p:cTn id="62" fill="hold">
                            <p:stCondLst>
                              <p:cond delay="7300"/>
                            </p:stCondLst>
                            <p:childTnLst>
                              <p:par>
                                <p:cTn id="63" presetID="31" presetClass="entr" presetSubtype="0"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1000" fill="hold"/>
                                        <p:tgtEl>
                                          <p:spTgt spid="50"/>
                                        </p:tgtEl>
                                        <p:attrNameLst>
                                          <p:attrName>ppt_w</p:attrName>
                                        </p:attrNameLst>
                                      </p:cBhvr>
                                      <p:tavLst>
                                        <p:tav tm="0">
                                          <p:val>
                                            <p:fltVal val="0"/>
                                          </p:val>
                                        </p:tav>
                                        <p:tav tm="100000">
                                          <p:val>
                                            <p:strVal val="#ppt_w"/>
                                          </p:val>
                                        </p:tav>
                                      </p:tavLst>
                                    </p:anim>
                                    <p:anim calcmode="lin" valueType="num">
                                      <p:cBhvr>
                                        <p:cTn id="66" dur="1000" fill="hold"/>
                                        <p:tgtEl>
                                          <p:spTgt spid="50"/>
                                        </p:tgtEl>
                                        <p:attrNameLst>
                                          <p:attrName>ppt_h</p:attrName>
                                        </p:attrNameLst>
                                      </p:cBhvr>
                                      <p:tavLst>
                                        <p:tav tm="0">
                                          <p:val>
                                            <p:fltVal val="0"/>
                                          </p:val>
                                        </p:tav>
                                        <p:tav tm="100000">
                                          <p:val>
                                            <p:strVal val="#ppt_h"/>
                                          </p:val>
                                        </p:tav>
                                      </p:tavLst>
                                    </p:anim>
                                    <p:anim calcmode="lin" valueType="num">
                                      <p:cBhvr>
                                        <p:cTn id="67" dur="1000" fill="hold"/>
                                        <p:tgtEl>
                                          <p:spTgt spid="50"/>
                                        </p:tgtEl>
                                        <p:attrNameLst>
                                          <p:attrName>style.rotation</p:attrName>
                                        </p:attrNameLst>
                                      </p:cBhvr>
                                      <p:tavLst>
                                        <p:tav tm="0">
                                          <p:val>
                                            <p:fltVal val="90"/>
                                          </p:val>
                                        </p:tav>
                                        <p:tav tm="100000">
                                          <p:val>
                                            <p:fltVal val="0"/>
                                          </p:val>
                                        </p:tav>
                                      </p:tavLst>
                                    </p:anim>
                                    <p:animEffect transition="in" filter="fade">
                                      <p:cBhvr>
                                        <p:cTn id="68" dur="1000"/>
                                        <p:tgtEl>
                                          <p:spTgt spid="50"/>
                                        </p:tgtEl>
                                      </p:cBhvr>
                                    </p:animEffect>
                                  </p:childTnLst>
                                </p:cTn>
                              </p:par>
                            </p:childTnLst>
                          </p:cTn>
                        </p:par>
                        <p:par>
                          <p:cTn id="69" fill="hold">
                            <p:stCondLst>
                              <p:cond delay="8300"/>
                            </p:stCondLst>
                            <p:childTnLst>
                              <p:par>
                                <p:cTn id="70" presetID="22" presetClass="entr" presetSubtype="1"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Effect transition="in" filter="wipe(up)">
                                      <p:cBhvr>
                                        <p:cTn id="72"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8" grpId="0" animBg="1"/>
      <p:bldP spid="45" grpId="0"/>
      <p:bldP spid="48" grpId="0" animBg="1"/>
      <p:bldP spid="49" grpId="0"/>
      <p:bldP spid="50" grpId="0" animBg="1"/>
      <p:bldP spid="5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1582891"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 </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58" name="图片 57"/>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90854" y="3795886"/>
            <a:ext cx="1296144" cy="1296144"/>
          </a:xfrm>
          <a:prstGeom prst="rect">
            <a:avLst/>
          </a:prstGeom>
        </p:spPr>
      </p:pic>
      <p:pic>
        <p:nvPicPr>
          <p:cNvPr id="60" name="图片 59"/>
          <p:cNvPicPr>
            <a:picLocks noChangeAspect="1"/>
          </p:cNvPicPr>
          <p:nvPr/>
        </p:nvPicPr>
        <p:blipFill rotWithShape="1">
          <a:blip r:embed="rId2" cstate="print">
            <a:extLst>
              <a:ext uri="{28A0092B-C50C-407E-A947-70E740481C1C}">
                <a14:useLocalDpi xmlns:a14="http://schemas.microsoft.com/office/drawing/2010/main" val="0"/>
              </a:ext>
            </a:extLst>
          </a:blip>
          <a:srcRect b="10630"/>
          <a:stretch>
            <a:fillRect/>
          </a:stretch>
        </p:blipFill>
        <p:spPr>
          <a:xfrm>
            <a:off x="7080188" y="3733695"/>
            <a:ext cx="1819210" cy="1409806"/>
          </a:xfrm>
          <a:prstGeom prst="rect">
            <a:avLst/>
          </a:prstGeom>
        </p:spPr>
      </p:pic>
      <p:sp>
        <p:nvSpPr>
          <p:cNvPr id="22" name="TextBox 21"/>
          <p:cNvSpPr txBox="1"/>
          <p:nvPr/>
        </p:nvSpPr>
        <p:spPr>
          <a:xfrm>
            <a:off x="683568" y="505584"/>
            <a:ext cx="2877711" cy="553998"/>
          </a:xfrm>
          <a:prstGeom prst="rect">
            <a:avLst/>
          </a:prstGeom>
          <a:noFill/>
        </p:spPr>
        <p:txBody>
          <a:bodyPr wrap="none" rtlCol="0">
            <a:spAutoFit/>
          </a:bodyPr>
          <a:lstStyle/>
          <a:p>
            <a:r>
              <a:rPr lang="zh-CN" altLang="en-US" sz="3000" dirty="0">
                <a:solidFill>
                  <a:srgbClr val="FF6E01"/>
                </a:solidFill>
                <a:latin typeface="迷你简少儿" panose="03000509000000000000" pitchFamily="65" charset="-122"/>
                <a:ea typeface="迷你简少儿" panose="03000509000000000000" pitchFamily="65" charset="-122"/>
              </a:rPr>
              <a:t>本学期课程介绍</a:t>
            </a:r>
            <a:endParaRPr lang="zh-CN" altLang="en-US" sz="3000" dirty="0">
              <a:solidFill>
                <a:srgbClr val="FF6E01"/>
              </a:solidFill>
              <a:latin typeface="迷你简少儿" panose="03000509000000000000" pitchFamily="65" charset="-122"/>
              <a:ea typeface="迷你简少儿" panose="03000509000000000000" pitchFamily="65" charset="-122"/>
            </a:endParaRPr>
          </a:p>
        </p:txBody>
      </p:sp>
      <p:pic>
        <p:nvPicPr>
          <p:cNvPr id="27" name="Picture 10" descr="C:\Users\Administrator\Desktop\开学了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1" descr="C:\Users\Administrator\Desktop\开学了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68" y="205917"/>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838"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p:cNvSpPr txBox="1"/>
          <p:nvPr/>
        </p:nvSpPr>
        <p:spPr>
          <a:xfrm>
            <a:off x="1582891"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课程一</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31" name="TextBox 30"/>
          <p:cNvSpPr txBox="1"/>
          <p:nvPr/>
        </p:nvSpPr>
        <p:spPr>
          <a:xfrm>
            <a:off x="755576" y="1491630"/>
            <a:ext cx="606256"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01</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sp>
        <p:nvSpPr>
          <p:cNvPr id="33" name="TextBox 32"/>
          <p:cNvSpPr txBox="1"/>
          <p:nvPr/>
        </p:nvSpPr>
        <p:spPr>
          <a:xfrm>
            <a:off x="4253917"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34"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4253917"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课程二</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36" name="TextBox 35"/>
          <p:cNvSpPr txBox="1"/>
          <p:nvPr/>
        </p:nvSpPr>
        <p:spPr>
          <a:xfrm>
            <a:off x="3426602" y="1491630"/>
            <a:ext cx="614271"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02</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sp>
        <p:nvSpPr>
          <p:cNvPr id="37" name="TextBox 36"/>
          <p:cNvSpPr txBox="1"/>
          <p:nvPr/>
        </p:nvSpPr>
        <p:spPr>
          <a:xfrm>
            <a:off x="6961431"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38"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5378"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6961431"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课程三</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40" name="TextBox 39"/>
          <p:cNvSpPr txBox="1"/>
          <p:nvPr/>
        </p:nvSpPr>
        <p:spPr>
          <a:xfrm>
            <a:off x="6134116" y="1491630"/>
            <a:ext cx="611065"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03</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pic>
        <p:nvPicPr>
          <p:cNvPr id="41" name="Picture 6" descr="C:\Users\Administrator\Desktop\开学了0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slow" p14:dur="1600" advTm="0">
        <p14:gallery dir="l"/>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500" fill="hold"/>
                                        <p:tgtEl>
                                          <p:spTgt spid="41"/>
                                        </p:tgtEl>
                                        <p:attrNameLst>
                                          <p:attrName>ppt_x</p:attrName>
                                        </p:attrNameLst>
                                      </p:cBhvr>
                                      <p:tavLst>
                                        <p:tav tm="0">
                                          <p:val>
                                            <p:strVal val="1+#ppt_w/2"/>
                                          </p:val>
                                        </p:tav>
                                        <p:tav tm="100000">
                                          <p:val>
                                            <p:strVal val="#ppt_x"/>
                                          </p:val>
                                        </p:tav>
                                      </p:tavLst>
                                    </p:anim>
                                    <p:anim calcmode="lin" valueType="num">
                                      <p:cBhvr additive="base">
                                        <p:cTn id="8" dur="50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additive="base">
                                        <p:cTn id="12" dur="500" fill="hold"/>
                                        <p:tgtEl>
                                          <p:spTgt spid="28"/>
                                        </p:tgtEl>
                                        <p:attrNameLst>
                                          <p:attrName>ppt_x</p:attrName>
                                        </p:attrNameLst>
                                      </p:cBhvr>
                                      <p:tavLst>
                                        <p:tav tm="0">
                                          <p:val>
                                            <p:strVal val="0-#ppt_w/2"/>
                                          </p:val>
                                        </p:tav>
                                        <p:tav tm="100000">
                                          <p:val>
                                            <p:strVal val="#ppt_x"/>
                                          </p:val>
                                        </p:tav>
                                      </p:tavLst>
                                    </p:anim>
                                    <p:anim calcmode="lin" valueType="num">
                                      <p:cBhvr additive="base">
                                        <p:cTn id="13" dur="500" fill="hold"/>
                                        <p:tgtEl>
                                          <p:spTgt spid="2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47"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22"/>
                                        </p:tgtEl>
                                        <p:attrNameLst>
                                          <p:attrName>style.visibility</p:attrName>
                                        </p:attrNameLst>
                                      </p:cBhvr>
                                      <p:to>
                                        <p:strVal val="visible"/>
                                      </p:to>
                                    </p:set>
                                    <p:anim calcmode="lin" valueType="num">
                                      <p:cBhvr>
                                        <p:cTn id="23" dur="5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22"/>
                                        </p:tgtEl>
                                        <p:attrNameLst>
                                          <p:attrName>ppt_y</p:attrName>
                                        </p:attrNameLst>
                                      </p:cBhvr>
                                      <p:tavLst>
                                        <p:tav tm="0">
                                          <p:val>
                                            <p:strVal val="#ppt_y"/>
                                          </p:val>
                                        </p:tav>
                                        <p:tav tm="100000">
                                          <p:val>
                                            <p:strVal val="#ppt_y"/>
                                          </p:val>
                                        </p:tav>
                                      </p:tavLst>
                                    </p:anim>
                                    <p:anim calcmode="lin" valueType="num">
                                      <p:cBhvr>
                                        <p:cTn id="25" dur="5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27" dur="500" tmFilter="0,0; .5, 1; 1, 1"/>
                                        <p:tgtEl>
                                          <p:spTgt spid="22"/>
                                        </p:tgtEl>
                                      </p:cBhvr>
                                    </p:animEffect>
                                  </p:childTnLst>
                                </p:cTn>
                              </p:par>
                            </p:childTnLst>
                          </p:cTn>
                        </p:par>
                        <p:par>
                          <p:cTn id="28" fill="hold">
                            <p:stCondLst>
                              <p:cond delay="2799"/>
                            </p:stCondLst>
                            <p:childTnLst>
                              <p:par>
                                <p:cTn id="29" presetID="42" presetClass="entr" presetSubtype="0" fill="hold" nodeType="after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1000"/>
                                        <p:tgtEl>
                                          <p:spTgt spid="60"/>
                                        </p:tgtEl>
                                      </p:cBhvr>
                                    </p:animEffect>
                                    <p:anim calcmode="lin" valueType="num">
                                      <p:cBhvr>
                                        <p:cTn id="32" dur="1000" fill="hold"/>
                                        <p:tgtEl>
                                          <p:spTgt spid="60"/>
                                        </p:tgtEl>
                                        <p:attrNameLst>
                                          <p:attrName>ppt_x</p:attrName>
                                        </p:attrNameLst>
                                      </p:cBhvr>
                                      <p:tavLst>
                                        <p:tav tm="0">
                                          <p:val>
                                            <p:strVal val="#ppt_x"/>
                                          </p:val>
                                        </p:tav>
                                        <p:tav tm="100000">
                                          <p:val>
                                            <p:strVal val="#ppt_x"/>
                                          </p:val>
                                        </p:tav>
                                      </p:tavLst>
                                    </p:anim>
                                    <p:anim calcmode="lin" valueType="num">
                                      <p:cBhvr>
                                        <p:cTn id="33" dur="1000" fill="hold"/>
                                        <p:tgtEl>
                                          <p:spTgt spid="60"/>
                                        </p:tgtEl>
                                        <p:attrNameLst>
                                          <p:attrName>ppt_y</p:attrName>
                                        </p:attrNameLst>
                                      </p:cBhvr>
                                      <p:tavLst>
                                        <p:tav tm="0">
                                          <p:val>
                                            <p:strVal val="#ppt_y+.1"/>
                                          </p:val>
                                        </p:tav>
                                        <p:tav tm="100000">
                                          <p:val>
                                            <p:strVal val="#ppt_y"/>
                                          </p:val>
                                        </p:tav>
                                      </p:tavLst>
                                    </p:anim>
                                  </p:childTnLst>
                                </p:cTn>
                              </p:par>
                            </p:childTnLst>
                          </p:cTn>
                        </p:par>
                        <p:par>
                          <p:cTn id="34" fill="hold">
                            <p:stCondLst>
                              <p:cond delay="3799"/>
                            </p:stCondLst>
                            <p:childTnLst>
                              <p:par>
                                <p:cTn id="35" presetID="31" presetClass="entr" presetSubtype="0" fill="hold" nodeType="afterEffect">
                                  <p:stCondLst>
                                    <p:cond delay="0"/>
                                  </p:stCondLst>
                                  <p:childTnLst>
                                    <p:set>
                                      <p:cBhvr>
                                        <p:cTn id="36" dur="1" fill="hold">
                                          <p:stCondLst>
                                            <p:cond delay="0"/>
                                          </p:stCondLst>
                                        </p:cTn>
                                        <p:tgtEl>
                                          <p:spTgt spid="58"/>
                                        </p:tgtEl>
                                        <p:attrNameLst>
                                          <p:attrName>style.visibility</p:attrName>
                                        </p:attrNameLst>
                                      </p:cBhvr>
                                      <p:to>
                                        <p:strVal val="visible"/>
                                      </p:to>
                                    </p:set>
                                    <p:anim calcmode="lin" valueType="num">
                                      <p:cBhvr>
                                        <p:cTn id="37" dur="1000" fill="hold"/>
                                        <p:tgtEl>
                                          <p:spTgt spid="58"/>
                                        </p:tgtEl>
                                        <p:attrNameLst>
                                          <p:attrName>ppt_w</p:attrName>
                                        </p:attrNameLst>
                                      </p:cBhvr>
                                      <p:tavLst>
                                        <p:tav tm="0">
                                          <p:val>
                                            <p:fltVal val="0"/>
                                          </p:val>
                                        </p:tav>
                                        <p:tav tm="100000">
                                          <p:val>
                                            <p:strVal val="#ppt_w"/>
                                          </p:val>
                                        </p:tav>
                                      </p:tavLst>
                                    </p:anim>
                                    <p:anim calcmode="lin" valueType="num">
                                      <p:cBhvr>
                                        <p:cTn id="38" dur="1000" fill="hold"/>
                                        <p:tgtEl>
                                          <p:spTgt spid="58"/>
                                        </p:tgtEl>
                                        <p:attrNameLst>
                                          <p:attrName>ppt_h</p:attrName>
                                        </p:attrNameLst>
                                      </p:cBhvr>
                                      <p:tavLst>
                                        <p:tav tm="0">
                                          <p:val>
                                            <p:fltVal val="0"/>
                                          </p:val>
                                        </p:tav>
                                        <p:tav tm="100000">
                                          <p:val>
                                            <p:strVal val="#ppt_h"/>
                                          </p:val>
                                        </p:tav>
                                      </p:tavLst>
                                    </p:anim>
                                    <p:anim calcmode="lin" valueType="num">
                                      <p:cBhvr>
                                        <p:cTn id="39" dur="1000" fill="hold"/>
                                        <p:tgtEl>
                                          <p:spTgt spid="58"/>
                                        </p:tgtEl>
                                        <p:attrNameLst>
                                          <p:attrName>style.rotation</p:attrName>
                                        </p:attrNameLst>
                                      </p:cBhvr>
                                      <p:tavLst>
                                        <p:tav tm="0">
                                          <p:val>
                                            <p:fltVal val="90"/>
                                          </p:val>
                                        </p:tav>
                                        <p:tav tm="100000">
                                          <p:val>
                                            <p:fltVal val="0"/>
                                          </p:val>
                                        </p:tav>
                                      </p:tavLst>
                                    </p:anim>
                                    <p:animEffect transition="in" filter="fade">
                                      <p:cBhvr>
                                        <p:cTn id="40" dur="1000"/>
                                        <p:tgtEl>
                                          <p:spTgt spid="58"/>
                                        </p:tgtEl>
                                      </p:cBhvr>
                                    </p:animEffect>
                                  </p:childTnLst>
                                </p:cTn>
                              </p:par>
                            </p:childTnLst>
                          </p:cTn>
                        </p:par>
                        <p:par>
                          <p:cTn id="41" fill="hold">
                            <p:stCondLst>
                              <p:cond delay="4799"/>
                            </p:stCondLst>
                            <p:childTnLst>
                              <p:par>
                                <p:cTn id="42" presetID="47" presetClass="entr" presetSubtype="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fade">
                                      <p:cBhvr>
                                        <p:cTn id="44" dur="500"/>
                                        <p:tgtEl>
                                          <p:spTgt spid="29"/>
                                        </p:tgtEl>
                                      </p:cBhvr>
                                    </p:animEffect>
                                    <p:anim calcmode="lin" valueType="num">
                                      <p:cBhvr>
                                        <p:cTn id="45" dur="500" fill="hold"/>
                                        <p:tgtEl>
                                          <p:spTgt spid="29"/>
                                        </p:tgtEl>
                                        <p:attrNameLst>
                                          <p:attrName>ppt_x</p:attrName>
                                        </p:attrNameLst>
                                      </p:cBhvr>
                                      <p:tavLst>
                                        <p:tav tm="0">
                                          <p:val>
                                            <p:strVal val="#ppt_x"/>
                                          </p:val>
                                        </p:tav>
                                        <p:tav tm="100000">
                                          <p:val>
                                            <p:strVal val="#ppt_x"/>
                                          </p:val>
                                        </p:tav>
                                      </p:tavLst>
                                    </p:anim>
                                    <p:anim calcmode="lin" valueType="num">
                                      <p:cBhvr>
                                        <p:cTn id="46" dur="500" fill="hold"/>
                                        <p:tgtEl>
                                          <p:spTgt spid="29"/>
                                        </p:tgtEl>
                                        <p:attrNameLst>
                                          <p:attrName>ppt_y</p:attrName>
                                        </p:attrNameLst>
                                      </p:cBhvr>
                                      <p:tavLst>
                                        <p:tav tm="0">
                                          <p:val>
                                            <p:strVal val="#ppt_y-.1"/>
                                          </p:val>
                                        </p:tav>
                                        <p:tav tm="100000">
                                          <p:val>
                                            <p:strVal val="#ppt_y"/>
                                          </p:val>
                                        </p:tav>
                                      </p:tavLst>
                                    </p:anim>
                                  </p:childTnLst>
                                </p:cTn>
                              </p:par>
                            </p:childTnLst>
                          </p:cTn>
                        </p:par>
                        <p:par>
                          <p:cTn id="47" fill="hold">
                            <p:stCondLst>
                              <p:cond delay="5299"/>
                            </p:stCondLst>
                            <p:childTnLst>
                              <p:par>
                                <p:cTn id="48" presetID="53" presetClass="entr" presetSubtype="16"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 calcmode="lin" valueType="num">
                                      <p:cBhvr>
                                        <p:cTn id="50" dur="500" fill="hold"/>
                                        <p:tgtEl>
                                          <p:spTgt spid="31"/>
                                        </p:tgtEl>
                                        <p:attrNameLst>
                                          <p:attrName>ppt_w</p:attrName>
                                        </p:attrNameLst>
                                      </p:cBhvr>
                                      <p:tavLst>
                                        <p:tav tm="0">
                                          <p:val>
                                            <p:fltVal val="0"/>
                                          </p:val>
                                        </p:tav>
                                        <p:tav tm="100000">
                                          <p:val>
                                            <p:strVal val="#ppt_w"/>
                                          </p:val>
                                        </p:tav>
                                      </p:tavLst>
                                    </p:anim>
                                    <p:anim calcmode="lin" valueType="num">
                                      <p:cBhvr>
                                        <p:cTn id="51" dur="500" fill="hold"/>
                                        <p:tgtEl>
                                          <p:spTgt spid="31"/>
                                        </p:tgtEl>
                                        <p:attrNameLst>
                                          <p:attrName>ppt_h</p:attrName>
                                        </p:attrNameLst>
                                      </p:cBhvr>
                                      <p:tavLst>
                                        <p:tav tm="0">
                                          <p:val>
                                            <p:fltVal val="0"/>
                                          </p:val>
                                        </p:tav>
                                        <p:tav tm="100000">
                                          <p:val>
                                            <p:strVal val="#ppt_h"/>
                                          </p:val>
                                        </p:tav>
                                      </p:tavLst>
                                    </p:anim>
                                    <p:animEffect transition="in" filter="fade">
                                      <p:cBhvr>
                                        <p:cTn id="52" dur="500"/>
                                        <p:tgtEl>
                                          <p:spTgt spid="31"/>
                                        </p:tgtEl>
                                      </p:cBhvr>
                                    </p:animEffect>
                                  </p:childTnLst>
                                </p:cTn>
                              </p:par>
                            </p:childTnLst>
                          </p:cTn>
                        </p:par>
                        <p:par>
                          <p:cTn id="53" fill="hold">
                            <p:stCondLst>
                              <p:cond delay="5799"/>
                            </p:stCondLst>
                            <p:childTnLst>
                              <p:par>
                                <p:cTn id="54" presetID="22" presetClass="entr" presetSubtype="8"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wipe(left)">
                                      <p:cBhvr>
                                        <p:cTn id="56" dur="500"/>
                                        <p:tgtEl>
                                          <p:spTgt spid="30"/>
                                        </p:tgtEl>
                                      </p:cBhvr>
                                    </p:animEffect>
                                  </p:childTnLst>
                                </p:cTn>
                              </p:par>
                            </p:childTnLst>
                          </p:cTn>
                        </p:par>
                        <p:par>
                          <p:cTn id="57" fill="hold">
                            <p:stCondLst>
                              <p:cond delay="6299"/>
                            </p:stCondLst>
                            <p:childTnLst>
                              <p:par>
                                <p:cTn id="58" presetID="42" presetClass="entr" presetSubtype="0"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anim calcmode="lin" valueType="num">
                                      <p:cBhvr>
                                        <p:cTn id="61" dur="500" fill="hold"/>
                                        <p:tgtEl>
                                          <p:spTgt spid="19"/>
                                        </p:tgtEl>
                                        <p:attrNameLst>
                                          <p:attrName>ppt_x</p:attrName>
                                        </p:attrNameLst>
                                      </p:cBhvr>
                                      <p:tavLst>
                                        <p:tav tm="0">
                                          <p:val>
                                            <p:strVal val="#ppt_x"/>
                                          </p:val>
                                        </p:tav>
                                        <p:tav tm="100000">
                                          <p:val>
                                            <p:strVal val="#ppt_x"/>
                                          </p:val>
                                        </p:tav>
                                      </p:tavLst>
                                    </p:anim>
                                    <p:anim calcmode="lin" valueType="num">
                                      <p:cBhvr>
                                        <p:cTn id="62" dur="500" fill="hold"/>
                                        <p:tgtEl>
                                          <p:spTgt spid="19"/>
                                        </p:tgtEl>
                                        <p:attrNameLst>
                                          <p:attrName>ppt_y</p:attrName>
                                        </p:attrNameLst>
                                      </p:cBhvr>
                                      <p:tavLst>
                                        <p:tav tm="0">
                                          <p:val>
                                            <p:strVal val="#ppt_y+.1"/>
                                          </p:val>
                                        </p:tav>
                                        <p:tav tm="100000">
                                          <p:val>
                                            <p:strVal val="#ppt_y"/>
                                          </p:val>
                                        </p:tav>
                                      </p:tavLst>
                                    </p:anim>
                                  </p:childTnLst>
                                </p:cTn>
                              </p:par>
                            </p:childTnLst>
                          </p:cTn>
                        </p:par>
                        <p:par>
                          <p:cTn id="63" fill="hold">
                            <p:stCondLst>
                              <p:cond delay="6799"/>
                            </p:stCondLst>
                            <p:childTnLst>
                              <p:par>
                                <p:cTn id="64" presetID="47" presetClass="entr" presetSubtype="0" fill="hold" nodeType="afterEffect">
                                  <p:stCondLst>
                                    <p:cond delay="0"/>
                                  </p:stCondLst>
                                  <p:childTnLst>
                                    <p:set>
                                      <p:cBhvr>
                                        <p:cTn id="65" dur="1" fill="hold">
                                          <p:stCondLst>
                                            <p:cond delay="0"/>
                                          </p:stCondLst>
                                        </p:cTn>
                                        <p:tgtEl>
                                          <p:spTgt spid="34"/>
                                        </p:tgtEl>
                                        <p:attrNameLst>
                                          <p:attrName>style.visibility</p:attrName>
                                        </p:attrNameLst>
                                      </p:cBhvr>
                                      <p:to>
                                        <p:strVal val="visible"/>
                                      </p:to>
                                    </p:set>
                                    <p:animEffect transition="in" filter="fade">
                                      <p:cBhvr>
                                        <p:cTn id="66" dur="500"/>
                                        <p:tgtEl>
                                          <p:spTgt spid="34"/>
                                        </p:tgtEl>
                                      </p:cBhvr>
                                    </p:animEffect>
                                    <p:anim calcmode="lin" valueType="num">
                                      <p:cBhvr>
                                        <p:cTn id="67" dur="500" fill="hold"/>
                                        <p:tgtEl>
                                          <p:spTgt spid="34"/>
                                        </p:tgtEl>
                                        <p:attrNameLst>
                                          <p:attrName>ppt_x</p:attrName>
                                        </p:attrNameLst>
                                      </p:cBhvr>
                                      <p:tavLst>
                                        <p:tav tm="0">
                                          <p:val>
                                            <p:strVal val="#ppt_x"/>
                                          </p:val>
                                        </p:tav>
                                        <p:tav tm="100000">
                                          <p:val>
                                            <p:strVal val="#ppt_x"/>
                                          </p:val>
                                        </p:tav>
                                      </p:tavLst>
                                    </p:anim>
                                    <p:anim calcmode="lin" valueType="num">
                                      <p:cBhvr>
                                        <p:cTn id="68" dur="500" fill="hold"/>
                                        <p:tgtEl>
                                          <p:spTgt spid="34"/>
                                        </p:tgtEl>
                                        <p:attrNameLst>
                                          <p:attrName>ppt_y</p:attrName>
                                        </p:attrNameLst>
                                      </p:cBhvr>
                                      <p:tavLst>
                                        <p:tav tm="0">
                                          <p:val>
                                            <p:strVal val="#ppt_y-.1"/>
                                          </p:val>
                                        </p:tav>
                                        <p:tav tm="100000">
                                          <p:val>
                                            <p:strVal val="#ppt_y"/>
                                          </p:val>
                                        </p:tav>
                                      </p:tavLst>
                                    </p:anim>
                                  </p:childTnLst>
                                </p:cTn>
                              </p:par>
                            </p:childTnLst>
                          </p:cTn>
                        </p:par>
                        <p:par>
                          <p:cTn id="69" fill="hold">
                            <p:stCondLst>
                              <p:cond delay="7299"/>
                            </p:stCondLst>
                            <p:childTnLst>
                              <p:par>
                                <p:cTn id="70" presetID="53" presetClass="entr" presetSubtype="16" fill="hold" grpId="0" nodeType="after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childTnLst>
                          </p:cTn>
                        </p:par>
                        <p:par>
                          <p:cTn id="75" fill="hold">
                            <p:stCondLst>
                              <p:cond delay="7799"/>
                            </p:stCondLst>
                            <p:childTnLst>
                              <p:par>
                                <p:cTn id="76" presetID="22" presetClass="entr" presetSubtype="8" fill="hold" grpId="0" nodeType="afterEffect">
                                  <p:stCondLst>
                                    <p:cond delay="0"/>
                                  </p:stCondLst>
                                  <p:childTnLst>
                                    <p:set>
                                      <p:cBhvr>
                                        <p:cTn id="77" dur="1" fill="hold">
                                          <p:stCondLst>
                                            <p:cond delay="0"/>
                                          </p:stCondLst>
                                        </p:cTn>
                                        <p:tgtEl>
                                          <p:spTgt spid="35"/>
                                        </p:tgtEl>
                                        <p:attrNameLst>
                                          <p:attrName>style.visibility</p:attrName>
                                        </p:attrNameLst>
                                      </p:cBhvr>
                                      <p:to>
                                        <p:strVal val="visible"/>
                                      </p:to>
                                    </p:set>
                                    <p:animEffect transition="in" filter="wipe(left)">
                                      <p:cBhvr>
                                        <p:cTn id="78" dur="500"/>
                                        <p:tgtEl>
                                          <p:spTgt spid="35"/>
                                        </p:tgtEl>
                                      </p:cBhvr>
                                    </p:animEffect>
                                  </p:childTnLst>
                                </p:cTn>
                              </p:par>
                            </p:childTnLst>
                          </p:cTn>
                        </p:par>
                        <p:par>
                          <p:cTn id="79" fill="hold">
                            <p:stCondLst>
                              <p:cond delay="8299"/>
                            </p:stCondLst>
                            <p:childTnLst>
                              <p:par>
                                <p:cTn id="80" presetID="42" presetClass="entr" presetSubtype="0" fill="hold" grpId="0" nodeType="after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fade">
                                      <p:cBhvr>
                                        <p:cTn id="82" dur="500"/>
                                        <p:tgtEl>
                                          <p:spTgt spid="33"/>
                                        </p:tgtEl>
                                      </p:cBhvr>
                                    </p:animEffect>
                                    <p:anim calcmode="lin" valueType="num">
                                      <p:cBhvr>
                                        <p:cTn id="83" dur="500" fill="hold"/>
                                        <p:tgtEl>
                                          <p:spTgt spid="33"/>
                                        </p:tgtEl>
                                        <p:attrNameLst>
                                          <p:attrName>ppt_x</p:attrName>
                                        </p:attrNameLst>
                                      </p:cBhvr>
                                      <p:tavLst>
                                        <p:tav tm="0">
                                          <p:val>
                                            <p:strVal val="#ppt_x"/>
                                          </p:val>
                                        </p:tav>
                                        <p:tav tm="100000">
                                          <p:val>
                                            <p:strVal val="#ppt_x"/>
                                          </p:val>
                                        </p:tav>
                                      </p:tavLst>
                                    </p:anim>
                                    <p:anim calcmode="lin" valueType="num">
                                      <p:cBhvr>
                                        <p:cTn id="84" dur="500" fill="hold"/>
                                        <p:tgtEl>
                                          <p:spTgt spid="33"/>
                                        </p:tgtEl>
                                        <p:attrNameLst>
                                          <p:attrName>ppt_y</p:attrName>
                                        </p:attrNameLst>
                                      </p:cBhvr>
                                      <p:tavLst>
                                        <p:tav tm="0">
                                          <p:val>
                                            <p:strVal val="#ppt_y+.1"/>
                                          </p:val>
                                        </p:tav>
                                        <p:tav tm="100000">
                                          <p:val>
                                            <p:strVal val="#ppt_y"/>
                                          </p:val>
                                        </p:tav>
                                      </p:tavLst>
                                    </p:anim>
                                  </p:childTnLst>
                                </p:cTn>
                              </p:par>
                            </p:childTnLst>
                          </p:cTn>
                        </p:par>
                        <p:par>
                          <p:cTn id="85" fill="hold">
                            <p:stCondLst>
                              <p:cond delay="8799"/>
                            </p:stCondLst>
                            <p:childTnLst>
                              <p:par>
                                <p:cTn id="86" presetID="47" presetClass="entr" presetSubtype="0" fill="hold" nodeType="after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fade">
                                      <p:cBhvr>
                                        <p:cTn id="88" dur="500"/>
                                        <p:tgtEl>
                                          <p:spTgt spid="38"/>
                                        </p:tgtEl>
                                      </p:cBhvr>
                                    </p:animEffect>
                                    <p:anim calcmode="lin" valueType="num">
                                      <p:cBhvr>
                                        <p:cTn id="89" dur="500" fill="hold"/>
                                        <p:tgtEl>
                                          <p:spTgt spid="38"/>
                                        </p:tgtEl>
                                        <p:attrNameLst>
                                          <p:attrName>ppt_x</p:attrName>
                                        </p:attrNameLst>
                                      </p:cBhvr>
                                      <p:tavLst>
                                        <p:tav tm="0">
                                          <p:val>
                                            <p:strVal val="#ppt_x"/>
                                          </p:val>
                                        </p:tav>
                                        <p:tav tm="100000">
                                          <p:val>
                                            <p:strVal val="#ppt_x"/>
                                          </p:val>
                                        </p:tav>
                                      </p:tavLst>
                                    </p:anim>
                                    <p:anim calcmode="lin" valueType="num">
                                      <p:cBhvr>
                                        <p:cTn id="90" dur="500" fill="hold"/>
                                        <p:tgtEl>
                                          <p:spTgt spid="38"/>
                                        </p:tgtEl>
                                        <p:attrNameLst>
                                          <p:attrName>ppt_y</p:attrName>
                                        </p:attrNameLst>
                                      </p:cBhvr>
                                      <p:tavLst>
                                        <p:tav tm="0">
                                          <p:val>
                                            <p:strVal val="#ppt_y-.1"/>
                                          </p:val>
                                        </p:tav>
                                        <p:tav tm="100000">
                                          <p:val>
                                            <p:strVal val="#ppt_y"/>
                                          </p:val>
                                        </p:tav>
                                      </p:tavLst>
                                    </p:anim>
                                  </p:childTnLst>
                                </p:cTn>
                              </p:par>
                            </p:childTnLst>
                          </p:cTn>
                        </p:par>
                        <p:par>
                          <p:cTn id="91" fill="hold">
                            <p:stCondLst>
                              <p:cond delay="9299"/>
                            </p:stCondLst>
                            <p:childTnLst>
                              <p:par>
                                <p:cTn id="92" presetID="53" presetClass="entr" presetSubtype="16" fill="hold" grpId="0" nodeType="afterEffect">
                                  <p:stCondLst>
                                    <p:cond delay="0"/>
                                  </p:stCondLst>
                                  <p:childTnLst>
                                    <p:set>
                                      <p:cBhvr>
                                        <p:cTn id="93" dur="1" fill="hold">
                                          <p:stCondLst>
                                            <p:cond delay="0"/>
                                          </p:stCondLst>
                                        </p:cTn>
                                        <p:tgtEl>
                                          <p:spTgt spid="40"/>
                                        </p:tgtEl>
                                        <p:attrNameLst>
                                          <p:attrName>style.visibility</p:attrName>
                                        </p:attrNameLst>
                                      </p:cBhvr>
                                      <p:to>
                                        <p:strVal val="visible"/>
                                      </p:to>
                                    </p:set>
                                    <p:anim calcmode="lin" valueType="num">
                                      <p:cBhvr>
                                        <p:cTn id="94" dur="500" fill="hold"/>
                                        <p:tgtEl>
                                          <p:spTgt spid="40"/>
                                        </p:tgtEl>
                                        <p:attrNameLst>
                                          <p:attrName>ppt_w</p:attrName>
                                        </p:attrNameLst>
                                      </p:cBhvr>
                                      <p:tavLst>
                                        <p:tav tm="0">
                                          <p:val>
                                            <p:fltVal val="0"/>
                                          </p:val>
                                        </p:tav>
                                        <p:tav tm="100000">
                                          <p:val>
                                            <p:strVal val="#ppt_w"/>
                                          </p:val>
                                        </p:tav>
                                      </p:tavLst>
                                    </p:anim>
                                    <p:anim calcmode="lin" valueType="num">
                                      <p:cBhvr>
                                        <p:cTn id="95" dur="500" fill="hold"/>
                                        <p:tgtEl>
                                          <p:spTgt spid="40"/>
                                        </p:tgtEl>
                                        <p:attrNameLst>
                                          <p:attrName>ppt_h</p:attrName>
                                        </p:attrNameLst>
                                      </p:cBhvr>
                                      <p:tavLst>
                                        <p:tav tm="0">
                                          <p:val>
                                            <p:fltVal val="0"/>
                                          </p:val>
                                        </p:tav>
                                        <p:tav tm="100000">
                                          <p:val>
                                            <p:strVal val="#ppt_h"/>
                                          </p:val>
                                        </p:tav>
                                      </p:tavLst>
                                    </p:anim>
                                    <p:animEffect transition="in" filter="fade">
                                      <p:cBhvr>
                                        <p:cTn id="96" dur="500"/>
                                        <p:tgtEl>
                                          <p:spTgt spid="40"/>
                                        </p:tgtEl>
                                      </p:cBhvr>
                                    </p:animEffect>
                                  </p:childTnLst>
                                </p:cTn>
                              </p:par>
                            </p:childTnLst>
                          </p:cTn>
                        </p:par>
                        <p:par>
                          <p:cTn id="97" fill="hold">
                            <p:stCondLst>
                              <p:cond delay="9799"/>
                            </p:stCondLst>
                            <p:childTnLst>
                              <p:par>
                                <p:cTn id="98" presetID="22" presetClass="entr" presetSubtype="8" fill="hold" grpId="0" nodeType="after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wipe(left)">
                                      <p:cBhvr>
                                        <p:cTn id="100" dur="500"/>
                                        <p:tgtEl>
                                          <p:spTgt spid="39"/>
                                        </p:tgtEl>
                                      </p:cBhvr>
                                    </p:animEffect>
                                  </p:childTnLst>
                                </p:cTn>
                              </p:par>
                            </p:childTnLst>
                          </p:cTn>
                        </p:par>
                        <p:par>
                          <p:cTn id="101" fill="hold">
                            <p:stCondLst>
                              <p:cond delay="10299"/>
                            </p:stCondLst>
                            <p:childTnLst>
                              <p:par>
                                <p:cTn id="102" presetID="42" presetClass="entr" presetSubtype="0" fill="hold" grpId="0" nodeType="afterEffect">
                                  <p:stCondLst>
                                    <p:cond delay="0"/>
                                  </p:stCondLst>
                                  <p:childTnLst>
                                    <p:set>
                                      <p:cBhvr>
                                        <p:cTn id="103" dur="1" fill="hold">
                                          <p:stCondLst>
                                            <p:cond delay="0"/>
                                          </p:stCondLst>
                                        </p:cTn>
                                        <p:tgtEl>
                                          <p:spTgt spid="37"/>
                                        </p:tgtEl>
                                        <p:attrNameLst>
                                          <p:attrName>style.visibility</p:attrName>
                                        </p:attrNameLst>
                                      </p:cBhvr>
                                      <p:to>
                                        <p:strVal val="visible"/>
                                      </p:to>
                                    </p:set>
                                    <p:animEffect transition="in" filter="fade">
                                      <p:cBhvr>
                                        <p:cTn id="104" dur="500"/>
                                        <p:tgtEl>
                                          <p:spTgt spid="37"/>
                                        </p:tgtEl>
                                      </p:cBhvr>
                                    </p:animEffect>
                                    <p:anim calcmode="lin" valueType="num">
                                      <p:cBhvr>
                                        <p:cTn id="105" dur="500" fill="hold"/>
                                        <p:tgtEl>
                                          <p:spTgt spid="37"/>
                                        </p:tgtEl>
                                        <p:attrNameLst>
                                          <p:attrName>ppt_x</p:attrName>
                                        </p:attrNameLst>
                                      </p:cBhvr>
                                      <p:tavLst>
                                        <p:tav tm="0">
                                          <p:val>
                                            <p:strVal val="#ppt_x"/>
                                          </p:val>
                                        </p:tav>
                                        <p:tav tm="100000">
                                          <p:val>
                                            <p:strVal val="#ppt_x"/>
                                          </p:val>
                                        </p:tav>
                                      </p:tavLst>
                                    </p:anim>
                                    <p:anim calcmode="lin" valueType="num">
                                      <p:cBhvr>
                                        <p:cTn id="106"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2" grpId="0"/>
      <p:bldP spid="30" grpId="0"/>
      <p:bldP spid="31" grpId="0"/>
      <p:bldP spid="33" grpId="0"/>
      <p:bldP spid="35" grpId="0"/>
      <p:bldP spid="36" grpId="0"/>
      <p:bldP spid="37" grpId="0"/>
      <p:bldP spid="39" grpId="0"/>
      <p:bldP spid="4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740353" y="3462201"/>
            <a:ext cx="1197374" cy="1681299"/>
          </a:xfrm>
          <a:prstGeom prst="rect">
            <a:avLst/>
          </a:prstGeom>
        </p:spPr>
      </p:pic>
      <p:pic>
        <p:nvPicPr>
          <p:cNvPr id="28" name="图片 2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3584550"/>
            <a:ext cx="1211844" cy="1552452"/>
          </a:xfrm>
          <a:prstGeom prst="rect">
            <a:avLst/>
          </a:prstGeom>
        </p:spPr>
      </p:pic>
      <p:sp>
        <p:nvSpPr>
          <p:cNvPr id="22" name="TextBox 21"/>
          <p:cNvSpPr txBox="1"/>
          <p:nvPr/>
        </p:nvSpPr>
        <p:spPr>
          <a:xfrm>
            <a:off x="1582891"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a:t>
            </a:r>
            <a:r>
              <a:rPr lang="zh-CN" altLang="en-US" sz="1100" dirty="0" smtClean="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a:t>
            </a: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 </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sp>
        <p:nvSpPr>
          <p:cNvPr id="42" name="TextBox 41"/>
          <p:cNvSpPr txBox="1"/>
          <p:nvPr/>
        </p:nvSpPr>
        <p:spPr>
          <a:xfrm>
            <a:off x="683568" y="505584"/>
            <a:ext cx="2877711" cy="553998"/>
          </a:xfrm>
          <a:prstGeom prst="rect">
            <a:avLst/>
          </a:prstGeom>
          <a:noFill/>
        </p:spPr>
        <p:txBody>
          <a:bodyPr wrap="none" rtlCol="0">
            <a:spAutoFit/>
          </a:bodyPr>
          <a:lstStyle/>
          <a:p>
            <a:r>
              <a:rPr lang="zh-CN" altLang="en-US" sz="3000" dirty="0">
                <a:solidFill>
                  <a:srgbClr val="FF6E01"/>
                </a:solidFill>
                <a:latin typeface="迷你简少儿" panose="03000509000000000000" pitchFamily="65" charset="-122"/>
                <a:ea typeface="迷你简少儿" panose="03000509000000000000" pitchFamily="65" charset="-122"/>
              </a:rPr>
              <a:t>本学期课程介绍</a:t>
            </a:r>
            <a:endParaRPr lang="zh-CN" altLang="en-US" sz="3000" dirty="0">
              <a:solidFill>
                <a:srgbClr val="FF6E01"/>
              </a:solidFill>
              <a:latin typeface="迷你简少儿" panose="03000509000000000000" pitchFamily="65" charset="-122"/>
              <a:ea typeface="迷你简少儿" panose="03000509000000000000" pitchFamily="65" charset="-122"/>
            </a:endParaRPr>
          </a:p>
        </p:txBody>
      </p:sp>
      <p:pic>
        <p:nvPicPr>
          <p:cNvPr id="43" name="Picture 10" descr="C:\Users\Administrator\Desktop\开学了0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11" descr="C:\Users\Administrator\Desktop\开学了10.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68" y="205917"/>
            <a:ext cx="1496539" cy="709649"/>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6838"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46" name="TextBox 45"/>
          <p:cNvSpPr txBox="1"/>
          <p:nvPr/>
        </p:nvSpPr>
        <p:spPr>
          <a:xfrm>
            <a:off x="1582891"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课程四</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47" name="TextBox 46"/>
          <p:cNvSpPr txBox="1"/>
          <p:nvPr/>
        </p:nvSpPr>
        <p:spPr>
          <a:xfrm>
            <a:off x="755576" y="1491630"/>
            <a:ext cx="614271"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04</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sp>
        <p:nvSpPr>
          <p:cNvPr id="48" name="TextBox 47"/>
          <p:cNvSpPr txBox="1"/>
          <p:nvPr/>
        </p:nvSpPr>
        <p:spPr>
          <a:xfrm>
            <a:off x="4253917"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49"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47864"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50" name="TextBox 49"/>
          <p:cNvSpPr txBox="1"/>
          <p:nvPr/>
        </p:nvSpPr>
        <p:spPr>
          <a:xfrm>
            <a:off x="4253917"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课程五</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51" name="TextBox 50"/>
          <p:cNvSpPr txBox="1"/>
          <p:nvPr/>
        </p:nvSpPr>
        <p:spPr>
          <a:xfrm>
            <a:off x="3426602" y="1491630"/>
            <a:ext cx="614271"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05</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sp>
        <p:nvSpPr>
          <p:cNvPr id="52" name="TextBox 51"/>
          <p:cNvSpPr txBox="1"/>
          <p:nvPr/>
        </p:nvSpPr>
        <p:spPr>
          <a:xfrm>
            <a:off x="6961431" y="1711354"/>
            <a:ext cx="1643017" cy="1527175"/>
          </a:xfrm>
          <a:prstGeom prst="rect">
            <a:avLst/>
          </a:prstGeom>
          <a:noFill/>
        </p:spPr>
        <p:txBody>
          <a:bodyPr wrap="square" rtlCol="0">
            <a:spAutoFit/>
          </a:bodyPr>
          <a:lstStyle/>
          <a:p>
            <a:pPr>
              <a:lnSpc>
                <a:spcPts val="1600"/>
              </a:lnSpc>
            </a:pPr>
            <a:r>
              <a:rPr lang="zh-CN" altLang="en-US" sz="1100" dirty="0">
                <a:solidFill>
                  <a:schemeClr val="tx1">
                    <a:lumMod val="65000"/>
                    <a:lumOff val="35000"/>
                  </a:schemeClr>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在此输入文字在此输入文字在此输入文字，在此输入文字在此输入文字在此输入文字，在此输入相关文字，</a:t>
            </a:r>
            <a:r>
              <a:rPr sz="1100" dirty="0">
                <a:solidFill>
                  <a:schemeClr val="tx1">
                    <a:lumMod val="65000"/>
                    <a:lumOff val="35000"/>
                  </a:schemeClr>
                </a:solidFill>
                <a:latin typeface="方正卡通简体" panose="03000509000000000000" pitchFamily="65" charset="-122"/>
                <a:ea typeface="方正卡通简体" panose="03000509000000000000" pitchFamily="65" charset="-122"/>
              </a:rPr>
              <a:t>请添加你的文本请添加你的文本请添加你的文本</a:t>
            </a:r>
            <a:endParaRPr sz="1100" dirty="0">
              <a:solidFill>
                <a:schemeClr val="tx1">
                  <a:lumMod val="65000"/>
                  <a:lumOff val="35000"/>
                </a:schemeClr>
              </a:solidFill>
              <a:latin typeface="方正卡通简体" panose="03000509000000000000" pitchFamily="65" charset="-122"/>
              <a:ea typeface="方正卡通简体" panose="03000509000000000000" pitchFamily="65" charset="-122"/>
            </a:endParaRPr>
          </a:p>
        </p:txBody>
      </p:sp>
      <p:pic>
        <p:nvPicPr>
          <p:cNvPr id="53" name="Picture 3" descr="C:\Users\Administrator\Desktop\开学了0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5378" y="1491630"/>
            <a:ext cx="811913" cy="1080120"/>
          </a:xfrm>
          <a:prstGeom prst="rect">
            <a:avLst/>
          </a:prstGeom>
          <a:noFill/>
          <a:extLst>
            <a:ext uri="{909E8E84-426E-40DD-AFC4-6F175D3DCCD1}">
              <a14:hiddenFill xmlns:a14="http://schemas.microsoft.com/office/drawing/2010/main">
                <a:solidFill>
                  <a:srgbClr val="FFFFFF"/>
                </a:solidFill>
              </a14:hiddenFill>
            </a:ext>
          </a:extLst>
        </p:spPr>
      </p:pic>
      <p:sp>
        <p:nvSpPr>
          <p:cNvPr id="54" name="TextBox 53"/>
          <p:cNvSpPr txBox="1"/>
          <p:nvPr/>
        </p:nvSpPr>
        <p:spPr>
          <a:xfrm>
            <a:off x="6961431" y="1419622"/>
            <a:ext cx="877163" cy="369332"/>
          </a:xfrm>
          <a:prstGeom prst="rect">
            <a:avLst/>
          </a:prstGeom>
          <a:noFill/>
        </p:spPr>
        <p:txBody>
          <a:bodyPr wrap="none" rtlCol="0">
            <a:spAutoFit/>
          </a:bodyPr>
          <a:lstStyle/>
          <a:p>
            <a:r>
              <a:rPr lang="zh-CN" altLang="en-US" dirty="0" smtClean="0">
                <a:solidFill>
                  <a:srgbClr val="FF6E01"/>
                </a:solidFill>
                <a:latin typeface="迷你简少儿" panose="03000509000000000000" pitchFamily="65" charset="-122"/>
                <a:ea typeface="迷你简少儿" panose="03000509000000000000" pitchFamily="65" charset="-122"/>
              </a:rPr>
              <a:t>课程六</a:t>
            </a:r>
            <a:endParaRPr lang="zh-CN" altLang="en-US" dirty="0">
              <a:solidFill>
                <a:srgbClr val="FF6E01"/>
              </a:solidFill>
              <a:latin typeface="迷你简少儿" panose="03000509000000000000" pitchFamily="65" charset="-122"/>
              <a:ea typeface="迷你简少儿" panose="03000509000000000000" pitchFamily="65" charset="-122"/>
            </a:endParaRPr>
          </a:p>
        </p:txBody>
      </p:sp>
      <p:sp>
        <p:nvSpPr>
          <p:cNvPr id="55" name="TextBox 54"/>
          <p:cNvSpPr txBox="1"/>
          <p:nvPr/>
        </p:nvSpPr>
        <p:spPr>
          <a:xfrm>
            <a:off x="6134116" y="1491630"/>
            <a:ext cx="611065" cy="646331"/>
          </a:xfrm>
          <a:prstGeom prst="rect">
            <a:avLst/>
          </a:prstGeom>
          <a:noFill/>
        </p:spPr>
        <p:txBody>
          <a:bodyPr wrap="none" rtlCol="0">
            <a:spAutoFit/>
          </a:bodyPr>
          <a:lstStyle/>
          <a:p>
            <a:r>
              <a:rPr lang="en-US" altLang="zh-CN" sz="3600" b="1" dirty="0" smtClean="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rPr>
              <a:t>06</a:t>
            </a:r>
            <a:endParaRPr lang="zh-CN" altLang="en-US" sz="3600" b="1" dirty="0">
              <a:solidFill>
                <a:schemeClr val="bg1"/>
              </a:solidFill>
              <a:effectLst>
                <a:outerShdw blurRad="38100" dist="38100" dir="2700000" algn="tl">
                  <a:srgbClr val="000000">
                    <a:alpha val="43137"/>
                  </a:srgbClr>
                </a:outerShdw>
              </a:effectLst>
              <a:latin typeface="方正卡通简体" panose="03000509000000000000" pitchFamily="65" charset="-122"/>
              <a:ea typeface="方正卡通简体" panose="03000509000000000000" pitchFamily="65" charset="-122"/>
            </a:endParaRPr>
          </a:p>
        </p:txBody>
      </p:sp>
      <p:pic>
        <p:nvPicPr>
          <p:cNvPr id="56" name="Picture 6" descr="C:\Users\Administrator\Desktop\开学了0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advTm="0">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500" fill="hold"/>
                                        <p:tgtEl>
                                          <p:spTgt spid="56"/>
                                        </p:tgtEl>
                                        <p:attrNameLst>
                                          <p:attrName>ppt_x</p:attrName>
                                        </p:attrNameLst>
                                      </p:cBhvr>
                                      <p:tavLst>
                                        <p:tav tm="0">
                                          <p:val>
                                            <p:strVal val="1+#ppt_w/2"/>
                                          </p:val>
                                        </p:tav>
                                        <p:tav tm="100000">
                                          <p:val>
                                            <p:strVal val="#ppt_x"/>
                                          </p:val>
                                        </p:tav>
                                      </p:tavLst>
                                    </p:anim>
                                    <p:anim calcmode="lin" valueType="num">
                                      <p:cBhvr additive="base">
                                        <p:cTn id="8" dur="50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p:cTn id="12" dur="500" fill="hold"/>
                                        <p:tgtEl>
                                          <p:spTgt spid="26"/>
                                        </p:tgtEl>
                                        <p:attrNameLst>
                                          <p:attrName>ppt_w</p:attrName>
                                        </p:attrNameLst>
                                      </p:cBhvr>
                                      <p:tavLst>
                                        <p:tav tm="0">
                                          <p:val>
                                            <p:fltVal val="0"/>
                                          </p:val>
                                        </p:tav>
                                        <p:tav tm="100000">
                                          <p:val>
                                            <p:strVal val="#ppt_w"/>
                                          </p:val>
                                        </p:tav>
                                      </p:tavLst>
                                    </p:anim>
                                    <p:anim calcmode="lin" valueType="num">
                                      <p:cBhvr>
                                        <p:cTn id="13" dur="500" fill="hold"/>
                                        <p:tgtEl>
                                          <p:spTgt spid="26"/>
                                        </p:tgtEl>
                                        <p:attrNameLst>
                                          <p:attrName>ppt_h</p:attrName>
                                        </p:attrNameLst>
                                      </p:cBhvr>
                                      <p:tavLst>
                                        <p:tav tm="0">
                                          <p:val>
                                            <p:fltVal val="0"/>
                                          </p:val>
                                        </p:tav>
                                        <p:tav tm="100000">
                                          <p:val>
                                            <p:strVal val="#ppt_h"/>
                                          </p:val>
                                        </p:tav>
                                      </p:tavLst>
                                    </p:anim>
                                    <p:animEffect transition="in" filter="fade">
                                      <p:cBhvr>
                                        <p:cTn id="14" dur="500"/>
                                        <p:tgtEl>
                                          <p:spTgt spid="26"/>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1000" fill="hold"/>
                                        <p:tgtEl>
                                          <p:spTgt spid="28"/>
                                        </p:tgtEl>
                                        <p:attrNameLst>
                                          <p:attrName>ppt_w</p:attrName>
                                        </p:attrNameLst>
                                      </p:cBhvr>
                                      <p:tavLst>
                                        <p:tav tm="0">
                                          <p:val>
                                            <p:fltVal val="0"/>
                                          </p:val>
                                        </p:tav>
                                        <p:tav tm="100000">
                                          <p:val>
                                            <p:strVal val="#ppt_w"/>
                                          </p:val>
                                        </p:tav>
                                      </p:tavLst>
                                    </p:anim>
                                    <p:anim calcmode="lin" valueType="num">
                                      <p:cBhvr>
                                        <p:cTn id="19" dur="1000" fill="hold"/>
                                        <p:tgtEl>
                                          <p:spTgt spid="28"/>
                                        </p:tgtEl>
                                        <p:attrNameLst>
                                          <p:attrName>ppt_h</p:attrName>
                                        </p:attrNameLst>
                                      </p:cBhvr>
                                      <p:tavLst>
                                        <p:tav tm="0">
                                          <p:val>
                                            <p:fltVal val="0"/>
                                          </p:val>
                                        </p:tav>
                                        <p:tav tm="100000">
                                          <p:val>
                                            <p:strVal val="#ppt_h"/>
                                          </p:val>
                                        </p:tav>
                                      </p:tavLst>
                                    </p:anim>
                                    <p:anim calcmode="lin" valueType="num">
                                      <p:cBhvr>
                                        <p:cTn id="20" dur="1000" fill="hold"/>
                                        <p:tgtEl>
                                          <p:spTgt spid="28"/>
                                        </p:tgtEl>
                                        <p:attrNameLst>
                                          <p:attrName>style.rotation</p:attrName>
                                        </p:attrNameLst>
                                      </p:cBhvr>
                                      <p:tavLst>
                                        <p:tav tm="0">
                                          <p:val>
                                            <p:fltVal val="90"/>
                                          </p:val>
                                        </p:tav>
                                        <p:tav tm="100000">
                                          <p:val>
                                            <p:fltVal val="0"/>
                                          </p:val>
                                        </p:tav>
                                      </p:tavLst>
                                    </p:anim>
                                    <p:animEffect transition="in" filter="fade">
                                      <p:cBhvr>
                                        <p:cTn id="21" dur="1000"/>
                                        <p:tgtEl>
                                          <p:spTgt spid="28"/>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 calcmode="lin" valueType="num">
                                      <p:cBhvr additive="base">
                                        <p:cTn id="25" dur="500" fill="hold"/>
                                        <p:tgtEl>
                                          <p:spTgt spid="44"/>
                                        </p:tgtEl>
                                        <p:attrNameLst>
                                          <p:attrName>ppt_x</p:attrName>
                                        </p:attrNameLst>
                                      </p:cBhvr>
                                      <p:tavLst>
                                        <p:tav tm="0">
                                          <p:val>
                                            <p:strVal val="0-#ppt_w/2"/>
                                          </p:val>
                                        </p:tav>
                                        <p:tav tm="100000">
                                          <p:val>
                                            <p:strVal val="#ppt_x"/>
                                          </p:val>
                                        </p:tav>
                                      </p:tavLst>
                                    </p:anim>
                                    <p:anim calcmode="lin" valueType="num">
                                      <p:cBhvr additive="base">
                                        <p:cTn id="26" dur="500" fill="hold"/>
                                        <p:tgtEl>
                                          <p:spTgt spid="4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47" presetClass="entr" presetSubtype="0" fill="hold" nodeType="afterEffect">
                                  <p:stCondLst>
                                    <p:cond delay="0"/>
                                  </p:stCondLst>
                                  <p:childTnLst>
                                    <p:set>
                                      <p:cBhvr>
                                        <p:cTn id="29" dur="1" fill="hold">
                                          <p:stCondLst>
                                            <p:cond delay="0"/>
                                          </p:stCondLst>
                                        </p:cTn>
                                        <p:tgtEl>
                                          <p:spTgt spid="43"/>
                                        </p:tgtEl>
                                        <p:attrNameLst>
                                          <p:attrName>style.visibility</p:attrName>
                                        </p:attrNameLst>
                                      </p:cBhvr>
                                      <p:to>
                                        <p:strVal val="visible"/>
                                      </p:to>
                                    </p:set>
                                    <p:animEffect transition="in" filter="fade">
                                      <p:cBhvr>
                                        <p:cTn id="30" dur="1000"/>
                                        <p:tgtEl>
                                          <p:spTgt spid="43"/>
                                        </p:tgtEl>
                                      </p:cBhvr>
                                    </p:animEffect>
                                    <p:anim calcmode="lin" valueType="num">
                                      <p:cBhvr>
                                        <p:cTn id="31" dur="1000" fill="hold"/>
                                        <p:tgtEl>
                                          <p:spTgt spid="43"/>
                                        </p:tgtEl>
                                        <p:attrNameLst>
                                          <p:attrName>ppt_x</p:attrName>
                                        </p:attrNameLst>
                                      </p:cBhvr>
                                      <p:tavLst>
                                        <p:tav tm="0">
                                          <p:val>
                                            <p:strVal val="#ppt_x"/>
                                          </p:val>
                                        </p:tav>
                                        <p:tav tm="100000">
                                          <p:val>
                                            <p:strVal val="#ppt_x"/>
                                          </p:val>
                                        </p:tav>
                                      </p:tavLst>
                                    </p:anim>
                                    <p:anim calcmode="lin" valueType="num">
                                      <p:cBhvr>
                                        <p:cTn id="32" dur="1000" fill="hold"/>
                                        <p:tgtEl>
                                          <p:spTgt spid="43"/>
                                        </p:tgtEl>
                                        <p:attrNameLst>
                                          <p:attrName>ppt_y</p:attrName>
                                        </p:attrNameLst>
                                      </p:cBhvr>
                                      <p:tavLst>
                                        <p:tav tm="0">
                                          <p:val>
                                            <p:strVal val="#ppt_y-.1"/>
                                          </p:val>
                                        </p:tav>
                                        <p:tav tm="100000">
                                          <p:val>
                                            <p:strVal val="#ppt_y"/>
                                          </p:val>
                                        </p:tav>
                                      </p:tavLst>
                                    </p:anim>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42"/>
                                        </p:tgtEl>
                                        <p:attrNameLst>
                                          <p:attrName>style.visibility</p:attrName>
                                        </p:attrNameLst>
                                      </p:cBhvr>
                                      <p:to>
                                        <p:strVal val="visible"/>
                                      </p:to>
                                    </p:set>
                                    <p:anim calcmode="lin" valueType="num">
                                      <p:cBhvr>
                                        <p:cTn id="36"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42"/>
                                        </p:tgtEl>
                                        <p:attrNameLst>
                                          <p:attrName>ppt_y</p:attrName>
                                        </p:attrNameLst>
                                      </p:cBhvr>
                                      <p:tavLst>
                                        <p:tav tm="0">
                                          <p:val>
                                            <p:strVal val="#ppt_y"/>
                                          </p:val>
                                        </p:tav>
                                        <p:tav tm="100000">
                                          <p:val>
                                            <p:strVal val="#ppt_y"/>
                                          </p:val>
                                        </p:tav>
                                      </p:tavLst>
                                    </p:anim>
                                    <p:anim calcmode="lin" valueType="num">
                                      <p:cBhvr>
                                        <p:cTn id="38"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42"/>
                                        </p:tgtEl>
                                      </p:cBhvr>
                                    </p:animEffect>
                                  </p:childTnLst>
                                </p:cTn>
                              </p:par>
                            </p:childTnLst>
                          </p:cTn>
                        </p:par>
                        <p:par>
                          <p:cTn id="41" fill="hold">
                            <p:stCondLst>
                              <p:cond delay="4300"/>
                            </p:stCondLst>
                            <p:childTnLst>
                              <p:par>
                                <p:cTn id="42" presetID="47"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childTnLst>
                          </p:cTn>
                        </p:par>
                        <p:par>
                          <p:cTn id="47" fill="hold">
                            <p:stCondLst>
                              <p:cond delay="4800"/>
                            </p:stCondLst>
                            <p:childTnLst>
                              <p:par>
                                <p:cTn id="48" presetID="53" presetClass="entr" presetSubtype="16"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 calcmode="lin" valueType="num">
                                      <p:cBhvr>
                                        <p:cTn id="50" dur="500" fill="hold"/>
                                        <p:tgtEl>
                                          <p:spTgt spid="47"/>
                                        </p:tgtEl>
                                        <p:attrNameLst>
                                          <p:attrName>ppt_w</p:attrName>
                                        </p:attrNameLst>
                                      </p:cBhvr>
                                      <p:tavLst>
                                        <p:tav tm="0">
                                          <p:val>
                                            <p:fltVal val="0"/>
                                          </p:val>
                                        </p:tav>
                                        <p:tav tm="100000">
                                          <p:val>
                                            <p:strVal val="#ppt_w"/>
                                          </p:val>
                                        </p:tav>
                                      </p:tavLst>
                                    </p:anim>
                                    <p:anim calcmode="lin" valueType="num">
                                      <p:cBhvr>
                                        <p:cTn id="51" dur="500" fill="hold"/>
                                        <p:tgtEl>
                                          <p:spTgt spid="47"/>
                                        </p:tgtEl>
                                        <p:attrNameLst>
                                          <p:attrName>ppt_h</p:attrName>
                                        </p:attrNameLst>
                                      </p:cBhvr>
                                      <p:tavLst>
                                        <p:tav tm="0">
                                          <p:val>
                                            <p:fltVal val="0"/>
                                          </p:val>
                                        </p:tav>
                                        <p:tav tm="100000">
                                          <p:val>
                                            <p:strVal val="#ppt_h"/>
                                          </p:val>
                                        </p:tav>
                                      </p:tavLst>
                                    </p:anim>
                                    <p:animEffect transition="in" filter="fade">
                                      <p:cBhvr>
                                        <p:cTn id="52" dur="500"/>
                                        <p:tgtEl>
                                          <p:spTgt spid="47"/>
                                        </p:tgtEl>
                                      </p:cBhvr>
                                    </p:animEffect>
                                  </p:childTnLst>
                                </p:cTn>
                              </p:par>
                            </p:childTnLst>
                          </p:cTn>
                        </p:par>
                        <p:par>
                          <p:cTn id="53" fill="hold">
                            <p:stCondLst>
                              <p:cond delay="5300"/>
                            </p:stCondLst>
                            <p:childTnLst>
                              <p:par>
                                <p:cTn id="54" presetID="22" presetClass="entr" presetSubtype="8" fill="hold" grpId="0" nodeType="afterEffect">
                                  <p:stCondLst>
                                    <p:cond delay="0"/>
                                  </p:stCondLst>
                                  <p:childTnLst>
                                    <p:set>
                                      <p:cBhvr>
                                        <p:cTn id="55" dur="1" fill="hold">
                                          <p:stCondLst>
                                            <p:cond delay="0"/>
                                          </p:stCondLst>
                                        </p:cTn>
                                        <p:tgtEl>
                                          <p:spTgt spid="46"/>
                                        </p:tgtEl>
                                        <p:attrNameLst>
                                          <p:attrName>style.visibility</p:attrName>
                                        </p:attrNameLst>
                                      </p:cBhvr>
                                      <p:to>
                                        <p:strVal val="visible"/>
                                      </p:to>
                                    </p:set>
                                    <p:animEffect transition="in" filter="wipe(left)">
                                      <p:cBhvr>
                                        <p:cTn id="56" dur="500"/>
                                        <p:tgtEl>
                                          <p:spTgt spid="46"/>
                                        </p:tgtEl>
                                      </p:cBhvr>
                                    </p:animEffect>
                                  </p:childTnLst>
                                </p:cTn>
                              </p:par>
                            </p:childTnLst>
                          </p:cTn>
                        </p:par>
                        <p:par>
                          <p:cTn id="57" fill="hold">
                            <p:stCondLst>
                              <p:cond delay="5800"/>
                            </p:stCondLst>
                            <p:childTnLst>
                              <p:par>
                                <p:cTn id="58" presetID="42" presetClass="entr" presetSubtype="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anim calcmode="lin" valueType="num">
                                      <p:cBhvr>
                                        <p:cTn id="61" dur="500" fill="hold"/>
                                        <p:tgtEl>
                                          <p:spTgt spid="22"/>
                                        </p:tgtEl>
                                        <p:attrNameLst>
                                          <p:attrName>ppt_x</p:attrName>
                                        </p:attrNameLst>
                                      </p:cBhvr>
                                      <p:tavLst>
                                        <p:tav tm="0">
                                          <p:val>
                                            <p:strVal val="#ppt_x"/>
                                          </p:val>
                                        </p:tav>
                                        <p:tav tm="100000">
                                          <p:val>
                                            <p:strVal val="#ppt_x"/>
                                          </p:val>
                                        </p:tav>
                                      </p:tavLst>
                                    </p:anim>
                                    <p:anim calcmode="lin" valueType="num">
                                      <p:cBhvr>
                                        <p:cTn id="62" dur="500" fill="hold"/>
                                        <p:tgtEl>
                                          <p:spTgt spid="22"/>
                                        </p:tgtEl>
                                        <p:attrNameLst>
                                          <p:attrName>ppt_y</p:attrName>
                                        </p:attrNameLst>
                                      </p:cBhvr>
                                      <p:tavLst>
                                        <p:tav tm="0">
                                          <p:val>
                                            <p:strVal val="#ppt_y+.1"/>
                                          </p:val>
                                        </p:tav>
                                        <p:tav tm="100000">
                                          <p:val>
                                            <p:strVal val="#ppt_y"/>
                                          </p:val>
                                        </p:tav>
                                      </p:tavLst>
                                    </p:anim>
                                  </p:childTnLst>
                                </p:cTn>
                              </p:par>
                            </p:childTnLst>
                          </p:cTn>
                        </p:par>
                        <p:par>
                          <p:cTn id="63" fill="hold">
                            <p:stCondLst>
                              <p:cond delay="6300"/>
                            </p:stCondLst>
                            <p:childTnLst>
                              <p:par>
                                <p:cTn id="64" presetID="47" presetClass="entr" presetSubtype="0" fill="hold" nodeType="afterEffect">
                                  <p:stCondLst>
                                    <p:cond delay="0"/>
                                  </p:stCondLst>
                                  <p:childTnLst>
                                    <p:set>
                                      <p:cBhvr>
                                        <p:cTn id="65" dur="1" fill="hold">
                                          <p:stCondLst>
                                            <p:cond delay="0"/>
                                          </p:stCondLst>
                                        </p:cTn>
                                        <p:tgtEl>
                                          <p:spTgt spid="49"/>
                                        </p:tgtEl>
                                        <p:attrNameLst>
                                          <p:attrName>style.visibility</p:attrName>
                                        </p:attrNameLst>
                                      </p:cBhvr>
                                      <p:to>
                                        <p:strVal val="visible"/>
                                      </p:to>
                                    </p:set>
                                    <p:animEffect transition="in" filter="fade">
                                      <p:cBhvr>
                                        <p:cTn id="66" dur="500"/>
                                        <p:tgtEl>
                                          <p:spTgt spid="49"/>
                                        </p:tgtEl>
                                      </p:cBhvr>
                                    </p:animEffect>
                                    <p:anim calcmode="lin" valueType="num">
                                      <p:cBhvr>
                                        <p:cTn id="67" dur="500" fill="hold"/>
                                        <p:tgtEl>
                                          <p:spTgt spid="49"/>
                                        </p:tgtEl>
                                        <p:attrNameLst>
                                          <p:attrName>ppt_x</p:attrName>
                                        </p:attrNameLst>
                                      </p:cBhvr>
                                      <p:tavLst>
                                        <p:tav tm="0">
                                          <p:val>
                                            <p:strVal val="#ppt_x"/>
                                          </p:val>
                                        </p:tav>
                                        <p:tav tm="100000">
                                          <p:val>
                                            <p:strVal val="#ppt_x"/>
                                          </p:val>
                                        </p:tav>
                                      </p:tavLst>
                                    </p:anim>
                                    <p:anim calcmode="lin" valueType="num">
                                      <p:cBhvr>
                                        <p:cTn id="68" dur="500" fill="hold"/>
                                        <p:tgtEl>
                                          <p:spTgt spid="49"/>
                                        </p:tgtEl>
                                        <p:attrNameLst>
                                          <p:attrName>ppt_y</p:attrName>
                                        </p:attrNameLst>
                                      </p:cBhvr>
                                      <p:tavLst>
                                        <p:tav tm="0">
                                          <p:val>
                                            <p:strVal val="#ppt_y-.1"/>
                                          </p:val>
                                        </p:tav>
                                        <p:tav tm="100000">
                                          <p:val>
                                            <p:strVal val="#ppt_y"/>
                                          </p:val>
                                        </p:tav>
                                      </p:tavLst>
                                    </p:anim>
                                  </p:childTnLst>
                                </p:cTn>
                              </p:par>
                            </p:childTnLst>
                          </p:cTn>
                        </p:par>
                        <p:par>
                          <p:cTn id="69" fill="hold">
                            <p:stCondLst>
                              <p:cond delay="6800"/>
                            </p:stCondLst>
                            <p:childTnLst>
                              <p:par>
                                <p:cTn id="70" presetID="53" presetClass="entr" presetSubtype="16" fill="hold" grpId="0" nodeType="afterEffect">
                                  <p:stCondLst>
                                    <p:cond delay="0"/>
                                  </p:stCondLst>
                                  <p:childTnLst>
                                    <p:set>
                                      <p:cBhvr>
                                        <p:cTn id="71" dur="1" fill="hold">
                                          <p:stCondLst>
                                            <p:cond delay="0"/>
                                          </p:stCondLst>
                                        </p:cTn>
                                        <p:tgtEl>
                                          <p:spTgt spid="51"/>
                                        </p:tgtEl>
                                        <p:attrNameLst>
                                          <p:attrName>style.visibility</p:attrName>
                                        </p:attrNameLst>
                                      </p:cBhvr>
                                      <p:to>
                                        <p:strVal val="visible"/>
                                      </p:to>
                                    </p:set>
                                    <p:anim calcmode="lin" valueType="num">
                                      <p:cBhvr>
                                        <p:cTn id="72" dur="500" fill="hold"/>
                                        <p:tgtEl>
                                          <p:spTgt spid="51"/>
                                        </p:tgtEl>
                                        <p:attrNameLst>
                                          <p:attrName>ppt_w</p:attrName>
                                        </p:attrNameLst>
                                      </p:cBhvr>
                                      <p:tavLst>
                                        <p:tav tm="0">
                                          <p:val>
                                            <p:fltVal val="0"/>
                                          </p:val>
                                        </p:tav>
                                        <p:tav tm="100000">
                                          <p:val>
                                            <p:strVal val="#ppt_w"/>
                                          </p:val>
                                        </p:tav>
                                      </p:tavLst>
                                    </p:anim>
                                    <p:anim calcmode="lin" valueType="num">
                                      <p:cBhvr>
                                        <p:cTn id="73" dur="500" fill="hold"/>
                                        <p:tgtEl>
                                          <p:spTgt spid="51"/>
                                        </p:tgtEl>
                                        <p:attrNameLst>
                                          <p:attrName>ppt_h</p:attrName>
                                        </p:attrNameLst>
                                      </p:cBhvr>
                                      <p:tavLst>
                                        <p:tav tm="0">
                                          <p:val>
                                            <p:fltVal val="0"/>
                                          </p:val>
                                        </p:tav>
                                        <p:tav tm="100000">
                                          <p:val>
                                            <p:strVal val="#ppt_h"/>
                                          </p:val>
                                        </p:tav>
                                      </p:tavLst>
                                    </p:anim>
                                    <p:animEffect transition="in" filter="fade">
                                      <p:cBhvr>
                                        <p:cTn id="74" dur="500"/>
                                        <p:tgtEl>
                                          <p:spTgt spid="51"/>
                                        </p:tgtEl>
                                      </p:cBhvr>
                                    </p:animEffect>
                                  </p:childTnLst>
                                </p:cTn>
                              </p:par>
                            </p:childTnLst>
                          </p:cTn>
                        </p:par>
                        <p:par>
                          <p:cTn id="75" fill="hold">
                            <p:stCondLst>
                              <p:cond delay="73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par>
                          <p:cTn id="79" fill="hold">
                            <p:stCondLst>
                              <p:cond delay="7800"/>
                            </p:stCondLst>
                            <p:childTnLst>
                              <p:par>
                                <p:cTn id="80" presetID="42" presetClass="entr" presetSubtype="0" fill="hold" grpId="0" nodeType="afterEffect">
                                  <p:stCondLst>
                                    <p:cond delay="0"/>
                                  </p:stCondLst>
                                  <p:childTnLst>
                                    <p:set>
                                      <p:cBhvr>
                                        <p:cTn id="81" dur="1" fill="hold">
                                          <p:stCondLst>
                                            <p:cond delay="0"/>
                                          </p:stCondLst>
                                        </p:cTn>
                                        <p:tgtEl>
                                          <p:spTgt spid="48"/>
                                        </p:tgtEl>
                                        <p:attrNameLst>
                                          <p:attrName>style.visibility</p:attrName>
                                        </p:attrNameLst>
                                      </p:cBhvr>
                                      <p:to>
                                        <p:strVal val="visible"/>
                                      </p:to>
                                    </p:set>
                                    <p:animEffect transition="in" filter="fade">
                                      <p:cBhvr>
                                        <p:cTn id="82" dur="500"/>
                                        <p:tgtEl>
                                          <p:spTgt spid="48"/>
                                        </p:tgtEl>
                                      </p:cBhvr>
                                    </p:animEffect>
                                    <p:anim calcmode="lin" valueType="num">
                                      <p:cBhvr>
                                        <p:cTn id="83" dur="500" fill="hold"/>
                                        <p:tgtEl>
                                          <p:spTgt spid="48"/>
                                        </p:tgtEl>
                                        <p:attrNameLst>
                                          <p:attrName>ppt_x</p:attrName>
                                        </p:attrNameLst>
                                      </p:cBhvr>
                                      <p:tavLst>
                                        <p:tav tm="0">
                                          <p:val>
                                            <p:strVal val="#ppt_x"/>
                                          </p:val>
                                        </p:tav>
                                        <p:tav tm="100000">
                                          <p:val>
                                            <p:strVal val="#ppt_x"/>
                                          </p:val>
                                        </p:tav>
                                      </p:tavLst>
                                    </p:anim>
                                    <p:anim calcmode="lin" valueType="num">
                                      <p:cBhvr>
                                        <p:cTn id="84" dur="500" fill="hold"/>
                                        <p:tgtEl>
                                          <p:spTgt spid="48"/>
                                        </p:tgtEl>
                                        <p:attrNameLst>
                                          <p:attrName>ppt_y</p:attrName>
                                        </p:attrNameLst>
                                      </p:cBhvr>
                                      <p:tavLst>
                                        <p:tav tm="0">
                                          <p:val>
                                            <p:strVal val="#ppt_y+.1"/>
                                          </p:val>
                                        </p:tav>
                                        <p:tav tm="100000">
                                          <p:val>
                                            <p:strVal val="#ppt_y"/>
                                          </p:val>
                                        </p:tav>
                                      </p:tavLst>
                                    </p:anim>
                                  </p:childTnLst>
                                </p:cTn>
                              </p:par>
                            </p:childTnLst>
                          </p:cTn>
                        </p:par>
                        <p:par>
                          <p:cTn id="85" fill="hold">
                            <p:stCondLst>
                              <p:cond delay="8300"/>
                            </p:stCondLst>
                            <p:childTnLst>
                              <p:par>
                                <p:cTn id="86" presetID="47" presetClass="entr" presetSubtype="0" fill="hold" nodeType="afterEffect">
                                  <p:stCondLst>
                                    <p:cond delay="0"/>
                                  </p:stCondLst>
                                  <p:childTnLst>
                                    <p:set>
                                      <p:cBhvr>
                                        <p:cTn id="87" dur="1" fill="hold">
                                          <p:stCondLst>
                                            <p:cond delay="0"/>
                                          </p:stCondLst>
                                        </p:cTn>
                                        <p:tgtEl>
                                          <p:spTgt spid="53"/>
                                        </p:tgtEl>
                                        <p:attrNameLst>
                                          <p:attrName>style.visibility</p:attrName>
                                        </p:attrNameLst>
                                      </p:cBhvr>
                                      <p:to>
                                        <p:strVal val="visible"/>
                                      </p:to>
                                    </p:set>
                                    <p:animEffect transition="in" filter="fade">
                                      <p:cBhvr>
                                        <p:cTn id="88" dur="500"/>
                                        <p:tgtEl>
                                          <p:spTgt spid="53"/>
                                        </p:tgtEl>
                                      </p:cBhvr>
                                    </p:animEffect>
                                    <p:anim calcmode="lin" valueType="num">
                                      <p:cBhvr>
                                        <p:cTn id="89" dur="500" fill="hold"/>
                                        <p:tgtEl>
                                          <p:spTgt spid="53"/>
                                        </p:tgtEl>
                                        <p:attrNameLst>
                                          <p:attrName>ppt_x</p:attrName>
                                        </p:attrNameLst>
                                      </p:cBhvr>
                                      <p:tavLst>
                                        <p:tav tm="0">
                                          <p:val>
                                            <p:strVal val="#ppt_x"/>
                                          </p:val>
                                        </p:tav>
                                        <p:tav tm="100000">
                                          <p:val>
                                            <p:strVal val="#ppt_x"/>
                                          </p:val>
                                        </p:tav>
                                      </p:tavLst>
                                    </p:anim>
                                    <p:anim calcmode="lin" valueType="num">
                                      <p:cBhvr>
                                        <p:cTn id="90" dur="500" fill="hold"/>
                                        <p:tgtEl>
                                          <p:spTgt spid="53"/>
                                        </p:tgtEl>
                                        <p:attrNameLst>
                                          <p:attrName>ppt_y</p:attrName>
                                        </p:attrNameLst>
                                      </p:cBhvr>
                                      <p:tavLst>
                                        <p:tav tm="0">
                                          <p:val>
                                            <p:strVal val="#ppt_y-.1"/>
                                          </p:val>
                                        </p:tav>
                                        <p:tav tm="100000">
                                          <p:val>
                                            <p:strVal val="#ppt_y"/>
                                          </p:val>
                                        </p:tav>
                                      </p:tavLst>
                                    </p:anim>
                                  </p:childTnLst>
                                </p:cTn>
                              </p:par>
                            </p:childTnLst>
                          </p:cTn>
                        </p:par>
                        <p:par>
                          <p:cTn id="91" fill="hold">
                            <p:stCondLst>
                              <p:cond delay="8800"/>
                            </p:stCondLst>
                            <p:childTnLst>
                              <p:par>
                                <p:cTn id="92" presetID="53" presetClass="entr" presetSubtype="16" fill="hold" grpId="0" nodeType="afterEffect">
                                  <p:stCondLst>
                                    <p:cond delay="0"/>
                                  </p:stCondLst>
                                  <p:childTnLst>
                                    <p:set>
                                      <p:cBhvr>
                                        <p:cTn id="93" dur="1" fill="hold">
                                          <p:stCondLst>
                                            <p:cond delay="0"/>
                                          </p:stCondLst>
                                        </p:cTn>
                                        <p:tgtEl>
                                          <p:spTgt spid="55"/>
                                        </p:tgtEl>
                                        <p:attrNameLst>
                                          <p:attrName>style.visibility</p:attrName>
                                        </p:attrNameLst>
                                      </p:cBhvr>
                                      <p:to>
                                        <p:strVal val="visible"/>
                                      </p:to>
                                    </p:set>
                                    <p:anim calcmode="lin" valueType="num">
                                      <p:cBhvr>
                                        <p:cTn id="94" dur="500" fill="hold"/>
                                        <p:tgtEl>
                                          <p:spTgt spid="55"/>
                                        </p:tgtEl>
                                        <p:attrNameLst>
                                          <p:attrName>ppt_w</p:attrName>
                                        </p:attrNameLst>
                                      </p:cBhvr>
                                      <p:tavLst>
                                        <p:tav tm="0">
                                          <p:val>
                                            <p:fltVal val="0"/>
                                          </p:val>
                                        </p:tav>
                                        <p:tav tm="100000">
                                          <p:val>
                                            <p:strVal val="#ppt_w"/>
                                          </p:val>
                                        </p:tav>
                                      </p:tavLst>
                                    </p:anim>
                                    <p:anim calcmode="lin" valueType="num">
                                      <p:cBhvr>
                                        <p:cTn id="95" dur="500" fill="hold"/>
                                        <p:tgtEl>
                                          <p:spTgt spid="55"/>
                                        </p:tgtEl>
                                        <p:attrNameLst>
                                          <p:attrName>ppt_h</p:attrName>
                                        </p:attrNameLst>
                                      </p:cBhvr>
                                      <p:tavLst>
                                        <p:tav tm="0">
                                          <p:val>
                                            <p:fltVal val="0"/>
                                          </p:val>
                                        </p:tav>
                                        <p:tav tm="100000">
                                          <p:val>
                                            <p:strVal val="#ppt_h"/>
                                          </p:val>
                                        </p:tav>
                                      </p:tavLst>
                                    </p:anim>
                                    <p:animEffect transition="in" filter="fade">
                                      <p:cBhvr>
                                        <p:cTn id="96" dur="500"/>
                                        <p:tgtEl>
                                          <p:spTgt spid="55"/>
                                        </p:tgtEl>
                                      </p:cBhvr>
                                    </p:animEffect>
                                  </p:childTnLst>
                                </p:cTn>
                              </p:par>
                            </p:childTnLst>
                          </p:cTn>
                        </p:par>
                        <p:par>
                          <p:cTn id="97" fill="hold">
                            <p:stCondLst>
                              <p:cond delay="9300"/>
                            </p:stCondLst>
                            <p:childTnLst>
                              <p:par>
                                <p:cTn id="98" presetID="22" presetClass="entr" presetSubtype="8" fill="hold" grpId="0" nodeType="afterEffect">
                                  <p:stCondLst>
                                    <p:cond delay="0"/>
                                  </p:stCondLst>
                                  <p:childTnLst>
                                    <p:set>
                                      <p:cBhvr>
                                        <p:cTn id="99" dur="1" fill="hold">
                                          <p:stCondLst>
                                            <p:cond delay="0"/>
                                          </p:stCondLst>
                                        </p:cTn>
                                        <p:tgtEl>
                                          <p:spTgt spid="54"/>
                                        </p:tgtEl>
                                        <p:attrNameLst>
                                          <p:attrName>style.visibility</p:attrName>
                                        </p:attrNameLst>
                                      </p:cBhvr>
                                      <p:to>
                                        <p:strVal val="visible"/>
                                      </p:to>
                                    </p:set>
                                    <p:animEffect transition="in" filter="wipe(left)">
                                      <p:cBhvr>
                                        <p:cTn id="100" dur="500"/>
                                        <p:tgtEl>
                                          <p:spTgt spid="54"/>
                                        </p:tgtEl>
                                      </p:cBhvr>
                                    </p:animEffect>
                                  </p:childTnLst>
                                </p:cTn>
                              </p:par>
                            </p:childTnLst>
                          </p:cTn>
                        </p:par>
                        <p:par>
                          <p:cTn id="101" fill="hold">
                            <p:stCondLst>
                              <p:cond delay="9800"/>
                            </p:stCondLst>
                            <p:childTnLst>
                              <p:par>
                                <p:cTn id="102" presetID="42" presetClass="entr" presetSubtype="0" fill="hold" grpId="0" nodeType="afterEffect">
                                  <p:stCondLst>
                                    <p:cond delay="0"/>
                                  </p:stCondLst>
                                  <p:childTnLst>
                                    <p:set>
                                      <p:cBhvr>
                                        <p:cTn id="103" dur="1" fill="hold">
                                          <p:stCondLst>
                                            <p:cond delay="0"/>
                                          </p:stCondLst>
                                        </p:cTn>
                                        <p:tgtEl>
                                          <p:spTgt spid="52"/>
                                        </p:tgtEl>
                                        <p:attrNameLst>
                                          <p:attrName>style.visibility</p:attrName>
                                        </p:attrNameLst>
                                      </p:cBhvr>
                                      <p:to>
                                        <p:strVal val="visible"/>
                                      </p:to>
                                    </p:set>
                                    <p:animEffect transition="in" filter="fade">
                                      <p:cBhvr>
                                        <p:cTn id="104" dur="500"/>
                                        <p:tgtEl>
                                          <p:spTgt spid="52"/>
                                        </p:tgtEl>
                                      </p:cBhvr>
                                    </p:animEffect>
                                    <p:anim calcmode="lin" valueType="num">
                                      <p:cBhvr>
                                        <p:cTn id="105" dur="500" fill="hold"/>
                                        <p:tgtEl>
                                          <p:spTgt spid="52"/>
                                        </p:tgtEl>
                                        <p:attrNameLst>
                                          <p:attrName>ppt_x</p:attrName>
                                        </p:attrNameLst>
                                      </p:cBhvr>
                                      <p:tavLst>
                                        <p:tav tm="0">
                                          <p:val>
                                            <p:strVal val="#ppt_x"/>
                                          </p:val>
                                        </p:tav>
                                        <p:tav tm="100000">
                                          <p:val>
                                            <p:strVal val="#ppt_x"/>
                                          </p:val>
                                        </p:tav>
                                      </p:tavLst>
                                    </p:anim>
                                    <p:anim calcmode="lin" valueType="num">
                                      <p:cBhvr>
                                        <p:cTn id="106" dur="5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42" grpId="0"/>
      <p:bldP spid="46" grpId="0"/>
      <p:bldP spid="47" grpId="0"/>
      <p:bldP spid="48" grpId="0"/>
      <p:bldP spid="50" grpId="0"/>
      <p:bldP spid="51" grpId="0"/>
      <p:bldP spid="52" grpId="0"/>
      <p:bldP spid="54" grpId="0"/>
      <p:bldP spid="5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KSO_Shape"/>
          <p:cNvSpPr/>
          <p:nvPr/>
        </p:nvSpPr>
        <p:spPr>
          <a:xfrm>
            <a:off x="1253646" y="500834"/>
            <a:ext cx="6238234" cy="3871116"/>
          </a:xfrm>
          <a:prstGeom prst="cloud">
            <a:avLst/>
          </a:prstGeom>
          <a:solidFill>
            <a:srgbClr val="7CBF33"/>
          </a:solidFill>
          <a:ln>
            <a:solidFill>
              <a:schemeClr val="bg1">
                <a:alpha val="69804"/>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pic>
        <p:nvPicPr>
          <p:cNvPr id="15" name="Picture 3" descr="C:\Users\Administrator\Desktop\开学了02.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67314" y="1079523"/>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C:\Users\Administrator\Desktop\开学了04.pn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236296" y="2211710"/>
            <a:ext cx="1354138" cy="67627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8" descr="C:\Users\Administrator\Desktop\开学了07.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76356" y="3147814"/>
            <a:ext cx="1584176" cy="160742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C:\Users\Administrator\Desktop\开学了0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C:\Users\Administrator\Desktop\开学了09.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1" descr="C:\Users\Administrator\Desktop\开学了10.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368" y="313768"/>
            <a:ext cx="1496539" cy="7096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610038" y="1145131"/>
            <a:ext cx="1923925" cy="507831"/>
          </a:xfrm>
          <a:prstGeom prst="rect">
            <a:avLst/>
          </a:prstGeom>
          <a:noFill/>
        </p:spPr>
        <p:txBody>
          <a:bodyPr wrap="none" rtlCol="0">
            <a:spAutoFit/>
          </a:bodyPr>
          <a:lstStyle/>
          <a:p>
            <a:r>
              <a:rPr lang="zh-CN" altLang="en-US" sz="2700" dirty="0" smtClean="0">
                <a:solidFill>
                  <a:schemeClr val="bg1"/>
                </a:solidFill>
                <a:latin typeface="迷你简少儿" panose="03000509000000000000" pitchFamily="65" charset="-122"/>
                <a:ea typeface="迷你简少儿" panose="03000509000000000000" pitchFamily="65" charset="-122"/>
              </a:rPr>
              <a:t>本学期寄语</a:t>
            </a:r>
            <a:endParaRPr lang="zh-CN" altLang="en-US" sz="2700" dirty="0">
              <a:solidFill>
                <a:schemeClr val="bg1"/>
              </a:solidFill>
              <a:latin typeface="迷你简少儿" panose="03000509000000000000" pitchFamily="65" charset="-122"/>
              <a:ea typeface="迷你简少儿" panose="03000509000000000000" pitchFamily="65" charset="-122"/>
            </a:endParaRPr>
          </a:p>
        </p:txBody>
      </p:sp>
      <p:sp>
        <p:nvSpPr>
          <p:cNvPr id="34" name="TextBox 33"/>
          <p:cNvSpPr txBox="1"/>
          <p:nvPr/>
        </p:nvSpPr>
        <p:spPr>
          <a:xfrm>
            <a:off x="2033329" y="1652962"/>
            <a:ext cx="4770919" cy="707886"/>
          </a:xfrm>
          <a:prstGeom prst="rect">
            <a:avLst/>
          </a:prstGeom>
          <a:noFill/>
        </p:spPr>
        <p:txBody>
          <a:bodyPr wrap="square" rtlCol="0">
            <a:spAutoFit/>
          </a:bodyPr>
          <a:lstStyle/>
          <a:p>
            <a:pPr>
              <a:lnSpc>
                <a:spcPts val="1600"/>
              </a:lnSpc>
            </a:pPr>
            <a:r>
              <a:rPr lang="zh-CN" altLang="en-US" sz="1100" dirty="0">
                <a:solidFill>
                  <a:schemeClr val="bg1"/>
                </a:solidFill>
                <a:latin typeface="方正卡通简体" panose="03000509000000000000" pitchFamily="65" charset="-122"/>
                <a:ea typeface="方正卡通简体" panose="03000509000000000000" pitchFamily="65" charset="-122"/>
              </a:rPr>
              <a:t>在此输入文字在此输入文字在此输入文字，在此输入文字在此输入文字在此输入文字，在此输入文字在此输入文字，在此输入文字在此输入文字，在此输入文字在此输入文字在此输入文</a:t>
            </a:r>
            <a:endParaRPr lang="zh-CN" altLang="en-US" sz="1100" dirty="0">
              <a:solidFill>
                <a:schemeClr val="bg1"/>
              </a:solidFill>
              <a:latin typeface="方正卡通简体" panose="03000509000000000000" pitchFamily="65" charset="-122"/>
              <a:ea typeface="方正卡通简体" panose="03000509000000000000" pitchFamily="65" charset="-122"/>
            </a:endParaRPr>
          </a:p>
        </p:txBody>
      </p:sp>
      <p:sp>
        <p:nvSpPr>
          <p:cNvPr id="35" name="TextBox 34"/>
          <p:cNvSpPr txBox="1"/>
          <p:nvPr/>
        </p:nvSpPr>
        <p:spPr>
          <a:xfrm>
            <a:off x="2429373" y="2355726"/>
            <a:ext cx="3978831" cy="501650"/>
          </a:xfrm>
          <a:prstGeom prst="rect">
            <a:avLst/>
          </a:prstGeom>
          <a:noFill/>
        </p:spPr>
        <p:txBody>
          <a:bodyPr wrap="square" rtlCol="0">
            <a:spAutoFit/>
          </a:bodyPr>
          <a:lstStyle/>
          <a:p>
            <a:pPr>
              <a:lnSpc>
                <a:spcPts val="1600"/>
              </a:lnSpc>
            </a:pPr>
            <a:r>
              <a:rPr lang="zh-CN" altLang="en-US" sz="1100" dirty="0">
                <a:solidFill>
                  <a:schemeClr val="bg1"/>
                </a:solidFill>
                <a:latin typeface="方正卡通简体" panose="03000509000000000000" pitchFamily="65" charset="-122"/>
                <a:ea typeface="方正卡通简体" panose="03000509000000000000" pitchFamily="65" charset="-122"/>
              </a:rPr>
              <a:t>在此输入相关文字，</a:t>
            </a:r>
            <a:r>
              <a:rPr sz="1100" dirty="0">
                <a:solidFill>
                  <a:schemeClr val="bg1"/>
                </a:solidFill>
                <a:latin typeface="方正卡通简体" panose="03000509000000000000" pitchFamily="65" charset="-122"/>
                <a:ea typeface="方正卡通简体" panose="03000509000000000000" pitchFamily="65" charset="-122"/>
              </a:rPr>
              <a:t>请添加你的文本请添加你的文本请添加你的文本请添加你的文本请添加你的文本请添加你的文本</a:t>
            </a:r>
            <a:endParaRPr sz="1100" dirty="0">
              <a:solidFill>
                <a:schemeClr val="bg1"/>
              </a:solidFill>
              <a:latin typeface="方正卡通简体" panose="03000509000000000000" pitchFamily="65" charset="-122"/>
              <a:ea typeface="方正卡通简体" panose="03000509000000000000" pitchFamily="65" charset="-122"/>
            </a:endParaRPr>
          </a:p>
        </p:txBody>
      </p:sp>
      <p:sp>
        <p:nvSpPr>
          <p:cNvPr id="36" name="TextBox 35"/>
          <p:cNvSpPr txBox="1"/>
          <p:nvPr/>
        </p:nvSpPr>
        <p:spPr>
          <a:xfrm>
            <a:off x="2429373" y="3075806"/>
            <a:ext cx="3978831" cy="501650"/>
          </a:xfrm>
          <a:prstGeom prst="rect">
            <a:avLst/>
          </a:prstGeom>
          <a:noFill/>
        </p:spPr>
        <p:txBody>
          <a:bodyPr wrap="square" rtlCol="0">
            <a:spAutoFit/>
          </a:bodyPr>
          <a:lstStyle/>
          <a:p>
            <a:pPr>
              <a:lnSpc>
                <a:spcPts val="1600"/>
              </a:lnSpc>
            </a:pPr>
            <a:r>
              <a:rPr lang="zh-CN" altLang="en-US" sz="1100" dirty="0">
                <a:solidFill>
                  <a:schemeClr val="bg1"/>
                </a:solidFill>
                <a:latin typeface="方正卡通简体" panose="03000509000000000000" pitchFamily="65" charset="-122"/>
                <a:ea typeface="方正卡通简体" panose="03000509000000000000" pitchFamily="65" charset="-122"/>
              </a:rPr>
              <a:t>在此输入相关文字，</a:t>
            </a:r>
            <a:r>
              <a:rPr sz="1100" dirty="0">
                <a:solidFill>
                  <a:schemeClr val="bg1"/>
                </a:solidFill>
                <a:latin typeface="方正卡通简体" panose="03000509000000000000" pitchFamily="65" charset="-122"/>
                <a:ea typeface="方正卡通简体" panose="03000509000000000000" pitchFamily="65" charset="-122"/>
              </a:rPr>
              <a:t>请添加你的文本请添加你的文本请添加你的文本请添加你的文本请添加你的文本请添加你的文本</a:t>
            </a:r>
            <a:endParaRPr sz="1100" dirty="0">
              <a:solidFill>
                <a:schemeClr val="bg1"/>
              </a:solidFill>
              <a:latin typeface="方正卡通简体" panose="03000509000000000000" pitchFamily="65" charset="-122"/>
              <a:ea typeface="方正卡通简体" panose="03000509000000000000" pitchFamily="65" charset="-122"/>
            </a:endParaRPr>
          </a:p>
        </p:txBody>
      </p:sp>
      <p:pic>
        <p:nvPicPr>
          <p:cNvPr id="37" name="图片 3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979" y="3206765"/>
            <a:ext cx="1909706" cy="190970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200" advTm="0">
        <p14:prism/>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7" presetClass="entr" presetSubtype="0" fill="hold"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000"/>
                                        <p:tgtEl>
                                          <p:spTgt spid="19"/>
                                        </p:tgtEl>
                                      </p:cBhvr>
                                    </p:animEffect>
                                    <p:anim calcmode="lin" valueType="num">
                                      <p:cBhvr>
                                        <p:cTn id="19" dur="1000" fill="hold"/>
                                        <p:tgtEl>
                                          <p:spTgt spid="19"/>
                                        </p:tgtEl>
                                        <p:attrNameLst>
                                          <p:attrName>ppt_x</p:attrName>
                                        </p:attrNameLst>
                                      </p:cBhvr>
                                      <p:tavLst>
                                        <p:tav tm="0">
                                          <p:val>
                                            <p:strVal val="#ppt_x"/>
                                          </p:val>
                                        </p:tav>
                                        <p:tav tm="100000">
                                          <p:val>
                                            <p:strVal val="#ppt_x"/>
                                          </p:val>
                                        </p:tav>
                                      </p:tavLst>
                                    </p:anim>
                                    <p:anim calcmode="lin" valueType="num">
                                      <p:cBhvr>
                                        <p:cTn id="20" dur="1000" fill="hold"/>
                                        <p:tgtEl>
                                          <p:spTgt spid="19"/>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0"/>
                                        </p:tgtEl>
                                        <p:attrNameLst>
                                          <p:attrName>ppt_y</p:attrName>
                                        </p:attrNameLst>
                                      </p:cBhvr>
                                      <p:tavLst>
                                        <p:tav tm="0">
                                          <p:val>
                                            <p:strVal val="#ppt_y"/>
                                          </p:val>
                                        </p:tav>
                                        <p:tav tm="100000">
                                          <p:val>
                                            <p:strVal val="#ppt_y"/>
                                          </p:val>
                                        </p:tav>
                                      </p:tavLst>
                                    </p:anim>
                                    <p:anim calcmode="lin" valueType="num">
                                      <p:cBhvr>
                                        <p:cTn id="26"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0"/>
                                        </p:tgtEl>
                                      </p:cBhvr>
                                    </p:animEffect>
                                  </p:childTnLst>
                                </p:cTn>
                              </p:par>
                            </p:childTnLst>
                          </p:cTn>
                        </p:par>
                        <p:par>
                          <p:cTn id="29" fill="hold">
                            <p:stCondLst>
                              <p:cond delay="3200"/>
                            </p:stCondLst>
                            <p:childTnLst>
                              <p:par>
                                <p:cTn id="30" presetID="2" presetClass="entr" presetSubtype="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700"/>
                            </p:stCondLst>
                            <p:childTnLst>
                              <p:par>
                                <p:cTn id="35" presetID="47" presetClass="entr" presetSubtype="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fade">
                                      <p:cBhvr>
                                        <p:cTn id="37" dur="1000"/>
                                        <p:tgtEl>
                                          <p:spTgt spid="15"/>
                                        </p:tgtEl>
                                      </p:cBhvr>
                                    </p:animEffect>
                                    <p:anim calcmode="lin" valueType="num">
                                      <p:cBhvr>
                                        <p:cTn id="38" dur="1000" fill="hold"/>
                                        <p:tgtEl>
                                          <p:spTgt spid="15"/>
                                        </p:tgtEl>
                                        <p:attrNameLst>
                                          <p:attrName>ppt_x</p:attrName>
                                        </p:attrNameLst>
                                      </p:cBhvr>
                                      <p:tavLst>
                                        <p:tav tm="0">
                                          <p:val>
                                            <p:strVal val="#ppt_x"/>
                                          </p:val>
                                        </p:tav>
                                        <p:tav tm="100000">
                                          <p:val>
                                            <p:strVal val="#ppt_x"/>
                                          </p:val>
                                        </p:tav>
                                      </p:tavLst>
                                    </p:anim>
                                    <p:anim calcmode="lin" valueType="num">
                                      <p:cBhvr>
                                        <p:cTn id="39" dur="1000" fill="hold"/>
                                        <p:tgtEl>
                                          <p:spTgt spid="15"/>
                                        </p:tgtEl>
                                        <p:attrNameLst>
                                          <p:attrName>ppt_y</p:attrName>
                                        </p:attrNameLst>
                                      </p:cBhvr>
                                      <p:tavLst>
                                        <p:tav tm="0">
                                          <p:val>
                                            <p:strVal val="#ppt_y-.1"/>
                                          </p:val>
                                        </p:tav>
                                        <p:tav tm="100000">
                                          <p:val>
                                            <p:strVal val="#ppt_y"/>
                                          </p:val>
                                        </p:tav>
                                      </p:tavLst>
                                    </p:anim>
                                  </p:childTnLst>
                                </p:cTn>
                              </p:par>
                            </p:childTnLst>
                          </p:cTn>
                        </p:par>
                        <p:par>
                          <p:cTn id="40" fill="hold">
                            <p:stCondLst>
                              <p:cond delay="4700"/>
                            </p:stCondLst>
                            <p:childTnLst>
                              <p:par>
                                <p:cTn id="41" presetID="42" presetClass="entr" presetSubtype="0"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par>
                          <p:cTn id="46" fill="hold">
                            <p:stCondLst>
                              <p:cond delay="5700"/>
                            </p:stCondLst>
                            <p:childTnLst>
                              <p:par>
                                <p:cTn id="47" presetID="53" presetClass="entr" presetSubtype="16"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ppt_w</p:attrName>
                                        </p:attrNameLst>
                                      </p:cBhvr>
                                      <p:tavLst>
                                        <p:tav tm="0">
                                          <p:val>
                                            <p:fltVal val="0"/>
                                          </p:val>
                                        </p:tav>
                                        <p:tav tm="100000">
                                          <p:val>
                                            <p:strVal val="#ppt_w"/>
                                          </p:val>
                                        </p:tav>
                                      </p:tavLst>
                                    </p:anim>
                                    <p:anim calcmode="lin" valueType="num">
                                      <p:cBhvr>
                                        <p:cTn id="50" dur="500" fill="hold"/>
                                        <p:tgtEl>
                                          <p:spTgt spid="17"/>
                                        </p:tgtEl>
                                        <p:attrNameLst>
                                          <p:attrName>ppt_h</p:attrName>
                                        </p:attrNameLst>
                                      </p:cBhvr>
                                      <p:tavLst>
                                        <p:tav tm="0">
                                          <p:val>
                                            <p:fltVal val="0"/>
                                          </p:val>
                                        </p:tav>
                                        <p:tav tm="100000">
                                          <p:val>
                                            <p:strVal val="#ppt_h"/>
                                          </p:val>
                                        </p:tav>
                                      </p:tavLst>
                                    </p:anim>
                                    <p:animEffect transition="in" filter="fade">
                                      <p:cBhvr>
                                        <p:cTn id="51" dur="500"/>
                                        <p:tgtEl>
                                          <p:spTgt spid="17"/>
                                        </p:tgtEl>
                                      </p:cBhvr>
                                    </p:animEffect>
                                  </p:childTnLst>
                                </p:cTn>
                              </p:par>
                            </p:childTnLst>
                          </p:cTn>
                        </p:par>
                        <p:par>
                          <p:cTn id="52" fill="hold">
                            <p:stCondLst>
                              <p:cond delay="6200"/>
                            </p:stCondLst>
                            <p:childTnLst>
                              <p:par>
                                <p:cTn id="53" presetID="42" presetClass="entr" presetSubtype="0"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1000"/>
                                        <p:tgtEl>
                                          <p:spTgt spid="14"/>
                                        </p:tgtEl>
                                      </p:cBhvr>
                                    </p:animEffect>
                                    <p:anim calcmode="lin" valueType="num">
                                      <p:cBhvr>
                                        <p:cTn id="56" dur="1000" fill="hold"/>
                                        <p:tgtEl>
                                          <p:spTgt spid="14"/>
                                        </p:tgtEl>
                                        <p:attrNameLst>
                                          <p:attrName>ppt_x</p:attrName>
                                        </p:attrNameLst>
                                      </p:cBhvr>
                                      <p:tavLst>
                                        <p:tav tm="0">
                                          <p:val>
                                            <p:strVal val="#ppt_x"/>
                                          </p:val>
                                        </p:tav>
                                        <p:tav tm="100000">
                                          <p:val>
                                            <p:strVal val="#ppt_x"/>
                                          </p:val>
                                        </p:tav>
                                      </p:tavLst>
                                    </p:anim>
                                    <p:anim calcmode="lin" valueType="num">
                                      <p:cBhvr>
                                        <p:cTn id="57" dur="1000" fill="hold"/>
                                        <p:tgtEl>
                                          <p:spTgt spid="14"/>
                                        </p:tgtEl>
                                        <p:attrNameLst>
                                          <p:attrName>ppt_y</p:attrName>
                                        </p:attrNameLst>
                                      </p:cBhvr>
                                      <p:tavLst>
                                        <p:tav tm="0">
                                          <p:val>
                                            <p:strVal val="#ppt_y+.1"/>
                                          </p:val>
                                        </p:tav>
                                        <p:tav tm="100000">
                                          <p:val>
                                            <p:strVal val="#ppt_y"/>
                                          </p:val>
                                        </p:tav>
                                      </p:tavLst>
                                    </p:anim>
                                  </p:childTnLst>
                                </p:cTn>
                              </p:par>
                            </p:childTnLst>
                          </p:cTn>
                        </p:par>
                        <p:par>
                          <p:cTn id="58" fill="hold">
                            <p:stCondLst>
                              <p:cond delay="7200"/>
                            </p:stCondLst>
                            <p:childTnLst>
                              <p:par>
                                <p:cTn id="59" presetID="42" presetClass="entr" presetSubtype="0" fill="hold" grpId="0"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anim calcmode="lin" valueType="num">
                                      <p:cBhvr>
                                        <p:cTn id="62" dur="500" fill="hold"/>
                                        <p:tgtEl>
                                          <p:spTgt spid="34"/>
                                        </p:tgtEl>
                                        <p:attrNameLst>
                                          <p:attrName>ppt_x</p:attrName>
                                        </p:attrNameLst>
                                      </p:cBhvr>
                                      <p:tavLst>
                                        <p:tav tm="0">
                                          <p:val>
                                            <p:strVal val="#ppt_x"/>
                                          </p:val>
                                        </p:tav>
                                        <p:tav tm="100000">
                                          <p:val>
                                            <p:strVal val="#ppt_x"/>
                                          </p:val>
                                        </p:tav>
                                      </p:tavLst>
                                    </p:anim>
                                    <p:anim calcmode="lin" valueType="num">
                                      <p:cBhvr>
                                        <p:cTn id="63" dur="500" fill="hold"/>
                                        <p:tgtEl>
                                          <p:spTgt spid="34"/>
                                        </p:tgtEl>
                                        <p:attrNameLst>
                                          <p:attrName>ppt_y</p:attrName>
                                        </p:attrNameLst>
                                      </p:cBhvr>
                                      <p:tavLst>
                                        <p:tav tm="0">
                                          <p:val>
                                            <p:strVal val="#ppt_y+.1"/>
                                          </p:val>
                                        </p:tav>
                                        <p:tav tm="100000">
                                          <p:val>
                                            <p:strVal val="#ppt_y"/>
                                          </p:val>
                                        </p:tav>
                                      </p:tavLst>
                                    </p:anim>
                                  </p:childTnLst>
                                </p:cTn>
                              </p:par>
                            </p:childTnLst>
                          </p:cTn>
                        </p:par>
                        <p:par>
                          <p:cTn id="64" fill="hold">
                            <p:stCondLst>
                              <p:cond delay="7700"/>
                            </p:stCondLst>
                            <p:childTnLst>
                              <p:par>
                                <p:cTn id="65" presetID="42" presetClass="entr" presetSubtype="0" fill="hold" grpId="0"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500"/>
                                        <p:tgtEl>
                                          <p:spTgt spid="35"/>
                                        </p:tgtEl>
                                      </p:cBhvr>
                                    </p:animEffect>
                                    <p:anim calcmode="lin" valueType="num">
                                      <p:cBhvr>
                                        <p:cTn id="68" dur="500" fill="hold"/>
                                        <p:tgtEl>
                                          <p:spTgt spid="35"/>
                                        </p:tgtEl>
                                        <p:attrNameLst>
                                          <p:attrName>ppt_x</p:attrName>
                                        </p:attrNameLst>
                                      </p:cBhvr>
                                      <p:tavLst>
                                        <p:tav tm="0">
                                          <p:val>
                                            <p:strVal val="#ppt_x"/>
                                          </p:val>
                                        </p:tav>
                                        <p:tav tm="100000">
                                          <p:val>
                                            <p:strVal val="#ppt_x"/>
                                          </p:val>
                                        </p:tav>
                                      </p:tavLst>
                                    </p:anim>
                                    <p:anim calcmode="lin" valueType="num">
                                      <p:cBhvr>
                                        <p:cTn id="69" dur="500" fill="hold"/>
                                        <p:tgtEl>
                                          <p:spTgt spid="35"/>
                                        </p:tgtEl>
                                        <p:attrNameLst>
                                          <p:attrName>ppt_y</p:attrName>
                                        </p:attrNameLst>
                                      </p:cBhvr>
                                      <p:tavLst>
                                        <p:tav tm="0">
                                          <p:val>
                                            <p:strVal val="#ppt_y+.1"/>
                                          </p:val>
                                        </p:tav>
                                        <p:tav tm="100000">
                                          <p:val>
                                            <p:strVal val="#ppt_y"/>
                                          </p:val>
                                        </p:tav>
                                      </p:tavLst>
                                    </p:anim>
                                  </p:childTnLst>
                                </p:cTn>
                              </p:par>
                            </p:childTnLst>
                          </p:cTn>
                        </p:par>
                        <p:par>
                          <p:cTn id="70" fill="hold">
                            <p:stCondLst>
                              <p:cond delay="8200"/>
                            </p:stCondLst>
                            <p:childTnLst>
                              <p:par>
                                <p:cTn id="71" presetID="42" presetClass="entr" presetSubtype="0" fill="hold" grpId="0" nodeType="afterEffect">
                                  <p:stCondLst>
                                    <p:cond delay="0"/>
                                  </p:stCondLst>
                                  <p:childTnLst>
                                    <p:set>
                                      <p:cBhvr>
                                        <p:cTn id="72" dur="1" fill="hold">
                                          <p:stCondLst>
                                            <p:cond delay="0"/>
                                          </p:stCondLst>
                                        </p:cTn>
                                        <p:tgtEl>
                                          <p:spTgt spid="36"/>
                                        </p:tgtEl>
                                        <p:attrNameLst>
                                          <p:attrName>style.visibility</p:attrName>
                                        </p:attrNameLst>
                                      </p:cBhvr>
                                      <p:to>
                                        <p:strVal val="visible"/>
                                      </p:to>
                                    </p:set>
                                    <p:animEffect transition="in" filter="fade">
                                      <p:cBhvr>
                                        <p:cTn id="73" dur="500"/>
                                        <p:tgtEl>
                                          <p:spTgt spid="36"/>
                                        </p:tgtEl>
                                      </p:cBhvr>
                                    </p:animEffect>
                                    <p:anim calcmode="lin" valueType="num">
                                      <p:cBhvr>
                                        <p:cTn id="74" dur="500" fill="hold"/>
                                        <p:tgtEl>
                                          <p:spTgt spid="36"/>
                                        </p:tgtEl>
                                        <p:attrNameLst>
                                          <p:attrName>ppt_x</p:attrName>
                                        </p:attrNameLst>
                                      </p:cBhvr>
                                      <p:tavLst>
                                        <p:tav tm="0">
                                          <p:val>
                                            <p:strVal val="#ppt_x"/>
                                          </p:val>
                                        </p:tav>
                                        <p:tav tm="100000">
                                          <p:val>
                                            <p:strVal val="#ppt_x"/>
                                          </p:val>
                                        </p:tav>
                                      </p:tavLst>
                                    </p:anim>
                                    <p:anim calcmode="lin" valueType="num">
                                      <p:cBhvr>
                                        <p:cTn id="75" dur="5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0" grpId="0"/>
      <p:bldP spid="34" grpId="0"/>
      <p:bldP spid="35" grpId="0"/>
      <p:bldP spid="3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Administrator\Desktop\开学了02.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9592" y="1976059"/>
            <a:ext cx="686332" cy="913055"/>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C:\Users\Administrator\Desktop\开学了0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379224"/>
            <a:ext cx="9144001" cy="176427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Administrator\Desktop\开学了04.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7682358" y="1965201"/>
            <a:ext cx="1354138" cy="676275"/>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6" descr="C:\Users\Administrator\Desktop\开学了05.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8794" y="4155926"/>
            <a:ext cx="1042988" cy="7556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7" descr="C:\Users\Administrator\Desktop\开学了06.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59233" y="1242721"/>
            <a:ext cx="646250" cy="63745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8" descr="C:\Users\Administrator\Desktop\开学了07.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583" y="3323768"/>
            <a:ext cx="1671723" cy="1696254"/>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9" descr="C:\Users\Administrator\Desktop\开学了08.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7505" y="4533750"/>
            <a:ext cx="753078" cy="52738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0" descr="C:\Users\Administrator\Desktop\开学了09.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9282" y="1"/>
            <a:ext cx="1492625" cy="62753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11" descr="C:\Users\Administrator\Desktop\开学了10.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76177" y="666551"/>
            <a:ext cx="1496539" cy="709649"/>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838197" y="3899832"/>
            <a:ext cx="2093843" cy="400110"/>
          </a:xfrm>
          <a:prstGeom prst="rect">
            <a:avLst/>
          </a:prstGeom>
          <a:noFill/>
          <a:ln>
            <a:noFill/>
          </a:ln>
        </p:spPr>
        <p:txBody>
          <a:bodyPr wrap="none" rtlCol="0">
            <a:spAutoFit/>
          </a:bodyPr>
          <a:lstStyle/>
          <a:p>
            <a:pPr algn="ctr"/>
            <a:r>
              <a:rPr lang="zh-CN" altLang="en-US" sz="2000" dirty="0" smtClean="0">
                <a:solidFill>
                  <a:srgbClr val="FE6202"/>
                </a:solidFill>
                <a:latin typeface="迷你简少儿" panose="03000509000000000000" pitchFamily="65" charset="-122"/>
                <a:ea typeface="迷你简少儿" panose="03000509000000000000" pitchFamily="65" charset="-122"/>
              </a:rPr>
              <a:t>某某幼儿园</a:t>
            </a:r>
            <a:r>
              <a:rPr lang="en-US" altLang="zh-CN" sz="2000" dirty="0" smtClean="0">
                <a:solidFill>
                  <a:srgbClr val="FE6202"/>
                </a:solidFill>
                <a:latin typeface="迷你简少儿" panose="03000509000000000000" pitchFamily="65" charset="-122"/>
                <a:ea typeface="迷你简少儿" panose="03000509000000000000" pitchFamily="65" charset="-122"/>
              </a:rPr>
              <a:t>/</a:t>
            </a:r>
            <a:r>
              <a:rPr lang="zh-CN" altLang="en-US" sz="2000" dirty="0" smtClean="0">
                <a:solidFill>
                  <a:srgbClr val="FE6202"/>
                </a:solidFill>
                <a:latin typeface="迷你简少儿" panose="03000509000000000000" pitchFamily="65" charset="-122"/>
                <a:ea typeface="迷你简少儿" panose="03000509000000000000" pitchFamily="65" charset="-122"/>
              </a:rPr>
              <a:t>小学</a:t>
            </a:r>
            <a:endParaRPr lang="zh-CN" altLang="en-US" sz="2000" dirty="0">
              <a:solidFill>
                <a:srgbClr val="FE6202"/>
              </a:solidFill>
              <a:latin typeface="迷你简少儿" panose="03000509000000000000" pitchFamily="65" charset="-122"/>
              <a:ea typeface="迷你简少儿" panose="03000509000000000000" pitchFamily="65" charset="-122"/>
            </a:endParaRPr>
          </a:p>
        </p:txBody>
      </p:sp>
      <p:sp>
        <p:nvSpPr>
          <p:cNvPr id="15" name="TextBox 14"/>
          <p:cNvSpPr txBox="1"/>
          <p:nvPr/>
        </p:nvSpPr>
        <p:spPr>
          <a:xfrm>
            <a:off x="2637314" y="3180913"/>
            <a:ext cx="2582758" cy="830997"/>
          </a:xfrm>
          <a:prstGeom prst="rect">
            <a:avLst/>
          </a:prstGeom>
          <a:noFill/>
          <a:ln>
            <a:noFill/>
          </a:ln>
        </p:spPr>
        <p:txBody>
          <a:bodyPr wrap="none" rtlCol="0">
            <a:spAutoFit/>
          </a:bodyPr>
          <a:lstStyle/>
          <a:p>
            <a:pPr algn="ctr"/>
            <a:r>
              <a:rPr lang="zh-CN" altLang="en-US" sz="4800" spc="-150" dirty="0" smtClean="0">
                <a:ln w="28575">
                  <a:noFill/>
                  <a:prstDash val="solid"/>
                </a:ln>
                <a:solidFill>
                  <a:srgbClr val="FE6202"/>
                </a:solidFill>
                <a:latin typeface="迷你简少儿" panose="03000509000000000000" pitchFamily="65" charset="-122"/>
                <a:ea typeface="迷你简少儿" panose="03000509000000000000" pitchFamily="65" charset="-122"/>
              </a:rPr>
              <a:t>谢谢观看</a:t>
            </a:r>
            <a:endParaRPr lang="zh-CN" altLang="en-US" sz="4800" spc="-150" dirty="0">
              <a:ln w="28575">
                <a:noFill/>
                <a:prstDash val="solid"/>
              </a:ln>
              <a:solidFill>
                <a:srgbClr val="FE6202"/>
              </a:solidFill>
              <a:latin typeface="迷你简少儿" panose="03000509000000000000" pitchFamily="65" charset="-122"/>
              <a:ea typeface="迷你简少儿" panose="03000509000000000000" pitchFamily="65" charset="-122"/>
            </a:endParaRPr>
          </a:p>
        </p:txBody>
      </p:sp>
      <p:pic>
        <p:nvPicPr>
          <p:cNvPr id="2" name="图片 1" descr="预览图_千图网_编号36281495"/>
          <p:cNvPicPr>
            <a:picLocks noChangeAspect="1"/>
          </p:cNvPicPr>
          <p:nvPr/>
        </p:nvPicPr>
        <p:blipFill>
          <a:blip r:embed="rId11"/>
          <a:srcRect t="25568" b="23237"/>
          <a:stretch>
            <a:fillRect/>
          </a:stretch>
        </p:blipFill>
        <p:spPr>
          <a:xfrm>
            <a:off x="1586230" y="314960"/>
            <a:ext cx="5985510" cy="306451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Tm="0">
        <p:blinds dir="vert"/>
      </p:transition>
    </mc:Choice>
    <mc:Fallback>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2000"/>
                            </p:stCondLst>
                            <p:childTnLst>
                              <p:par>
                                <p:cTn id="22" presetID="42" presetClass="entr" presetSubtype="0"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fade">
                                      <p:cBhvr>
                                        <p:cTn id="24" dur="1000"/>
                                        <p:tgtEl>
                                          <p:spTgt spid="23"/>
                                        </p:tgtEl>
                                      </p:cBhvr>
                                    </p:animEffect>
                                    <p:anim calcmode="lin" valueType="num">
                                      <p:cBhvr>
                                        <p:cTn id="25" dur="1000" fill="hold"/>
                                        <p:tgtEl>
                                          <p:spTgt spid="23"/>
                                        </p:tgtEl>
                                        <p:attrNameLst>
                                          <p:attrName>ppt_x</p:attrName>
                                        </p:attrNameLst>
                                      </p:cBhvr>
                                      <p:tavLst>
                                        <p:tav tm="0">
                                          <p:val>
                                            <p:strVal val="#ppt_x"/>
                                          </p:val>
                                        </p:tav>
                                        <p:tav tm="100000">
                                          <p:val>
                                            <p:strVal val="#ppt_x"/>
                                          </p:val>
                                        </p:tav>
                                      </p:tavLst>
                                    </p:anim>
                                    <p:anim calcmode="lin" valueType="num">
                                      <p:cBhvr>
                                        <p:cTn id="26" dur="1000" fill="hold"/>
                                        <p:tgtEl>
                                          <p:spTgt spid="23"/>
                                        </p:tgtEl>
                                        <p:attrNameLst>
                                          <p:attrName>ppt_y</p:attrName>
                                        </p:attrNameLst>
                                      </p:cBhvr>
                                      <p:tavLst>
                                        <p:tav tm="0">
                                          <p:val>
                                            <p:strVal val="#ppt_y+.1"/>
                                          </p:val>
                                        </p:tav>
                                        <p:tav tm="100000">
                                          <p:val>
                                            <p:strVal val="#ppt_y"/>
                                          </p:val>
                                        </p:tav>
                                      </p:tavLst>
                                    </p:anim>
                                  </p:childTnLst>
                                </p:cTn>
                              </p:par>
                            </p:childTnLst>
                          </p:cTn>
                        </p:par>
                        <p:par>
                          <p:cTn id="27" fill="hold">
                            <p:stCondLst>
                              <p:cond delay="3000"/>
                            </p:stCondLst>
                            <p:childTnLst>
                              <p:par>
                                <p:cTn id="28" presetID="47"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47" presetClass="entr" presetSubtype="0"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fade">
                                      <p:cBhvr>
                                        <p:cTn id="36" dur="1000"/>
                                        <p:tgtEl>
                                          <p:spTgt spid="24"/>
                                        </p:tgtEl>
                                      </p:cBhvr>
                                    </p:animEffect>
                                    <p:anim calcmode="lin" valueType="num">
                                      <p:cBhvr>
                                        <p:cTn id="37" dur="1000" fill="hold"/>
                                        <p:tgtEl>
                                          <p:spTgt spid="24"/>
                                        </p:tgtEl>
                                        <p:attrNameLst>
                                          <p:attrName>ppt_x</p:attrName>
                                        </p:attrNameLst>
                                      </p:cBhvr>
                                      <p:tavLst>
                                        <p:tav tm="0">
                                          <p:val>
                                            <p:strVal val="#ppt_x"/>
                                          </p:val>
                                        </p:tav>
                                        <p:tav tm="100000">
                                          <p:val>
                                            <p:strVal val="#ppt_x"/>
                                          </p:val>
                                        </p:tav>
                                      </p:tavLst>
                                    </p:anim>
                                    <p:anim calcmode="lin" valueType="num">
                                      <p:cBhvr>
                                        <p:cTn id="38" dur="1000" fill="hold"/>
                                        <p:tgtEl>
                                          <p:spTgt spid="24"/>
                                        </p:tgtEl>
                                        <p:attrNameLst>
                                          <p:attrName>ppt_y</p:attrName>
                                        </p:attrNameLst>
                                      </p:cBhvr>
                                      <p:tavLst>
                                        <p:tav tm="0">
                                          <p:val>
                                            <p:strVal val="#ppt_y-.1"/>
                                          </p:val>
                                        </p:tav>
                                        <p:tav tm="100000">
                                          <p:val>
                                            <p:strVal val="#ppt_y"/>
                                          </p:val>
                                        </p:tav>
                                      </p:tavLst>
                                    </p:anim>
                                  </p:childTnLst>
                                </p:cTn>
                              </p:par>
                            </p:childTnLst>
                          </p:cTn>
                        </p:par>
                        <p:par>
                          <p:cTn id="39" fill="hold">
                            <p:stCondLst>
                              <p:cond delay="5000"/>
                            </p:stCondLst>
                            <p:childTnLst>
                              <p:par>
                                <p:cTn id="40" presetID="2" presetClass="entr" presetSubtype="8" fill="hold" nodeType="after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additive="base">
                                        <p:cTn id="42" dur="500" fill="hold"/>
                                        <p:tgtEl>
                                          <p:spTgt spid="25"/>
                                        </p:tgtEl>
                                        <p:attrNameLst>
                                          <p:attrName>ppt_x</p:attrName>
                                        </p:attrNameLst>
                                      </p:cBhvr>
                                      <p:tavLst>
                                        <p:tav tm="0">
                                          <p:val>
                                            <p:strVal val="0-#ppt_w/2"/>
                                          </p:val>
                                        </p:tav>
                                        <p:tav tm="100000">
                                          <p:val>
                                            <p:strVal val="#ppt_x"/>
                                          </p:val>
                                        </p:tav>
                                      </p:tavLst>
                                    </p:anim>
                                    <p:anim calcmode="lin" valueType="num">
                                      <p:cBhvr additive="base">
                                        <p:cTn id="43" dur="500" fill="hold"/>
                                        <p:tgtEl>
                                          <p:spTgt spid="25"/>
                                        </p:tgtEl>
                                        <p:attrNameLst>
                                          <p:attrName>ppt_y</p:attrName>
                                        </p:attrNameLst>
                                      </p:cBhvr>
                                      <p:tavLst>
                                        <p:tav tm="0">
                                          <p:val>
                                            <p:strVal val="#ppt_y"/>
                                          </p:val>
                                        </p:tav>
                                        <p:tav tm="100000">
                                          <p:val>
                                            <p:strVal val="#ppt_y"/>
                                          </p:val>
                                        </p:tav>
                                      </p:tavLst>
                                    </p:anim>
                                  </p:childTnLst>
                                </p:cTn>
                              </p:par>
                            </p:childTnLst>
                          </p:cTn>
                        </p:par>
                        <p:par>
                          <p:cTn id="44" fill="hold">
                            <p:stCondLst>
                              <p:cond delay="5500"/>
                            </p:stCondLst>
                            <p:childTnLst>
                              <p:par>
                                <p:cTn id="45" presetID="42" presetClass="entr" presetSubtype="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1000"/>
                                        <p:tgtEl>
                                          <p:spTgt spid="12"/>
                                        </p:tgtEl>
                                      </p:cBhvr>
                                    </p:animEffect>
                                    <p:anim calcmode="lin" valueType="num">
                                      <p:cBhvr>
                                        <p:cTn id="48" dur="1000" fill="hold"/>
                                        <p:tgtEl>
                                          <p:spTgt spid="12"/>
                                        </p:tgtEl>
                                        <p:attrNameLst>
                                          <p:attrName>ppt_x</p:attrName>
                                        </p:attrNameLst>
                                      </p:cBhvr>
                                      <p:tavLst>
                                        <p:tav tm="0">
                                          <p:val>
                                            <p:strVal val="#ppt_x"/>
                                          </p:val>
                                        </p:tav>
                                        <p:tav tm="100000">
                                          <p:val>
                                            <p:strVal val="#ppt_x"/>
                                          </p:val>
                                        </p:tav>
                                      </p:tavLst>
                                    </p:anim>
                                    <p:anim calcmode="lin" valueType="num">
                                      <p:cBhvr>
                                        <p:cTn id="49" dur="1000" fill="hold"/>
                                        <p:tgtEl>
                                          <p:spTgt spid="12"/>
                                        </p:tgtEl>
                                        <p:attrNameLst>
                                          <p:attrName>ppt_y</p:attrName>
                                        </p:attrNameLst>
                                      </p:cBhvr>
                                      <p:tavLst>
                                        <p:tav tm="0">
                                          <p:val>
                                            <p:strVal val="#ppt_y+.1"/>
                                          </p:val>
                                        </p:tav>
                                        <p:tav tm="100000">
                                          <p:val>
                                            <p:strVal val="#ppt_y"/>
                                          </p:val>
                                        </p:tav>
                                      </p:tavLst>
                                    </p:anim>
                                  </p:childTnLst>
                                </p:cTn>
                              </p:par>
                            </p:childTnLst>
                          </p:cTn>
                        </p:par>
                        <p:par>
                          <p:cTn id="50" fill="hold">
                            <p:stCondLst>
                              <p:cond delay="6500"/>
                            </p:stCondLst>
                            <p:childTnLst>
                              <p:par>
                                <p:cTn id="51" presetID="31" presetClass="entr" presetSubtype="0" fill="hold" nodeType="after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p:cTn id="53" dur="1000" fill="hold"/>
                                        <p:tgtEl>
                                          <p:spTgt spid="21"/>
                                        </p:tgtEl>
                                        <p:attrNameLst>
                                          <p:attrName>ppt_w</p:attrName>
                                        </p:attrNameLst>
                                      </p:cBhvr>
                                      <p:tavLst>
                                        <p:tav tm="0">
                                          <p:val>
                                            <p:fltVal val="0"/>
                                          </p:val>
                                        </p:tav>
                                        <p:tav tm="100000">
                                          <p:val>
                                            <p:strVal val="#ppt_w"/>
                                          </p:val>
                                        </p:tav>
                                      </p:tavLst>
                                    </p:anim>
                                    <p:anim calcmode="lin" valueType="num">
                                      <p:cBhvr>
                                        <p:cTn id="54" dur="1000" fill="hold"/>
                                        <p:tgtEl>
                                          <p:spTgt spid="21"/>
                                        </p:tgtEl>
                                        <p:attrNameLst>
                                          <p:attrName>ppt_h</p:attrName>
                                        </p:attrNameLst>
                                      </p:cBhvr>
                                      <p:tavLst>
                                        <p:tav tm="0">
                                          <p:val>
                                            <p:fltVal val="0"/>
                                          </p:val>
                                        </p:tav>
                                        <p:tav tm="100000">
                                          <p:val>
                                            <p:strVal val="#ppt_h"/>
                                          </p:val>
                                        </p:tav>
                                      </p:tavLst>
                                    </p:anim>
                                    <p:anim calcmode="lin" valueType="num">
                                      <p:cBhvr>
                                        <p:cTn id="55" dur="1000" fill="hold"/>
                                        <p:tgtEl>
                                          <p:spTgt spid="21"/>
                                        </p:tgtEl>
                                        <p:attrNameLst>
                                          <p:attrName>style.rotation</p:attrName>
                                        </p:attrNameLst>
                                      </p:cBhvr>
                                      <p:tavLst>
                                        <p:tav tm="0">
                                          <p:val>
                                            <p:fltVal val="90"/>
                                          </p:val>
                                        </p:tav>
                                        <p:tav tm="100000">
                                          <p:val>
                                            <p:fltVal val="0"/>
                                          </p:val>
                                        </p:tav>
                                      </p:tavLst>
                                    </p:anim>
                                    <p:animEffect transition="in" filter="fade">
                                      <p:cBhvr>
                                        <p:cTn id="56" dur="1000"/>
                                        <p:tgtEl>
                                          <p:spTgt spid="21"/>
                                        </p:tgtEl>
                                      </p:cBhvr>
                                    </p:animEffect>
                                  </p:childTnLst>
                                </p:cTn>
                              </p:par>
                            </p:childTnLst>
                          </p:cTn>
                        </p:par>
                        <p:par>
                          <p:cTn id="57" fill="hold">
                            <p:stCondLst>
                              <p:cond delay="7500"/>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15"/>
                                        </p:tgtEl>
                                        <p:attrNameLst>
                                          <p:attrName>style.visibility</p:attrName>
                                        </p:attrNameLst>
                                      </p:cBhvr>
                                      <p:to>
                                        <p:strVal val="visible"/>
                                      </p:to>
                                    </p:set>
                                    <p:anim calcmode="lin" valueType="num">
                                      <p:cBhvr>
                                        <p:cTn id="6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5"/>
                                        </p:tgtEl>
                                        <p:attrNameLst>
                                          <p:attrName>ppt_y</p:attrName>
                                        </p:attrNameLst>
                                      </p:cBhvr>
                                      <p:tavLst>
                                        <p:tav tm="0">
                                          <p:val>
                                            <p:strVal val="#ppt_y"/>
                                          </p:val>
                                        </p:tav>
                                        <p:tav tm="100000">
                                          <p:val>
                                            <p:strVal val="#ppt_y"/>
                                          </p:val>
                                        </p:tav>
                                      </p:tavLst>
                                    </p:anim>
                                    <p:anim calcmode="lin" valueType="num">
                                      <p:cBhvr>
                                        <p:cTn id="6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5"/>
                                        </p:tgtEl>
                                      </p:cBhvr>
                                    </p:animEffect>
                                  </p:childTnLst>
                                </p:cTn>
                              </p:par>
                            </p:childTnLst>
                          </p:cTn>
                        </p:par>
                        <p:par>
                          <p:cTn id="65" fill="hold">
                            <p:stCondLst>
                              <p:cond delay="8149"/>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3"/>
                                        </p:tgtEl>
                                        <p:attrNameLst>
                                          <p:attrName>style.visibility</p:attrName>
                                        </p:attrNameLst>
                                      </p:cBhvr>
                                      <p:to>
                                        <p:strVal val="visible"/>
                                      </p:to>
                                    </p:set>
                                    <p:anim calcmode="lin" valueType="num">
                                      <p:cBhvr>
                                        <p:cTn id="68"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3"/>
                                        </p:tgtEl>
                                        <p:attrNameLst>
                                          <p:attrName>ppt_y</p:attrName>
                                        </p:attrNameLst>
                                      </p:cBhvr>
                                      <p:tavLst>
                                        <p:tav tm="0">
                                          <p:val>
                                            <p:strVal val="#ppt_y"/>
                                          </p:val>
                                        </p:tav>
                                        <p:tav tm="100000">
                                          <p:val>
                                            <p:strVal val="#ppt_y"/>
                                          </p:val>
                                        </p:tav>
                                      </p:tavLst>
                                    </p:anim>
                                    <p:anim calcmode="lin" valueType="num">
                                      <p:cBhvr>
                                        <p:cTn id="70"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2494</Words>
  <Application>WPS 演示</Application>
  <PresentationFormat>全屏显示(16:9)</PresentationFormat>
  <Paragraphs>127</Paragraphs>
  <Slides>14</Slides>
  <Notes>14</Notes>
  <HiddenSlides>0</HiddenSlides>
  <MMClips>1</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14</vt:i4>
      </vt:variant>
    </vt:vector>
  </HeadingPairs>
  <TitlesOfParts>
    <vt:vector size="23" baseType="lpstr">
      <vt:lpstr>Arial</vt:lpstr>
      <vt:lpstr>宋体</vt:lpstr>
      <vt:lpstr>Wingdings</vt:lpstr>
      <vt:lpstr>迷你简少儿</vt:lpstr>
      <vt:lpstr>方正卡通简体</vt:lpstr>
      <vt:lpstr>微软雅黑</vt:lpstr>
      <vt:lpstr>Arial Unicode MS</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更多模版：亮亮图文旗舰店https:/liangliangtuwen.tmall.com</cp:keywords>
  <dc:description>更多模版：亮亮图文旗舰店https://liangliangtuwen.tmall.com</dc:description>
  <cp:lastModifiedBy>罗祉璇</cp:lastModifiedBy>
  <cp:revision>2</cp:revision>
  <dcterms:created xsi:type="dcterms:W3CDTF">2017-11-29T04:05:00Z</dcterms:created>
  <dcterms:modified xsi:type="dcterms:W3CDTF">2020-07-27T08:59:26Z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2052-11.1.0.9828</vt:lpwstr>
  </property>
</Properties>
</file>