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3"/>
  </p:sldMasterIdLst>
  <p:notesMasterIdLst>
    <p:notesMasterId r:id="rId5"/>
  </p:notesMasterIdLst>
  <p:sldIdLst>
    <p:sldId id="261" r:id="rId4"/>
    <p:sldId id="263" r:id="rId6"/>
    <p:sldId id="264" r:id="rId7"/>
    <p:sldId id="269" r:id="rId8"/>
    <p:sldId id="266" r:id="rId9"/>
    <p:sldId id="273" r:id="rId10"/>
    <p:sldId id="297" r:id="rId11"/>
    <p:sldId id="270" r:id="rId12"/>
    <p:sldId id="275" r:id="rId13"/>
    <p:sldId id="276" r:id="rId14"/>
    <p:sldId id="298" r:id="rId15"/>
    <p:sldId id="271" r:id="rId16"/>
    <p:sldId id="267" r:id="rId17"/>
    <p:sldId id="299" r:id="rId18"/>
    <p:sldId id="300" r:id="rId19"/>
    <p:sldId id="268" r:id="rId20"/>
    <p:sldId id="265" r:id="rId21"/>
    <p:sldId id="301" r:id="rId22"/>
    <p:sldId id="302" r:id="rId23"/>
    <p:sldId id="303"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9FDD"/>
    <a:srgbClr val="E8E8E8"/>
    <a:srgbClr val="28549C"/>
    <a:srgbClr val="F7F7F7"/>
    <a:srgbClr val="356ECB"/>
    <a:srgbClr val="3366CC"/>
    <a:srgbClr val="3870CC"/>
    <a:srgbClr val="CAD9F2"/>
    <a:srgbClr val="2E61B4"/>
    <a:srgbClr val="326A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036" autoAdjust="0"/>
    <p:restoredTop sz="93220" autoAdjust="0"/>
  </p:normalViewPr>
  <p:slideViewPr>
    <p:cSldViewPr snapToGrid="0">
      <p:cViewPr varScale="1">
        <p:scale>
          <a:sx n="82" d="100"/>
          <a:sy n="82" d="100"/>
        </p:scale>
        <p:origin x="162" y="96"/>
      </p:cViewPr>
      <p:guideLst>
        <p:guide orient="horz" pos="2247"/>
        <p:guide pos="3888"/>
      </p:guideLst>
    </p:cSldViewPr>
  </p:slideViewPr>
  <p:outlineViewPr>
    <p:cViewPr>
      <p:scale>
        <a:sx n="33" d="100"/>
        <a:sy n="33" d="100"/>
      </p:scale>
      <p:origin x="0" y="0"/>
    </p:cViewPr>
  </p:outlineViewPr>
  <p:notesTextViewPr>
    <p:cViewPr>
      <p:scale>
        <a:sx n="1" d="1"/>
        <a:sy n="1" d="1"/>
      </p:scale>
      <p:origin x="0" y="0"/>
    </p:cViewPr>
  </p:notesTextViewPr>
  <p:sorterViewPr>
    <p:cViewPr>
      <p:scale>
        <a:sx n="39" d="100"/>
        <a:sy n="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699001-A04F-4F4C-A935-C6BA970765E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83DAF-B333-4521-9968-47F56157E2A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83DAF-B333-4521-9968-47F56157E2A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55" name="文本框 54"/>
          <p:cNvSpPr txBox="1"/>
          <p:nvPr userDrawn="1"/>
        </p:nvSpPr>
        <p:spPr>
          <a:xfrm>
            <a:off x="131199" y="300303"/>
            <a:ext cx="398599" cy="584775"/>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1</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cxnSp>
        <p:nvCxnSpPr>
          <p:cNvPr id="56" name="直接连接符 55"/>
          <p:cNvCxnSpPr/>
          <p:nvPr userDrawn="1"/>
        </p:nvCxnSpPr>
        <p:spPr>
          <a:xfrm>
            <a:off x="0" y="237744"/>
            <a:ext cx="4544568"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userDrawn="1"/>
        </p:nvCxnSpPr>
        <p:spPr>
          <a:xfrm>
            <a:off x="0" y="975360"/>
            <a:ext cx="3928521"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userDrawn="1"/>
        </p:nvCxnSpPr>
        <p:spPr>
          <a:xfrm>
            <a:off x="658930" y="771144"/>
            <a:ext cx="4013654"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65" name="文本框 64"/>
          <p:cNvSpPr txBox="1"/>
          <p:nvPr userDrawn="1"/>
        </p:nvSpPr>
        <p:spPr>
          <a:xfrm>
            <a:off x="657892" y="204657"/>
            <a:ext cx="2621280" cy="583565"/>
          </a:xfrm>
          <a:prstGeom prst="rect">
            <a:avLst/>
          </a:prstGeom>
          <a:noFill/>
        </p:spPr>
        <p:txBody>
          <a:bodyPr wrap="none" rtlCol="0">
            <a:spAutoFit/>
          </a:bodyPr>
          <a:lstStyle/>
          <a:p>
            <a:pPr algn="l"/>
            <a:r>
              <a:rPr lang="zh-CN" altLang="en-US" sz="3200" b="1" dirty="0">
                <a:solidFill>
                  <a:schemeClr val="bg1"/>
                </a:solidFill>
                <a:latin typeface="微软雅黑" panose="020B0503020204020204" pitchFamily="34" charset="-122"/>
                <a:ea typeface="微软雅黑" panose="020B0503020204020204" pitchFamily="34" charset="-122"/>
                <a:sym typeface="+mn-ea"/>
              </a:rPr>
              <a:t>输入标题内容</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6" name="文本框 65"/>
          <p:cNvSpPr txBox="1"/>
          <p:nvPr userDrawn="1"/>
        </p:nvSpPr>
        <p:spPr>
          <a:xfrm>
            <a:off x="648747" y="748760"/>
            <a:ext cx="1677062" cy="246221"/>
          </a:xfrm>
          <a:prstGeom prst="rect">
            <a:avLst/>
          </a:prstGeom>
          <a:noFill/>
        </p:spPr>
        <p:txBody>
          <a:bodyPr wrap="non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THE MAIN WORK DONE</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76" name="直接连接符 75"/>
          <p:cNvCxnSpPr/>
          <p:nvPr userDrawn="1"/>
        </p:nvCxnSpPr>
        <p:spPr>
          <a:xfrm>
            <a:off x="648747" y="237744"/>
            <a:ext cx="0" cy="737616"/>
          </a:xfrm>
          <a:prstGeom prst="line">
            <a:avLst/>
          </a:prstGeom>
          <a:ln w="12700" cap="rnd">
            <a:solidFill>
              <a:schemeClr val="bg1">
                <a:alpha val="56000"/>
              </a:schemeClr>
            </a:solidFill>
            <a:prstDash val="solid"/>
            <a:round/>
            <a:tailEnd type="none" w="sm" len="sm"/>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81" name="文本框 80"/>
          <p:cNvSpPr txBox="1"/>
          <p:nvPr userDrawn="1"/>
        </p:nvSpPr>
        <p:spPr>
          <a:xfrm>
            <a:off x="131199" y="300303"/>
            <a:ext cx="398599" cy="584775"/>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2</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cxnSp>
        <p:nvCxnSpPr>
          <p:cNvPr id="99" name="直接连接符 98"/>
          <p:cNvCxnSpPr/>
          <p:nvPr userDrawn="1"/>
        </p:nvCxnSpPr>
        <p:spPr>
          <a:xfrm>
            <a:off x="0" y="237744"/>
            <a:ext cx="4544568"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userDrawn="1"/>
        </p:nvCxnSpPr>
        <p:spPr>
          <a:xfrm>
            <a:off x="0" y="975360"/>
            <a:ext cx="3928521"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userDrawn="1"/>
        </p:nvCxnSpPr>
        <p:spPr>
          <a:xfrm>
            <a:off x="658930" y="771144"/>
            <a:ext cx="4013654"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102" name="文本框 101"/>
          <p:cNvSpPr txBox="1"/>
          <p:nvPr userDrawn="1"/>
        </p:nvSpPr>
        <p:spPr>
          <a:xfrm>
            <a:off x="657892" y="204657"/>
            <a:ext cx="2621280" cy="583565"/>
          </a:xfrm>
          <a:prstGeom prst="rect">
            <a:avLst/>
          </a:prstGeom>
          <a:noFill/>
        </p:spPr>
        <p:txBody>
          <a:bodyPr wrap="none" rtlCol="0">
            <a:spAutoFit/>
          </a:bodyPr>
          <a:lstStyle/>
          <a:p>
            <a:pPr algn="l"/>
            <a:r>
              <a:rPr lang="zh-CN" altLang="en-US" sz="3200" b="1" dirty="0">
                <a:solidFill>
                  <a:schemeClr val="bg1"/>
                </a:solidFill>
                <a:latin typeface="微软雅黑" panose="020B0503020204020204" pitchFamily="34" charset="-122"/>
                <a:ea typeface="微软雅黑" panose="020B0503020204020204" pitchFamily="34" charset="-122"/>
                <a:sym typeface="+mn-ea"/>
              </a:rPr>
              <a:t>输入标题内容</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07" name="文本框 106"/>
          <p:cNvSpPr txBox="1"/>
          <p:nvPr userDrawn="1"/>
        </p:nvSpPr>
        <p:spPr>
          <a:xfrm>
            <a:off x="648747" y="748760"/>
            <a:ext cx="822661" cy="253916"/>
          </a:xfrm>
          <a:prstGeom prst="rect">
            <a:avLst/>
          </a:prstGeom>
          <a:noFill/>
        </p:spPr>
        <p:txBody>
          <a:bodyPr wrap="non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PROBLEM</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108" name="直接连接符 107"/>
          <p:cNvCxnSpPr/>
          <p:nvPr userDrawn="1"/>
        </p:nvCxnSpPr>
        <p:spPr>
          <a:xfrm>
            <a:off x="648747" y="237744"/>
            <a:ext cx="0" cy="737616"/>
          </a:xfrm>
          <a:prstGeom prst="line">
            <a:avLst/>
          </a:prstGeom>
          <a:ln w="12700" cap="rnd">
            <a:solidFill>
              <a:schemeClr val="bg1">
                <a:alpha val="56000"/>
              </a:schemeClr>
            </a:solidFill>
            <a:prstDash val="solid"/>
            <a:round/>
            <a:tailEnd type="none" w="sm" len="sm"/>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22" name="文本框 21"/>
          <p:cNvSpPr txBox="1"/>
          <p:nvPr userDrawn="1"/>
        </p:nvSpPr>
        <p:spPr>
          <a:xfrm>
            <a:off x="131199" y="300303"/>
            <a:ext cx="398599" cy="584775"/>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3</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cxnSp>
        <p:nvCxnSpPr>
          <p:cNvPr id="23" name="直接连接符 22"/>
          <p:cNvCxnSpPr/>
          <p:nvPr userDrawn="1"/>
        </p:nvCxnSpPr>
        <p:spPr>
          <a:xfrm>
            <a:off x="0" y="237744"/>
            <a:ext cx="4544568"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0" y="975360"/>
            <a:ext cx="3928521"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userDrawn="1"/>
        </p:nvCxnSpPr>
        <p:spPr>
          <a:xfrm>
            <a:off x="658930" y="771144"/>
            <a:ext cx="4013654"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26" name="文本框 25"/>
          <p:cNvSpPr txBox="1"/>
          <p:nvPr userDrawn="1"/>
        </p:nvSpPr>
        <p:spPr>
          <a:xfrm>
            <a:off x="657892" y="204657"/>
            <a:ext cx="2621280" cy="583565"/>
          </a:xfrm>
          <a:prstGeom prst="rect">
            <a:avLst/>
          </a:prstGeom>
          <a:noFill/>
        </p:spPr>
        <p:txBody>
          <a:bodyPr wrap="none" rtlCol="0">
            <a:spAutoFit/>
          </a:bodyPr>
          <a:lstStyle/>
          <a:p>
            <a:pPr algn="l"/>
            <a:r>
              <a:rPr lang="zh-CN" altLang="en-US" sz="3200" b="1" dirty="0">
                <a:solidFill>
                  <a:schemeClr val="bg1"/>
                </a:solidFill>
                <a:latin typeface="微软雅黑" panose="020B0503020204020204" pitchFamily="34" charset="-122"/>
                <a:ea typeface="微软雅黑" panose="020B0503020204020204" pitchFamily="34" charset="-122"/>
                <a:sym typeface="+mn-ea"/>
              </a:rPr>
              <a:t>输入标题内容</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userDrawn="1"/>
        </p:nvSpPr>
        <p:spPr>
          <a:xfrm>
            <a:off x="648747" y="748760"/>
            <a:ext cx="1237839" cy="246221"/>
          </a:xfrm>
          <a:prstGeom prst="rect">
            <a:avLst/>
          </a:prstGeom>
          <a:noFill/>
        </p:spPr>
        <p:txBody>
          <a:bodyPr wrap="non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NEXT</a:t>
            </a:r>
            <a:r>
              <a:rPr lang="en-US" altLang="zh-CN" sz="1000" baseline="0" dirty="0">
                <a:solidFill>
                  <a:schemeClr val="bg1"/>
                </a:solidFill>
                <a:latin typeface="微软雅黑" panose="020B0503020204020204" pitchFamily="34" charset="-122"/>
                <a:ea typeface="微软雅黑" panose="020B0503020204020204" pitchFamily="34" charset="-122"/>
              </a:rPr>
              <a:t> MEASURES</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28" name="直接连接符 27"/>
          <p:cNvCxnSpPr/>
          <p:nvPr userDrawn="1"/>
        </p:nvCxnSpPr>
        <p:spPr>
          <a:xfrm>
            <a:off x="648747" y="237744"/>
            <a:ext cx="0" cy="737616"/>
          </a:xfrm>
          <a:prstGeom prst="line">
            <a:avLst/>
          </a:prstGeom>
          <a:ln w="12700" cap="rnd">
            <a:solidFill>
              <a:schemeClr val="bg1">
                <a:alpha val="56000"/>
              </a:schemeClr>
            </a:solidFill>
            <a:prstDash val="solid"/>
            <a:round/>
            <a:tailEnd type="none" w="sm" len="sm"/>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7" name="文本框 6"/>
          <p:cNvSpPr txBox="1"/>
          <p:nvPr userDrawn="1"/>
        </p:nvSpPr>
        <p:spPr>
          <a:xfrm>
            <a:off x="131199" y="300303"/>
            <a:ext cx="398599" cy="584775"/>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4</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7"/>
          <p:cNvCxnSpPr/>
          <p:nvPr userDrawn="1"/>
        </p:nvCxnSpPr>
        <p:spPr>
          <a:xfrm>
            <a:off x="0" y="237744"/>
            <a:ext cx="4544568"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0" y="975360"/>
            <a:ext cx="3928521"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a:off x="658930" y="771144"/>
            <a:ext cx="4013654"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12" name="文本框 11"/>
          <p:cNvSpPr txBox="1"/>
          <p:nvPr userDrawn="1"/>
        </p:nvSpPr>
        <p:spPr>
          <a:xfrm>
            <a:off x="657892" y="204657"/>
            <a:ext cx="2621280" cy="58356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输入标题内容</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userDrawn="1"/>
        </p:nvSpPr>
        <p:spPr>
          <a:xfrm>
            <a:off x="648747" y="748760"/>
            <a:ext cx="861060" cy="245110"/>
          </a:xfrm>
          <a:prstGeom prst="rect">
            <a:avLst/>
          </a:prstGeom>
          <a:noFill/>
        </p:spPr>
        <p:txBody>
          <a:bodyPr wrap="non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202X PLAN</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userDrawn="1"/>
        </p:nvCxnSpPr>
        <p:spPr>
          <a:xfrm>
            <a:off x="648747" y="237744"/>
            <a:ext cx="0" cy="737616"/>
          </a:xfrm>
          <a:prstGeom prst="line">
            <a:avLst/>
          </a:prstGeom>
          <a:ln w="12700" cap="rnd">
            <a:solidFill>
              <a:schemeClr val="bg1">
                <a:alpha val="56000"/>
              </a:schemeClr>
            </a:solidFill>
            <a:prstDash val="solid"/>
            <a:round/>
            <a:tailEnd type="none" w="sm" len="sm"/>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grpSp>
        <p:nvGrpSpPr>
          <p:cNvPr id="2" name="组合 1"/>
          <p:cNvGrpSpPr/>
          <p:nvPr userDrawn="1"/>
        </p:nvGrpSpPr>
        <p:grpSpPr>
          <a:xfrm>
            <a:off x="2824223" y="509319"/>
            <a:ext cx="5590572" cy="650890"/>
            <a:chOff x="2824223" y="509319"/>
            <a:chExt cx="5590572" cy="650890"/>
          </a:xfrm>
        </p:grpSpPr>
        <p:sp>
          <p:nvSpPr>
            <p:cNvPr id="3" name="矩形 2"/>
            <p:cNvSpPr/>
            <p:nvPr userDrawn="1"/>
          </p:nvSpPr>
          <p:spPr>
            <a:xfrm>
              <a:off x="3634756" y="517559"/>
              <a:ext cx="4108707" cy="619500"/>
            </a:xfrm>
            <a:prstGeom prst="rect">
              <a:avLst/>
            </a:prstGeom>
            <a:blipFill dpi="0" rotWithShape="0">
              <a:blip r:embed="rId2">
                <a:alphaModFix amt="2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2824223" y="509319"/>
              <a:ext cx="5022949"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0"/>
                    </a:schemeClr>
                  </a:gs>
                  <a:gs pos="100000">
                    <a:schemeClr val="bg1"/>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3509122" y="1160209"/>
              <a:ext cx="4905673"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userDrawn="1"/>
        </p:nvSpPr>
        <p:spPr>
          <a:xfrm>
            <a:off x="3752191" y="540709"/>
            <a:ext cx="3852337" cy="584775"/>
          </a:xfrm>
          <a:prstGeom prst="rect">
            <a:avLst/>
          </a:prstGeom>
          <a:noFill/>
        </p:spPr>
        <p:txBody>
          <a:bodyPr wrap="non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PPT</a:t>
            </a:r>
            <a:r>
              <a:rPr lang="zh-CN" altLang="en-US" sz="3200" b="1" dirty="0">
                <a:solidFill>
                  <a:schemeClr val="bg1"/>
                </a:solidFill>
                <a:latin typeface="微软雅黑" panose="020B0503020204020204" pitchFamily="34" charset="-122"/>
                <a:ea typeface="微软雅黑" panose="020B0503020204020204" pitchFamily="34" charset="-122"/>
              </a:rPr>
              <a:t>用到的主要元素</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55" name="文本框 54"/>
          <p:cNvSpPr txBox="1"/>
          <p:nvPr userDrawn="1"/>
        </p:nvSpPr>
        <p:spPr>
          <a:xfrm>
            <a:off x="131199" y="300303"/>
            <a:ext cx="398599" cy="584775"/>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1</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cxnSp>
        <p:nvCxnSpPr>
          <p:cNvPr id="56" name="直接连接符 55"/>
          <p:cNvCxnSpPr/>
          <p:nvPr userDrawn="1"/>
        </p:nvCxnSpPr>
        <p:spPr>
          <a:xfrm>
            <a:off x="0" y="237744"/>
            <a:ext cx="4544568"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userDrawn="1"/>
        </p:nvCxnSpPr>
        <p:spPr>
          <a:xfrm>
            <a:off x="0" y="975360"/>
            <a:ext cx="3928521"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userDrawn="1"/>
        </p:nvCxnSpPr>
        <p:spPr>
          <a:xfrm>
            <a:off x="658930" y="771144"/>
            <a:ext cx="4013654"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65" name="文本框 64"/>
          <p:cNvSpPr txBox="1"/>
          <p:nvPr userDrawn="1"/>
        </p:nvSpPr>
        <p:spPr>
          <a:xfrm>
            <a:off x="657892" y="204657"/>
            <a:ext cx="2621280" cy="583565"/>
          </a:xfrm>
          <a:prstGeom prst="rect">
            <a:avLst/>
          </a:prstGeom>
          <a:noFill/>
        </p:spPr>
        <p:txBody>
          <a:bodyPr wrap="none" rtlCol="0">
            <a:spAutoFit/>
          </a:bodyPr>
          <a:lstStyle/>
          <a:p>
            <a:pPr algn="l"/>
            <a:r>
              <a:rPr lang="zh-CN" altLang="en-US" sz="3200" b="1" dirty="0">
                <a:solidFill>
                  <a:schemeClr val="bg1"/>
                </a:solidFill>
                <a:latin typeface="微软雅黑" panose="020B0503020204020204" pitchFamily="34" charset="-122"/>
                <a:ea typeface="微软雅黑" panose="020B0503020204020204" pitchFamily="34" charset="-122"/>
                <a:sym typeface="+mn-ea"/>
              </a:rPr>
              <a:t>输入标题内容</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6" name="文本框 65"/>
          <p:cNvSpPr txBox="1"/>
          <p:nvPr userDrawn="1"/>
        </p:nvSpPr>
        <p:spPr>
          <a:xfrm>
            <a:off x="648747" y="748760"/>
            <a:ext cx="1677062" cy="246221"/>
          </a:xfrm>
          <a:prstGeom prst="rect">
            <a:avLst/>
          </a:prstGeom>
          <a:noFill/>
        </p:spPr>
        <p:txBody>
          <a:bodyPr wrap="non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THE MAIN WORK DONE</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76" name="直接连接符 75"/>
          <p:cNvCxnSpPr/>
          <p:nvPr userDrawn="1"/>
        </p:nvCxnSpPr>
        <p:spPr>
          <a:xfrm>
            <a:off x="648747" y="237744"/>
            <a:ext cx="0" cy="737616"/>
          </a:xfrm>
          <a:prstGeom prst="line">
            <a:avLst/>
          </a:prstGeom>
          <a:ln w="12700" cap="rnd">
            <a:solidFill>
              <a:schemeClr val="bg1">
                <a:alpha val="56000"/>
              </a:schemeClr>
            </a:solidFill>
            <a:prstDash val="solid"/>
            <a:round/>
            <a:tailEnd type="none" w="sm" len="sm"/>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81" name="文本框 80"/>
          <p:cNvSpPr txBox="1"/>
          <p:nvPr userDrawn="1"/>
        </p:nvSpPr>
        <p:spPr>
          <a:xfrm>
            <a:off x="131199" y="300303"/>
            <a:ext cx="398599" cy="584775"/>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2</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cxnSp>
        <p:nvCxnSpPr>
          <p:cNvPr id="99" name="直接连接符 98"/>
          <p:cNvCxnSpPr/>
          <p:nvPr userDrawn="1"/>
        </p:nvCxnSpPr>
        <p:spPr>
          <a:xfrm>
            <a:off x="0" y="237744"/>
            <a:ext cx="4544568"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userDrawn="1"/>
        </p:nvCxnSpPr>
        <p:spPr>
          <a:xfrm>
            <a:off x="0" y="975360"/>
            <a:ext cx="3928521"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userDrawn="1"/>
        </p:nvCxnSpPr>
        <p:spPr>
          <a:xfrm>
            <a:off x="658930" y="771144"/>
            <a:ext cx="4013654"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102" name="文本框 101"/>
          <p:cNvSpPr txBox="1"/>
          <p:nvPr userDrawn="1"/>
        </p:nvSpPr>
        <p:spPr>
          <a:xfrm>
            <a:off x="657892" y="204657"/>
            <a:ext cx="2621280" cy="583565"/>
          </a:xfrm>
          <a:prstGeom prst="rect">
            <a:avLst/>
          </a:prstGeom>
          <a:noFill/>
        </p:spPr>
        <p:txBody>
          <a:bodyPr wrap="none" rtlCol="0">
            <a:spAutoFit/>
          </a:bodyPr>
          <a:lstStyle/>
          <a:p>
            <a:pPr algn="l"/>
            <a:r>
              <a:rPr lang="zh-CN" altLang="en-US" sz="3200" b="1" dirty="0">
                <a:solidFill>
                  <a:schemeClr val="bg1"/>
                </a:solidFill>
                <a:latin typeface="微软雅黑" panose="020B0503020204020204" pitchFamily="34" charset="-122"/>
                <a:ea typeface="微软雅黑" panose="020B0503020204020204" pitchFamily="34" charset="-122"/>
                <a:sym typeface="+mn-ea"/>
              </a:rPr>
              <a:t>输入标题内容</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07" name="文本框 106"/>
          <p:cNvSpPr txBox="1"/>
          <p:nvPr userDrawn="1"/>
        </p:nvSpPr>
        <p:spPr>
          <a:xfrm>
            <a:off x="648747" y="748760"/>
            <a:ext cx="822661" cy="253916"/>
          </a:xfrm>
          <a:prstGeom prst="rect">
            <a:avLst/>
          </a:prstGeom>
          <a:noFill/>
        </p:spPr>
        <p:txBody>
          <a:bodyPr wrap="non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PROBLEM</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108" name="直接连接符 107"/>
          <p:cNvCxnSpPr/>
          <p:nvPr userDrawn="1"/>
        </p:nvCxnSpPr>
        <p:spPr>
          <a:xfrm>
            <a:off x="648747" y="237744"/>
            <a:ext cx="0" cy="737616"/>
          </a:xfrm>
          <a:prstGeom prst="line">
            <a:avLst/>
          </a:prstGeom>
          <a:ln w="12700" cap="rnd">
            <a:solidFill>
              <a:schemeClr val="bg1">
                <a:alpha val="56000"/>
              </a:schemeClr>
            </a:solidFill>
            <a:prstDash val="solid"/>
            <a:round/>
            <a:tailEnd type="none" w="sm" len="sm"/>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22" name="文本框 21"/>
          <p:cNvSpPr txBox="1"/>
          <p:nvPr userDrawn="1"/>
        </p:nvSpPr>
        <p:spPr>
          <a:xfrm>
            <a:off x="131199" y="300303"/>
            <a:ext cx="398599" cy="584775"/>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3</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cxnSp>
        <p:nvCxnSpPr>
          <p:cNvPr id="23" name="直接连接符 22"/>
          <p:cNvCxnSpPr/>
          <p:nvPr userDrawn="1"/>
        </p:nvCxnSpPr>
        <p:spPr>
          <a:xfrm>
            <a:off x="0" y="237744"/>
            <a:ext cx="4544568"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0" y="975360"/>
            <a:ext cx="3928521"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userDrawn="1"/>
        </p:nvCxnSpPr>
        <p:spPr>
          <a:xfrm>
            <a:off x="658930" y="771144"/>
            <a:ext cx="4013654"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26" name="文本框 25"/>
          <p:cNvSpPr txBox="1"/>
          <p:nvPr userDrawn="1"/>
        </p:nvSpPr>
        <p:spPr>
          <a:xfrm>
            <a:off x="657892" y="204657"/>
            <a:ext cx="2621280" cy="583565"/>
          </a:xfrm>
          <a:prstGeom prst="rect">
            <a:avLst/>
          </a:prstGeom>
          <a:noFill/>
        </p:spPr>
        <p:txBody>
          <a:bodyPr wrap="none" rtlCol="0">
            <a:spAutoFit/>
          </a:bodyPr>
          <a:lstStyle/>
          <a:p>
            <a:pPr algn="l"/>
            <a:r>
              <a:rPr lang="zh-CN" altLang="en-US" sz="3200" b="1" dirty="0">
                <a:solidFill>
                  <a:schemeClr val="bg1"/>
                </a:solidFill>
                <a:latin typeface="微软雅黑" panose="020B0503020204020204" pitchFamily="34" charset="-122"/>
                <a:ea typeface="微软雅黑" panose="020B0503020204020204" pitchFamily="34" charset="-122"/>
                <a:sym typeface="+mn-ea"/>
              </a:rPr>
              <a:t>输入标题内容</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userDrawn="1"/>
        </p:nvSpPr>
        <p:spPr>
          <a:xfrm>
            <a:off x="648747" y="748760"/>
            <a:ext cx="1237839" cy="246221"/>
          </a:xfrm>
          <a:prstGeom prst="rect">
            <a:avLst/>
          </a:prstGeom>
          <a:noFill/>
        </p:spPr>
        <p:txBody>
          <a:bodyPr wrap="non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NEXT</a:t>
            </a:r>
            <a:r>
              <a:rPr lang="en-US" altLang="zh-CN" sz="1000" baseline="0" dirty="0">
                <a:solidFill>
                  <a:schemeClr val="bg1"/>
                </a:solidFill>
                <a:latin typeface="微软雅黑" panose="020B0503020204020204" pitchFamily="34" charset="-122"/>
                <a:ea typeface="微软雅黑" panose="020B0503020204020204" pitchFamily="34" charset="-122"/>
              </a:rPr>
              <a:t> MEASURES</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28" name="直接连接符 27"/>
          <p:cNvCxnSpPr/>
          <p:nvPr userDrawn="1"/>
        </p:nvCxnSpPr>
        <p:spPr>
          <a:xfrm>
            <a:off x="648747" y="237744"/>
            <a:ext cx="0" cy="737616"/>
          </a:xfrm>
          <a:prstGeom prst="line">
            <a:avLst/>
          </a:prstGeom>
          <a:ln w="12700" cap="rnd">
            <a:solidFill>
              <a:schemeClr val="bg1">
                <a:alpha val="56000"/>
              </a:schemeClr>
            </a:solidFill>
            <a:prstDash val="solid"/>
            <a:round/>
            <a:tailEnd type="none" w="sm" len="sm"/>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7" name="文本框 6"/>
          <p:cNvSpPr txBox="1"/>
          <p:nvPr userDrawn="1"/>
        </p:nvSpPr>
        <p:spPr>
          <a:xfrm>
            <a:off x="131199" y="300303"/>
            <a:ext cx="398599" cy="584775"/>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4</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7"/>
          <p:cNvCxnSpPr/>
          <p:nvPr userDrawn="1"/>
        </p:nvCxnSpPr>
        <p:spPr>
          <a:xfrm>
            <a:off x="0" y="237744"/>
            <a:ext cx="4544568"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0" y="975360"/>
            <a:ext cx="3928521"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a:off x="658930" y="771144"/>
            <a:ext cx="4013654"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12" name="文本框 11"/>
          <p:cNvSpPr txBox="1"/>
          <p:nvPr userDrawn="1"/>
        </p:nvSpPr>
        <p:spPr>
          <a:xfrm>
            <a:off x="657892" y="204657"/>
            <a:ext cx="2621280" cy="58356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输入标题内容</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userDrawn="1"/>
        </p:nvSpPr>
        <p:spPr>
          <a:xfrm>
            <a:off x="648747" y="748760"/>
            <a:ext cx="861060" cy="245110"/>
          </a:xfrm>
          <a:prstGeom prst="rect">
            <a:avLst/>
          </a:prstGeom>
          <a:noFill/>
        </p:spPr>
        <p:txBody>
          <a:bodyPr wrap="non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202X PLAN</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userDrawn="1"/>
        </p:nvCxnSpPr>
        <p:spPr>
          <a:xfrm>
            <a:off x="648747" y="237744"/>
            <a:ext cx="0" cy="737616"/>
          </a:xfrm>
          <a:prstGeom prst="line">
            <a:avLst/>
          </a:prstGeom>
          <a:ln w="12700" cap="rnd">
            <a:solidFill>
              <a:schemeClr val="bg1">
                <a:alpha val="56000"/>
              </a:schemeClr>
            </a:solidFill>
            <a:prstDash val="solid"/>
            <a:round/>
            <a:tailEnd type="none" w="sm" len="sm"/>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grpSp>
        <p:nvGrpSpPr>
          <p:cNvPr id="2" name="组合 1"/>
          <p:cNvGrpSpPr/>
          <p:nvPr userDrawn="1"/>
        </p:nvGrpSpPr>
        <p:grpSpPr>
          <a:xfrm>
            <a:off x="2824223" y="509319"/>
            <a:ext cx="5590572" cy="650890"/>
            <a:chOff x="2824223" y="509319"/>
            <a:chExt cx="5590572" cy="650890"/>
          </a:xfrm>
        </p:grpSpPr>
        <p:sp>
          <p:nvSpPr>
            <p:cNvPr id="3" name="矩形 2"/>
            <p:cNvSpPr/>
            <p:nvPr userDrawn="1"/>
          </p:nvSpPr>
          <p:spPr>
            <a:xfrm>
              <a:off x="3634756" y="517559"/>
              <a:ext cx="4108707" cy="619500"/>
            </a:xfrm>
            <a:prstGeom prst="rect">
              <a:avLst/>
            </a:prstGeom>
            <a:blipFill dpi="0" rotWithShape="0">
              <a:blip r:embed="rId2">
                <a:alphaModFix amt="2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2824223" y="509319"/>
              <a:ext cx="5022949"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0"/>
                    </a:schemeClr>
                  </a:gs>
                  <a:gs pos="100000">
                    <a:schemeClr val="bg1"/>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3509122" y="1160209"/>
              <a:ext cx="4905673"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userDrawn="1"/>
        </p:nvSpPr>
        <p:spPr>
          <a:xfrm>
            <a:off x="3752191" y="540709"/>
            <a:ext cx="3852337" cy="584775"/>
          </a:xfrm>
          <a:prstGeom prst="rect">
            <a:avLst/>
          </a:prstGeom>
          <a:noFill/>
        </p:spPr>
        <p:txBody>
          <a:bodyPr wrap="non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PPT</a:t>
            </a:r>
            <a:r>
              <a:rPr lang="zh-CN" altLang="en-US" sz="3200" b="1" dirty="0">
                <a:solidFill>
                  <a:schemeClr val="bg1"/>
                </a:solidFill>
                <a:latin typeface="微软雅黑" panose="020B0503020204020204" pitchFamily="34" charset="-122"/>
                <a:ea typeface="微软雅黑" panose="020B0503020204020204" pitchFamily="34" charset="-122"/>
              </a:rPr>
              <a:t>用到的主要元素</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7" Type="http://schemas.openxmlformats.org/officeDocument/2006/relationships/slideLayout" Target="../slideLayouts/slideLayout14.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E30000"/>
            </a:gs>
            <a:gs pos="100000">
              <a:srgbClr val="760303"/>
            </a:gs>
          </a:gsLst>
          <a:lin ang="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0CBF75-3C09-4567-B5B1-55F4EAC6B7E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48BBE-9593-4D92-B676-0712D29C334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E30000"/>
            </a:gs>
            <a:gs pos="100000">
              <a:srgbClr val="760303"/>
            </a:gs>
          </a:gsLst>
          <a:lin ang="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0CBF75-3C09-4567-B5B1-55F4EAC6B7E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48BBE-9593-4D92-B676-0712D29C334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3.xml"/><Relationship Id="rId2" Type="http://schemas.microsoft.com/office/2007/relationships/hdphoto" Target="../media/image11.wdp"/><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12.jpe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4.png"/><Relationship Id="rId3" Type="http://schemas.openxmlformats.org/officeDocument/2006/relationships/image" Target="../media/image13.png"/><Relationship Id="rId2" Type="http://schemas.microsoft.com/office/2007/relationships/hdphoto" Target="../media/image11.wdp"/><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notesSlide" Target="../notesSlides/notesSlide14.xml"/><Relationship Id="rId14" Type="http://schemas.openxmlformats.org/officeDocument/2006/relationships/slideLayout" Target="../slideLayouts/slideLayout4.xml"/><Relationship Id="rId13" Type="http://schemas.openxmlformats.org/officeDocument/2006/relationships/image" Target="../media/image16.jpeg"/><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3.png"/><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 name="组合 189"/>
          <p:cNvGrpSpPr/>
          <p:nvPr/>
        </p:nvGrpSpPr>
        <p:grpSpPr>
          <a:xfrm rot="2517222">
            <a:off x="9187048" y="3571486"/>
            <a:ext cx="5227003" cy="4042367"/>
            <a:chOff x="3204345" y="1148987"/>
            <a:chExt cx="5227003" cy="4042367"/>
          </a:xfrm>
        </p:grpSpPr>
        <p:grpSp>
          <p:nvGrpSpPr>
            <p:cNvPr id="114" name="组合 113"/>
            <p:cNvGrpSpPr/>
            <p:nvPr/>
          </p:nvGrpSpPr>
          <p:grpSpPr>
            <a:xfrm>
              <a:off x="3941860" y="1686047"/>
              <a:ext cx="3240000" cy="3240000"/>
              <a:chOff x="4458000" y="1715032"/>
              <a:chExt cx="3240000" cy="3240000"/>
            </a:xfrm>
          </p:grpSpPr>
          <p:sp>
            <p:nvSpPr>
              <p:cNvPr id="115" name="椭圆 114"/>
              <p:cNvSpPr/>
              <p:nvPr userDrawn="1"/>
            </p:nvSpPr>
            <p:spPr>
              <a:xfrm>
                <a:off x="4530000" y="1787032"/>
                <a:ext cx="3096000" cy="3096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6" name="椭圆 115"/>
              <p:cNvSpPr/>
              <p:nvPr userDrawn="1"/>
            </p:nvSpPr>
            <p:spPr>
              <a:xfrm>
                <a:off x="4494000" y="1751032"/>
                <a:ext cx="3168000" cy="3168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7" name="椭圆 116"/>
              <p:cNvSpPr/>
              <p:nvPr userDrawn="1"/>
            </p:nvSpPr>
            <p:spPr>
              <a:xfrm>
                <a:off x="4458000" y="1715032"/>
                <a:ext cx="3240000" cy="3240000"/>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18" name="组合 117"/>
            <p:cNvGrpSpPr/>
            <p:nvPr/>
          </p:nvGrpSpPr>
          <p:grpSpPr>
            <a:xfrm>
              <a:off x="5422292" y="2072905"/>
              <a:ext cx="279136" cy="279136"/>
              <a:chOff x="6915602" y="1431728"/>
              <a:chExt cx="301944" cy="301944"/>
            </a:xfrm>
          </p:grpSpPr>
          <p:sp>
            <p:nvSpPr>
              <p:cNvPr id="119" name="椭圆 118"/>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0" name="椭圆 119"/>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121" name="直接连接符 120"/>
            <p:cNvCxnSpPr/>
            <p:nvPr/>
          </p:nvCxnSpPr>
          <p:spPr>
            <a:xfrm flipV="1">
              <a:off x="3204345" y="3489380"/>
              <a:ext cx="4767309" cy="17755"/>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grpSp>
          <p:nvGrpSpPr>
            <p:cNvPr id="122" name="组合 121"/>
            <p:cNvGrpSpPr/>
            <p:nvPr/>
          </p:nvGrpSpPr>
          <p:grpSpPr>
            <a:xfrm>
              <a:off x="5422292" y="4260054"/>
              <a:ext cx="279136" cy="279136"/>
              <a:chOff x="6915602" y="1431728"/>
              <a:chExt cx="301944" cy="301944"/>
            </a:xfrm>
          </p:grpSpPr>
          <p:sp>
            <p:nvSpPr>
              <p:cNvPr id="123" name="椭圆 122"/>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4" name="椭圆 123"/>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25" name="组合 124"/>
            <p:cNvGrpSpPr/>
            <p:nvPr/>
          </p:nvGrpSpPr>
          <p:grpSpPr>
            <a:xfrm>
              <a:off x="4612292" y="2545470"/>
              <a:ext cx="279136" cy="279136"/>
              <a:chOff x="6915602" y="1431728"/>
              <a:chExt cx="301944" cy="301944"/>
            </a:xfrm>
          </p:grpSpPr>
          <p:sp>
            <p:nvSpPr>
              <p:cNvPr id="126" name="椭圆 125"/>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7" name="椭圆 126"/>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28" name="组合 127"/>
            <p:cNvGrpSpPr/>
            <p:nvPr/>
          </p:nvGrpSpPr>
          <p:grpSpPr>
            <a:xfrm>
              <a:off x="4612292" y="3787489"/>
              <a:ext cx="279136" cy="279136"/>
              <a:chOff x="6915602" y="1431728"/>
              <a:chExt cx="301944" cy="301944"/>
            </a:xfrm>
          </p:grpSpPr>
          <p:sp>
            <p:nvSpPr>
              <p:cNvPr id="129" name="椭圆 128"/>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0" name="椭圆 129"/>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31" name="组合 130"/>
            <p:cNvGrpSpPr/>
            <p:nvPr/>
          </p:nvGrpSpPr>
          <p:grpSpPr>
            <a:xfrm>
              <a:off x="6236828" y="2545470"/>
              <a:ext cx="279136" cy="279136"/>
              <a:chOff x="6915602" y="1431728"/>
              <a:chExt cx="301944" cy="301944"/>
            </a:xfrm>
          </p:grpSpPr>
          <p:sp>
            <p:nvSpPr>
              <p:cNvPr id="132" name="椭圆 131"/>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3" name="椭圆 132"/>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34" name="组合 133"/>
            <p:cNvGrpSpPr/>
            <p:nvPr/>
          </p:nvGrpSpPr>
          <p:grpSpPr>
            <a:xfrm>
              <a:off x="6236828" y="3787489"/>
              <a:ext cx="279136" cy="279136"/>
              <a:chOff x="6915602" y="1431728"/>
              <a:chExt cx="301944" cy="301944"/>
            </a:xfrm>
          </p:grpSpPr>
          <p:sp>
            <p:nvSpPr>
              <p:cNvPr id="135" name="椭圆 134"/>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6" name="椭圆 135"/>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37" name="组合 136"/>
            <p:cNvGrpSpPr/>
            <p:nvPr/>
          </p:nvGrpSpPr>
          <p:grpSpPr>
            <a:xfrm>
              <a:off x="3779520" y="1629602"/>
              <a:ext cx="3616960" cy="3561752"/>
              <a:chOff x="3779520" y="1629602"/>
              <a:chExt cx="3616960" cy="3561752"/>
            </a:xfrm>
          </p:grpSpPr>
          <p:cxnSp>
            <p:nvCxnSpPr>
              <p:cNvPr id="138" name="直接连接符 137"/>
              <p:cNvCxnSpPr/>
              <p:nvPr userDrawn="1"/>
            </p:nvCxnSpPr>
            <p:spPr>
              <a:xfrm>
                <a:off x="3779520" y="2394956"/>
                <a:ext cx="3616960" cy="1840976"/>
              </a:xfrm>
              <a:prstGeom prst="line">
                <a:avLst/>
              </a:prstGeom>
              <a:ln w="9525" cap="rnd">
                <a:gradFill>
                  <a:gsLst>
                    <a:gs pos="27000">
                      <a:schemeClr val="accent1">
                        <a:lumMod val="5000"/>
                        <a:lumOff val="95000"/>
                        <a:alpha val="33000"/>
                      </a:schemeClr>
                    </a:gs>
                    <a:gs pos="54000">
                      <a:schemeClr val="bg1"/>
                    </a:gs>
                    <a:gs pos="7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userDrawn="1"/>
            </p:nvCxnSpPr>
            <p:spPr>
              <a:xfrm>
                <a:off x="4612292" y="1629602"/>
                <a:ext cx="2032348" cy="3561752"/>
              </a:xfrm>
              <a:prstGeom prst="line">
                <a:avLst/>
              </a:prstGeom>
              <a:ln w="9525" cap="rnd">
                <a:gradFill>
                  <a:gsLst>
                    <a:gs pos="26000">
                      <a:schemeClr val="accent1">
                        <a:lumMod val="5000"/>
                        <a:lumOff val="95000"/>
                        <a:alpha val="33000"/>
                      </a:schemeClr>
                    </a:gs>
                    <a:gs pos="54000">
                      <a:schemeClr val="bg1"/>
                    </a:gs>
                    <a:gs pos="79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grpSp>
        <p:grpSp>
          <p:nvGrpSpPr>
            <p:cNvPr id="140" name="组合 139"/>
            <p:cNvGrpSpPr/>
            <p:nvPr/>
          </p:nvGrpSpPr>
          <p:grpSpPr>
            <a:xfrm rot="16200000">
              <a:off x="3861896" y="1506940"/>
              <a:ext cx="3616960" cy="3561752"/>
              <a:chOff x="3779520" y="1629602"/>
              <a:chExt cx="3616960" cy="3561752"/>
            </a:xfrm>
          </p:grpSpPr>
          <p:cxnSp>
            <p:nvCxnSpPr>
              <p:cNvPr id="141" name="直接连接符 140"/>
              <p:cNvCxnSpPr/>
              <p:nvPr userDrawn="1"/>
            </p:nvCxnSpPr>
            <p:spPr>
              <a:xfrm>
                <a:off x="3779520" y="2394956"/>
                <a:ext cx="3616960" cy="1840976"/>
              </a:xfrm>
              <a:prstGeom prst="line">
                <a:avLst/>
              </a:prstGeom>
              <a:ln w="9525" cap="rnd">
                <a:gradFill>
                  <a:gsLst>
                    <a:gs pos="27000">
                      <a:schemeClr val="accent1">
                        <a:lumMod val="5000"/>
                        <a:lumOff val="95000"/>
                        <a:alpha val="33000"/>
                      </a:schemeClr>
                    </a:gs>
                    <a:gs pos="54000">
                      <a:schemeClr val="bg1"/>
                    </a:gs>
                    <a:gs pos="7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userDrawn="1"/>
            </p:nvCxnSpPr>
            <p:spPr>
              <a:xfrm>
                <a:off x="4612292" y="1629602"/>
                <a:ext cx="2032348" cy="3561752"/>
              </a:xfrm>
              <a:prstGeom prst="line">
                <a:avLst/>
              </a:prstGeom>
              <a:ln w="9525" cap="rnd">
                <a:gradFill>
                  <a:gsLst>
                    <a:gs pos="26000">
                      <a:schemeClr val="accent1">
                        <a:lumMod val="5000"/>
                        <a:lumOff val="95000"/>
                        <a:alpha val="33000"/>
                      </a:schemeClr>
                    </a:gs>
                    <a:gs pos="54000">
                      <a:schemeClr val="bg1"/>
                    </a:gs>
                    <a:gs pos="79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grpSp>
        <p:grpSp>
          <p:nvGrpSpPr>
            <p:cNvPr id="143" name="组合 142"/>
            <p:cNvGrpSpPr/>
            <p:nvPr/>
          </p:nvGrpSpPr>
          <p:grpSpPr>
            <a:xfrm>
              <a:off x="6397877" y="1380037"/>
              <a:ext cx="2033471" cy="2033471"/>
              <a:chOff x="8272465" y="1479335"/>
              <a:chExt cx="1613197" cy="1613197"/>
            </a:xfrm>
          </p:grpSpPr>
          <p:grpSp>
            <p:nvGrpSpPr>
              <p:cNvPr id="144" name="组合 143"/>
              <p:cNvGrpSpPr/>
              <p:nvPr userDrawn="1"/>
            </p:nvGrpSpPr>
            <p:grpSpPr>
              <a:xfrm>
                <a:off x="8272465" y="1479335"/>
                <a:ext cx="1613197" cy="1613197"/>
                <a:chOff x="4458000" y="1715032"/>
                <a:chExt cx="3240000" cy="3240000"/>
              </a:xfrm>
            </p:grpSpPr>
            <p:sp>
              <p:nvSpPr>
                <p:cNvPr id="164" name="椭圆 163"/>
                <p:cNvSpPr/>
                <p:nvPr userDrawn="1"/>
              </p:nvSpPr>
              <p:spPr>
                <a:xfrm>
                  <a:off x="4530000" y="1787032"/>
                  <a:ext cx="3096000" cy="3096000"/>
                </a:xfrm>
                <a:prstGeom prst="ellipse">
                  <a:avLst/>
                </a:prstGeom>
                <a:noFill/>
                <a:ln w="952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5" name="椭圆 164"/>
                <p:cNvSpPr/>
                <p:nvPr userDrawn="1"/>
              </p:nvSpPr>
              <p:spPr>
                <a:xfrm>
                  <a:off x="4494000" y="1751032"/>
                  <a:ext cx="3168000" cy="3168000"/>
                </a:xfrm>
                <a:prstGeom prst="ellipse">
                  <a:avLst/>
                </a:prstGeom>
                <a:noFill/>
                <a:ln w="952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6" name="椭圆 165"/>
                <p:cNvSpPr/>
                <p:nvPr userDrawn="1"/>
              </p:nvSpPr>
              <p:spPr>
                <a:xfrm>
                  <a:off x="4458000" y="1715032"/>
                  <a:ext cx="3240000" cy="3240000"/>
                </a:xfrm>
                <a:prstGeom prst="ellipse">
                  <a:avLst/>
                </a:prstGeom>
                <a:noFill/>
                <a:ln w="952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45" name="组合 144"/>
              <p:cNvGrpSpPr/>
              <p:nvPr userDrawn="1"/>
            </p:nvGrpSpPr>
            <p:grpSpPr>
              <a:xfrm>
                <a:off x="8586067" y="1720236"/>
                <a:ext cx="985998" cy="1093816"/>
                <a:chOff x="8582069" y="1755978"/>
                <a:chExt cx="985998" cy="1093816"/>
              </a:xfrm>
            </p:grpSpPr>
            <p:grpSp>
              <p:nvGrpSpPr>
                <p:cNvPr id="146" name="组合 145"/>
                <p:cNvGrpSpPr/>
                <p:nvPr userDrawn="1"/>
              </p:nvGrpSpPr>
              <p:grpSpPr>
                <a:xfrm>
                  <a:off x="8998754" y="1755978"/>
                  <a:ext cx="192184" cy="192184"/>
                  <a:chOff x="8860143" y="2545060"/>
                  <a:chExt cx="139804" cy="139804"/>
                </a:xfrm>
              </p:grpSpPr>
              <p:sp>
                <p:nvSpPr>
                  <p:cNvPr id="162" name="椭圆 161"/>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3" name="椭圆 162"/>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47" name="组合 146"/>
                <p:cNvGrpSpPr/>
                <p:nvPr userDrawn="1"/>
              </p:nvGrpSpPr>
              <p:grpSpPr>
                <a:xfrm>
                  <a:off x="8582069" y="2049911"/>
                  <a:ext cx="192184" cy="192184"/>
                  <a:chOff x="8860143" y="2545060"/>
                  <a:chExt cx="139804" cy="139804"/>
                </a:xfrm>
              </p:grpSpPr>
              <p:sp>
                <p:nvSpPr>
                  <p:cNvPr id="160" name="椭圆 159"/>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1" name="椭圆 160"/>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48" name="组合 147"/>
                <p:cNvGrpSpPr/>
                <p:nvPr userDrawn="1"/>
              </p:nvGrpSpPr>
              <p:grpSpPr>
                <a:xfrm>
                  <a:off x="8582069" y="2441991"/>
                  <a:ext cx="192184" cy="192184"/>
                  <a:chOff x="8860143" y="2545060"/>
                  <a:chExt cx="139804" cy="139804"/>
                </a:xfrm>
              </p:grpSpPr>
              <p:sp>
                <p:nvSpPr>
                  <p:cNvPr id="158" name="椭圆 157"/>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9" name="椭圆 158"/>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49" name="组合 148"/>
                <p:cNvGrpSpPr/>
                <p:nvPr userDrawn="1"/>
              </p:nvGrpSpPr>
              <p:grpSpPr>
                <a:xfrm>
                  <a:off x="9021276" y="2652765"/>
                  <a:ext cx="197029" cy="197029"/>
                  <a:chOff x="8858380" y="2543297"/>
                  <a:chExt cx="143329" cy="143329"/>
                </a:xfrm>
              </p:grpSpPr>
              <p:sp>
                <p:nvSpPr>
                  <p:cNvPr id="156" name="椭圆 155"/>
                  <p:cNvSpPr/>
                  <p:nvPr/>
                </p:nvSpPr>
                <p:spPr>
                  <a:xfrm>
                    <a:off x="8858380" y="2543297"/>
                    <a:ext cx="143329" cy="143329"/>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7" name="椭圆 156"/>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50" name="组合 149"/>
                <p:cNvGrpSpPr/>
                <p:nvPr userDrawn="1"/>
              </p:nvGrpSpPr>
              <p:grpSpPr>
                <a:xfrm>
                  <a:off x="9375883" y="2049911"/>
                  <a:ext cx="192184" cy="192184"/>
                  <a:chOff x="8860143" y="2545060"/>
                  <a:chExt cx="139804" cy="139804"/>
                </a:xfrm>
              </p:grpSpPr>
              <p:sp>
                <p:nvSpPr>
                  <p:cNvPr id="154" name="椭圆 153"/>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5" name="椭圆 154"/>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51" name="组合 150"/>
                <p:cNvGrpSpPr/>
                <p:nvPr userDrawn="1"/>
              </p:nvGrpSpPr>
              <p:grpSpPr>
                <a:xfrm>
                  <a:off x="9375883" y="2414592"/>
                  <a:ext cx="192184" cy="192184"/>
                  <a:chOff x="8860143" y="2545060"/>
                  <a:chExt cx="139804" cy="139804"/>
                </a:xfrm>
              </p:grpSpPr>
              <p:sp>
                <p:nvSpPr>
                  <p:cNvPr id="152" name="椭圆 151"/>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3" name="椭圆 152"/>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grpSp>
          <p:nvGrpSpPr>
            <p:cNvPr id="167" name="组合 166"/>
            <p:cNvGrpSpPr/>
            <p:nvPr/>
          </p:nvGrpSpPr>
          <p:grpSpPr>
            <a:xfrm>
              <a:off x="3290189" y="1148987"/>
              <a:ext cx="1209969" cy="1209969"/>
              <a:chOff x="3290189" y="1148987"/>
              <a:chExt cx="1209969" cy="1209969"/>
            </a:xfrm>
          </p:grpSpPr>
          <p:grpSp>
            <p:nvGrpSpPr>
              <p:cNvPr id="168" name="组合 167"/>
              <p:cNvGrpSpPr/>
              <p:nvPr userDrawn="1"/>
            </p:nvGrpSpPr>
            <p:grpSpPr>
              <a:xfrm>
                <a:off x="3290189" y="1148987"/>
                <a:ext cx="1209969" cy="1209969"/>
                <a:chOff x="4458000" y="1715032"/>
                <a:chExt cx="3240000" cy="3240000"/>
              </a:xfrm>
            </p:grpSpPr>
            <p:sp>
              <p:nvSpPr>
                <p:cNvPr id="187" name="椭圆 186"/>
                <p:cNvSpPr/>
                <p:nvPr userDrawn="1"/>
              </p:nvSpPr>
              <p:spPr>
                <a:xfrm>
                  <a:off x="4530000" y="1787032"/>
                  <a:ext cx="3096000" cy="3096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8" name="椭圆 187"/>
                <p:cNvSpPr/>
                <p:nvPr userDrawn="1"/>
              </p:nvSpPr>
              <p:spPr>
                <a:xfrm>
                  <a:off x="4494000" y="1751032"/>
                  <a:ext cx="3168000" cy="3168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9" name="椭圆 188"/>
                <p:cNvSpPr/>
                <p:nvPr userDrawn="1"/>
              </p:nvSpPr>
              <p:spPr>
                <a:xfrm>
                  <a:off x="4458000" y="1715032"/>
                  <a:ext cx="3240000" cy="3240000"/>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69" name="组合 168"/>
              <p:cNvGrpSpPr/>
              <p:nvPr userDrawn="1"/>
            </p:nvGrpSpPr>
            <p:grpSpPr>
              <a:xfrm>
                <a:off x="3838358" y="1330096"/>
                <a:ext cx="143299" cy="143299"/>
                <a:chOff x="8860553" y="2545471"/>
                <a:chExt cx="138982" cy="138982"/>
              </a:xfrm>
            </p:grpSpPr>
            <p:sp>
              <p:nvSpPr>
                <p:cNvPr id="185" name="椭圆 184"/>
                <p:cNvSpPr/>
                <p:nvPr/>
              </p:nvSpPr>
              <p:spPr>
                <a:xfrm>
                  <a:off x="8860553" y="2545471"/>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6" name="椭圆 185"/>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0" name="组合 169"/>
              <p:cNvGrpSpPr/>
              <p:nvPr userDrawn="1"/>
            </p:nvGrpSpPr>
            <p:grpSpPr>
              <a:xfrm>
                <a:off x="3525826" y="1550558"/>
                <a:ext cx="143299" cy="143299"/>
                <a:chOff x="8860553" y="2545470"/>
                <a:chExt cx="138982" cy="138982"/>
              </a:xfrm>
            </p:grpSpPr>
            <p:sp>
              <p:nvSpPr>
                <p:cNvPr id="183" name="椭圆 182"/>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4" name="椭圆 183"/>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1" name="组合 170"/>
              <p:cNvGrpSpPr/>
              <p:nvPr userDrawn="1"/>
            </p:nvGrpSpPr>
            <p:grpSpPr>
              <a:xfrm>
                <a:off x="3525826" y="1844636"/>
                <a:ext cx="143299" cy="143299"/>
                <a:chOff x="8860553" y="2545470"/>
                <a:chExt cx="138982" cy="138982"/>
              </a:xfrm>
            </p:grpSpPr>
            <p:sp>
              <p:nvSpPr>
                <p:cNvPr id="181" name="椭圆 180"/>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2" name="椭圆 181"/>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2" name="组合 171"/>
              <p:cNvGrpSpPr/>
              <p:nvPr userDrawn="1"/>
            </p:nvGrpSpPr>
            <p:grpSpPr>
              <a:xfrm>
                <a:off x="3846365" y="2008020"/>
                <a:ext cx="143299" cy="143299"/>
                <a:chOff x="8850141" y="2548833"/>
                <a:chExt cx="138982" cy="138982"/>
              </a:xfrm>
            </p:grpSpPr>
            <p:sp>
              <p:nvSpPr>
                <p:cNvPr id="179" name="椭圆 178"/>
                <p:cNvSpPr/>
                <p:nvPr/>
              </p:nvSpPr>
              <p:spPr>
                <a:xfrm>
                  <a:off x="8850141" y="2548833"/>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0" name="椭圆 179"/>
                <p:cNvSpPr/>
                <p:nvPr/>
              </p:nvSpPr>
              <p:spPr>
                <a:xfrm rot="1905853">
                  <a:off x="8883632" y="2582324"/>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3" name="组合 172"/>
              <p:cNvGrpSpPr/>
              <p:nvPr userDrawn="1"/>
            </p:nvGrpSpPr>
            <p:grpSpPr>
              <a:xfrm>
                <a:off x="4121221" y="1550558"/>
                <a:ext cx="143299" cy="143299"/>
                <a:chOff x="8860553" y="2545470"/>
                <a:chExt cx="138982" cy="138982"/>
              </a:xfrm>
            </p:grpSpPr>
            <p:sp>
              <p:nvSpPr>
                <p:cNvPr id="177" name="椭圆 176"/>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8" name="椭圆 177"/>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4" name="组合 173"/>
              <p:cNvGrpSpPr/>
              <p:nvPr userDrawn="1"/>
            </p:nvGrpSpPr>
            <p:grpSpPr>
              <a:xfrm>
                <a:off x="4121221" y="1824085"/>
                <a:ext cx="143299" cy="143299"/>
                <a:chOff x="8860553" y="2545470"/>
                <a:chExt cx="138982" cy="138982"/>
              </a:xfrm>
            </p:grpSpPr>
            <p:sp>
              <p:nvSpPr>
                <p:cNvPr id="175" name="椭圆 174"/>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6" name="椭圆 175"/>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grpSp>
        <p:nvGrpSpPr>
          <p:cNvPr id="242" name="组合 241"/>
          <p:cNvGrpSpPr/>
          <p:nvPr/>
        </p:nvGrpSpPr>
        <p:grpSpPr>
          <a:xfrm>
            <a:off x="5124599" y="1138524"/>
            <a:ext cx="6624830" cy="4364270"/>
            <a:chOff x="2633736" y="1239815"/>
            <a:chExt cx="6955389" cy="4582034"/>
          </a:xfrm>
        </p:grpSpPr>
        <p:sp>
          <p:nvSpPr>
            <p:cNvPr id="192" name="任意多边形 191"/>
            <p:cNvSpPr/>
            <p:nvPr/>
          </p:nvSpPr>
          <p:spPr>
            <a:xfrm>
              <a:off x="3741947" y="1239815"/>
              <a:ext cx="4345663" cy="4582034"/>
            </a:xfrm>
            <a:custGeom>
              <a:avLst/>
              <a:gdLst>
                <a:gd name="connsiteX0" fmla="*/ 1179439 w 4327556"/>
                <a:gd name="connsiteY0" fmla="*/ 0 h 4562942"/>
                <a:gd name="connsiteX1" fmla="*/ 1511486 w 4327556"/>
                <a:gd name="connsiteY1" fmla="*/ 176548 h 4562942"/>
                <a:gd name="connsiteX2" fmla="*/ 1530872 w 4327556"/>
                <a:gd name="connsiteY2" fmla="*/ 212264 h 4562942"/>
                <a:gd name="connsiteX3" fmla="*/ 1727701 w 4327556"/>
                <a:gd name="connsiteY3" fmla="*/ 161654 h 4562942"/>
                <a:gd name="connsiteX4" fmla="*/ 2163778 w 4327556"/>
                <a:gd name="connsiteY4" fmla="*/ 117693 h 4562942"/>
                <a:gd name="connsiteX5" fmla="*/ 2807220 w 4327556"/>
                <a:gd name="connsiteY5" fmla="*/ 214972 h 4562942"/>
                <a:gd name="connsiteX6" fmla="*/ 2913127 w 4327556"/>
                <a:gd name="connsiteY6" fmla="*/ 253735 h 4562942"/>
                <a:gd name="connsiteX7" fmla="*/ 2937140 w 4327556"/>
                <a:gd name="connsiteY7" fmla="*/ 209493 h 4562942"/>
                <a:gd name="connsiteX8" fmla="*/ 3269187 w 4327556"/>
                <a:gd name="connsiteY8" fmla="*/ 32945 h 4562942"/>
                <a:gd name="connsiteX9" fmla="*/ 3669622 w 4327556"/>
                <a:gd name="connsiteY9" fmla="*/ 433380 h 4562942"/>
                <a:gd name="connsiteX10" fmla="*/ 3601234 w 4327556"/>
                <a:gd name="connsiteY10" fmla="*/ 657267 h 4562942"/>
                <a:gd name="connsiteX11" fmla="*/ 3596495 w 4327556"/>
                <a:gd name="connsiteY11" fmla="*/ 663011 h 4562942"/>
                <a:gd name="connsiteX12" fmla="*/ 3693801 w 4327556"/>
                <a:gd name="connsiteY12" fmla="*/ 751449 h 4562942"/>
                <a:gd name="connsiteX13" fmla="*/ 4327556 w 4327556"/>
                <a:gd name="connsiteY13" fmla="*/ 2281471 h 4562942"/>
                <a:gd name="connsiteX14" fmla="*/ 3693801 w 4327556"/>
                <a:gd name="connsiteY14" fmla="*/ 3811494 h 4562942"/>
                <a:gd name="connsiteX15" fmla="*/ 3580961 w 4327556"/>
                <a:gd name="connsiteY15" fmla="*/ 3914049 h 4562942"/>
                <a:gd name="connsiteX16" fmla="*/ 3601234 w 4327556"/>
                <a:gd name="connsiteY16" fmla="*/ 3938620 h 4562942"/>
                <a:gd name="connsiteX17" fmla="*/ 3669622 w 4327556"/>
                <a:gd name="connsiteY17" fmla="*/ 4162507 h 4562942"/>
                <a:gd name="connsiteX18" fmla="*/ 3269187 w 4327556"/>
                <a:gd name="connsiteY18" fmla="*/ 4562942 h 4562942"/>
                <a:gd name="connsiteX19" fmla="*/ 2900220 w 4327556"/>
                <a:gd name="connsiteY19" fmla="*/ 4318375 h 4562942"/>
                <a:gd name="connsiteX20" fmla="*/ 2898982 w 4327556"/>
                <a:gd name="connsiteY20" fmla="*/ 4314385 h 4562942"/>
                <a:gd name="connsiteX21" fmla="*/ 2807220 w 4327556"/>
                <a:gd name="connsiteY21" fmla="*/ 4347970 h 4562942"/>
                <a:gd name="connsiteX22" fmla="*/ 2163778 w 4327556"/>
                <a:gd name="connsiteY22" fmla="*/ 4445249 h 4562942"/>
                <a:gd name="connsiteX23" fmla="*/ 1520337 w 4327556"/>
                <a:gd name="connsiteY23" fmla="*/ 4347970 h 4562942"/>
                <a:gd name="connsiteX24" fmla="*/ 1515434 w 4327556"/>
                <a:gd name="connsiteY24" fmla="*/ 4346176 h 4562942"/>
                <a:gd name="connsiteX25" fmla="*/ 1511486 w 4327556"/>
                <a:gd name="connsiteY25" fmla="*/ 4353449 h 4562942"/>
                <a:gd name="connsiteX26" fmla="*/ 1179439 w 4327556"/>
                <a:gd name="connsiteY26" fmla="*/ 4529997 h 4562942"/>
                <a:gd name="connsiteX27" fmla="*/ 779004 w 4327556"/>
                <a:gd name="connsiteY27" fmla="*/ 4129562 h 4562942"/>
                <a:gd name="connsiteX28" fmla="*/ 810472 w 4327556"/>
                <a:gd name="connsiteY28" fmla="*/ 3973695 h 4562942"/>
                <a:gd name="connsiteX29" fmla="*/ 812520 w 4327556"/>
                <a:gd name="connsiteY29" fmla="*/ 3969922 h 4562942"/>
                <a:gd name="connsiteX30" fmla="*/ 787414 w 4327556"/>
                <a:gd name="connsiteY30" fmla="*/ 3951148 h 4562942"/>
                <a:gd name="connsiteX31" fmla="*/ 0 w 4327556"/>
                <a:gd name="connsiteY31" fmla="*/ 2281471 h 4562942"/>
                <a:gd name="connsiteX32" fmla="*/ 787415 w 4327556"/>
                <a:gd name="connsiteY32" fmla="*/ 611795 h 4562942"/>
                <a:gd name="connsiteX33" fmla="*/ 825240 w 4327556"/>
                <a:gd name="connsiteY33" fmla="*/ 583510 h 4562942"/>
                <a:gd name="connsiteX34" fmla="*/ 810472 w 4327556"/>
                <a:gd name="connsiteY34" fmla="*/ 556303 h 4562942"/>
                <a:gd name="connsiteX35" fmla="*/ 779004 w 4327556"/>
                <a:gd name="connsiteY35" fmla="*/ 400435 h 4562942"/>
                <a:gd name="connsiteX36" fmla="*/ 1179439 w 4327556"/>
                <a:gd name="connsiteY36" fmla="*/ 0 h 4562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27556" h="4562942">
                  <a:moveTo>
                    <a:pt x="1179439" y="0"/>
                  </a:moveTo>
                  <a:cubicBezTo>
                    <a:pt x="1317660" y="0"/>
                    <a:pt x="1439525" y="70032"/>
                    <a:pt x="1511486" y="176548"/>
                  </a:cubicBezTo>
                  <a:lnTo>
                    <a:pt x="1530872" y="212264"/>
                  </a:lnTo>
                  <a:lnTo>
                    <a:pt x="1727701" y="161654"/>
                  </a:lnTo>
                  <a:cubicBezTo>
                    <a:pt x="1868558" y="132830"/>
                    <a:pt x="2014400" y="117693"/>
                    <a:pt x="2163778" y="117693"/>
                  </a:cubicBezTo>
                  <a:cubicBezTo>
                    <a:pt x="2387845" y="117693"/>
                    <a:pt x="2603957" y="151751"/>
                    <a:pt x="2807220" y="214972"/>
                  </a:cubicBezTo>
                  <a:lnTo>
                    <a:pt x="2913127" y="253735"/>
                  </a:lnTo>
                  <a:lnTo>
                    <a:pt x="2937140" y="209493"/>
                  </a:lnTo>
                  <a:cubicBezTo>
                    <a:pt x="3009101" y="102977"/>
                    <a:pt x="3130966" y="32945"/>
                    <a:pt x="3269187" y="32945"/>
                  </a:cubicBezTo>
                  <a:cubicBezTo>
                    <a:pt x="3490341" y="32945"/>
                    <a:pt x="3669622" y="212226"/>
                    <a:pt x="3669622" y="433380"/>
                  </a:cubicBezTo>
                  <a:cubicBezTo>
                    <a:pt x="3669622" y="516313"/>
                    <a:pt x="3644411" y="593357"/>
                    <a:pt x="3601234" y="657267"/>
                  </a:cubicBezTo>
                  <a:lnTo>
                    <a:pt x="3596495" y="663011"/>
                  </a:lnTo>
                  <a:lnTo>
                    <a:pt x="3693801" y="751449"/>
                  </a:lnTo>
                  <a:cubicBezTo>
                    <a:pt x="4085367" y="1143016"/>
                    <a:pt x="4327556" y="1683960"/>
                    <a:pt x="4327556" y="2281471"/>
                  </a:cubicBezTo>
                  <a:cubicBezTo>
                    <a:pt x="4327556" y="2878982"/>
                    <a:pt x="4085367" y="3419927"/>
                    <a:pt x="3693801" y="3811494"/>
                  </a:cubicBezTo>
                  <a:lnTo>
                    <a:pt x="3580961" y="3914049"/>
                  </a:lnTo>
                  <a:lnTo>
                    <a:pt x="3601234" y="3938620"/>
                  </a:lnTo>
                  <a:cubicBezTo>
                    <a:pt x="3644411" y="4002530"/>
                    <a:pt x="3669622" y="4079574"/>
                    <a:pt x="3669622" y="4162507"/>
                  </a:cubicBezTo>
                  <a:cubicBezTo>
                    <a:pt x="3669622" y="4383661"/>
                    <a:pt x="3490341" y="4562942"/>
                    <a:pt x="3269187" y="4562942"/>
                  </a:cubicBezTo>
                  <a:cubicBezTo>
                    <a:pt x="3103322" y="4562942"/>
                    <a:pt x="2961010" y="4462097"/>
                    <a:pt x="2900220" y="4318375"/>
                  </a:cubicBezTo>
                  <a:lnTo>
                    <a:pt x="2898982" y="4314385"/>
                  </a:lnTo>
                  <a:lnTo>
                    <a:pt x="2807220" y="4347970"/>
                  </a:lnTo>
                  <a:cubicBezTo>
                    <a:pt x="2603957" y="4411191"/>
                    <a:pt x="2387845" y="4445249"/>
                    <a:pt x="2163778" y="4445249"/>
                  </a:cubicBezTo>
                  <a:cubicBezTo>
                    <a:pt x="1939712" y="4445249"/>
                    <a:pt x="1723600" y="4411191"/>
                    <a:pt x="1520337" y="4347970"/>
                  </a:cubicBezTo>
                  <a:lnTo>
                    <a:pt x="1515434" y="4346176"/>
                  </a:lnTo>
                  <a:lnTo>
                    <a:pt x="1511486" y="4353449"/>
                  </a:lnTo>
                  <a:cubicBezTo>
                    <a:pt x="1439525" y="4459966"/>
                    <a:pt x="1317660" y="4529997"/>
                    <a:pt x="1179439" y="4529997"/>
                  </a:cubicBezTo>
                  <a:cubicBezTo>
                    <a:pt x="958285" y="4529997"/>
                    <a:pt x="779004" y="4350716"/>
                    <a:pt x="779004" y="4129562"/>
                  </a:cubicBezTo>
                  <a:cubicBezTo>
                    <a:pt x="779004" y="4074274"/>
                    <a:pt x="790209" y="4021602"/>
                    <a:pt x="810472" y="3973695"/>
                  </a:cubicBezTo>
                  <a:lnTo>
                    <a:pt x="812520" y="3969922"/>
                  </a:lnTo>
                  <a:lnTo>
                    <a:pt x="787414" y="3951148"/>
                  </a:lnTo>
                  <a:cubicBezTo>
                    <a:pt x="306521" y="3554279"/>
                    <a:pt x="0" y="2953671"/>
                    <a:pt x="0" y="2281471"/>
                  </a:cubicBezTo>
                  <a:cubicBezTo>
                    <a:pt x="0" y="1609271"/>
                    <a:pt x="306521" y="1008663"/>
                    <a:pt x="787415" y="611795"/>
                  </a:cubicBezTo>
                  <a:lnTo>
                    <a:pt x="825240" y="583510"/>
                  </a:lnTo>
                  <a:lnTo>
                    <a:pt x="810472" y="556303"/>
                  </a:lnTo>
                  <a:cubicBezTo>
                    <a:pt x="790209" y="508395"/>
                    <a:pt x="779004" y="455724"/>
                    <a:pt x="779004" y="400435"/>
                  </a:cubicBezTo>
                  <a:cubicBezTo>
                    <a:pt x="779004" y="179281"/>
                    <a:pt x="958285" y="0"/>
                    <a:pt x="1179439" y="0"/>
                  </a:cubicBez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3" name="组合 192"/>
            <p:cNvGrpSpPr/>
            <p:nvPr/>
          </p:nvGrpSpPr>
          <p:grpSpPr>
            <a:xfrm>
              <a:off x="4276778" y="1892832"/>
              <a:ext cx="3276000" cy="3276000"/>
              <a:chOff x="4376259" y="1910832"/>
              <a:chExt cx="3276000" cy="3276000"/>
            </a:xfrm>
          </p:grpSpPr>
          <p:sp>
            <p:nvSpPr>
              <p:cNvPr id="194" name="椭圆 193"/>
              <p:cNvSpPr/>
              <p:nvPr userDrawn="1"/>
            </p:nvSpPr>
            <p:spPr>
              <a:xfrm>
                <a:off x="4493277" y="2027850"/>
                <a:ext cx="3041964" cy="304196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5" name="椭圆 194"/>
              <p:cNvSpPr/>
              <p:nvPr userDrawn="1"/>
            </p:nvSpPr>
            <p:spPr>
              <a:xfrm>
                <a:off x="4430259" y="1964832"/>
                <a:ext cx="3168000" cy="3168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6" name="椭圆 195"/>
              <p:cNvSpPr/>
              <p:nvPr userDrawn="1"/>
            </p:nvSpPr>
            <p:spPr>
              <a:xfrm>
                <a:off x="4376259" y="1910832"/>
                <a:ext cx="3276000" cy="3276000"/>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97" name="组合 196"/>
            <p:cNvGrpSpPr/>
            <p:nvPr/>
          </p:nvGrpSpPr>
          <p:grpSpPr>
            <a:xfrm>
              <a:off x="6849006" y="1364320"/>
              <a:ext cx="435136" cy="435136"/>
              <a:chOff x="4413724" y="1611587"/>
              <a:chExt cx="435136" cy="435136"/>
            </a:xfrm>
          </p:grpSpPr>
          <p:sp>
            <p:nvSpPr>
              <p:cNvPr id="198" name="椭圆 197"/>
              <p:cNvSpPr/>
              <p:nvPr/>
            </p:nvSpPr>
            <p:spPr>
              <a:xfrm>
                <a:off x="4413724" y="1611587"/>
                <a:ext cx="435136" cy="435136"/>
              </a:xfrm>
              <a:prstGeom prst="ellipse">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9" name="椭圆 198"/>
              <p:cNvSpPr/>
              <p:nvPr/>
            </p:nvSpPr>
            <p:spPr>
              <a:xfrm rot="1905853">
                <a:off x="4551282" y="1749957"/>
                <a:ext cx="160020" cy="16002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00" name="组合 199"/>
            <p:cNvGrpSpPr/>
            <p:nvPr/>
          </p:nvGrpSpPr>
          <p:grpSpPr>
            <a:xfrm>
              <a:off x="4673942" y="1318161"/>
              <a:ext cx="435136" cy="435136"/>
              <a:chOff x="4413724" y="1611587"/>
              <a:chExt cx="435136" cy="435136"/>
            </a:xfrm>
          </p:grpSpPr>
          <p:sp>
            <p:nvSpPr>
              <p:cNvPr id="201" name="椭圆 200"/>
              <p:cNvSpPr/>
              <p:nvPr/>
            </p:nvSpPr>
            <p:spPr>
              <a:xfrm>
                <a:off x="4413724" y="1611587"/>
                <a:ext cx="435136" cy="435136"/>
              </a:xfrm>
              <a:prstGeom prst="ellipse">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2" name="椭圆 201"/>
              <p:cNvSpPr/>
              <p:nvPr/>
            </p:nvSpPr>
            <p:spPr>
              <a:xfrm rot="17500860">
                <a:off x="4551282" y="1749957"/>
                <a:ext cx="160020" cy="16002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03" name="组合 202"/>
            <p:cNvGrpSpPr/>
            <p:nvPr/>
          </p:nvGrpSpPr>
          <p:grpSpPr>
            <a:xfrm>
              <a:off x="6840678" y="5269868"/>
              <a:ext cx="435136" cy="435136"/>
              <a:chOff x="4413724" y="1611587"/>
              <a:chExt cx="435136" cy="435136"/>
            </a:xfrm>
          </p:grpSpPr>
          <p:sp>
            <p:nvSpPr>
              <p:cNvPr id="204" name="椭圆 203"/>
              <p:cNvSpPr/>
              <p:nvPr/>
            </p:nvSpPr>
            <p:spPr>
              <a:xfrm>
                <a:off x="4413724" y="1611587"/>
                <a:ext cx="435136" cy="435136"/>
              </a:xfrm>
              <a:prstGeom prst="ellipse">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5" name="椭圆 204"/>
              <p:cNvSpPr/>
              <p:nvPr/>
            </p:nvSpPr>
            <p:spPr>
              <a:xfrm rot="1088909">
                <a:off x="4551282" y="1749957"/>
                <a:ext cx="160020" cy="16002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06" name="组合 205"/>
            <p:cNvGrpSpPr/>
            <p:nvPr/>
          </p:nvGrpSpPr>
          <p:grpSpPr>
            <a:xfrm>
              <a:off x="4667336" y="5240188"/>
              <a:ext cx="435136" cy="435136"/>
              <a:chOff x="4413724" y="1611587"/>
              <a:chExt cx="435136" cy="435136"/>
            </a:xfrm>
          </p:grpSpPr>
          <p:sp>
            <p:nvSpPr>
              <p:cNvPr id="207" name="椭圆 206"/>
              <p:cNvSpPr/>
              <p:nvPr/>
            </p:nvSpPr>
            <p:spPr>
              <a:xfrm>
                <a:off x="4413724" y="1611587"/>
                <a:ext cx="435136" cy="435136"/>
              </a:xfrm>
              <a:prstGeom prst="ellipse">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8" name="椭圆 207"/>
              <p:cNvSpPr/>
              <p:nvPr/>
            </p:nvSpPr>
            <p:spPr>
              <a:xfrm rot="16014599">
                <a:off x="4551282" y="1749957"/>
                <a:ext cx="160020" cy="16002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09" name="组合 208"/>
            <p:cNvGrpSpPr/>
            <p:nvPr/>
          </p:nvGrpSpPr>
          <p:grpSpPr>
            <a:xfrm>
              <a:off x="5014778" y="2630832"/>
              <a:ext cx="1800000" cy="1800000"/>
              <a:chOff x="2613724" y="2961945"/>
              <a:chExt cx="1800000" cy="1800000"/>
            </a:xfrm>
          </p:grpSpPr>
          <p:sp>
            <p:nvSpPr>
              <p:cNvPr id="210" name="椭圆 209"/>
              <p:cNvSpPr/>
              <p:nvPr/>
            </p:nvSpPr>
            <p:spPr>
              <a:xfrm>
                <a:off x="2665809" y="3014030"/>
                <a:ext cx="1695830" cy="169583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1" name="椭圆 210"/>
              <p:cNvSpPr/>
              <p:nvPr/>
            </p:nvSpPr>
            <p:spPr>
              <a:xfrm>
                <a:off x="2613724" y="2961945"/>
                <a:ext cx="1800000" cy="180000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212" name="直接连接符 211"/>
            <p:cNvCxnSpPr>
              <a:stCxn id="202" idx="3"/>
              <a:endCxn id="205" idx="1"/>
            </p:cNvCxnSpPr>
            <p:nvPr/>
          </p:nvCxnSpPr>
          <p:spPr>
            <a:xfrm>
              <a:off x="4923182" y="1610016"/>
              <a:ext cx="2098925" cy="3806848"/>
            </a:xfrm>
            <a:prstGeom prst="line">
              <a:avLst/>
            </a:prstGeom>
            <a:ln w="6350" cap="rnd">
              <a:solidFill>
                <a:schemeClr val="bg1">
                  <a:alpha val="50000"/>
                </a:schemeClr>
              </a:soli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stCxn id="199" idx="4"/>
              <a:endCxn id="208" idx="5"/>
            </p:cNvCxnSpPr>
            <p:nvPr/>
          </p:nvCxnSpPr>
          <p:spPr>
            <a:xfrm flipH="1">
              <a:off x="4938348" y="1650726"/>
              <a:ext cx="2086107" cy="3748299"/>
            </a:xfrm>
            <a:prstGeom prst="line">
              <a:avLst/>
            </a:prstGeom>
            <a:ln w="6350" cap="rnd">
              <a:solidFill>
                <a:schemeClr val="bg1">
                  <a:alpha val="50000"/>
                </a:schemeClr>
              </a:soli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flipH="1">
              <a:off x="3983443" y="2546731"/>
              <a:ext cx="3822021" cy="2056585"/>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a:off x="4087220" y="2421656"/>
              <a:ext cx="3718244" cy="2170515"/>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flipH="1" flipV="1">
              <a:off x="2633736" y="3531192"/>
              <a:ext cx="6955389" cy="9862"/>
            </a:xfrm>
            <a:prstGeom prst="line">
              <a:avLst/>
            </a:prstGeom>
            <a:ln w="12700" cap="rnd">
              <a:gradFill>
                <a:gsLst>
                  <a:gs pos="16000">
                    <a:schemeClr val="accent1">
                      <a:lumMod val="5000"/>
                      <a:lumOff val="95000"/>
                      <a:alpha val="33000"/>
                    </a:schemeClr>
                  </a:gs>
                  <a:gs pos="54000">
                    <a:schemeClr val="bg1"/>
                  </a:gs>
                  <a:gs pos="88000">
                    <a:schemeClr val="bg1">
                      <a:alpha val="38000"/>
                    </a:schemeClr>
                  </a:gs>
                </a:gsLst>
                <a:lin ang="2400000" scaled="0"/>
              </a:gra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217" name="组合 216"/>
            <p:cNvGrpSpPr/>
            <p:nvPr/>
          </p:nvGrpSpPr>
          <p:grpSpPr>
            <a:xfrm>
              <a:off x="4589439" y="2133663"/>
              <a:ext cx="2650678" cy="2794339"/>
              <a:chOff x="4610933" y="2142440"/>
              <a:chExt cx="2650678" cy="2794339"/>
            </a:xfrm>
          </p:grpSpPr>
          <p:grpSp>
            <p:nvGrpSpPr>
              <p:cNvPr id="218" name="组合 217"/>
              <p:cNvGrpSpPr/>
              <p:nvPr userDrawn="1"/>
            </p:nvGrpSpPr>
            <p:grpSpPr>
              <a:xfrm>
                <a:off x="5913303" y="2142440"/>
                <a:ext cx="349200" cy="349200"/>
                <a:chOff x="3510331" y="2476458"/>
                <a:chExt cx="349200" cy="349200"/>
              </a:xfrm>
            </p:grpSpPr>
            <p:sp>
              <p:nvSpPr>
                <p:cNvPr id="240" name="椭圆 239"/>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1" name="椭圆 240"/>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19" name="空心弧 47"/>
              <p:cNvSpPr/>
              <p:nvPr userDrawn="1"/>
            </p:nvSpPr>
            <p:spPr>
              <a:xfrm rot="14241491">
                <a:off x="5327421" y="2085993"/>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0" name="空心弧 47"/>
              <p:cNvSpPr/>
              <p:nvPr userDrawn="1"/>
            </p:nvSpPr>
            <p:spPr>
              <a:xfrm rot="10800000">
                <a:off x="4610933" y="3038073"/>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1" name="空心弧 47"/>
              <p:cNvSpPr/>
              <p:nvPr userDrawn="1"/>
            </p:nvSpPr>
            <p:spPr>
              <a:xfrm rot="7142557">
                <a:off x="5043153" y="4122233"/>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2" name="空心弧 47"/>
              <p:cNvSpPr/>
              <p:nvPr userDrawn="1"/>
            </p:nvSpPr>
            <p:spPr>
              <a:xfrm rot="194171">
                <a:off x="6984046" y="3333577"/>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3" name="空心弧 47"/>
              <p:cNvSpPr/>
              <p:nvPr userDrawn="1"/>
            </p:nvSpPr>
            <p:spPr>
              <a:xfrm rot="3644645">
                <a:off x="6277684" y="4253184"/>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4" name="空心弧 47"/>
              <p:cNvSpPr/>
              <p:nvPr userDrawn="1"/>
            </p:nvSpPr>
            <p:spPr>
              <a:xfrm rot="18104051">
                <a:off x="6519469" y="2224897"/>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grpSp>
            <p:nvGrpSpPr>
              <p:cNvPr id="225" name="组合 224"/>
              <p:cNvGrpSpPr/>
              <p:nvPr userDrawn="1"/>
            </p:nvGrpSpPr>
            <p:grpSpPr>
              <a:xfrm>
                <a:off x="6912411" y="2886893"/>
                <a:ext cx="349200" cy="349200"/>
                <a:chOff x="3510331" y="2476458"/>
                <a:chExt cx="349200" cy="349200"/>
              </a:xfrm>
            </p:grpSpPr>
            <p:sp>
              <p:nvSpPr>
                <p:cNvPr id="238" name="椭圆 237"/>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9" name="椭圆 238"/>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26" name="组合 225"/>
              <p:cNvGrpSpPr/>
              <p:nvPr userDrawn="1"/>
            </p:nvGrpSpPr>
            <p:grpSpPr>
              <a:xfrm>
                <a:off x="6738287" y="4110918"/>
                <a:ext cx="349200" cy="349200"/>
                <a:chOff x="3510331" y="2476458"/>
                <a:chExt cx="349200" cy="349200"/>
              </a:xfrm>
            </p:grpSpPr>
            <p:sp>
              <p:nvSpPr>
                <p:cNvPr id="236" name="椭圆 235"/>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7" name="椭圆 236"/>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27" name="组合 226"/>
              <p:cNvGrpSpPr/>
              <p:nvPr userDrawn="1"/>
            </p:nvGrpSpPr>
            <p:grpSpPr>
              <a:xfrm>
                <a:off x="4611046" y="3859232"/>
                <a:ext cx="349200" cy="349200"/>
                <a:chOff x="3510331" y="2476458"/>
                <a:chExt cx="349200" cy="349200"/>
              </a:xfrm>
            </p:grpSpPr>
            <p:sp>
              <p:nvSpPr>
                <p:cNvPr id="234" name="椭圆 233"/>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5" name="椭圆 234"/>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28" name="组合 227"/>
              <p:cNvGrpSpPr/>
              <p:nvPr userDrawn="1"/>
            </p:nvGrpSpPr>
            <p:grpSpPr>
              <a:xfrm>
                <a:off x="4767400" y="2644934"/>
                <a:ext cx="349200" cy="349200"/>
                <a:chOff x="3510331" y="2476458"/>
                <a:chExt cx="349200" cy="349200"/>
              </a:xfrm>
            </p:grpSpPr>
            <p:sp>
              <p:nvSpPr>
                <p:cNvPr id="232" name="椭圆 231"/>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3" name="椭圆 232"/>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29" name="组合 228"/>
              <p:cNvGrpSpPr/>
              <p:nvPr userDrawn="1"/>
            </p:nvGrpSpPr>
            <p:grpSpPr>
              <a:xfrm>
                <a:off x="5610804" y="4587579"/>
                <a:ext cx="349200" cy="349200"/>
                <a:chOff x="3510331" y="2476458"/>
                <a:chExt cx="349200" cy="349200"/>
              </a:xfrm>
            </p:grpSpPr>
            <p:sp>
              <p:nvSpPr>
                <p:cNvPr id="230" name="椭圆 229"/>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1" name="椭圆 230"/>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sp>
        <p:nvSpPr>
          <p:cNvPr id="261" name="文本框 260"/>
          <p:cNvSpPr txBox="1"/>
          <p:nvPr/>
        </p:nvSpPr>
        <p:spPr>
          <a:xfrm>
            <a:off x="372907" y="3074587"/>
            <a:ext cx="5394960" cy="829945"/>
          </a:xfrm>
          <a:prstGeom prst="rect">
            <a:avLst/>
          </a:prstGeom>
          <a:noFill/>
        </p:spPr>
        <p:txBody>
          <a:bodyPr wrap="none" rtlCol="0">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202X</a:t>
            </a:r>
            <a:r>
              <a:rPr lang="zh-CN" altLang="en-US" sz="4800" b="1" dirty="0">
                <a:solidFill>
                  <a:schemeClr val="bg1"/>
                </a:solidFill>
                <a:latin typeface="微软雅黑" panose="020B0503020204020204" pitchFamily="34" charset="-122"/>
                <a:ea typeface="微软雅黑" panose="020B0503020204020204" pitchFamily="34" charset="-122"/>
              </a:rPr>
              <a:t>规划</a:t>
            </a:r>
            <a:r>
              <a:rPr lang="zh-CN" altLang="en-US" sz="4800" b="1" dirty="0">
                <a:solidFill>
                  <a:schemeClr val="bg1"/>
                </a:solidFill>
                <a:latin typeface="微软雅黑" panose="020B0503020204020204" pitchFamily="34" charset="-122"/>
                <a:ea typeface="微软雅黑" panose="020B0503020204020204" pitchFamily="34" charset="-122"/>
              </a:rPr>
              <a:t>工作报告</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254" name="组合 253"/>
          <p:cNvGrpSpPr/>
          <p:nvPr/>
        </p:nvGrpSpPr>
        <p:grpSpPr>
          <a:xfrm>
            <a:off x="150292" y="5070006"/>
            <a:ext cx="1622995" cy="1622995"/>
            <a:chOff x="9919874" y="407800"/>
            <a:chExt cx="2268404" cy="2268404"/>
          </a:xfrm>
        </p:grpSpPr>
        <p:sp>
          <p:nvSpPr>
            <p:cNvPr id="255" name="椭圆 254"/>
            <p:cNvSpPr/>
            <p:nvPr/>
          </p:nvSpPr>
          <p:spPr>
            <a:xfrm>
              <a:off x="10250073" y="737999"/>
              <a:ext cx="1608007" cy="1608007"/>
            </a:xfrm>
            <a:prstGeom prst="ellipse">
              <a:avLst/>
            </a:prstGeom>
            <a:noFill/>
            <a:ln w="3175">
              <a:solidFill>
                <a:schemeClr val="bg1">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6" name="椭圆 255"/>
            <p:cNvSpPr/>
            <p:nvPr/>
          </p:nvSpPr>
          <p:spPr>
            <a:xfrm>
              <a:off x="9919874" y="407800"/>
              <a:ext cx="2268404" cy="2268404"/>
            </a:xfrm>
            <a:prstGeom prst="ellipse">
              <a:avLst/>
            </a:prstGeom>
            <a:noFill/>
            <a:ln w="3175">
              <a:solidFill>
                <a:schemeClr val="bg1">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7" name="椭圆 256"/>
            <p:cNvSpPr/>
            <p:nvPr/>
          </p:nvSpPr>
          <p:spPr>
            <a:xfrm>
              <a:off x="10287248" y="775174"/>
              <a:ext cx="1533656" cy="1533656"/>
            </a:xfrm>
            <a:prstGeom prst="ellipse">
              <a:avLst/>
            </a:prstGeom>
            <a:blipFill dpi="0" rotWithShape="1">
              <a:blip r:embed="rId1">
                <a:alphaModFix amt="55000"/>
              </a:blip>
              <a:srcRect/>
              <a:stretch>
                <a:fillRect/>
              </a:stretch>
            </a:blipFill>
            <a:ln w="3175">
              <a:solidFill>
                <a:schemeClr val="bg1">
                  <a:alpha val="54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9" name="椭圆 258"/>
            <p:cNvSpPr/>
            <p:nvPr/>
          </p:nvSpPr>
          <p:spPr>
            <a:xfrm>
              <a:off x="10056381" y="544307"/>
              <a:ext cx="1995390" cy="1995390"/>
            </a:xfrm>
            <a:prstGeom prst="ellipse">
              <a:avLst/>
            </a:prstGeom>
            <a:noFill/>
            <a:ln w="3175" cmpd="sng">
              <a:solidFill>
                <a:schemeClr val="bg1">
                  <a:alpha val="54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 name="组合 1"/>
          <p:cNvGrpSpPr/>
          <p:nvPr/>
        </p:nvGrpSpPr>
        <p:grpSpPr>
          <a:xfrm>
            <a:off x="552727" y="5589663"/>
            <a:ext cx="922220" cy="763785"/>
            <a:chOff x="8658759" y="5376728"/>
            <a:chExt cx="922220" cy="763785"/>
          </a:xfrm>
        </p:grpSpPr>
        <p:grpSp>
          <p:nvGrpSpPr>
            <p:cNvPr id="191" name="组合 190"/>
            <p:cNvGrpSpPr/>
            <p:nvPr/>
          </p:nvGrpSpPr>
          <p:grpSpPr>
            <a:xfrm>
              <a:off x="8658759" y="5376728"/>
              <a:ext cx="478777" cy="478777"/>
              <a:chOff x="9919874" y="407800"/>
              <a:chExt cx="2268404" cy="2268404"/>
            </a:xfrm>
          </p:grpSpPr>
          <p:sp>
            <p:nvSpPr>
              <p:cNvPr id="244" name="椭圆 243"/>
              <p:cNvSpPr/>
              <p:nvPr/>
            </p:nvSpPr>
            <p:spPr>
              <a:xfrm>
                <a:off x="9919874" y="407800"/>
                <a:ext cx="2268404" cy="2268404"/>
              </a:xfrm>
              <a:prstGeom prst="ellipse">
                <a:avLst/>
              </a:prstGeom>
              <a:noFill/>
              <a:ln w="6350">
                <a:solidFill>
                  <a:schemeClr val="bg1">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7" name="椭圆 246"/>
              <p:cNvSpPr/>
              <p:nvPr/>
            </p:nvSpPr>
            <p:spPr>
              <a:xfrm>
                <a:off x="10056381" y="544307"/>
                <a:ext cx="1995390" cy="1995390"/>
              </a:xfrm>
              <a:prstGeom prst="ellipse">
                <a:avLst/>
              </a:prstGeom>
              <a:noFill/>
              <a:ln w="6350" cmpd="sng">
                <a:solidFill>
                  <a:schemeClr val="bg1">
                    <a:alpha val="54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68" name="椭圆 267"/>
            <p:cNvSpPr/>
            <p:nvPr/>
          </p:nvSpPr>
          <p:spPr>
            <a:xfrm>
              <a:off x="8744905" y="5661736"/>
              <a:ext cx="478777" cy="478777"/>
            </a:xfrm>
            <a:prstGeom prst="ellipse">
              <a:avLst/>
            </a:prstGeom>
            <a:noFill/>
            <a:ln w="6350">
              <a:solidFill>
                <a:schemeClr val="bg1">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9" name="椭圆 268"/>
            <p:cNvSpPr/>
            <p:nvPr/>
          </p:nvSpPr>
          <p:spPr>
            <a:xfrm>
              <a:off x="8942271" y="5384993"/>
              <a:ext cx="638708" cy="638708"/>
            </a:xfrm>
            <a:prstGeom prst="ellipse">
              <a:avLst/>
            </a:prstGeom>
            <a:noFill/>
            <a:ln w="6350">
              <a:solidFill>
                <a:schemeClr val="bg1">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pic>
        <p:nvPicPr>
          <p:cNvPr id="3" name="图片 2"/>
          <p:cNvPicPr>
            <a:picLocks noChangeAspect="1"/>
          </p:cNvPicPr>
          <p:nvPr/>
        </p:nvPicPr>
        <p:blipFill>
          <a:blip r:embed="rId2"/>
          <a:stretch>
            <a:fillRect/>
          </a:stretch>
        </p:blipFill>
        <p:spPr>
          <a:xfrm>
            <a:off x="10035346" y="156620"/>
            <a:ext cx="2187518" cy="1796025"/>
          </a:xfrm>
          <a:prstGeom prst="rect">
            <a:avLst/>
          </a:prstGeom>
        </p:spPr>
      </p:pic>
      <p:grpSp>
        <p:nvGrpSpPr>
          <p:cNvPr id="16" name="组合 15"/>
          <p:cNvGrpSpPr/>
          <p:nvPr/>
        </p:nvGrpSpPr>
        <p:grpSpPr>
          <a:xfrm>
            <a:off x="286431" y="218436"/>
            <a:ext cx="921471" cy="749431"/>
            <a:chOff x="301911" y="148438"/>
            <a:chExt cx="921471" cy="749431"/>
          </a:xfrm>
        </p:grpSpPr>
        <p:sp>
          <p:nvSpPr>
            <p:cNvPr id="243" name="文本框 242"/>
            <p:cNvSpPr txBox="1"/>
            <p:nvPr/>
          </p:nvSpPr>
          <p:spPr>
            <a:xfrm>
              <a:off x="301911" y="294631"/>
              <a:ext cx="921471" cy="461665"/>
            </a:xfrm>
            <a:prstGeom prst="rect">
              <a:avLst/>
            </a:prstGeom>
            <a:noFill/>
          </p:spPr>
          <p:txBody>
            <a:bodyPr wrap="none" rtlCol="0">
              <a:spAutoFit/>
            </a:bodyPr>
            <a:lstStyle/>
            <a:p>
              <a:r>
                <a:rPr lang="en-US" altLang="zh-CN" sz="2400" b="1" dirty="0">
                  <a:solidFill>
                    <a:schemeClr val="bg1"/>
                  </a:solidFill>
                </a:rPr>
                <a:t>LOGO</a:t>
              </a:r>
              <a:endParaRPr lang="zh-CN" altLang="en-US" sz="2400" b="1" dirty="0">
                <a:solidFill>
                  <a:schemeClr val="bg1"/>
                </a:solidFill>
              </a:endParaRPr>
            </a:p>
          </p:txBody>
        </p:sp>
        <p:grpSp>
          <p:nvGrpSpPr>
            <p:cNvPr id="15" name="组合 14"/>
            <p:cNvGrpSpPr/>
            <p:nvPr/>
          </p:nvGrpSpPr>
          <p:grpSpPr>
            <a:xfrm>
              <a:off x="387931" y="148438"/>
              <a:ext cx="749431" cy="749431"/>
              <a:chOff x="2062702" y="2028697"/>
              <a:chExt cx="531150" cy="531150"/>
            </a:xfrm>
          </p:grpSpPr>
          <p:sp>
            <p:nvSpPr>
              <p:cNvPr id="13" name="七角星 12"/>
              <p:cNvSpPr/>
              <p:nvPr/>
            </p:nvSpPr>
            <p:spPr>
              <a:xfrm rot="20584476">
                <a:off x="2205927" y="2183260"/>
                <a:ext cx="252145" cy="252145"/>
              </a:xfrm>
              <a:prstGeom prst="star7">
                <a:avLst/>
              </a:prstGeom>
              <a:noFill/>
              <a:ln w="9525">
                <a:solidFill>
                  <a:schemeClr val="bg1">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七角星 248"/>
              <p:cNvSpPr/>
              <p:nvPr/>
            </p:nvSpPr>
            <p:spPr>
              <a:xfrm>
                <a:off x="2062702" y="2028697"/>
                <a:ext cx="531150" cy="531150"/>
              </a:xfrm>
              <a:prstGeom prst="star7">
                <a:avLst/>
              </a:prstGeom>
              <a:noFill/>
              <a:ln>
                <a:solidFill>
                  <a:schemeClr val="bg1">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2177514" y="2164466"/>
                <a:ext cx="314631" cy="314631"/>
              </a:xfrm>
              <a:prstGeom prst="ellipse">
                <a:avLst/>
              </a:prstGeom>
              <a:noFill/>
              <a:ln w="9525">
                <a:solidFill>
                  <a:schemeClr val="bg1">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413385" y="3904615"/>
            <a:ext cx="5504815" cy="922020"/>
          </a:xfrm>
          <a:prstGeom prst="rect">
            <a:avLst/>
          </a:prstGeom>
        </p:spPr>
        <p:txBody>
          <a:bodyPr wrap="square">
            <a:spAutoFit/>
          </a:bodyPr>
          <a:lstStyle/>
          <a:p>
            <a:pPr algn="l">
              <a:lnSpc>
                <a:spcPct val="150000"/>
              </a:lnSpc>
              <a:buSzPct val="25000"/>
            </a:pPr>
            <a:r>
              <a:rPr lang="zh-CN" altLang="en-US"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在此输入标题</a:t>
            </a:r>
            <a:r>
              <a:rPr lang="en-US" altLang="zh-CN"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 </a:t>
            </a:r>
            <a:r>
              <a:rPr lang="zh-CN" altLang="en-US"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输入简短概要的内容</a:t>
            </a:r>
            <a:endParaRPr lang="en-US" altLang="zh-CN"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endParaRPr>
          </a:p>
          <a:p>
            <a:pPr algn="l">
              <a:lnSpc>
                <a:spcPct val="150000"/>
              </a:lnSpc>
              <a:buSzPct val="25000"/>
            </a:pPr>
            <a:r>
              <a:rPr lang="zh-CN" altLang="en-US"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在这里进行编辑内容，建议使用思源黑体，大小可进行适当调整。该模板为同用模板，模板中的图片都可进行编辑</a:t>
            </a:r>
            <a:endParaRPr lang="zh-CN" altLang="en-US"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11" name="图片 10" descr="图片1"/>
          <p:cNvPicPr>
            <a:picLocks noChangeAspect="1"/>
          </p:cNvPicPr>
          <p:nvPr/>
        </p:nvPicPr>
        <p:blipFill>
          <a:blip r:embed="rId3"/>
          <a:stretch>
            <a:fillRect/>
          </a:stretch>
        </p:blipFill>
        <p:spPr>
          <a:xfrm>
            <a:off x="10220325" y="0"/>
            <a:ext cx="1971675" cy="47625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矩形 96"/>
          <p:cNvSpPr/>
          <p:nvPr/>
        </p:nvSpPr>
        <p:spPr>
          <a:xfrm>
            <a:off x="6967734" y="1594877"/>
            <a:ext cx="4086781" cy="664726"/>
          </a:xfrm>
          <a:prstGeom prst="rect">
            <a:avLst/>
          </a:prstGeom>
          <a:blipFill dpi="0" rotWithShape="0">
            <a:blip r:embed="rId1">
              <a:alphaModFix amt="25000"/>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99837" y="1413768"/>
            <a:ext cx="5227003" cy="4042367"/>
            <a:chOff x="3204345" y="1148987"/>
            <a:chExt cx="5227003" cy="4042367"/>
          </a:xfrm>
        </p:grpSpPr>
        <p:grpSp>
          <p:nvGrpSpPr>
            <p:cNvPr id="3" name="组合 2"/>
            <p:cNvGrpSpPr/>
            <p:nvPr/>
          </p:nvGrpSpPr>
          <p:grpSpPr>
            <a:xfrm>
              <a:off x="3941860" y="1686047"/>
              <a:ext cx="3240000" cy="3240000"/>
              <a:chOff x="4458000" y="1715032"/>
              <a:chExt cx="3240000" cy="3240000"/>
            </a:xfrm>
          </p:grpSpPr>
          <p:sp>
            <p:nvSpPr>
              <p:cNvPr id="76" name="椭圆 75"/>
              <p:cNvSpPr/>
              <p:nvPr userDrawn="1"/>
            </p:nvSpPr>
            <p:spPr>
              <a:xfrm>
                <a:off x="4530000" y="1787032"/>
                <a:ext cx="3096000" cy="3096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7" name="椭圆 76"/>
              <p:cNvSpPr/>
              <p:nvPr userDrawn="1"/>
            </p:nvSpPr>
            <p:spPr>
              <a:xfrm>
                <a:off x="4494000" y="1751032"/>
                <a:ext cx="3168000" cy="3168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8" name="椭圆 77"/>
              <p:cNvSpPr/>
              <p:nvPr userDrawn="1"/>
            </p:nvSpPr>
            <p:spPr>
              <a:xfrm>
                <a:off x="4458000" y="1715032"/>
                <a:ext cx="3240000" cy="3240000"/>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 name="组合 3"/>
            <p:cNvGrpSpPr/>
            <p:nvPr/>
          </p:nvGrpSpPr>
          <p:grpSpPr>
            <a:xfrm>
              <a:off x="5422292" y="2072905"/>
              <a:ext cx="279136" cy="279136"/>
              <a:chOff x="6915602" y="1431728"/>
              <a:chExt cx="301944" cy="301944"/>
            </a:xfrm>
          </p:grpSpPr>
          <p:sp>
            <p:nvSpPr>
              <p:cNvPr id="74" name="椭圆 73"/>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5" name="椭圆 74"/>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5" name="直接连接符 4"/>
            <p:cNvCxnSpPr/>
            <p:nvPr/>
          </p:nvCxnSpPr>
          <p:spPr>
            <a:xfrm flipV="1">
              <a:off x="3204345" y="3489380"/>
              <a:ext cx="4767309" cy="17755"/>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422292" y="4260054"/>
              <a:ext cx="279136" cy="279136"/>
              <a:chOff x="6915602" y="1431728"/>
              <a:chExt cx="301944" cy="301944"/>
            </a:xfrm>
          </p:grpSpPr>
          <p:sp>
            <p:nvSpPr>
              <p:cNvPr id="72" name="椭圆 71"/>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3" name="椭圆 72"/>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7" name="组合 6"/>
            <p:cNvGrpSpPr/>
            <p:nvPr/>
          </p:nvGrpSpPr>
          <p:grpSpPr>
            <a:xfrm>
              <a:off x="4612292" y="2545470"/>
              <a:ext cx="279136" cy="279136"/>
              <a:chOff x="6915602" y="1431728"/>
              <a:chExt cx="301944" cy="301944"/>
            </a:xfrm>
          </p:grpSpPr>
          <p:sp>
            <p:nvSpPr>
              <p:cNvPr id="70" name="椭圆 69"/>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1" name="椭圆 70"/>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8" name="组合 7"/>
            <p:cNvGrpSpPr/>
            <p:nvPr/>
          </p:nvGrpSpPr>
          <p:grpSpPr>
            <a:xfrm>
              <a:off x="4612292" y="3787489"/>
              <a:ext cx="279136" cy="279136"/>
              <a:chOff x="6915602" y="1431728"/>
              <a:chExt cx="301944" cy="301944"/>
            </a:xfrm>
          </p:grpSpPr>
          <p:sp>
            <p:nvSpPr>
              <p:cNvPr id="68" name="椭圆 67"/>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9" name="椭圆 68"/>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9" name="组合 8"/>
            <p:cNvGrpSpPr/>
            <p:nvPr/>
          </p:nvGrpSpPr>
          <p:grpSpPr>
            <a:xfrm>
              <a:off x="6236828" y="2545470"/>
              <a:ext cx="279136" cy="279136"/>
              <a:chOff x="6915602" y="1431728"/>
              <a:chExt cx="301944" cy="301944"/>
            </a:xfrm>
          </p:grpSpPr>
          <p:sp>
            <p:nvSpPr>
              <p:cNvPr id="66" name="椭圆 65"/>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7" name="椭圆 66"/>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0" name="组合 9"/>
            <p:cNvGrpSpPr/>
            <p:nvPr/>
          </p:nvGrpSpPr>
          <p:grpSpPr>
            <a:xfrm>
              <a:off x="6236828" y="3787489"/>
              <a:ext cx="279136" cy="279136"/>
              <a:chOff x="6915602" y="1431728"/>
              <a:chExt cx="301944" cy="301944"/>
            </a:xfrm>
          </p:grpSpPr>
          <p:sp>
            <p:nvSpPr>
              <p:cNvPr id="64" name="椭圆 63"/>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5" name="椭圆 64"/>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1" name="组合 10"/>
            <p:cNvGrpSpPr/>
            <p:nvPr/>
          </p:nvGrpSpPr>
          <p:grpSpPr>
            <a:xfrm>
              <a:off x="3779520" y="1629602"/>
              <a:ext cx="3616960" cy="3561752"/>
              <a:chOff x="3779520" y="1629602"/>
              <a:chExt cx="3616960" cy="3561752"/>
            </a:xfrm>
          </p:grpSpPr>
          <p:cxnSp>
            <p:nvCxnSpPr>
              <p:cNvPr id="62" name="直接连接符 61"/>
              <p:cNvCxnSpPr/>
              <p:nvPr userDrawn="1"/>
            </p:nvCxnSpPr>
            <p:spPr>
              <a:xfrm>
                <a:off x="3779520" y="2394956"/>
                <a:ext cx="3616960" cy="1840976"/>
              </a:xfrm>
              <a:prstGeom prst="line">
                <a:avLst/>
              </a:prstGeom>
              <a:ln w="9525" cap="rnd">
                <a:gradFill>
                  <a:gsLst>
                    <a:gs pos="27000">
                      <a:schemeClr val="accent1">
                        <a:lumMod val="5000"/>
                        <a:lumOff val="95000"/>
                        <a:alpha val="33000"/>
                      </a:schemeClr>
                    </a:gs>
                    <a:gs pos="54000">
                      <a:schemeClr val="bg1"/>
                    </a:gs>
                    <a:gs pos="7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userDrawn="1"/>
            </p:nvCxnSpPr>
            <p:spPr>
              <a:xfrm>
                <a:off x="4612292" y="1629602"/>
                <a:ext cx="2032348" cy="3561752"/>
              </a:xfrm>
              <a:prstGeom prst="line">
                <a:avLst/>
              </a:prstGeom>
              <a:ln w="9525" cap="rnd">
                <a:gradFill>
                  <a:gsLst>
                    <a:gs pos="26000">
                      <a:schemeClr val="accent1">
                        <a:lumMod val="5000"/>
                        <a:lumOff val="95000"/>
                        <a:alpha val="33000"/>
                      </a:schemeClr>
                    </a:gs>
                    <a:gs pos="54000">
                      <a:schemeClr val="bg1"/>
                    </a:gs>
                    <a:gs pos="79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rot="16200000">
              <a:off x="3861896" y="1506940"/>
              <a:ext cx="3616960" cy="3561752"/>
              <a:chOff x="3779520" y="1629602"/>
              <a:chExt cx="3616960" cy="3561752"/>
            </a:xfrm>
          </p:grpSpPr>
          <p:cxnSp>
            <p:nvCxnSpPr>
              <p:cNvPr id="60" name="直接连接符 59"/>
              <p:cNvCxnSpPr/>
              <p:nvPr userDrawn="1"/>
            </p:nvCxnSpPr>
            <p:spPr>
              <a:xfrm>
                <a:off x="3779520" y="2394956"/>
                <a:ext cx="3616960" cy="1840976"/>
              </a:xfrm>
              <a:prstGeom prst="line">
                <a:avLst/>
              </a:prstGeom>
              <a:ln w="9525" cap="rnd">
                <a:gradFill>
                  <a:gsLst>
                    <a:gs pos="27000">
                      <a:schemeClr val="accent1">
                        <a:lumMod val="5000"/>
                        <a:lumOff val="95000"/>
                        <a:alpha val="33000"/>
                      </a:schemeClr>
                    </a:gs>
                    <a:gs pos="54000">
                      <a:schemeClr val="bg1"/>
                    </a:gs>
                    <a:gs pos="7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userDrawn="1"/>
            </p:nvCxnSpPr>
            <p:spPr>
              <a:xfrm>
                <a:off x="4612292" y="1629602"/>
                <a:ext cx="2032348" cy="3561752"/>
              </a:xfrm>
              <a:prstGeom prst="line">
                <a:avLst/>
              </a:prstGeom>
              <a:ln w="9525" cap="rnd">
                <a:gradFill>
                  <a:gsLst>
                    <a:gs pos="26000">
                      <a:schemeClr val="accent1">
                        <a:lumMod val="5000"/>
                        <a:lumOff val="95000"/>
                        <a:alpha val="33000"/>
                      </a:schemeClr>
                    </a:gs>
                    <a:gs pos="54000">
                      <a:schemeClr val="bg1"/>
                    </a:gs>
                    <a:gs pos="79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397877" y="1380037"/>
              <a:ext cx="2033471" cy="2033471"/>
              <a:chOff x="8272465" y="1479335"/>
              <a:chExt cx="1613197" cy="1613197"/>
            </a:xfrm>
          </p:grpSpPr>
          <p:grpSp>
            <p:nvGrpSpPr>
              <p:cNvPr id="37" name="组合 36"/>
              <p:cNvGrpSpPr/>
              <p:nvPr userDrawn="1"/>
            </p:nvGrpSpPr>
            <p:grpSpPr>
              <a:xfrm>
                <a:off x="8272465" y="1479335"/>
                <a:ext cx="1613197" cy="1613197"/>
                <a:chOff x="4458000" y="1715032"/>
                <a:chExt cx="3240000" cy="3240000"/>
              </a:xfrm>
            </p:grpSpPr>
            <p:sp>
              <p:nvSpPr>
                <p:cNvPr id="57" name="椭圆 56"/>
                <p:cNvSpPr/>
                <p:nvPr userDrawn="1"/>
              </p:nvSpPr>
              <p:spPr>
                <a:xfrm>
                  <a:off x="4530000" y="1787032"/>
                  <a:ext cx="3096000" cy="3096000"/>
                </a:xfrm>
                <a:prstGeom prst="ellipse">
                  <a:avLst/>
                </a:prstGeom>
                <a:noFill/>
                <a:ln w="952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椭圆 57"/>
                <p:cNvSpPr/>
                <p:nvPr userDrawn="1"/>
              </p:nvSpPr>
              <p:spPr>
                <a:xfrm>
                  <a:off x="4494000" y="1751032"/>
                  <a:ext cx="3168000" cy="3168000"/>
                </a:xfrm>
                <a:prstGeom prst="ellipse">
                  <a:avLst/>
                </a:prstGeom>
                <a:noFill/>
                <a:ln w="952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9" name="椭圆 58"/>
                <p:cNvSpPr/>
                <p:nvPr userDrawn="1"/>
              </p:nvSpPr>
              <p:spPr>
                <a:xfrm>
                  <a:off x="4458000" y="1715032"/>
                  <a:ext cx="3240000" cy="3240000"/>
                </a:xfrm>
                <a:prstGeom prst="ellipse">
                  <a:avLst/>
                </a:prstGeom>
                <a:noFill/>
                <a:ln w="952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38" name="组合 37"/>
              <p:cNvGrpSpPr/>
              <p:nvPr userDrawn="1"/>
            </p:nvGrpSpPr>
            <p:grpSpPr>
              <a:xfrm>
                <a:off x="8586067" y="1720236"/>
                <a:ext cx="985998" cy="1093816"/>
                <a:chOff x="8582069" y="1755978"/>
                <a:chExt cx="985998" cy="1093816"/>
              </a:xfrm>
            </p:grpSpPr>
            <p:grpSp>
              <p:nvGrpSpPr>
                <p:cNvPr id="39" name="组合 38"/>
                <p:cNvGrpSpPr/>
                <p:nvPr userDrawn="1"/>
              </p:nvGrpSpPr>
              <p:grpSpPr>
                <a:xfrm>
                  <a:off x="8998754" y="1755978"/>
                  <a:ext cx="192184" cy="192184"/>
                  <a:chOff x="8860143" y="2545060"/>
                  <a:chExt cx="139804" cy="139804"/>
                </a:xfrm>
              </p:grpSpPr>
              <p:sp>
                <p:nvSpPr>
                  <p:cNvPr id="55" name="椭圆 54"/>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6" name="椭圆 55"/>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0" name="组合 39"/>
                <p:cNvGrpSpPr/>
                <p:nvPr userDrawn="1"/>
              </p:nvGrpSpPr>
              <p:grpSpPr>
                <a:xfrm>
                  <a:off x="8582069" y="2049911"/>
                  <a:ext cx="192184" cy="192184"/>
                  <a:chOff x="8860143" y="2545060"/>
                  <a:chExt cx="139804" cy="139804"/>
                </a:xfrm>
              </p:grpSpPr>
              <p:sp>
                <p:nvSpPr>
                  <p:cNvPr id="53" name="椭圆 52"/>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4" name="椭圆 53"/>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1" name="组合 40"/>
                <p:cNvGrpSpPr/>
                <p:nvPr userDrawn="1"/>
              </p:nvGrpSpPr>
              <p:grpSpPr>
                <a:xfrm>
                  <a:off x="8582069" y="2441991"/>
                  <a:ext cx="192184" cy="192184"/>
                  <a:chOff x="8860143" y="2545060"/>
                  <a:chExt cx="139804" cy="139804"/>
                </a:xfrm>
              </p:grpSpPr>
              <p:sp>
                <p:nvSpPr>
                  <p:cNvPr id="51" name="椭圆 50"/>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2" name="椭圆 51"/>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2" name="组合 41"/>
                <p:cNvGrpSpPr/>
                <p:nvPr userDrawn="1"/>
              </p:nvGrpSpPr>
              <p:grpSpPr>
                <a:xfrm>
                  <a:off x="9021276" y="2652765"/>
                  <a:ext cx="197029" cy="197029"/>
                  <a:chOff x="8858380" y="2543297"/>
                  <a:chExt cx="143329" cy="143329"/>
                </a:xfrm>
              </p:grpSpPr>
              <p:sp>
                <p:nvSpPr>
                  <p:cNvPr id="49" name="椭圆 48"/>
                  <p:cNvSpPr/>
                  <p:nvPr/>
                </p:nvSpPr>
                <p:spPr>
                  <a:xfrm>
                    <a:off x="8858380" y="2543297"/>
                    <a:ext cx="143329" cy="143329"/>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0" name="椭圆 49"/>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3" name="组合 42"/>
                <p:cNvGrpSpPr/>
                <p:nvPr userDrawn="1"/>
              </p:nvGrpSpPr>
              <p:grpSpPr>
                <a:xfrm>
                  <a:off x="9375883" y="2049911"/>
                  <a:ext cx="192184" cy="192184"/>
                  <a:chOff x="8860143" y="2545060"/>
                  <a:chExt cx="139804" cy="139804"/>
                </a:xfrm>
              </p:grpSpPr>
              <p:sp>
                <p:nvSpPr>
                  <p:cNvPr id="47" name="椭圆 46"/>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8" name="椭圆 47"/>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4" name="组合 43"/>
                <p:cNvGrpSpPr/>
                <p:nvPr userDrawn="1"/>
              </p:nvGrpSpPr>
              <p:grpSpPr>
                <a:xfrm>
                  <a:off x="9375883" y="2414592"/>
                  <a:ext cx="192184" cy="192184"/>
                  <a:chOff x="8860143" y="2545060"/>
                  <a:chExt cx="139804" cy="139804"/>
                </a:xfrm>
              </p:grpSpPr>
              <p:sp>
                <p:nvSpPr>
                  <p:cNvPr id="45" name="椭圆 44"/>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6" name="椭圆 45"/>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grpSp>
          <p:nvGrpSpPr>
            <p:cNvPr id="14" name="组合 13"/>
            <p:cNvGrpSpPr/>
            <p:nvPr/>
          </p:nvGrpSpPr>
          <p:grpSpPr>
            <a:xfrm>
              <a:off x="3290189" y="1148987"/>
              <a:ext cx="1209969" cy="1209969"/>
              <a:chOff x="3290189" y="1148987"/>
              <a:chExt cx="1209969" cy="1209969"/>
            </a:xfrm>
          </p:grpSpPr>
          <p:grpSp>
            <p:nvGrpSpPr>
              <p:cNvPr id="15" name="组合 14"/>
              <p:cNvGrpSpPr/>
              <p:nvPr userDrawn="1"/>
            </p:nvGrpSpPr>
            <p:grpSpPr>
              <a:xfrm>
                <a:off x="3290189" y="1148987"/>
                <a:ext cx="1209969" cy="1209969"/>
                <a:chOff x="4458000" y="1715032"/>
                <a:chExt cx="3240000" cy="3240000"/>
              </a:xfrm>
            </p:grpSpPr>
            <p:sp>
              <p:nvSpPr>
                <p:cNvPr id="34" name="椭圆 33"/>
                <p:cNvSpPr/>
                <p:nvPr userDrawn="1"/>
              </p:nvSpPr>
              <p:spPr>
                <a:xfrm>
                  <a:off x="4530000" y="1787032"/>
                  <a:ext cx="3096000" cy="3096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5" name="椭圆 34"/>
                <p:cNvSpPr/>
                <p:nvPr userDrawn="1"/>
              </p:nvSpPr>
              <p:spPr>
                <a:xfrm>
                  <a:off x="4494000" y="1751032"/>
                  <a:ext cx="3168000" cy="3168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6" name="椭圆 35"/>
                <p:cNvSpPr/>
                <p:nvPr userDrawn="1"/>
              </p:nvSpPr>
              <p:spPr>
                <a:xfrm>
                  <a:off x="4458000" y="1715032"/>
                  <a:ext cx="3240000" cy="3240000"/>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6" name="组合 15"/>
              <p:cNvGrpSpPr/>
              <p:nvPr userDrawn="1"/>
            </p:nvGrpSpPr>
            <p:grpSpPr>
              <a:xfrm>
                <a:off x="3838358" y="1330096"/>
                <a:ext cx="143299" cy="143299"/>
                <a:chOff x="8860553" y="2545471"/>
                <a:chExt cx="138982" cy="138982"/>
              </a:xfrm>
            </p:grpSpPr>
            <p:sp>
              <p:nvSpPr>
                <p:cNvPr id="32" name="椭圆 31"/>
                <p:cNvSpPr/>
                <p:nvPr/>
              </p:nvSpPr>
              <p:spPr>
                <a:xfrm>
                  <a:off x="8860553" y="2545471"/>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3" name="椭圆 32"/>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 name="组合 16"/>
              <p:cNvGrpSpPr/>
              <p:nvPr userDrawn="1"/>
            </p:nvGrpSpPr>
            <p:grpSpPr>
              <a:xfrm>
                <a:off x="3525826" y="1550558"/>
                <a:ext cx="143299" cy="143299"/>
                <a:chOff x="8860553" y="2545470"/>
                <a:chExt cx="138982" cy="138982"/>
              </a:xfrm>
            </p:grpSpPr>
            <p:sp>
              <p:nvSpPr>
                <p:cNvPr id="30" name="椭圆 29"/>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1" name="椭圆 30"/>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8" name="组合 17"/>
              <p:cNvGrpSpPr/>
              <p:nvPr userDrawn="1"/>
            </p:nvGrpSpPr>
            <p:grpSpPr>
              <a:xfrm>
                <a:off x="3525826" y="1844636"/>
                <a:ext cx="143299" cy="143299"/>
                <a:chOff x="8860553" y="2545470"/>
                <a:chExt cx="138982" cy="138982"/>
              </a:xfrm>
            </p:grpSpPr>
            <p:sp>
              <p:nvSpPr>
                <p:cNvPr id="28" name="椭圆 27"/>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9" name="椭圆 28"/>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9" name="组合 18"/>
              <p:cNvGrpSpPr/>
              <p:nvPr userDrawn="1"/>
            </p:nvGrpSpPr>
            <p:grpSpPr>
              <a:xfrm>
                <a:off x="3846365" y="2008020"/>
                <a:ext cx="143299" cy="143299"/>
                <a:chOff x="8850141" y="2548833"/>
                <a:chExt cx="138982" cy="138982"/>
              </a:xfrm>
            </p:grpSpPr>
            <p:sp>
              <p:nvSpPr>
                <p:cNvPr id="26" name="椭圆 25"/>
                <p:cNvSpPr/>
                <p:nvPr/>
              </p:nvSpPr>
              <p:spPr>
                <a:xfrm>
                  <a:off x="8850141" y="2548833"/>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 name="椭圆 26"/>
                <p:cNvSpPr/>
                <p:nvPr/>
              </p:nvSpPr>
              <p:spPr>
                <a:xfrm rot="1905853">
                  <a:off x="8883632" y="2582324"/>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0" name="组合 19"/>
              <p:cNvGrpSpPr/>
              <p:nvPr userDrawn="1"/>
            </p:nvGrpSpPr>
            <p:grpSpPr>
              <a:xfrm>
                <a:off x="4121221" y="1550558"/>
                <a:ext cx="143299" cy="143299"/>
                <a:chOff x="8860553" y="2545470"/>
                <a:chExt cx="138982" cy="138982"/>
              </a:xfrm>
            </p:grpSpPr>
            <p:sp>
              <p:nvSpPr>
                <p:cNvPr id="24" name="椭圆 23"/>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椭圆 24"/>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1" name="组合 20"/>
              <p:cNvGrpSpPr/>
              <p:nvPr userDrawn="1"/>
            </p:nvGrpSpPr>
            <p:grpSpPr>
              <a:xfrm>
                <a:off x="4121221" y="1824085"/>
                <a:ext cx="143299" cy="143299"/>
                <a:chOff x="8860553" y="2545470"/>
                <a:chExt cx="138982" cy="138982"/>
              </a:xfrm>
            </p:grpSpPr>
            <p:sp>
              <p:nvSpPr>
                <p:cNvPr id="22" name="椭圆 21"/>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椭圆 22"/>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sp>
        <p:nvSpPr>
          <p:cNvPr id="79" name="文本框 78"/>
          <p:cNvSpPr txBox="1"/>
          <p:nvPr/>
        </p:nvSpPr>
        <p:spPr>
          <a:xfrm>
            <a:off x="1291590" y="2877644"/>
            <a:ext cx="1415772" cy="830997"/>
          </a:xfrm>
          <a:prstGeom prst="rect">
            <a:avLst/>
          </a:prstGeom>
          <a:noFill/>
        </p:spPr>
        <p:txBody>
          <a:bodyPr wrap="non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目录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7075360" y="1620278"/>
            <a:ext cx="2988310" cy="583565"/>
          </a:xfrm>
          <a:prstGeom prst="rect">
            <a:avLst/>
          </a:prstGeom>
          <a:noFill/>
        </p:spPr>
        <p:txBody>
          <a:bodyPr wrap="none" rtlCol="0">
            <a:spAutoFit/>
          </a:bodyPr>
          <a:lstStyle/>
          <a:p>
            <a:pPr algn="l"/>
            <a:r>
              <a:rPr lang="en-US" altLang="zh-CN" sz="3200" b="1" dirty="0">
                <a:solidFill>
                  <a:schemeClr val="bg1"/>
                </a:solidFill>
                <a:latin typeface="微软雅黑" panose="020B0503020204020204" pitchFamily="34" charset="-122"/>
                <a:ea typeface="微软雅黑" panose="020B0503020204020204" pitchFamily="34" charset="-122"/>
              </a:rPr>
              <a:t>1.</a:t>
            </a:r>
            <a:r>
              <a:rPr lang="zh-CN" altLang="en-US" sz="32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sym typeface="+mn-ea"/>
              </a:rPr>
              <a:t>输入标题内容</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81" name="文本框 80"/>
          <p:cNvSpPr txBox="1"/>
          <p:nvPr/>
        </p:nvSpPr>
        <p:spPr>
          <a:xfrm>
            <a:off x="7085520" y="2505419"/>
            <a:ext cx="2957195" cy="583565"/>
          </a:xfrm>
          <a:prstGeom prst="rect">
            <a:avLst/>
          </a:prstGeom>
          <a:noFill/>
        </p:spPr>
        <p:txBody>
          <a:bodyPr wrap="none" rtlCol="0">
            <a:spAutoFit/>
          </a:bodyPr>
          <a:lstStyle/>
          <a:p>
            <a:pPr algn="l"/>
            <a:r>
              <a:rPr lang="en-US" altLang="zh-CN" sz="3200" dirty="0">
                <a:solidFill>
                  <a:schemeClr val="bg1"/>
                </a:solidFill>
                <a:latin typeface="微软雅黑" panose="020B0503020204020204" pitchFamily="34" charset="-122"/>
                <a:ea typeface="微软雅黑" panose="020B0503020204020204" pitchFamily="34" charset="-122"/>
              </a:rPr>
              <a:t>2.</a:t>
            </a:r>
            <a:r>
              <a:rPr lang="zh-CN" altLang="en-US" sz="32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sym typeface="+mn-ea"/>
              </a:rPr>
              <a:t>输入标题内容</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7085520" y="3427020"/>
            <a:ext cx="2957195" cy="583565"/>
          </a:xfrm>
          <a:prstGeom prst="rect">
            <a:avLst/>
          </a:prstGeom>
          <a:noFill/>
        </p:spPr>
        <p:txBody>
          <a:bodyPr wrap="none" rtlCol="0">
            <a:spAutoFit/>
          </a:bodyPr>
          <a:lstStyle/>
          <a:p>
            <a:pPr algn="l"/>
            <a:r>
              <a:rPr lang="en-US" altLang="zh-CN" sz="3200" dirty="0">
                <a:solidFill>
                  <a:schemeClr val="bg1"/>
                </a:solidFill>
                <a:latin typeface="微软雅黑" panose="020B0503020204020204" pitchFamily="34" charset="-122"/>
                <a:ea typeface="微软雅黑" panose="020B0503020204020204" pitchFamily="34" charset="-122"/>
              </a:rPr>
              <a:t>3.</a:t>
            </a:r>
            <a:r>
              <a:rPr lang="zh-CN" altLang="en-US" sz="32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sym typeface="+mn-ea"/>
              </a:rPr>
              <a:t>输入标题内容</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7075360" y="4255710"/>
            <a:ext cx="2957195" cy="583565"/>
          </a:xfrm>
          <a:prstGeom prst="rect">
            <a:avLst/>
          </a:prstGeom>
          <a:noFill/>
        </p:spPr>
        <p:txBody>
          <a:bodyPr wrap="none" rtlCol="0">
            <a:spAutoFit/>
          </a:bodyPr>
          <a:lstStyle/>
          <a:p>
            <a:pPr algn="l"/>
            <a:r>
              <a:rPr lang="en-US" altLang="zh-CN" sz="3200" dirty="0">
                <a:solidFill>
                  <a:schemeClr val="bg1"/>
                </a:solidFill>
                <a:latin typeface="微软雅黑" panose="020B0503020204020204" pitchFamily="34" charset="-122"/>
                <a:ea typeface="微软雅黑" panose="020B0503020204020204" pitchFamily="34" charset="-122"/>
              </a:rPr>
              <a:t>4.</a:t>
            </a:r>
            <a:r>
              <a:rPr lang="zh-CN" altLang="en-US" sz="32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sym typeface="+mn-ea"/>
              </a:rPr>
              <a:t>输入标题内容</a:t>
            </a:r>
            <a:endParaRPr lang="zh-CN" altLang="en-US" sz="3200" dirty="0">
              <a:solidFill>
                <a:schemeClr val="bg1"/>
              </a:solidFill>
              <a:latin typeface="微软雅黑" panose="020B0503020204020204" pitchFamily="34" charset="-122"/>
              <a:ea typeface="微软雅黑" panose="020B0503020204020204" pitchFamily="34" charset="-122"/>
            </a:endParaRPr>
          </a:p>
        </p:txBody>
      </p:sp>
      <p:cxnSp>
        <p:nvCxnSpPr>
          <p:cNvPr id="85" name="直接连接符 84"/>
          <p:cNvCxnSpPr/>
          <p:nvPr/>
        </p:nvCxnSpPr>
        <p:spPr>
          <a:xfrm flipV="1">
            <a:off x="6793733" y="3269150"/>
            <a:ext cx="5040000" cy="17755"/>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6841412" y="4104166"/>
            <a:ext cx="5040000" cy="17755"/>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6841412" y="4956519"/>
            <a:ext cx="5040000" cy="17755"/>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6892012" y="996908"/>
            <a:ext cx="42127" cy="4860224"/>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5804890" y="1523595"/>
            <a:ext cx="6192000" cy="17755"/>
          </a:xfrm>
          <a:prstGeom prst="line">
            <a:avLst/>
          </a:prstGeom>
          <a:ln w="57150" cap="sq" cmpd="dbl">
            <a:gradFill>
              <a:gsLst>
                <a:gs pos="16000">
                  <a:schemeClr val="accent1">
                    <a:lumMod val="5000"/>
                    <a:lumOff val="95000"/>
                    <a:alpha val="33000"/>
                  </a:schemeClr>
                </a:gs>
                <a:gs pos="54000">
                  <a:schemeClr val="bg1"/>
                </a:gs>
                <a:gs pos="88000">
                  <a:schemeClr val="bg1">
                    <a:alpha val="38000"/>
                  </a:schemeClr>
                </a:gs>
              </a:gsLst>
              <a:lin ang="5400000" scaled="1"/>
            </a:gradFill>
            <a:miter lim="800000"/>
            <a:tailEnd type="none" w="sm" len="sm"/>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5804890" y="2308708"/>
            <a:ext cx="6192000" cy="17755"/>
          </a:xfrm>
          <a:prstGeom prst="line">
            <a:avLst/>
          </a:prstGeom>
          <a:ln w="57150" cap="sq" cmpd="dbl">
            <a:gradFill>
              <a:gsLst>
                <a:gs pos="16000">
                  <a:schemeClr val="accent1">
                    <a:lumMod val="5000"/>
                    <a:lumOff val="95000"/>
                    <a:alpha val="33000"/>
                  </a:schemeClr>
                </a:gs>
                <a:gs pos="54000">
                  <a:schemeClr val="bg1"/>
                </a:gs>
                <a:gs pos="88000">
                  <a:schemeClr val="bg1">
                    <a:alpha val="38000"/>
                  </a:schemeClr>
                </a:gs>
              </a:gsLst>
              <a:lin ang="5400000" scaled="1"/>
            </a:gradFill>
            <a:miter lim="800000"/>
            <a:tailEnd type="none" w="sm" len="sm"/>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6028840" y="1330960"/>
            <a:ext cx="32139" cy="1292777"/>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sp>
        <p:nvSpPr>
          <p:cNvPr id="95" name="等腰三角形 94"/>
          <p:cNvSpPr/>
          <p:nvPr/>
        </p:nvSpPr>
        <p:spPr>
          <a:xfrm rot="5400000">
            <a:off x="6326206" y="1749614"/>
            <a:ext cx="408297" cy="351980"/>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6793733" y="1903521"/>
            <a:ext cx="64683" cy="6468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98" name="等腰三角形 97"/>
          <p:cNvSpPr/>
          <p:nvPr/>
        </p:nvSpPr>
        <p:spPr>
          <a:xfrm rot="5400000">
            <a:off x="6255146" y="1761680"/>
            <a:ext cx="366724" cy="316141"/>
          </a:xfrm>
          <a:prstGeom prst="triangle">
            <a:avLst/>
          </a:prstGeom>
          <a:ln w="127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3072457" y="3949486"/>
            <a:ext cx="3243970" cy="10276"/>
          </a:xfrm>
          <a:prstGeom prst="line">
            <a:avLst/>
          </a:prstGeom>
          <a:ln w="12700" cap="rnd">
            <a:gradFill>
              <a:gsLst>
                <a:gs pos="16000">
                  <a:schemeClr val="accent1">
                    <a:lumMod val="5000"/>
                    <a:lumOff val="95000"/>
                    <a:alpha val="33000"/>
                  </a:schemeClr>
                </a:gs>
                <a:gs pos="54000">
                  <a:schemeClr val="bg1"/>
                </a:gs>
                <a:gs pos="88000">
                  <a:schemeClr val="bg1">
                    <a:alpha val="38000"/>
                  </a:schemeClr>
                </a:gs>
              </a:gsLst>
              <a:lin ang="2400000" scaled="0"/>
            </a:gra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886529" y="2792287"/>
            <a:ext cx="3840480" cy="829945"/>
          </a:xfrm>
          <a:prstGeom prst="rect">
            <a:avLst/>
          </a:prstGeom>
          <a:noFill/>
        </p:spPr>
        <p:txBody>
          <a:bodyPr wrap="none" rtlCol="0">
            <a:spAutoFit/>
          </a:bodyPr>
          <a:lstStyle/>
          <a:p>
            <a:r>
              <a:rPr lang="zh-CN" altLang="en-US" sz="48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rPr>
              <a:t>输入标题内容</a:t>
            </a:r>
            <a:endParaRPr lang="zh-CN" altLang="en-US" sz="48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endParaRPr>
          </a:p>
        </p:txBody>
      </p:sp>
      <p:sp>
        <p:nvSpPr>
          <p:cNvPr id="12" name="文本框 11"/>
          <p:cNvSpPr txBox="1"/>
          <p:nvPr/>
        </p:nvSpPr>
        <p:spPr>
          <a:xfrm>
            <a:off x="7438852" y="2642438"/>
            <a:ext cx="1225015" cy="253916"/>
          </a:xfrm>
          <a:prstGeom prst="rect">
            <a:avLst/>
          </a:prstGeom>
          <a:noFill/>
        </p:spPr>
        <p:txBody>
          <a:bodyPr wrap="none"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ANNUL REPORT</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4908630" y="3527711"/>
            <a:ext cx="3216458" cy="275590"/>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总结</a:t>
            </a:r>
            <a:r>
              <a:rPr lang="en-US" altLang="zh-CN" sz="1200" dirty="0">
                <a:solidFill>
                  <a:schemeClr val="bg1"/>
                </a:solidFill>
                <a:latin typeface="微软雅黑" panose="020B0503020204020204" pitchFamily="34" charset="-122"/>
                <a:ea typeface="微软雅黑" panose="020B0503020204020204" pitchFamily="34" charset="-122"/>
              </a:rPr>
              <a:t>202X</a:t>
            </a:r>
            <a:r>
              <a:rPr lang="zh-CN" altLang="en-US" sz="1200" dirty="0">
                <a:solidFill>
                  <a:schemeClr val="bg1"/>
                </a:solidFill>
                <a:latin typeface="微软雅黑" panose="020B0503020204020204" pitchFamily="34" charset="-122"/>
                <a:ea typeface="微软雅黑" panose="020B0503020204020204" pitchFamily="34" charset="-122"/>
              </a:rPr>
              <a:t>年工作的内容，汇总主要工作进度</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7266842" y="2449879"/>
            <a:ext cx="1879776" cy="5955"/>
          </a:xfrm>
          <a:prstGeom prst="line">
            <a:avLst/>
          </a:prstGeom>
          <a:ln w="3175" cap="rnd">
            <a:solidFill>
              <a:schemeClr val="bg1">
                <a:alpha val="46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8855954" y="2257063"/>
            <a:ext cx="0" cy="1154047"/>
          </a:xfrm>
          <a:prstGeom prst="line">
            <a:avLst/>
          </a:prstGeom>
          <a:ln w="3175" cap="rnd">
            <a:solidFill>
              <a:schemeClr val="bg1">
                <a:alpha val="46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337925" y="1997090"/>
            <a:ext cx="1356517" cy="2652620"/>
            <a:chOff x="3337925" y="1997090"/>
            <a:chExt cx="1356517" cy="2652620"/>
          </a:xfrm>
        </p:grpSpPr>
        <p:grpSp>
          <p:nvGrpSpPr>
            <p:cNvPr id="2" name="组合 1"/>
            <p:cNvGrpSpPr/>
            <p:nvPr/>
          </p:nvGrpSpPr>
          <p:grpSpPr>
            <a:xfrm>
              <a:off x="3388509" y="2631000"/>
              <a:ext cx="1305933" cy="1305933"/>
              <a:chOff x="9919874" y="407800"/>
              <a:chExt cx="2268404" cy="2268404"/>
            </a:xfrm>
          </p:grpSpPr>
          <p:sp>
            <p:nvSpPr>
              <p:cNvPr id="3" name="椭圆 2"/>
              <p:cNvSpPr/>
              <p:nvPr/>
            </p:nvSpPr>
            <p:spPr>
              <a:xfrm>
                <a:off x="10250073" y="737999"/>
                <a:ext cx="1608007" cy="1608007"/>
              </a:xfrm>
              <a:prstGeom prst="ellipse">
                <a:avLst/>
              </a:prstGeom>
              <a:noFill/>
              <a:ln w="1905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椭圆 3"/>
              <p:cNvSpPr/>
              <p:nvPr/>
            </p:nvSpPr>
            <p:spPr>
              <a:xfrm>
                <a:off x="9919874" y="407800"/>
                <a:ext cx="2268404" cy="2268404"/>
              </a:xfrm>
              <a:prstGeom prst="ellipse">
                <a:avLst/>
              </a:prstGeom>
              <a:noFill/>
              <a:ln w="1905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椭圆 4"/>
              <p:cNvSpPr/>
              <p:nvPr/>
            </p:nvSpPr>
            <p:spPr>
              <a:xfrm>
                <a:off x="10287248" y="775174"/>
                <a:ext cx="1533656" cy="1533656"/>
              </a:xfrm>
              <a:prstGeom prst="ellipse">
                <a:avLst/>
              </a:prstGeom>
              <a:blipFill dpi="0" rotWithShape="1">
                <a:blip r:embed="rId1">
                  <a:alphaModFix amt="55000"/>
                </a:blip>
                <a:srcRect/>
                <a:stretch>
                  <a:fillRect/>
                </a:stretch>
              </a:blipFill>
              <a:ln w="3175">
                <a:solidFill>
                  <a:schemeClr val="bg1">
                    <a:alpha val="6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10056381" y="544307"/>
                <a:ext cx="1995390" cy="1995390"/>
              </a:xfrm>
              <a:prstGeom prst="ellipse">
                <a:avLst/>
              </a:prstGeom>
              <a:noFill/>
              <a:ln w="19050" cmpd="sng">
                <a:solidFill>
                  <a:schemeClr val="bg1">
                    <a:alpha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7" name="直接连接符 6"/>
            <p:cNvCxnSpPr/>
            <p:nvPr/>
          </p:nvCxnSpPr>
          <p:spPr>
            <a:xfrm flipH="1">
              <a:off x="3337925" y="1997090"/>
              <a:ext cx="19899" cy="2652620"/>
            </a:xfrm>
            <a:prstGeom prst="line">
              <a:avLst/>
            </a:prstGeom>
            <a:ln w="12700" cap="rnd">
              <a:gradFill>
                <a:gsLst>
                  <a:gs pos="16000">
                    <a:schemeClr val="accent1">
                      <a:lumMod val="5000"/>
                      <a:lumOff val="95000"/>
                      <a:alpha val="33000"/>
                    </a:schemeClr>
                  </a:gs>
                  <a:gs pos="54000">
                    <a:schemeClr val="bg1"/>
                  </a:gs>
                  <a:gs pos="88000">
                    <a:schemeClr val="bg1">
                      <a:alpha val="38000"/>
                    </a:schemeClr>
                  </a:gs>
                </a:gsLst>
                <a:lin ang="2400000" scaled="0"/>
              </a:gra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814196" y="2969457"/>
              <a:ext cx="398599"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1</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rot="19531155">
            <a:off x="145250" y="2435520"/>
            <a:ext cx="4324683" cy="2152885"/>
          </a:xfrm>
          <a:custGeom>
            <a:avLst/>
            <a:gdLst>
              <a:gd name="connsiteX0" fmla="*/ 0 w 4576757"/>
              <a:gd name="connsiteY0" fmla="*/ 1085305 h 2170610"/>
              <a:gd name="connsiteX1" fmla="*/ 1085305 w 4576757"/>
              <a:gd name="connsiteY1" fmla="*/ 0 h 2170610"/>
              <a:gd name="connsiteX2" fmla="*/ 3491452 w 4576757"/>
              <a:gd name="connsiteY2" fmla="*/ 0 h 2170610"/>
              <a:gd name="connsiteX3" fmla="*/ 4576757 w 4576757"/>
              <a:gd name="connsiteY3" fmla="*/ 1085305 h 2170610"/>
              <a:gd name="connsiteX4" fmla="*/ 4576757 w 4576757"/>
              <a:gd name="connsiteY4" fmla="*/ 1085305 h 2170610"/>
              <a:gd name="connsiteX5" fmla="*/ 3491452 w 4576757"/>
              <a:gd name="connsiteY5" fmla="*/ 2170610 h 2170610"/>
              <a:gd name="connsiteX6" fmla="*/ 1085305 w 4576757"/>
              <a:gd name="connsiteY6" fmla="*/ 2170610 h 2170610"/>
              <a:gd name="connsiteX7" fmla="*/ 0 w 4576757"/>
              <a:gd name="connsiteY7" fmla="*/ 1085305 h 2170610"/>
              <a:gd name="connsiteX0-1" fmla="*/ 0 w 4576757"/>
              <a:gd name="connsiteY0-2" fmla="*/ 1085305 h 2170610"/>
              <a:gd name="connsiteX1-3" fmla="*/ 1085305 w 4576757"/>
              <a:gd name="connsiteY1-4" fmla="*/ 0 h 2170610"/>
              <a:gd name="connsiteX2-5" fmla="*/ 3653330 w 4576757"/>
              <a:gd name="connsiteY2-6" fmla="*/ 277290 h 2170610"/>
              <a:gd name="connsiteX3-7" fmla="*/ 4576757 w 4576757"/>
              <a:gd name="connsiteY3-8" fmla="*/ 1085305 h 2170610"/>
              <a:gd name="connsiteX4-9" fmla="*/ 4576757 w 4576757"/>
              <a:gd name="connsiteY4-10" fmla="*/ 1085305 h 2170610"/>
              <a:gd name="connsiteX5-11" fmla="*/ 3491452 w 4576757"/>
              <a:gd name="connsiteY5-12" fmla="*/ 2170610 h 2170610"/>
              <a:gd name="connsiteX6-13" fmla="*/ 1085305 w 4576757"/>
              <a:gd name="connsiteY6-14" fmla="*/ 2170610 h 2170610"/>
              <a:gd name="connsiteX7-15" fmla="*/ 0 w 4576757"/>
              <a:gd name="connsiteY7-16" fmla="*/ 1085305 h 2170610"/>
              <a:gd name="connsiteX0-17" fmla="*/ 0 w 4576757"/>
              <a:gd name="connsiteY0-18" fmla="*/ 1085305 h 2170610"/>
              <a:gd name="connsiteX1-19" fmla="*/ 1085305 w 4576757"/>
              <a:gd name="connsiteY1-20" fmla="*/ 0 h 2170610"/>
              <a:gd name="connsiteX2-21" fmla="*/ 3653330 w 4576757"/>
              <a:gd name="connsiteY2-22" fmla="*/ 277290 h 2170610"/>
              <a:gd name="connsiteX3-23" fmla="*/ 4576757 w 4576757"/>
              <a:gd name="connsiteY3-24" fmla="*/ 1085305 h 2170610"/>
              <a:gd name="connsiteX4-25" fmla="*/ 4576757 w 4576757"/>
              <a:gd name="connsiteY4-26" fmla="*/ 1085305 h 2170610"/>
              <a:gd name="connsiteX5-27" fmla="*/ 3509854 w 4576757"/>
              <a:gd name="connsiteY5-28" fmla="*/ 1876726 h 2170610"/>
              <a:gd name="connsiteX6-29" fmla="*/ 1085305 w 4576757"/>
              <a:gd name="connsiteY6-30" fmla="*/ 2170610 h 2170610"/>
              <a:gd name="connsiteX7-31" fmla="*/ 0 w 4576757"/>
              <a:gd name="connsiteY7-32" fmla="*/ 1085305 h 2170610"/>
              <a:gd name="connsiteX0-33" fmla="*/ 0 w 4576757"/>
              <a:gd name="connsiteY0-34" fmla="*/ 1085305 h 2170610"/>
              <a:gd name="connsiteX1-35" fmla="*/ 1085305 w 4576757"/>
              <a:gd name="connsiteY1-36" fmla="*/ 0 h 2170610"/>
              <a:gd name="connsiteX2-37" fmla="*/ 3653330 w 4576757"/>
              <a:gd name="connsiteY2-38" fmla="*/ 277290 h 2170610"/>
              <a:gd name="connsiteX3-39" fmla="*/ 4576757 w 4576757"/>
              <a:gd name="connsiteY3-40" fmla="*/ 1085305 h 2170610"/>
              <a:gd name="connsiteX4-41" fmla="*/ 4576757 w 4576757"/>
              <a:gd name="connsiteY4-42" fmla="*/ 1085305 h 2170610"/>
              <a:gd name="connsiteX5-43" fmla="*/ 3509854 w 4576757"/>
              <a:gd name="connsiteY5-44" fmla="*/ 1876726 h 2170610"/>
              <a:gd name="connsiteX6-45" fmla="*/ 1085305 w 4576757"/>
              <a:gd name="connsiteY6-46" fmla="*/ 2170610 h 2170610"/>
              <a:gd name="connsiteX7-47" fmla="*/ 0 w 4576757"/>
              <a:gd name="connsiteY7-48" fmla="*/ 1085305 h 2170610"/>
              <a:gd name="connsiteX0-49" fmla="*/ 0 w 4576757"/>
              <a:gd name="connsiteY0-50" fmla="*/ 1085305 h 2170610"/>
              <a:gd name="connsiteX1-51" fmla="*/ 1085305 w 4576757"/>
              <a:gd name="connsiteY1-52" fmla="*/ 0 h 2170610"/>
              <a:gd name="connsiteX2-53" fmla="*/ 3653330 w 4576757"/>
              <a:gd name="connsiteY2-54" fmla="*/ 277290 h 2170610"/>
              <a:gd name="connsiteX3-55" fmla="*/ 4576757 w 4576757"/>
              <a:gd name="connsiteY3-56" fmla="*/ 1085305 h 2170610"/>
              <a:gd name="connsiteX4-57" fmla="*/ 4576757 w 4576757"/>
              <a:gd name="connsiteY4-58" fmla="*/ 1085305 h 2170610"/>
              <a:gd name="connsiteX5-59" fmla="*/ 3509854 w 4576757"/>
              <a:gd name="connsiteY5-60" fmla="*/ 1876726 h 2170610"/>
              <a:gd name="connsiteX6-61" fmla="*/ 1085305 w 4576757"/>
              <a:gd name="connsiteY6-62" fmla="*/ 2170610 h 2170610"/>
              <a:gd name="connsiteX7-63" fmla="*/ 0 w 4576757"/>
              <a:gd name="connsiteY7-64" fmla="*/ 1085305 h 2170610"/>
              <a:gd name="connsiteX0-65" fmla="*/ 0 w 4576757"/>
              <a:gd name="connsiteY0-66" fmla="*/ 1085305 h 2170610"/>
              <a:gd name="connsiteX1-67" fmla="*/ 1085305 w 4576757"/>
              <a:gd name="connsiteY1-68" fmla="*/ 0 h 2170610"/>
              <a:gd name="connsiteX2-69" fmla="*/ 3653330 w 4576757"/>
              <a:gd name="connsiteY2-70" fmla="*/ 277290 h 2170610"/>
              <a:gd name="connsiteX3-71" fmla="*/ 4576757 w 4576757"/>
              <a:gd name="connsiteY3-72" fmla="*/ 1085305 h 2170610"/>
              <a:gd name="connsiteX4-73" fmla="*/ 4576757 w 4576757"/>
              <a:gd name="connsiteY4-74" fmla="*/ 1085305 h 2170610"/>
              <a:gd name="connsiteX5-75" fmla="*/ 3509854 w 4576757"/>
              <a:gd name="connsiteY5-76" fmla="*/ 1876726 h 2170610"/>
              <a:gd name="connsiteX6-77" fmla="*/ 1085305 w 4576757"/>
              <a:gd name="connsiteY6-78" fmla="*/ 2170610 h 2170610"/>
              <a:gd name="connsiteX7-79" fmla="*/ 0 w 4576757"/>
              <a:gd name="connsiteY7-80" fmla="*/ 1085305 h 2170610"/>
              <a:gd name="connsiteX0-81" fmla="*/ 0 w 4576757"/>
              <a:gd name="connsiteY0-82" fmla="*/ 1085305 h 2170610"/>
              <a:gd name="connsiteX1-83" fmla="*/ 1085305 w 4576757"/>
              <a:gd name="connsiteY1-84" fmla="*/ 0 h 2170610"/>
              <a:gd name="connsiteX2-85" fmla="*/ 3653330 w 4576757"/>
              <a:gd name="connsiteY2-86" fmla="*/ 277290 h 2170610"/>
              <a:gd name="connsiteX3-87" fmla="*/ 4576757 w 4576757"/>
              <a:gd name="connsiteY3-88" fmla="*/ 1085305 h 2170610"/>
              <a:gd name="connsiteX4-89" fmla="*/ 4576757 w 4576757"/>
              <a:gd name="connsiteY4-90" fmla="*/ 1085305 h 2170610"/>
              <a:gd name="connsiteX5-91" fmla="*/ 3509854 w 4576757"/>
              <a:gd name="connsiteY5-92" fmla="*/ 1876726 h 2170610"/>
              <a:gd name="connsiteX6-93" fmla="*/ 1085305 w 4576757"/>
              <a:gd name="connsiteY6-94" fmla="*/ 2170610 h 2170610"/>
              <a:gd name="connsiteX7-95" fmla="*/ 0 w 4576757"/>
              <a:gd name="connsiteY7-96" fmla="*/ 1085305 h 2170610"/>
              <a:gd name="connsiteX0-97" fmla="*/ 0 w 4576757"/>
              <a:gd name="connsiteY0-98" fmla="*/ 1085305 h 2170610"/>
              <a:gd name="connsiteX1-99" fmla="*/ 1085305 w 4576757"/>
              <a:gd name="connsiteY1-100" fmla="*/ 0 h 2170610"/>
              <a:gd name="connsiteX2-101" fmla="*/ 3653330 w 4576757"/>
              <a:gd name="connsiteY2-102" fmla="*/ 277290 h 2170610"/>
              <a:gd name="connsiteX3-103" fmla="*/ 4576757 w 4576757"/>
              <a:gd name="connsiteY3-104" fmla="*/ 1085305 h 2170610"/>
              <a:gd name="connsiteX4-105" fmla="*/ 4561746 w 4576757"/>
              <a:gd name="connsiteY4-106" fmla="*/ 1039792 h 2170610"/>
              <a:gd name="connsiteX5-107" fmla="*/ 3509854 w 4576757"/>
              <a:gd name="connsiteY5-108" fmla="*/ 1876726 h 2170610"/>
              <a:gd name="connsiteX6-109" fmla="*/ 1085305 w 4576757"/>
              <a:gd name="connsiteY6-110" fmla="*/ 2170610 h 2170610"/>
              <a:gd name="connsiteX7-111" fmla="*/ 0 w 4576757"/>
              <a:gd name="connsiteY7-112" fmla="*/ 1085305 h 2170610"/>
              <a:gd name="connsiteX0-113" fmla="*/ 0 w 4576757"/>
              <a:gd name="connsiteY0-114" fmla="*/ 1085305 h 2170610"/>
              <a:gd name="connsiteX1-115" fmla="*/ 1085305 w 4576757"/>
              <a:gd name="connsiteY1-116" fmla="*/ 0 h 2170610"/>
              <a:gd name="connsiteX2-117" fmla="*/ 3653330 w 4576757"/>
              <a:gd name="connsiteY2-118" fmla="*/ 277290 h 2170610"/>
              <a:gd name="connsiteX3-119" fmla="*/ 4576757 w 4576757"/>
              <a:gd name="connsiteY3-120" fmla="*/ 1085305 h 2170610"/>
              <a:gd name="connsiteX4-121" fmla="*/ 4561746 w 4576757"/>
              <a:gd name="connsiteY4-122" fmla="*/ 1039792 h 2170610"/>
              <a:gd name="connsiteX5-123" fmla="*/ 3509854 w 4576757"/>
              <a:gd name="connsiteY5-124" fmla="*/ 1876726 h 2170610"/>
              <a:gd name="connsiteX6-125" fmla="*/ 1085305 w 4576757"/>
              <a:gd name="connsiteY6-126" fmla="*/ 2170610 h 2170610"/>
              <a:gd name="connsiteX7-127" fmla="*/ 0 w 4576757"/>
              <a:gd name="connsiteY7-128" fmla="*/ 1085305 h 2170610"/>
              <a:gd name="connsiteX0-129" fmla="*/ 0 w 4562494"/>
              <a:gd name="connsiteY0-130" fmla="*/ 1085305 h 2170610"/>
              <a:gd name="connsiteX1-131" fmla="*/ 1085305 w 4562494"/>
              <a:gd name="connsiteY1-132" fmla="*/ 0 h 2170610"/>
              <a:gd name="connsiteX2-133" fmla="*/ 3653330 w 4562494"/>
              <a:gd name="connsiteY2-134" fmla="*/ 277290 h 2170610"/>
              <a:gd name="connsiteX3-135" fmla="*/ 4562494 w 4562494"/>
              <a:gd name="connsiteY3-136" fmla="*/ 1126298 h 2170610"/>
              <a:gd name="connsiteX4-137" fmla="*/ 4561746 w 4562494"/>
              <a:gd name="connsiteY4-138" fmla="*/ 1039792 h 2170610"/>
              <a:gd name="connsiteX5-139" fmla="*/ 3509854 w 4562494"/>
              <a:gd name="connsiteY5-140" fmla="*/ 1876726 h 2170610"/>
              <a:gd name="connsiteX6-141" fmla="*/ 1085305 w 4562494"/>
              <a:gd name="connsiteY6-142" fmla="*/ 2170610 h 2170610"/>
              <a:gd name="connsiteX7-143" fmla="*/ 0 w 4562494"/>
              <a:gd name="connsiteY7-144" fmla="*/ 1085305 h 2170610"/>
              <a:gd name="connsiteX0-145" fmla="*/ 0 w 4561749"/>
              <a:gd name="connsiteY0-146" fmla="*/ 1085305 h 2170610"/>
              <a:gd name="connsiteX1-147" fmla="*/ 1085305 w 4561749"/>
              <a:gd name="connsiteY1-148" fmla="*/ 0 h 2170610"/>
              <a:gd name="connsiteX2-149" fmla="*/ 3653330 w 4561749"/>
              <a:gd name="connsiteY2-150" fmla="*/ 277290 h 2170610"/>
              <a:gd name="connsiteX3-151" fmla="*/ 4549592 w 4561749"/>
              <a:gd name="connsiteY3-152" fmla="*/ 1221275 h 2170610"/>
              <a:gd name="connsiteX4-153" fmla="*/ 4561746 w 4561749"/>
              <a:gd name="connsiteY4-154" fmla="*/ 1039792 h 2170610"/>
              <a:gd name="connsiteX5-155" fmla="*/ 3509854 w 4561749"/>
              <a:gd name="connsiteY5-156" fmla="*/ 1876726 h 2170610"/>
              <a:gd name="connsiteX6-157" fmla="*/ 1085305 w 4561749"/>
              <a:gd name="connsiteY6-158" fmla="*/ 2170610 h 2170610"/>
              <a:gd name="connsiteX7-159" fmla="*/ 0 w 4561749"/>
              <a:gd name="connsiteY7-160" fmla="*/ 1085305 h 2170610"/>
              <a:gd name="connsiteX0-161" fmla="*/ 0 w 4549592"/>
              <a:gd name="connsiteY0-162" fmla="*/ 1085305 h 2170610"/>
              <a:gd name="connsiteX1-163" fmla="*/ 1085305 w 4549592"/>
              <a:gd name="connsiteY1-164" fmla="*/ 0 h 2170610"/>
              <a:gd name="connsiteX2-165" fmla="*/ 3653330 w 4549592"/>
              <a:gd name="connsiteY2-166" fmla="*/ 277290 h 2170610"/>
              <a:gd name="connsiteX3-167" fmla="*/ 4549592 w 4549592"/>
              <a:gd name="connsiteY3-168" fmla="*/ 1221275 h 2170610"/>
              <a:gd name="connsiteX4-169" fmla="*/ 4512807 w 4549592"/>
              <a:gd name="connsiteY4-170" fmla="*/ 900005 h 2170610"/>
              <a:gd name="connsiteX5-171" fmla="*/ 3509854 w 4549592"/>
              <a:gd name="connsiteY5-172" fmla="*/ 1876726 h 2170610"/>
              <a:gd name="connsiteX6-173" fmla="*/ 1085305 w 4549592"/>
              <a:gd name="connsiteY6-174" fmla="*/ 2170610 h 2170610"/>
              <a:gd name="connsiteX7-175" fmla="*/ 0 w 4549592"/>
              <a:gd name="connsiteY7-176" fmla="*/ 1085305 h 2170610"/>
              <a:gd name="connsiteX0-177" fmla="*/ 0 w 4549592"/>
              <a:gd name="connsiteY0-178" fmla="*/ 1085305 h 2170610"/>
              <a:gd name="connsiteX1-179" fmla="*/ 1085305 w 4549592"/>
              <a:gd name="connsiteY1-180" fmla="*/ 0 h 2170610"/>
              <a:gd name="connsiteX2-181" fmla="*/ 3653330 w 4549592"/>
              <a:gd name="connsiteY2-182" fmla="*/ 277290 h 2170610"/>
              <a:gd name="connsiteX3-183" fmla="*/ 4549592 w 4549592"/>
              <a:gd name="connsiteY3-184" fmla="*/ 1221275 h 2170610"/>
              <a:gd name="connsiteX4-185" fmla="*/ 4485865 w 4549592"/>
              <a:gd name="connsiteY4-186" fmla="*/ 1234355 h 2170610"/>
              <a:gd name="connsiteX5-187" fmla="*/ 3509854 w 4549592"/>
              <a:gd name="connsiteY5-188" fmla="*/ 1876726 h 2170610"/>
              <a:gd name="connsiteX6-189" fmla="*/ 1085305 w 4549592"/>
              <a:gd name="connsiteY6-190" fmla="*/ 2170610 h 2170610"/>
              <a:gd name="connsiteX7-191" fmla="*/ 0 w 4549592"/>
              <a:gd name="connsiteY7-192" fmla="*/ 1085305 h 2170610"/>
              <a:gd name="connsiteX0-193" fmla="*/ 0 w 4485866"/>
              <a:gd name="connsiteY0-194" fmla="*/ 1085305 h 2170610"/>
              <a:gd name="connsiteX1-195" fmla="*/ 1085305 w 4485866"/>
              <a:gd name="connsiteY1-196" fmla="*/ 0 h 2170610"/>
              <a:gd name="connsiteX2-197" fmla="*/ 3653330 w 4485866"/>
              <a:gd name="connsiteY2-198" fmla="*/ 277290 h 2170610"/>
              <a:gd name="connsiteX3-199" fmla="*/ 4445218 w 4485866"/>
              <a:gd name="connsiteY3-200" fmla="*/ 949514 h 2170610"/>
              <a:gd name="connsiteX4-201" fmla="*/ 4485865 w 4485866"/>
              <a:gd name="connsiteY4-202" fmla="*/ 1234355 h 2170610"/>
              <a:gd name="connsiteX5-203" fmla="*/ 3509854 w 4485866"/>
              <a:gd name="connsiteY5-204" fmla="*/ 1876726 h 2170610"/>
              <a:gd name="connsiteX6-205" fmla="*/ 1085305 w 4485866"/>
              <a:gd name="connsiteY6-206" fmla="*/ 2170610 h 2170610"/>
              <a:gd name="connsiteX7-207" fmla="*/ 0 w 4485866"/>
              <a:gd name="connsiteY7-208" fmla="*/ 1085305 h 2170610"/>
              <a:gd name="connsiteX0-209" fmla="*/ 0 w 4485872"/>
              <a:gd name="connsiteY0-210" fmla="*/ 1085305 h 2170610"/>
              <a:gd name="connsiteX1-211" fmla="*/ 1085305 w 4485872"/>
              <a:gd name="connsiteY1-212" fmla="*/ 0 h 2170610"/>
              <a:gd name="connsiteX2-213" fmla="*/ 3653330 w 4485872"/>
              <a:gd name="connsiteY2-214" fmla="*/ 277290 h 2170610"/>
              <a:gd name="connsiteX3-215" fmla="*/ 4480330 w 4485872"/>
              <a:gd name="connsiteY3-216" fmla="*/ 939067 h 2170610"/>
              <a:gd name="connsiteX4-217" fmla="*/ 4485865 w 4485872"/>
              <a:gd name="connsiteY4-218" fmla="*/ 1234355 h 2170610"/>
              <a:gd name="connsiteX5-219" fmla="*/ 3509854 w 4485872"/>
              <a:gd name="connsiteY5-220" fmla="*/ 1876726 h 2170610"/>
              <a:gd name="connsiteX6-221" fmla="*/ 1085305 w 4485872"/>
              <a:gd name="connsiteY6-222" fmla="*/ 2170610 h 2170610"/>
              <a:gd name="connsiteX7-223" fmla="*/ 0 w 4485872"/>
              <a:gd name="connsiteY7-224" fmla="*/ 1085305 h 2170610"/>
              <a:gd name="connsiteX0-225" fmla="*/ 0 w 4499516"/>
              <a:gd name="connsiteY0-226" fmla="*/ 1085305 h 2170610"/>
              <a:gd name="connsiteX1-227" fmla="*/ 1085305 w 4499516"/>
              <a:gd name="connsiteY1-228" fmla="*/ 0 h 2170610"/>
              <a:gd name="connsiteX2-229" fmla="*/ 3653330 w 4499516"/>
              <a:gd name="connsiteY2-230" fmla="*/ 277290 h 2170610"/>
              <a:gd name="connsiteX3-231" fmla="*/ 4480330 w 4499516"/>
              <a:gd name="connsiteY3-232" fmla="*/ 939067 h 2170610"/>
              <a:gd name="connsiteX4-233" fmla="*/ 4499514 w 4499516"/>
              <a:gd name="connsiteY4-234" fmla="*/ 1225885 h 2170610"/>
              <a:gd name="connsiteX5-235" fmla="*/ 3509854 w 4499516"/>
              <a:gd name="connsiteY5-236" fmla="*/ 1876726 h 2170610"/>
              <a:gd name="connsiteX6-237" fmla="*/ 1085305 w 4499516"/>
              <a:gd name="connsiteY6-238" fmla="*/ 2170610 h 2170610"/>
              <a:gd name="connsiteX7-239" fmla="*/ 0 w 4499516"/>
              <a:gd name="connsiteY7-240" fmla="*/ 1085305 h 2170610"/>
              <a:gd name="connsiteX0-241" fmla="*/ 0 w 4499516"/>
              <a:gd name="connsiteY0-242" fmla="*/ 1085305 h 2170610"/>
              <a:gd name="connsiteX1-243" fmla="*/ 1085305 w 4499516"/>
              <a:gd name="connsiteY1-244" fmla="*/ 0 h 2170610"/>
              <a:gd name="connsiteX2-245" fmla="*/ 3653330 w 4499516"/>
              <a:gd name="connsiteY2-246" fmla="*/ 277290 h 2170610"/>
              <a:gd name="connsiteX3-247" fmla="*/ 4480330 w 4499516"/>
              <a:gd name="connsiteY3-248" fmla="*/ 939067 h 2170610"/>
              <a:gd name="connsiteX4-249" fmla="*/ 4499514 w 4499516"/>
              <a:gd name="connsiteY4-250" fmla="*/ 1225885 h 2170610"/>
              <a:gd name="connsiteX5-251" fmla="*/ 3509854 w 4499516"/>
              <a:gd name="connsiteY5-252" fmla="*/ 1876726 h 2170610"/>
              <a:gd name="connsiteX6-253" fmla="*/ 1085305 w 4499516"/>
              <a:gd name="connsiteY6-254" fmla="*/ 2170610 h 2170610"/>
              <a:gd name="connsiteX7-255" fmla="*/ 0 w 4499516"/>
              <a:gd name="connsiteY7-256" fmla="*/ 1085305 h 2170610"/>
              <a:gd name="connsiteX0-257" fmla="*/ 0 w 4499695"/>
              <a:gd name="connsiteY0-258" fmla="*/ 1085305 h 2170610"/>
              <a:gd name="connsiteX1-259" fmla="*/ 1085305 w 4499695"/>
              <a:gd name="connsiteY1-260" fmla="*/ 0 h 2170610"/>
              <a:gd name="connsiteX2-261" fmla="*/ 3653330 w 4499695"/>
              <a:gd name="connsiteY2-262" fmla="*/ 277290 h 2170610"/>
              <a:gd name="connsiteX3-263" fmla="*/ 4480330 w 4499695"/>
              <a:gd name="connsiteY3-264" fmla="*/ 939067 h 2170610"/>
              <a:gd name="connsiteX4-265" fmla="*/ 4499693 w 4499695"/>
              <a:gd name="connsiteY4-266" fmla="*/ 1384590 h 2170610"/>
              <a:gd name="connsiteX5-267" fmla="*/ 3509854 w 4499695"/>
              <a:gd name="connsiteY5-268" fmla="*/ 1876726 h 2170610"/>
              <a:gd name="connsiteX6-269" fmla="*/ 1085305 w 4499695"/>
              <a:gd name="connsiteY6-270" fmla="*/ 2170610 h 2170610"/>
              <a:gd name="connsiteX7-271" fmla="*/ 0 w 4499695"/>
              <a:gd name="connsiteY7-272" fmla="*/ 1085305 h 2170610"/>
              <a:gd name="connsiteX0-273" fmla="*/ 0 w 4499695"/>
              <a:gd name="connsiteY0-274" fmla="*/ 1085305 h 2170610"/>
              <a:gd name="connsiteX1-275" fmla="*/ 1085305 w 4499695"/>
              <a:gd name="connsiteY1-276" fmla="*/ 0 h 2170610"/>
              <a:gd name="connsiteX2-277" fmla="*/ 3653330 w 4499695"/>
              <a:gd name="connsiteY2-278" fmla="*/ 277290 h 2170610"/>
              <a:gd name="connsiteX3-279" fmla="*/ 4480330 w 4499695"/>
              <a:gd name="connsiteY3-280" fmla="*/ 939067 h 2170610"/>
              <a:gd name="connsiteX4-281" fmla="*/ 4499693 w 4499695"/>
              <a:gd name="connsiteY4-282" fmla="*/ 1384590 h 2170610"/>
              <a:gd name="connsiteX5-283" fmla="*/ 3509854 w 4499695"/>
              <a:gd name="connsiteY5-284" fmla="*/ 1876726 h 2170610"/>
              <a:gd name="connsiteX6-285" fmla="*/ 1085305 w 4499695"/>
              <a:gd name="connsiteY6-286" fmla="*/ 2170610 h 2170610"/>
              <a:gd name="connsiteX7-287" fmla="*/ 0 w 4499695"/>
              <a:gd name="connsiteY7-288" fmla="*/ 1085305 h 2170610"/>
              <a:gd name="connsiteX0-289" fmla="*/ 0 w 4508957"/>
              <a:gd name="connsiteY0-290" fmla="*/ 1085305 h 2170610"/>
              <a:gd name="connsiteX1-291" fmla="*/ 1085305 w 4508957"/>
              <a:gd name="connsiteY1-292" fmla="*/ 0 h 2170610"/>
              <a:gd name="connsiteX2-293" fmla="*/ 3653330 w 4508957"/>
              <a:gd name="connsiteY2-294" fmla="*/ 277290 h 2170610"/>
              <a:gd name="connsiteX3-295" fmla="*/ 4480330 w 4508957"/>
              <a:gd name="connsiteY3-296" fmla="*/ 939067 h 2170610"/>
              <a:gd name="connsiteX4-297" fmla="*/ 4508956 w 4508957"/>
              <a:gd name="connsiteY4-298" fmla="*/ 1524421 h 2170610"/>
              <a:gd name="connsiteX5-299" fmla="*/ 3509854 w 4508957"/>
              <a:gd name="connsiteY5-300" fmla="*/ 1876726 h 2170610"/>
              <a:gd name="connsiteX6-301" fmla="*/ 1085305 w 4508957"/>
              <a:gd name="connsiteY6-302" fmla="*/ 2170610 h 2170610"/>
              <a:gd name="connsiteX7-303" fmla="*/ 0 w 4508957"/>
              <a:gd name="connsiteY7-304" fmla="*/ 1085305 h 2170610"/>
              <a:gd name="connsiteX0-305" fmla="*/ 0 w 4480330"/>
              <a:gd name="connsiteY0-306" fmla="*/ 1085305 h 2170610"/>
              <a:gd name="connsiteX1-307" fmla="*/ 1085305 w 4480330"/>
              <a:gd name="connsiteY1-308" fmla="*/ 0 h 2170610"/>
              <a:gd name="connsiteX2-309" fmla="*/ 3653330 w 4480330"/>
              <a:gd name="connsiteY2-310" fmla="*/ 277290 h 2170610"/>
              <a:gd name="connsiteX3-311" fmla="*/ 4480330 w 4480330"/>
              <a:gd name="connsiteY3-312" fmla="*/ 939067 h 2170610"/>
              <a:gd name="connsiteX4-313" fmla="*/ 3509854 w 4480330"/>
              <a:gd name="connsiteY4-314" fmla="*/ 1876726 h 2170610"/>
              <a:gd name="connsiteX5-315" fmla="*/ 1085305 w 4480330"/>
              <a:gd name="connsiteY5-316" fmla="*/ 2170610 h 2170610"/>
              <a:gd name="connsiteX6-317" fmla="*/ 0 w 4480330"/>
              <a:gd name="connsiteY6-318" fmla="*/ 1085305 h 2170610"/>
              <a:gd name="connsiteX0-319" fmla="*/ 0 w 4514393"/>
              <a:gd name="connsiteY0-320" fmla="*/ 1085305 h 2170610"/>
              <a:gd name="connsiteX1-321" fmla="*/ 1085305 w 4514393"/>
              <a:gd name="connsiteY1-322" fmla="*/ 0 h 2170610"/>
              <a:gd name="connsiteX2-323" fmla="*/ 3653330 w 4514393"/>
              <a:gd name="connsiteY2-324" fmla="*/ 277290 h 2170610"/>
              <a:gd name="connsiteX3-325" fmla="*/ 4514393 w 4514393"/>
              <a:gd name="connsiteY3-326" fmla="*/ 1152369 h 2170610"/>
              <a:gd name="connsiteX4-327" fmla="*/ 3509854 w 4514393"/>
              <a:gd name="connsiteY4-328" fmla="*/ 1876726 h 2170610"/>
              <a:gd name="connsiteX5-329" fmla="*/ 1085305 w 4514393"/>
              <a:gd name="connsiteY5-330" fmla="*/ 2170610 h 2170610"/>
              <a:gd name="connsiteX6-331" fmla="*/ 0 w 4514393"/>
              <a:gd name="connsiteY6-332" fmla="*/ 1085305 h 2170610"/>
              <a:gd name="connsiteX0-333" fmla="*/ 0 w 4514393"/>
              <a:gd name="connsiteY0-334" fmla="*/ 1085305 h 2170610"/>
              <a:gd name="connsiteX1-335" fmla="*/ 1085305 w 4514393"/>
              <a:gd name="connsiteY1-336" fmla="*/ 0 h 2170610"/>
              <a:gd name="connsiteX2-337" fmla="*/ 3653330 w 4514393"/>
              <a:gd name="connsiteY2-338" fmla="*/ 277290 h 2170610"/>
              <a:gd name="connsiteX3-339" fmla="*/ 4514393 w 4514393"/>
              <a:gd name="connsiteY3-340" fmla="*/ 1152369 h 2170610"/>
              <a:gd name="connsiteX4-341" fmla="*/ 3509854 w 4514393"/>
              <a:gd name="connsiteY4-342" fmla="*/ 1876726 h 2170610"/>
              <a:gd name="connsiteX5-343" fmla="*/ 1085305 w 4514393"/>
              <a:gd name="connsiteY5-344" fmla="*/ 2170610 h 2170610"/>
              <a:gd name="connsiteX6-345" fmla="*/ 0 w 4514393"/>
              <a:gd name="connsiteY6-346" fmla="*/ 1085305 h 2170610"/>
              <a:gd name="connsiteX0-347" fmla="*/ 0 w 4514782"/>
              <a:gd name="connsiteY0-348" fmla="*/ 1085305 h 2170610"/>
              <a:gd name="connsiteX1-349" fmla="*/ 1085305 w 4514782"/>
              <a:gd name="connsiteY1-350" fmla="*/ 0 h 2170610"/>
              <a:gd name="connsiteX2-351" fmla="*/ 3653330 w 4514782"/>
              <a:gd name="connsiteY2-352" fmla="*/ 277290 h 2170610"/>
              <a:gd name="connsiteX3-353" fmla="*/ 4514393 w 4514782"/>
              <a:gd name="connsiteY3-354" fmla="*/ 1152369 h 2170610"/>
              <a:gd name="connsiteX4-355" fmla="*/ 3509854 w 4514782"/>
              <a:gd name="connsiteY4-356" fmla="*/ 1876726 h 2170610"/>
              <a:gd name="connsiteX5-357" fmla="*/ 1085305 w 4514782"/>
              <a:gd name="connsiteY5-358" fmla="*/ 2170610 h 2170610"/>
              <a:gd name="connsiteX6-359" fmla="*/ 0 w 4514782"/>
              <a:gd name="connsiteY6-360" fmla="*/ 1085305 h 2170610"/>
              <a:gd name="connsiteX0-361" fmla="*/ 0 w 4515203"/>
              <a:gd name="connsiteY0-362" fmla="*/ 1085305 h 2170610"/>
              <a:gd name="connsiteX1-363" fmla="*/ 1085305 w 4515203"/>
              <a:gd name="connsiteY1-364" fmla="*/ 0 h 2170610"/>
              <a:gd name="connsiteX2-365" fmla="*/ 3653330 w 4515203"/>
              <a:gd name="connsiteY2-366" fmla="*/ 277290 h 2170610"/>
              <a:gd name="connsiteX3-367" fmla="*/ 4514393 w 4515203"/>
              <a:gd name="connsiteY3-368" fmla="*/ 1152369 h 2170610"/>
              <a:gd name="connsiteX4-369" fmla="*/ 3509854 w 4515203"/>
              <a:gd name="connsiteY4-370" fmla="*/ 1876726 h 2170610"/>
              <a:gd name="connsiteX5-371" fmla="*/ 1085305 w 4515203"/>
              <a:gd name="connsiteY5-372" fmla="*/ 2170610 h 2170610"/>
              <a:gd name="connsiteX6-373" fmla="*/ 0 w 4515203"/>
              <a:gd name="connsiteY6-374" fmla="*/ 1085305 h 2170610"/>
              <a:gd name="connsiteX0-375" fmla="*/ 0 w 4517084"/>
              <a:gd name="connsiteY0-376" fmla="*/ 1085305 h 2170610"/>
              <a:gd name="connsiteX1-377" fmla="*/ 1085305 w 4517084"/>
              <a:gd name="connsiteY1-378" fmla="*/ 0 h 2170610"/>
              <a:gd name="connsiteX2-379" fmla="*/ 3653330 w 4517084"/>
              <a:gd name="connsiteY2-380" fmla="*/ 277290 h 2170610"/>
              <a:gd name="connsiteX3-381" fmla="*/ 4516279 w 4517084"/>
              <a:gd name="connsiteY3-382" fmla="*/ 1094480 h 2170610"/>
              <a:gd name="connsiteX4-383" fmla="*/ 3509854 w 4517084"/>
              <a:gd name="connsiteY4-384" fmla="*/ 1876726 h 2170610"/>
              <a:gd name="connsiteX5-385" fmla="*/ 1085305 w 4517084"/>
              <a:gd name="connsiteY5-386" fmla="*/ 2170610 h 2170610"/>
              <a:gd name="connsiteX6-387" fmla="*/ 0 w 4517084"/>
              <a:gd name="connsiteY6-388" fmla="*/ 1085305 h 2170610"/>
              <a:gd name="connsiteX0-389" fmla="*/ 0 w 4516614"/>
              <a:gd name="connsiteY0-390" fmla="*/ 1085305 h 2170610"/>
              <a:gd name="connsiteX1-391" fmla="*/ 1085305 w 4516614"/>
              <a:gd name="connsiteY1-392" fmla="*/ 0 h 2170610"/>
              <a:gd name="connsiteX2-393" fmla="*/ 3653330 w 4516614"/>
              <a:gd name="connsiteY2-394" fmla="*/ 277290 h 2170610"/>
              <a:gd name="connsiteX3-395" fmla="*/ 4516279 w 4516614"/>
              <a:gd name="connsiteY3-396" fmla="*/ 1094480 h 2170610"/>
              <a:gd name="connsiteX4-397" fmla="*/ 3509854 w 4516614"/>
              <a:gd name="connsiteY4-398" fmla="*/ 1876726 h 2170610"/>
              <a:gd name="connsiteX5-399" fmla="*/ 1085305 w 4516614"/>
              <a:gd name="connsiteY5-400" fmla="*/ 2170610 h 2170610"/>
              <a:gd name="connsiteX6-401" fmla="*/ 0 w 4516614"/>
              <a:gd name="connsiteY6-402" fmla="*/ 1085305 h 2170610"/>
              <a:gd name="connsiteX0-403" fmla="*/ 0 w 4516614"/>
              <a:gd name="connsiteY0-404" fmla="*/ 1085305 h 2170610"/>
              <a:gd name="connsiteX1-405" fmla="*/ 1085305 w 4516614"/>
              <a:gd name="connsiteY1-406" fmla="*/ 0 h 2170610"/>
              <a:gd name="connsiteX2-407" fmla="*/ 3653330 w 4516614"/>
              <a:gd name="connsiteY2-408" fmla="*/ 277290 h 2170610"/>
              <a:gd name="connsiteX3-409" fmla="*/ 4516279 w 4516614"/>
              <a:gd name="connsiteY3-410" fmla="*/ 1094480 h 2170610"/>
              <a:gd name="connsiteX4-411" fmla="*/ 3509854 w 4516614"/>
              <a:gd name="connsiteY4-412" fmla="*/ 1876726 h 2170610"/>
              <a:gd name="connsiteX5-413" fmla="*/ 1085305 w 4516614"/>
              <a:gd name="connsiteY5-414" fmla="*/ 2170610 h 2170610"/>
              <a:gd name="connsiteX6-415" fmla="*/ 0 w 4516614"/>
              <a:gd name="connsiteY6-416" fmla="*/ 1085305 h 2170610"/>
              <a:gd name="connsiteX0-417" fmla="*/ 0 w 4516649"/>
              <a:gd name="connsiteY0-418" fmla="*/ 1085305 h 2170610"/>
              <a:gd name="connsiteX1-419" fmla="*/ 1085305 w 4516649"/>
              <a:gd name="connsiteY1-420" fmla="*/ 0 h 2170610"/>
              <a:gd name="connsiteX2-421" fmla="*/ 3653330 w 4516649"/>
              <a:gd name="connsiteY2-422" fmla="*/ 277290 h 2170610"/>
              <a:gd name="connsiteX3-423" fmla="*/ 4516279 w 4516649"/>
              <a:gd name="connsiteY3-424" fmla="*/ 1094480 h 2170610"/>
              <a:gd name="connsiteX4-425" fmla="*/ 3509854 w 4516649"/>
              <a:gd name="connsiteY4-426" fmla="*/ 1876726 h 2170610"/>
              <a:gd name="connsiteX5-427" fmla="*/ 1085305 w 4516649"/>
              <a:gd name="connsiteY5-428" fmla="*/ 2170610 h 2170610"/>
              <a:gd name="connsiteX6-429" fmla="*/ 0 w 4516649"/>
              <a:gd name="connsiteY6-430" fmla="*/ 1085305 h 2170610"/>
              <a:gd name="connsiteX0-431" fmla="*/ 0 w 4516649"/>
              <a:gd name="connsiteY0-432" fmla="*/ 1085305 h 2170610"/>
              <a:gd name="connsiteX1-433" fmla="*/ 1085305 w 4516649"/>
              <a:gd name="connsiteY1-434" fmla="*/ 0 h 2170610"/>
              <a:gd name="connsiteX2-435" fmla="*/ 3653330 w 4516649"/>
              <a:gd name="connsiteY2-436" fmla="*/ 277290 h 2170610"/>
              <a:gd name="connsiteX3-437" fmla="*/ 4516279 w 4516649"/>
              <a:gd name="connsiteY3-438" fmla="*/ 1094480 h 2170610"/>
              <a:gd name="connsiteX4-439" fmla="*/ 3509854 w 4516649"/>
              <a:gd name="connsiteY4-440" fmla="*/ 1876726 h 2170610"/>
              <a:gd name="connsiteX5-441" fmla="*/ 1085305 w 4516649"/>
              <a:gd name="connsiteY5-442" fmla="*/ 2170610 h 2170610"/>
              <a:gd name="connsiteX6-443" fmla="*/ 0 w 4516649"/>
              <a:gd name="connsiteY6-444" fmla="*/ 1085305 h 2170610"/>
              <a:gd name="connsiteX0-445" fmla="*/ 0 w 4515424"/>
              <a:gd name="connsiteY0-446" fmla="*/ 1085305 h 2170610"/>
              <a:gd name="connsiteX1-447" fmla="*/ 1085305 w 4515424"/>
              <a:gd name="connsiteY1-448" fmla="*/ 0 h 2170610"/>
              <a:gd name="connsiteX2-449" fmla="*/ 3653330 w 4515424"/>
              <a:gd name="connsiteY2-450" fmla="*/ 277290 h 2170610"/>
              <a:gd name="connsiteX3-451" fmla="*/ 4515052 w 4515424"/>
              <a:gd name="connsiteY3-452" fmla="*/ 1159525 h 2170610"/>
              <a:gd name="connsiteX4-453" fmla="*/ 3509854 w 4515424"/>
              <a:gd name="connsiteY4-454" fmla="*/ 1876726 h 2170610"/>
              <a:gd name="connsiteX5-455" fmla="*/ 1085305 w 4515424"/>
              <a:gd name="connsiteY5-456" fmla="*/ 2170610 h 2170610"/>
              <a:gd name="connsiteX6-457" fmla="*/ 0 w 4515424"/>
              <a:gd name="connsiteY6-458" fmla="*/ 1085305 h 2170610"/>
              <a:gd name="connsiteX0-459" fmla="*/ 0 w 4519730"/>
              <a:gd name="connsiteY0-460" fmla="*/ 1085305 h 2170610"/>
              <a:gd name="connsiteX1-461" fmla="*/ 1085305 w 4519730"/>
              <a:gd name="connsiteY1-462" fmla="*/ 0 h 2170610"/>
              <a:gd name="connsiteX2-463" fmla="*/ 3653330 w 4519730"/>
              <a:gd name="connsiteY2-464" fmla="*/ 277290 h 2170610"/>
              <a:gd name="connsiteX3-465" fmla="*/ 4515052 w 4519730"/>
              <a:gd name="connsiteY3-466" fmla="*/ 1159525 h 2170610"/>
              <a:gd name="connsiteX4-467" fmla="*/ 3509854 w 4519730"/>
              <a:gd name="connsiteY4-468" fmla="*/ 1876726 h 2170610"/>
              <a:gd name="connsiteX5-469" fmla="*/ 1085305 w 4519730"/>
              <a:gd name="connsiteY5-470" fmla="*/ 2170610 h 2170610"/>
              <a:gd name="connsiteX6-471" fmla="*/ 0 w 4519730"/>
              <a:gd name="connsiteY6-472" fmla="*/ 1085305 h 2170610"/>
              <a:gd name="connsiteX0-473" fmla="*/ 0 w 4519730"/>
              <a:gd name="connsiteY0-474" fmla="*/ 1085305 h 2170610"/>
              <a:gd name="connsiteX1-475" fmla="*/ 1085305 w 4519730"/>
              <a:gd name="connsiteY1-476" fmla="*/ 0 h 2170610"/>
              <a:gd name="connsiteX2-477" fmla="*/ 3653330 w 4519730"/>
              <a:gd name="connsiteY2-478" fmla="*/ 277290 h 2170610"/>
              <a:gd name="connsiteX3-479" fmla="*/ 4515052 w 4519730"/>
              <a:gd name="connsiteY3-480" fmla="*/ 1159525 h 2170610"/>
              <a:gd name="connsiteX4-481" fmla="*/ 3509854 w 4519730"/>
              <a:gd name="connsiteY4-482" fmla="*/ 1876726 h 2170610"/>
              <a:gd name="connsiteX5-483" fmla="*/ 1085305 w 4519730"/>
              <a:gd name="connsiteY5-484" fmla="*/ 2170610 h 2170610"/>
              <a:gd name="connsiteX6-485" fmla="*/ 0 w 4519730"/>
              <a:gd name="connsiteY6-486" fmla="*/ 1085305 h 2170610"/>
              <a:gd name="connsiteX0-487" fmla="*/ 0 w 4515318"/>
              <a:gd name="connsiteY0-488" fmla="*/ 1085305 h 2170610"/>
              <a:gd name="connsiteX1-489" fmla="*/ 1085305 w 4515318"/>
              <a:gd name="connsiteY1-490" fmla="*/ 0 h 2170610"/>
              <a:gd name="connsiteX2-491" fmla="*/ 3653330 w 4515318"/>
              <a:gd name="connsiteY2-492" fmla="*/ 277290 h 2170610"/>
              <a:gd name="connsiteX3-493" fmla="*/ 4515052 w 4515318"/>
              <a:gd name="connsiteY3-494" fmla="*/ 1159525 h 2170610"/>
              <a:gd name="connsiteX4-495" fmla="*/ 3596360 w 4515318"/>
              <a:gd name="connsiteY4-496" fmla="*/ 1875978 h 2170610"/>
              <a:gd name="connsiteX5-497" fmla="*/ 1085305 w 4515318"/>
              <a:gd name="connsiteY5-498" fmla="*/ 2170610 h 2170610"/>
              <a:gd name="connsiteX6-499" fmla="*/ 0 w 4515318"/>
              <a:gd name="connsiteY6-500" fmla="*/ 1085305 h 2170610"/>
              <a:gd name="connsiteX0-501" fmla="*/ 0 w 4515318"/>
              <a:gd name="connsiteY0-502" fmla="*/ 1085305 h 2170610"/>
              <a:gd name="connsiteX1-503" fmla="*/ 1085305 w 4515318"/>
              <a:gd name="connsiteY1-504" fmla="*/ 0 h 2170610"/>
              <a:gd name="connsiteX2-505" fmla="*/ 3653330 w 4515318"/>
              <a:gd name="connsiteY2-506" fmla="*/ 277290 h 2170610"/>
              <a:gd name="connsiteX3-507" fmla="*/ 4515052 w 4515318"/>
              <a:gd name="connsiteY3-508" fmla="*/ 1159525 h 2170610"/>
              <a:gd name="connsiteX4-509" fmla="*/ 3596360 w 4515318"/>
              <a:gd name="connsiteY4-510" fmla="*/ 1875978 h 2170610"/>
              <a:gd name="connsiteX5-511" fmla="*/ 1085305 w 4515318"/>
              <a:gd name="connsiteY5-512" fmla="*/ 2170610 h 2170610"/>
              <a:gd name="connsiteX6-513" fmla="*/ 0 w 4515318"/>
              <a:gd name="connsiteY6-514" fmla="*/ 1085305 h 2170610"/>
              <a:gd name="connsiteX0-515" fmla="*/ 0 w 4515673"/>
              <a:gd name="connsiteY0-516" fmla="*/ 1085305 h 2170610"/>
              <a:gd name="connsiteX1-517" fmla="*/ 1085305 w 4515673"/>
              <a:gd name="connsiteY1-518" fmla="*/ 0 h 2170610"/>
              <a:gd name="connsiteX2-519" fmla="*/ 3653330 w 4515673"/>
              <a:gd name="connsiteY2-520" fmla="*/ 277290 h 2170610"/>
              <a:gd name="connsiteX3-521" fmla="*/ 4515052 w 4515673"/>
              <a:gd name="connsiteY3-522" fmla="*/ 1159525 h 2170610"/>
              <a:gd name="connsiteX4-523" fmla="*/ 3596360 w 4515673"/>
              <a:gd name="connsiteY4-524" fmla="*/ 1875978 h 2170610"/>
              <a:gd name="connsiteX5-525" fmla="*/ 1085305 w 4515673"/>
              <a:gd name="connsiteY5-526" fmla="*/ 2170610 h 2170610"/>
              <a:gd name="connsiteX6-527" fmla="*/ 0 w 4515673"/>
              <a:gd name="connsiteY6-528" fmla="*/ 1085305 h 2170610"/>
              <a:gd name="connsiteX0-529" fmla="*/ 0 w 4518414"/>
              <a:gd name="connsiteY0-530" fmla="*/ 1085305 h 2170610"/>
              <a:gd name="connsiteX1-531" fmla="*/ 1085305 w 4518414"/>
              <a:gd name="connsiteY1-532" fmla="*/ 0 h 2170610"/>
              <a:gd name="connsiteX2-533" fmla="*/ 3653330 w 4518414"/>
              <a:gd name="connsiteY2-534" fmla="*/ 277290 h 2170610"/>
              <a:gd name="connsiteX3-535" fmla="*/ 4515052 w 4518414"/>
              <a:gd name="connsiteY3-536" fmla="*/ 1159525 h 2170610"/>
              <a:gd name="connsiteX4-537" fmla="*/ 3596360 w 4518414"/>
              <a:gd name="connsiteY4-538" fmla="*/ 1875978 h 2170610"/>
              <a:gd name="connsiteX5-539" fmla="*/ 1085305 w 4518414"/>
              <a:gd name="connsiteY5-540" fmla="*/ 2170610 h 2170610"/>
              <a:gd name="connsiteX6-541" fmla="*/ 0 w 4518414"/>
              <a:gd name="connsiteY6-542" fmla="*/ 1085305 h 2170610"/>
              <a:gd name="connsiteX0-543" fmla="*/ 0 w 4515442"/>
              <a:gd name="connsiteY0-544" fmla="*/ 1085305 h 2170610"/>
              <a:gd name="connsiteX1-545" fmla="*/ 1085305 w 4515442"/>
              <a:gd name="connsiteY1-546" fmla="*/ 0 h 2170610"/>
              <a:gd name="connsiteX2-547" fmla="*/ 3653330 w 4515442"/>
              <a:gd name="connsiteY2-548" fmla="*/ 277290 h 2170610"/>
              <a:gd name="connsiteX3-549" fmla="*/ 4515052 w 4515442"/>
              <a:gd name="connsiteY3-550" fmla="*/ 1159525 h 2170610"/>
              <a:gd name="connsiteX4-551" fmla="*/ 3609396 w 4515442"/>
              <a:gd name="connsiteY4-552" fmla="*/ 1900029 h 2170610"/>
              <a:gd name="connsiteX5-553" fmla="*/ 1085305 w 4515442"/>
              <a:gd name="connsiteY5-554" fmla="*/ 2170610 h 2170610"/>
              <a:gd name="connsiteX6-555" fmla="*/ 0 w 4515442"/>
              <a:gd name="connsiteY6-556" fmla="*/ 1085305 h 2170610"/>
              <a:gd name="connsiteX0-557" fmla="*/ 0 w 4515442"/>
              <a:gd name="connsiteY0-558" fmla="*/ 1085305 h 2170610"/>
              <a:gd name="connsiteX1-559" fmla="*/ 1085305 w 4515442"/>
              <a:gd name="connsiteY1-560" fmla="*/ 0 h 2170610"/>
              <a:gd name="connsiteX2-561" fmla="*/ 3653330 w 4515442"/>
              <a:gd name="connsiteY2-562" fmla="*/ 277290 h 2170610"/>
              <a:gd name="connsiteX3-563" fmla="*/ 4515052 w 4515442"/>
              <a:gd name="connsiteY3-564" fmla="*/ 1159525 h 2170610"/>
              <a:gd name="connsiteX4-565" fmla="*/ 3609396 w 4515442"/>
              <a:gd name="connsiteY4-566" fmla="*/ 1900029 h 2170610"/>
              <a:gd name="connsiteX5-567" fmla="*/ 1085305 w 4515442"/>
              <a:gd name="connsiteY5-568" fmla="*/ 2170610 h 2170610"/>
              <a:gd name="connsiteX6-569" fmla="*/ 0 w 4515442"/>
              <a:gd name="connsiteY6-570" fmla="*/ 1085305 h 2170610"/>
              <a:gd name="connsiteX0-571" fmla="*/ 0 w 4515258"/>
              <a:gd name="connsiteY0-572" fmla="*/ 1085305 h 2170610"/>
              <a:gd name="connsiteX1-573" fmla="*/ 1085305 w 4515258"/>
              <a:gd name="connsiteY1-574" fmla="*/ 0 h 2170610"/>
              <a:gd name="connsiteX2-575" fmla="*/ 3653330 w 4515258"/>
              <a:gd name="connsiteY2-576" fmla="*/ 277290 h 2170610"/>
              <a:gd name="connsiteX3-577" fmla="*/ 4515052 w 4515258"/>
              <a:gd name="connsiteY3-578" fmla="*/ 1159525 h 2170610"/>
              <a:gd name="connsiteX4-579" fmla="*/ 3609396 w 4515258"/>
              <a:gd name="connsiteY4-580" fmla="*/ 1900029 h 2170610"/>
              <a:gd name="connsiteX5-581" fmla="*/ 1085305 w 4515258"/>
              <a:gd name="connsiteY5-582" fmla="*/ 2170610 h 2170610"/>
              <a:gd name="connsiteX6-583" fmla="*/ 0 w 4515258"/>
              <a:gd name="connsiteY6-584" fmla="*/ 1085305 h 2170610"/>
              <a:gd name="connsiteX0-585" fmla="*/ 0 w 4515322"/>
              <a:gd name="connsiteY0-586" fmla="*/ 1085305 h 2170610"/>
              <a:gd name="connsiteX1-587" fmla="*/ 1085305 w 4515322"/>
              <a:gd name="connsiteY1-588" fmla="*/ 0 h 2170610"/>
              <a:gd name="connsiteX2-589" fmla="*/ 3653330 w 4515322"/>
              <a:gd name="connsiteY2-590" fmla="*/ 277290 h 2170610"/>
              <a:gd name="connsiteX3-591" fmla="*/ 4515052 w 4515322"/>
              <a:gd name="connsiteY3-592" fmla="*/ 1159525 h 2170610"/>
              <a:gd name="connsiteX4-593" fmla="*/ 3699808 w 4515322"/>
              <a:gd name="connsiteY4-594" fmla="*/ 1902529 h 2170610"/>
              <a:gd name="connsiteX5-595" fmla="*/ 1085305 w 4515322"/>
              <a:gd name="connsiteY5-596" fmla="*/ 2170610 h 2170610"/>
              <a:gd name="connsiteX6-597" fmla="*/ 0 w 4515322"/>
              <a:gd name="connsiteY6-598" fmla="*/ 1085305 h 2170610"/>
              <a:gd name="connsiteX0-599" fmla="*/ 0 w 4515166"/>
              <a:gd name="connsiteY0-600" fmla="*/ 1085305 h 2170610"/>
              <a:gd name="connsiteX1-601" fmla="*/ 1085305 w 4515166"/>
              <a:gd name="connsiteY1-602" fmla="*/ 0 h 2170610"/>
              <a:gd name="connsiteX2-603" fmla="*/ 3653330 w 4515166"/>
              <a:gd name="connsiteY2-604" fmla="*/ 277290 h 2170610"/>
              <a:gd name="connsiteX3-605" fmla="*/ 4515052 w 4515166"/>
              <a:gd name="connsiteY3-606" fmla="*/ 1159525 h 2170610"/>
              <a:gd name="connsiteX4-607" fmla="*/ 3699808 w 4515166"/>
              <a:gd name="connsiteY4-608" fmla="*/ 1902529 h 2170610"/>
              <a:gd name="connsiteX5-609" fmla="*/ 1085305 w 4515166"/>
              <a:gd name="connsiteY5-610" fmla="*/ 2170610 h 2170610"/>
              <a:gd name="connsiteX6-611" fmla="*/ 0 w 4515166"/>
              <a:gd name="connsiteY6-612" fmla="*/ 1085305 h 2170610"/>
              <a:gd name="connsiteX0-613" fmla="*/ 0 w 4515166"/>
              <a:gd name="connsiteY0-614" fmla="*/ 1085305 h 2170610"/>
              <a:gd name="connsiteX1-615" fmla="*/ 1085305 w 4515166"/>
              <a:gd name="connsiteY1-616" fmla="*/ 0 h 2170610"/>
              <a:gd name="connsiteX2-617" fmla="*/ 3653330 w 4515166"/>
              <a:gd name="connsiteY2-618" fmla="*/ 277290 h 2170610"/>
              <a:gd name="connsiteX3-619" fmla="*/ 4515052 w 4515166"/>
              <a:gd name="connsiteY3-620" fmla="*/ 1159525 h 2170610"/>
              <a:gd name="connsiteX4-621" fmla="*/ 3699808 w 4515166"/>
              <a:gd name="connsiteY4-622" fmla="*/ 1902529 h 2170610"/>
              <a:gd name="connsiteX5-623" fmla="*/ 1085305 w 4515166"/>
              <a:gd name="connsiteY5-624" fmla="*/ 2170610 h 2170610"/>
              <a:gd name="connsiteX6-625" fmla="*/ 0 w 4515166"/>
              <a:gd name="connsiteY6-626" fmla="*/ 1085305 h 2170610"/>
              <a:gd name="connsiteX0-627" fmla="*/ 0 w 4517575"/>
              <a:gd name="connsiteY0-628" fmla="*/ 1085305 h 2170610"/>
              <a:gd name="connsiteX1-629" fmla="*/ 1085305 w 4517575"/>
              <a:gd name="connsiteY1-630" fmla="*/ 0 h 2170610"/>
              <a:gd name="connsiteX2-631" fmla="*/ 3653330 w 4517575"/>
              <a:gd name="connsiteY2-632" fmla="*/ 277290 h 2170610"/>
              <a:gd name="connsiteX3-633" fmla="*/ 4515052 w 4517575"/>
              <a:gd name="connsiteY3-634" fmla="*/ 1159525 h 2170610"/>
              <a:gd name="connsiteX4-635" fmla="*/ 3699808 w 4517575"/>
              <a:gd name="connsiteY4-636" fmla="*/ 1902529 h 2170610"/>
              <a:gd name="connsiteX5-637" fmla="*/ 1085305 w 4517575"/>
              <a:gd name="connsiteY5-638" fmla="*/ 2170610 h 2170610"/>
              <a:gd name="connsiteX6-639" fmla="*/ 0 w 4517575"/>
              <a:gd name="connsiteY6-640" fmla="*/ 1085305 h 2170610"/>
              <a:gd name="connsiteX0-641" fmla="*/ 0 w 4515158"/>
              <a:gd name="connsiteY0-642" fmla="*/ 1085305 h 2170610"/>
              <a:gd name="connsiteX1-643" fmla="*/ 1085305 w 4515158"/>
              <a:gd name="connsiteY1-644" fmla="*/ 0 h 2170610"/>
              <a:gd name="connsiteX2-645" fmla="*/ 3653330 w 4515158"/>
              <a:gd name="connsiteY2-646" fmla="*/ 277290 h 2170610"/>
              <a:gd name="connsiteX3-647" fmla="*/ 4515052 w 4515158"/>
              <a:gd name="connsiteY3-648" fmla="*/ 1159525 h 2170610"/>
              <a:gd name="connsiteX4-649" fmla="*/ 3699808 w 4515158"/>
              <a:gd name="connsiteY4-650" fmla="*/ 1902529 h 2170610"/>
              <a:gd name="connsiteX5-651" fmla="*/ 1085305 w 4515158"/>
              <a:gd name="connsiteY5-652" fmla="*/ 2170610 h 2170610"/>
              <a:gd name="connsiteX6-653" fmla="*/ 0 w 4515158"/>
              <a:gd name="connsiteY6-654" fmla="*/ 1085305 h 2170610"/>
              <a:gd name="connsiteX0-655" fmla="*/ 0 w 4517145"/>
              <a:gd name="connsiteY0-656" fmla="*/ 1085305 h 2170610"/>
              <a:gd name="connsiteX1-657" fmla="*/ 1085305 w 4517145"/>
              <a:gd name="connsiteY1-658" fmla="*/ 0 h 2170610"/>
              <a:gd name="connsiteX2-659" fmla="*/ 3653330 w 4517145"/>
              <a:gd name="connsiteY2-660" fmla="*/ 277290 h 2170610"/>
              <a:gd name="connsiteX3-661" fmla="*/ 4515052 w 4517145"/>
              <a:gd name="connsiteY3-662" fmla="*/ 1159525 h 2170610"/>
              <a:gd name="connsiteX4-663" fmla="*/ 3699808 w 4517145"/>
              <a:gd name="connsiteY4-664" fmla="*/ 1902529 h 2170610"/>
              <a:gd name="connsiteX5-665" fmla="*/ 1085305 w 4517145"/>
              <a:gd name="connsiteY5-666" fmla="*/ 2170610 h 2170610"/>
              <a:gd name="connsiteX6-667" fmla="*/ 0 w 4517145"/>
              <a:gd name="connsiteY6-668" fmla="*/ 1085305 h 2170610"/>
              <a:gd name="connsiteX0-669" fmla="*/ 0 w 4516338"/>
              <a:gd name="connsiteY0-670" fmla="*/ 1085305 h 2170610"/>
              <a:gd name="connsiteX1-671" fmla="*/ 1085305 w 4516338"/>
              <a:gd name="connsiteY1-672" fmla="*/ 0 h 2170610"/>
              <a:gd name="connsiteX2-673" fmla="*/ 3653330 w 4516338"/>
              <a:gd name="connsiteY2-674" fmla="*/ 277290 h 2170610"/>
              <a:gd name="connsiteX3-675" fmla="*/ 4515052 w 4516338"/>
              <a:gd name="connsiteY3-676" fmla="*/ 1159525 h 2170610"/>
              <a:gd name="connsiteX4-677" fmla="*/ 3699808 w 4516338"/>
              <a:gd name="connsiteY4-678" fmla="*/ 1902529 h 2170610"/>
              <a:gd name="connsiteX5-679" fmla="*/ 1085305 w 4516338"/>
              <a:gd name="connsiteY5-680" fmla="*/ 2170610 h 2170610"/>
              <a:gd name="connsiteX6-681" fmla="*/ 0 w 4516338"/>
              <a:gd name="connsiteY6-682" fmla="*/ 1085305 h 2170610"/>
              <a:gd name="connsiteX0-683" fmla="*/ 0 w 4516338"/>
              <a:gd name="connsiteY0-684" fmla="*/ 1085305 h 2170610"/>
              <a:gd name="connsiteX1-685" fmla="*/ 1085305 w 4516338"/>
              <a:gd name="connsiteY1-686" fmla="*/ 0 h 2170610"/>
              <a:gd name="connsiteX2-687" fmla="*/ 3653330 w 4516338"/>
              <a:gd name="connsiteY2-688" fmla="*/ 277290 h 2170610"/>
              <a:gd name="connsiteX3-689" fmla="*/ 4515052 w 4516338"/>
              <a:gd name="connsiteY3-690" fmla="*/ 1159525 h 2170610"/>
              <a:gd name="connsiteX4-691" fmla="*/ 3699808 w 4516338"/>
              <a:gd name="connsiteY4-692" fmla="*/ 1902529 h 2170610"/>
              <a:gd name="connsiteX5-693" fmla="*/ 1085305 w 4516338"/>
              <a:gd name="connsiteY5-694" fmla="*/ 2170610 h 2170610"/>
              <a:gd name="connsiteX6-695" fmla="*/ 0 w 4516338"/>
              <a:gd name="connsiteY6-696" fmla="*/ 1085305 h 2170610"/>
              <a:gd name="connsiteX0-697" fmla="*/ 0 w 4515309"/>
              <a:gd name="connsiteY0-698" fmla="*/ 1085305 h 2170610"/>
              <a:gd name="connsiteX1-699" fmla="*/ 1085305 w 4515309"/>
              <a:gd name="connsiteY1-700" fmla="*/ 0 h 2170610"/>
              <a:gd name="connsiteX2-701" fmla="*/ 3653330 w 4515309"/>
              <a:gd name="connsiteY2-702" fmla="*/ 277290 h 2170610"/>
              <a:gd name="connsiteX3-703" fmla="*/ 4515052 w 4515309"/>
              <a:gd name="connsiteY3-704" fmla="*/ 1159525 h 2170610"/>
              <a:gd name="connsiteX4-705" fmla="*/ 3693926 w 4515309"/>
              <a:gd name="connsiteY4-706" fmla="*/ 1877820 h 2170610"/>
              <a:gd name="connsiteX5-707" fmla="*/ 1085305 w 4515309"/>
              <a:gd name="connsiteY5-708" fmla="*/ 2170610 h 2170610"/>
              <a:gd name="connsiteX6-709" fmla="*/ 0 w 4515309"/>
              <a:gd name="connsiteY6-710" fmla="*/ 1085305 h 2170610"/>
              <a:gd name="connsiteX0-711" fmla="*/ 0 w 4515144"/>
              <a:gd name="connsiteY0-712" fmla="*/ 1085305 h 2170610"/>
              <a:gd name="connsiteX1-713" fmla="*/ 1085305 w 4515144"/>
              <a:gd name="connsiteY1-714" fmla="*/ 0 h 2170610"/>
              <a:gd name="connsiteX2-715" fmla="*/ 3653330 w 4515144"/>
              <a:gd name="connsiteY2-716" fmla="*/ 277290 h 2170610"/>
              <a:gd name="connsiteX3-717" fmla="*/ 4515052 w 4515144"/>
              <a:gd name="connsiteY3-718" fmla="*/ 1159525 h 2170610"/>
              <a:gd name="connsiteX4-719" fmla="*/ 3693926 w 4515144"/>
              <a:gd name="connsiteY4-720" fmla="*/ 1877820 h 2170610"/>
              <a:gd name="connsiteX5-721" fmla="*/ 1085305 w 4515144"/>
              <a:gd name="connsiteY5-722" fmla="*/ 2170610 h 2170610"/>
              <a:gd name="connsiteX6-723" fmla="*/ 0 w 4515144"/>
              <a:gd name="connsiteY6-724" fmla="*/ 1085305 h 2170610"/>
              <a:gd name="connsiteX0-725" fmla="*/ 0 w 4515217"/>
              <a:gd name="connsiteY0-726" fmla="*/ 1085305 h 2170610"/>
              <a:gd name="connsiteX1-727" fmla="*/ 1085305 w 4515217"/>
              <a:gd name="connsiteY1-728" fmla="*/ 0 h 2170610"/>
              <a:gd name="connsiteX2-729" fmla="*/ 3653330 w 4515217"/>
              <a:gd name="connsiteY2-730" fmla="*/ 277290 h 2170610"/>
              <a:gd name="connsiteX3-731" fmla="*/ 4515052 w 4515217"/>
              <a:gd name="connsiteY3-732" fmla="*/ 1159525 h 2170610"/>
              <a:gd name="connsiteX4-733" fmla="*/ 3693926 w 4515217"/>
              <a:gd name="connsiteY4-734" fmla="*/ 1877820 h 2170610"/>
              <a:gd name="connsiteX5-735" fmla="*/ 1085305 w 4515217"/>
              <a:gd name="connsiteY5-736" fmla="*/ 2170610 h 2170610"/>
              <a:gd name="connsiteX6-737" fmla="*/ 0 w 4515217"/>
              <a:gd name="connsiteY6-738" fmla="*/ 1085305 h 2170610"/>
              <a:gd name="connsiteX0-739" fmla="*/ 0 w 4516558"/>
              <a:gd name="connsiteY0-740" fmla="*/ 1085305 h 2170610"/>
              <a:gd name="connsiteX1-741" fmla="*/ 1085305 w 4516558"/>
              <a:gd name="connsiteY1-742" fmla="*/ 0 h 2170610"/>
              <a:gd name="connsiteX2-743" fmla="*/ 3653330 w 4516558"/>
              <a:gd name="connsiteY2-744" fmla="*/ 277290 h 2170610"/>
              <a:gd name="connsiteX3-745" fmla="*/ 4515052 w 4516558"/>
              <a:gd name="connsiteY3-746" fmla="*/ 1159525 h 2170610"/>
              <a:gd name="connsiteX4-747" fmla="*/ 3693926 w 4516558"/>
              <a:gd name="connsiteY4-748" fmla="*/ 1877820 h 2170610"/>
              <a:gd name="connsiteX5-749" fmla="*/ 1085305 w 4516558"/>
              <a:gd name="connsiteY5-750" fmla="*/ 2170610 h 2170610"/>
              <a:gd name="connsiteX6-751" fmla="*/ 0 w 4516558"/>
              <a:gd name="connsiteY6-752" fmla="*/ 1085305 h 2170610"/>
              <a:gd name="connsiteX0-753" fmla="*/ 0 w 4515938"/>
              <a:gd name="connsiteY0-754" fmla="*/ 1085305 h 2170610"/>
              <a:gd name="connsiteX1-755" fmla="*/ 1085305 w 4515938"/>
              <a:gd name="connsiteY1-756" fmla="*/ 0 h 2170610"/>
              <a:gd name="connsiteX2-757" fmla="*/ 3653330 w 4515938"/>
              <a:gd name="connsiteY2-758" fmla="*/ 277290 h 2170610"/>
              <a:gd name="connsiteX3-759" fmla="*/ 4515052 w 4515938"/>
              <a:gd name="connsiteY3-760" fmla="*/ 1159525 h 2170610"/>
              <a:gd name="connsiteX4-761" fmla="*/ 3693926 w 4515938"/>
              <a:gd name="connsiteY4-762" fmla="*/ 1877820 h 2170610"/>
              <a:gd name="connsiteX5-763" fmla="*/ 1085305 w 4515938"/>
              <a:gd name="connsiteY5-764" fmla="*/ 2170610 h 2170610"/>
              <a:gd name="connsiteX6-765" fmla="*/ 0 w 4515938"/>
              <a:gd name="connsiteY6-766" fmla="*/ 1085305 h 2170610"/>
              <a:gd name="connsiteX0-767" fmla="*/ 0 w 4515384"/>
              <a:gd name="connsiteY0-768" fmla="*/ 1085305 h 2170610"/>
              <a:gd name="connsiteX1-769" fmla="*/ 1085305 w 4515384"/>
              <a:gd name="connsiteY1-770" fmla="*/ 0 h 2170610"/>
              <a:gd name="connsiteX2-771" fmla="*/ 3653330 w 4515384"/>
              <a:gd name="connsiteY2-772" fmla="*/ 277290 h 2170610"/>
              <a:gd name="connsiteX3-773" fmla="*/ 4515052 w 4515384"/>
              <a:gd name="connsiteY3-774" fmla="*/ 1159525 h 2170610"/>
              <a:gd name="connsiteX4-775" fmla="*/ 3709551 w 4515384"/>
              <a:gd name="connsiteY4-776" fmla="*/ 1890811 h 2170610"/>
              <a:gd name="connsiteX5-777" fmla="*/ 1085305 w 4515384"/>
              <a:gd name="connsiteY5-778" fmla="*/ 2170610 h 2170610"/>
              <a:gd name="connsiteX6-779" fmla="*/ 0 w 4515384"/>
              <a:gd name="connsiteY6-780" fmla="*/ 1085305 h 2170610"/>
              <a:gd name="connsiteX0-781" fmla="*/ 0 w 4515438"/>
              <a:gd name="connsiteY0-782" fmla="*/ 1085305 h 2170610"/>
              <a:gd name="connsiteX1-783" fmla="*/ 1085305 w 4515438"/>
              <a:gd name="connsiteY1-784" fmla="*/ 0 h 2170610"/>
              <a:gd name="connsiteX2-785" fmla="*/ 3648767 w 4515438"/>
              <a:gd name="connsiteY2-786" fmla="*/ 266889 h 2170610"/>
              <a:gd name="connsiteX3-787" fmla="*/ 4515052 w 4515438"/>
              <a:gd name="connsiteY3-788" fmla="*/ 1159525 h 2170610"/>
              <a:gd name="connsiteX4-789" fmla="*/ 3709551 w 4515438"/>
              <a:gd name="connsiteY4-790" fmla="*/ 1890811 h 2170610"/>
              <a:gd name="connsiteX5-791" fmla="*/ 1085305 w 4515438"/>
              <a:gd name="connsiteY5-792" fmla="*/ 2170610 h 2170610"/>
              <a:gd name="connsiteX6-793" fmla="*/ 0 w 4515438"/>
              <a:gd name="connsiteY6-794" fmla="*/ 1085305 h 2170610"/>
              <a:gd name="connsiteX0-795" fmla="*/ 0 w 4516904"/>
              <a:gd name="connsiteY0-796" fmla="*/ 1085305 h 2170610"/>
              <a:gd name="connsiteX1-797" fmla="*/ 1085305 w 4516904"/>
              <a:gd name="connsiteY1-798" fmla="*/ 0 h 2170610"/>
              <a:gd name="connsiteX2-799" fmla="*/ 3648767 w 4516904"/>
              <a:gd name="connsiteY2-800" fmla="*/ 266889 h 2170610"/>
              <a:gd name="connsiteX3-801" fmla="*/ 4515052 w 4516904"/>
              <a:gd name="connsiteY3-802" fmla="*/ 1159525 h 2170610"/>
              <a:gd name="connsiteX4-803" fmla="*/ 3709551 w 4516904"/>
              <a:gd name="connsiteY4-804" fmla="*/ 1890811 h 2170610"/>
              <a:gd name="connsiteX5-805" fmla="*/ 1085305 w 4516904"/>
              <a:gd name="connsiteY5-806" fmla="*/ 2170610 h 2170610"/>
              <a:gd name="connsiteX6-807" fmla="*/ 0 w 4516904"/>
              <a:gd name="connsiteY6-808" fmla="*/ 1085305 h 2170610"/>
              <a:gd name="connsiteX0-809" fmla="*/ 0 w 4516904"/>
              <a:gd name="connsiteY0-810" fmla="*/ 1085305 h 2170610"/>
              <a:gd name="connsiteX1-811" fmla="*/ 1085305 w 4516904"/>
              <a:gd name="connsiteY1-812" fmla="*/ 0 h 2170610"/>
              <a:gd name="connsiteX2-813" fmla="*/ 3648767 w 4516904"/>
              <a:gd name="connsiteY2-814" fmla="*/ 266889 h 2170610"/>
              <a:gd name="connsiteX3-815" fmla="*/ 4515052 w 4516904"/>
              <a:gd name="connsiteY3-816" fmla="*/ 1159525 h 2170610"/>
              <a:gd name="connsiteX4-817" fmla="*/ 3709551 w 4516904"/>
              <a:gd name="connsiteY4-818" fmla="*/ 1890811 h 2170610"/>
              <a:gd name="connsiteX5-819" fmla="*/ 1085305 w 4516904"/>
              <a:gd name="connsiteY5-820" fmla="*/ 2170610 h 2170610"/>
              <a:gd name="connsiteX6-821" fmla="*/ 0 w 4516904"/>
              <a:gd name="connsiteY6-822" fmla="*/ 1085305 h 2170610"/>
              <a:gd name="connsiteX0-823" fmla="*/ 0 w 4521693"/>
              <a:gd name="connsiteY0-824" fmla="*/ 1085305 h 2170610"/>
              <a:gd name="connsiteX1-825" fmla="*/ 1085305 w 4521693"/>
              <a:gd name="connsiteY1-826" fmla="*/ 0 h 2170610"/>
              <a:gd name="connsiteX2-827" fmla="*/ 3648767 w 4521693"/>
              <a:gd name="connsiteY2-828" fmla="*/ 266889 h 2170610"/>
              <a:gd name="connsiteX3-829" fmla="*/ 4519891 w 4521693"/>
              <a:gd name="connsiteY3-830" fmla="*/ 1123909 h 2170610"/>
              <a:gd name="connsiteX4-831" fmla="*/ 3709551 w 4521693"/>
              <a:gd name="connsiteY4-832" fmla="*/ 1890811 h 2170610"/>
              <a:gd name="connsiteX5-833" fmla="*/ 1085305 w 4521693"/>
              <a:gd name="connsiteY5-834" fmla="*/ 2170610 h 2170610"/>
              <a:gd name="connsiteX6-835" fmla="*/ 0 w 4521693"/>
              <a:gd name="connsiteY6-836" fmla="*/ 1085305 h 2170610"/>
              <a:gd name="connsiteX0-837" fmla="*/ 0 w 4520048"/>
              <a:gd name="connsiteY0-838" fmla="*/ 1085305 h 2170610"/>
              <a:gd name="connsiteX1-839" fmla="*/ 1085305 w 4520048"/>
              <a:gd name="connsiteY1-840" fmla="*/ 0 h 2170610"/>
              <a:gd name="connsiteX2-841" fmla="*/ 3648767 w 4520048"/>
              <a:gd name="connsiteY2-842" fmla="*/ 266889 h 2170610"/>
              <a:gd name="connsiteX3-843" fmla="*/ 4519891 w 4520048"/>
              <a:gd name="connsiteY3-844" fmla="*/ 1123909 h 2170610"/>
              <a:gd name="connsiteX4-845" fmla="*/ 3709551 w 4520048"/>
              <a:gd name="connsiteY4-846" fmla="*/ 1890811 h 2170610"/>
              <a:gd name="connsiteX5-847" fmla="*/ 1085305 w 4520048"/>
              <a:gd name="connsiteY5-848" fmla="*/ 2170610 h 2170610"/>
              <a:gd name="connsiteX6-849" fmla="*/ 0 w 4520048"/>
              <a:gd name="connsiteY6-850" fmla="*/ 1085305 h 2170610"/>
              <a:gd name="connsiteX0-851" fmla="*/ 0 w 4520693"/>
              <a:gd name="connsiteY0-852" fmla="*/ 1085305 h 2170610"/>
              <a:gd name="connsiteX1-853" fmla="*/ 1085305 w 4520693"/>
              <a:gd name="connsiteY1-854" fmla="*/ 0 h 2170610"/>
              <a:gd name="connsiteX2-855" fmla="*/ 3648767 w 4520693"/>
              <a:gd name="connsiteY2-856" fmla="*/ 266889 h 2170610"/>
              <a:gd name="connsiteX3-857" fmla="*/ 4519891 w 4520693"/>
              <a:gd name="connsiteY3-858" fmla="*/ 1123909 h 2170610"/>
              <a:gd name="connsiteX4-859" fmla="*/ 3709551 w 4520693"/>
              <a:gd name="connsiteY4-860" fmla="*/ 1890811 h 2170610"/>
              <a:gd name="connsiteX5-861" fmla="*/ 1085305 w 4520693"/>
              <a:gd name="connsiteY5-862" fmla="*/ 2170610 h 2170610"/>
              <a:gd name="connsiteX6-863" fmla="*/ 0 w 4520693"/>
              <a:gd name="connsiteY6-864" fmla="*/ 1085305 h 2170610"/>
              <a:gd name="connsiteX0-865" fmla="*/ 0 w 4520021"/>
              <a:gd name="connsiteY0-866" fmla="*/ 1085305 h 2170610"/>
              <a:gd name="connsiteX1-867" fmla="*/ 1085305 w 4520021"/>
              <a:gd name="connsiteY1-868" fmla="*/ 0 h 2170610"/>
              <a:gd name="connsiteX2-869" fmla="*/ 3648767 w 4520021"/>
              <a:gd name="connsiteY2-870" fmla="*/ 266889 h 2170610"/>
              <a:gd name="connsiteX3-871" fmla="*/ 4519891 w 4520021"/>
              <a:gd name="connsiteY3-872" fmla="*/ 1123909 h 2170610"/>
              <a:gd name="connsiteX4-873" fmla="*/ 3709551 w 4520021"/>
              <a:gd name="connsiteY4-874" fmla="*/ 1890811 h 2170610"/>
              <a:gd name="connsiteX5-875" fmla="*/ 1085305 w 4520021"/>
              <a:gd name="connsiteY5-876" fmla="*/ 2170610 h 2170610"/>
              <a:gd name="connsiteX6-877" fmla="*/ 0 w 4520021"/>
              <a:gd name="connsiteY6-878" fmla="*/ 1085305 h 2170610"/>
              <a:gd name="connsiteX0-879" fmla="*/ 0 w 4520212"/>
              <a:gd name="connsiteY0-880" fmla="*/ 1085305 h 2170610"/>
              <a:gd name="connsiteX1-881" fmla="*/ 1085305 w 4520212"/>
              <a:gd name="connsiteY1-882" fmla="*/ 0 h 2170610"/>
              <a:gd name="connsiteX2-883" fmla="*/ 3648767 w 4520212"/>
              <a:gd name="connsiteY2-884" fmla="*/ 266889 h 2170610"/>
              <a:gd name="connsiteX3-885" fmla="*/ 4519891 w 4520212"/>
              <a:gd name="connsiteY3-886" fmla="*/ 1123909 h 2170610"/>
              <a:gd name="connsiteX4-887" fmla="*/ 3709551 w 4520212"/>
              <a:gd name="connsiteY4-888" fmla="*/ 1890811 h 2170610"/>
              <a:gd name="connsiteX5-889" fmla="*/ 1085305 w 4520212"/>
              <a:gd name="connsiteY5-890" fmla="*/ 2170610 h 2170610"/>
              <a:gd name="connsiteX6-891" fmla="*/ 0 w 4520212"/>
              <a:gd name="connsiteY6-892" fmla="*/ 1085305 h 2170610"/>
              <a:gd name="connsiteX0-893" fmla="*/ 0 w 4519938"/>
              <a:gd name="connsiteY0-894" fmla="*/ 1085305 h 2170610"/>
              <a:gd name="connsiteX1-895" fmla="*/ 1085305 w 4519938"/>
              <a:gd name="connsiteY1-896" fmla="*/ 0 h 2170610"/>
              <a:gd name="connsiteX2-897" fmla="*/ 3648767 w 4519938"/>
              <a:gd name="connsiteY2-898" fmla="*/ 266889 h 2170610"/>
              <a:gd name="connsiteX3-899" fmla="*/ 4519891 w 4519938"/>
              <a:gd name="connsiteY3-900" fmla="*/ 1123909 h 2170610"/>
              <a:gd name="connsiteX4-901" fmla="*/ 3709551 w 4519938"/>
              <a:gd name="connsiteY4-902" fmla="*/ 1890811 h 2170610"/>
              <a:gd name="connsiteX5-903" fmla="*/ 1085305 w 4519938"/>
              <a:gd name="connsiteY5-904" fmla="*/ 2170610 h 2170610"/>
              <a:gd name="connsiteX6-905" fmla="*/ 0 w 4519938"/>
              <a:gd name="connsiteY6-906" fmla="*/ 1085305 h 2170610"/>
              <a:gd name="connsiteX0-907" fmla="*/ 0 w 4499374"/>
              <a:gd name="connsiteY0-908" fmla="*/ 1085305 h 2170610"/>
              <a:gd name="connsiteX1-909" fmla="*/ 1085305 w 4499374"/>
              <a:gd name="connsiteY1-910" fmla="*/ 0 h 2170610"/>
              <a:gd name="connsiteX2-911" fmla="*/ 3648767 w 4499374"/>
              <a:gd name="connsiteY2-912" fmla="*/ 266889 h 2170610"/>
              <a:gd name="connsiteX3-913" fmla="*/ 4499317 w 4499374"/>
              <a:gd name="connsiteY3-914" fmla="*/ 1047344 h 2170610"/>
              <a:gd name="connsiteX4-915" fmla="*/ 3709551 w 4499374"/>
              <a:gd name="connsiteY4-916" fmla="*/ 1890811 h 2170610"/>
              <a:gd name="connsiteX5-917" fmla="*/ 1085305 w 4499374"/>
              <a:gd name="connsiteY5-918" fmla="*/ 2170610 h 2170610"/>
              <a:gd name="connsiteX6-919" fmla="*/ 0 w 4499374"/>
              <a:gd name="connsiteY6-920" fmla="*/ 1085305 h 2170610"/>
              <a:gd name="connsiteX0-921" fmla="*/ 0 w 4501862"/>
              <a:gd name="connsiteY0-922" fmla="*/ 1085305 h 2170610"/>
              <a:gd name="connsiteX1-923" fmla="*/ 1085305 w 4501862"/>
              <a:gd name="connsiteY1-924" fmla="*/ 0 h 2170610"/>
              <a:gd name="connsiteX2-925" fmla="*/ 3648767 w 4501862"/>
              <a:gd name="connsiteY2-926" fmla="*/ 266889 h 2170610"/>
              <a:gd name="connsiteX3-927" fmla="*/ 4499317 w 4501862"/>
              <a:gd name="connsiteY3-928" fmla="*/ 1047344 h 2170610"/>
              <a:gd name="connsiteX4-929" fmla="*/ 3709551 w 4501862"/>
              <a:gd name="connsiteY4-930" fmla="*/ 1890811 h 2170610"/>
              <a:gd name="connsiteX5-931" fmla="*/ 1085305 w 4501862"/>
              <a:gd name="connsiteY5-932" fmla="*/ 2170610 h 2170610"/>
              <a:gd name="connsiteX6-933" fmla="*/ 0 w 4501862"/>
              <a:gd name="connsiteY6-934" fmla="*/ 1085305 h 2170610"/>
              <a:gd name="connsiteX0-935" fmla="*/ 0 w 4499895"/>
              <a:gd name="connsiteY0-936" fmla="*/ 1085305 h 2170610"/>
              <a:gd name="connsiteX1-937" fmla="*/ 1085305 w 4499895"/>
              <a:gd name="connsiteY1-938" fmla="*/ 0 h 2170610"/>
              <a:gd name="connsiteX2-939" fmla="*/ 3648767 w 4499895"/>
              <a:gd name="connsiteY2-940" fmla="*/ 266889 h 2170610"/>
              <a:gd name="connsiteX3-941" fmla="*/ 4499317 w 4499895"/>
              <a:gd name="connsiteY3-942" fmla="*/ 1047344 h 2170610"/>
              <a:gd name="connsiteX4-943" fmla="*/ 3709551 w 4499895"/>
              <a:gd name="connsiteY4-944" fmla="*/ 1890811 h 2170610"/>
              <a:gd name="connsiteX5-945" fmla="*/ 1085305 w 4499895"/>
              <a:gd name="connsiteY5-946" fmla="*/ 2170610 h 2170610"/>
              <a:gd name="connsiteX6-947" fmla="*/ 0 w 4499895"/>
              <a:gd name="connsiteY6-948" fmla="*/ 1085305 h 2170610"/>
              <a:gd name="connsiteX0-949" fmla="*/ 0 w 4500491"/>
              <a:gd name="connsiteY0-950" fmla="*/ 1085305 h 2170610"/>
              <a:gd name="connsiteX1-951" fmla="*/ 1085305 w 4500491"/>
              <a:gd name="connsiteY1-952" fmla="*/ 0 h 2170610"/>
              <a:gd name="connsiteX2-953" fmla="*/ 3648767 w 4500491"/>
              <a:gd name="connsiteY2-954" fmla="*/ 266889 h 2170610"/>
              <a:gd name="connsiteX3-955" fmla="*/ 4499317 w 4500491"/>
              <a:gd name="connsiteY3-956" fmla="*/ 1047344 h 2170610"/>
              <a:gd name="connsiteX4-957" fmla="*/ 3709551 w 4500491"/>
              <a:gd name="connsiteY4-958" fmla="*/ 1890811 h 2170610"/>
              <a:gd name="connsiteX5-959" fmla="*/ 1085305 w 4500491"/>
              <a:gd name="connsiteY5-960" fmla="*/ 2170610 h 2170610"/>
              <a:gd name="connsiteX6-961" fmla="*/ 0 w 4500491"/>
              <a:gd name="connsiteY6-962" fmla="*/ 1085305 h 2170610"/>
              <a:gd name="connsiteX0-963" fmla="*/ 0 w 4500245"/>
              <a:gd name="connsiteY0-964" fmla="*/ 1085305 h 2170610"/>
              <a:gd name="connsiteX1-965" fmla="*/ 1085305 w 4500245"/>
              <a:gd name="connsiteY1-966" fmla="*/ 0 h 2170610"/>
              <a:gd name="connsiteX2-967" fmla="*/ 3648767 w 4500245"/>
              <a:gd name="connsiteY2-968" fmla="*/ 266889 h 2170610"/>
              <a:gd name="connsiteX3-969" fmla="*/ 4499317 w 4500245"/>
              <a:gd name="connsiteY3-970" fmla="*/ 1047344 h 2170610"/>
              <a:gd name="connsiteX4-971" fmla="*/ 3709551 w 4500245"/>
              <a:gd name="connsiteY4-972" fmla="*/ 1890811 h 2170610"/>
              <a:gd name="connsiteX5-973" fmla="*/ 1085305 w 4500245"/>
              <a:gd name="connsiteY5-974" fmla="*/ 2170610 h 2170610"/>
              <a:gd name="connsiteX6-975" fmla="*/ 0 w 4500245"/>
              <a:gd name="connsiteY6-976" fmla="*/ 1085305 h 2170610"/>
              <a:gd name="connsiteX0-977" fmla="*/ 0 w 4500245"/>
              <a:gd name="connsiteY0-978" fmla="*/ 1085305 h 2170610"/>
              <a:gd name="connsiteX1-979" fmla="*/ 1085305 w 4500245"/>
              <a:gd name="connsiteY1-980" fmla="*/ 0 h 2170610"/>
              <a:gd name="connsiteX2-981" fmla="*/ 3648767 w 4500245"/>
              <a:gd name="connsiteY2-982" fmla="*/ 266889 h 2170610"/>
              <a:gd name="connsiteX3-983" fmla="*/ 4499317 w 4500245"/>
              <a:gd name="connsiteY3-984" fmla="*/ 1047344 h 2170610"/>
              <a:gd name="connsiteX4-985" fmla="*/ 3709551 w 4500245"/>
              <a:gd name="connsiteY4-986" fmla="*/ 1890811 h 2170610"/>
              <a:gd name="connsiteX5-987" fmla="*/ 1085305 w 4500245"/>
              <a:gd name="connsiteY5-988" fmla="*/ 2170610 h 2170610"/>
              <a:gd name="connsiteX6-989" fmla="*/ 0 w 4500245"/>
              <a:gd name="connsiteY6-990" fmla="*/ 1085305 h 2170610"/>
              <a:gd name="connsiteX0-991" fmla="*/ 0 w 4500279"/>
              <a:gd name="connsiteY0-992" fmla="*/ 1085305 h 2170610"/>
              <a:gd name="connsiteX1-993" fmla="*/ 1085305 w 4500279"/>
              <a:gd name="connsiteY1-994" fmla="*/ 0 h 2170610"/>
              <a:gd name="connsiteX2-995" fmla="*/ 3648767 w 4500279"/>
              <a:gd name="connsiteY2-996" fmla="*/ 266889 h 2170610"/>
              <a:gd name="connsiteX3-997" fmla="*/ 4499317 w 4500279"/>
              <a:gd name="connsiteY3-998" fmla="*/ 1047344 h 2170610"/>
              <a:gd name="connsiteX4-999" fmla="*/ 3709551 w 4500279"/>
              <a:gd name="connsiteY4-1000" fmla="*/ 1890811 h 2170610"/>
              <a:gd name="connsiteX5-1001" fmla="*/ 1085305 w 4500279"/>
              <a:gd name="connsiteY5-1002" fmla="*/ 2170610 h 2170610"/>
              <a:gd name="connsiteX6-1003" fmla="*/ 0 w 4500279"/>
              <a:gd name="connsiteY6-1004" fmla="*/ 1085305 h 2170610"/>
              <a:gd name="connsiteX0-1005" fmla="*/ 0 w 4499950"/>
              <a:gd name="connsiteY0-1006" fmla="*/ 1085305 h 2170610"/>
              <a:gd name="connsiteX1-1007" fmla="*/ 1085305 w 4499950"/>
              <a:gd name="connsiteY1-1008" fmla="*/ 0 h 2170610"/>
              <a:gd name="connsiteX2-1009" fmla="*/ 3648767 w 4499950"/>
              <a:gd name="connsiteY2-1010" fmla="*/ 266889 h 2170610"/>
              <a:gd name="connsiteX3-1011" fmla="*/ 4499317 w 4499950"/>
              <a:gd name="connsiteY3-1012" fmla="*/ 1047344 h 2170610"/>
              <a:gd name="connsiteX4-1013" fmla="*/ 3713468 w 4499950"/>
              <a:gd name="connsiteY4-1014" fmla="*/ 1903978 h 2170610"/>
              <a:gd name="connsiteX5-1015" fmla="*/ 1085305 w 4499950"/>
              <a:gd name="connsiteY5-1016" fmla="*/ 2170610 h 2170610"/>
              <a:gd name="connsiteX6-1017" fmla="*/ 0 w 4499950"/>
              <a:gd name="connsiteY6-1018" fmla="*/ 1085305 h 21706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499950" h="2170610">
                <a:moveTo>
                  <a:pt x="0" y="1085305"/>
                </a:moveTo>
                <a:cubicBezTo>
                  <a:pt x="0" y="485908"/>
                  <a:pt x="485908" y="0"/>
                  <a:pt x="1085305" y="0"/>
                </a:cubicBezTo>
                <a:cubicBezTo>
                  <a:pt x="1887354" y="0"/>
                  <a:pt x="2829099" y="216566"/>
                  <a:pt x="3648767" y="266889"/>
                </a:cubicBezTo>
                <a:cubicBezTo>
                  <a:pt x="4324467" y="302252"/>
                  <a:pt x="4488534" y="774496"/>
                  <a:pt x="4499317" y="1047344"/>
                </a:cubicBezTo>
                <a:cubicBezTo>
                  <a:pt x="4510100" y="1320192"/>
                  <a:pt x="4388700" y="1809498"/>
                  <a:pt x="3713468" y="1903978"/>
                </a:cubicBezTo>
                <a:lnTo>
                  <a:pt x="1085305" y="2170610"/>
                </a:lnTo>
                <a:cubicBezTo>
                  <a:pt x="485908" y="2170610"/>
                  <a:pt x="0" y="1684702"/>
                  <a:pt x="0" y="1085305"/>
                </a:cubicBezTo>
                <a:close/>
              </a:path>
            </a:pathLst>
          </a:cu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圆角矩形 14"/>
          <p:cNvSpPr/>
          <p:nvPr/>
        </p:nvSpPr>
        <p:spPr>
          <a:xfrm rot="1186535">
            <a:off x="275956" y="3402550"/>
            <a:ext cx="4059476" cy="2113328"/>
          </a:xfrm>
          <a:custGeom>
            <a:avLst/>
            <a:gdLst>
              <a:gd name="connsiteX0" fmla="*/ 0 w 4576757"/>
              <a:gd name="connsiteY0" fmla="*/ 1085305 h 2170610"/>
              <a:gd name="connsiteX1" fmla="*/ 1085305 w 4576757"/>
              <a:gd name="connsiteY1" fmla="*/ 0 h 2170610"/>
              <a:gd name="connsiteX2" fmla="*/ 3491452 w 4576757"/>
              <a:gd name="connsiteY2" fmla="*/ 0 h 2170610"/>
              <a:gd name="connsiteX3" fmla="*/ 4576757 w 4576757"/>
              <a:gd name="connsiteY3" fmla="*/ 1085305 h 2170610"/>
              <a:gd name="connsiteX4" fmla="*/ 4576757 w 4576757"/>
              <a:gd name="connsiteY4" fmla="*/ 1085305 h 2170610"/>
              <a:gd name="connsiteX5" fmla="*/ 3491452 w 4576757"/>
              <a:gd name="connsiteY5" fmla="*/ 2170610 h 2170610"/>
              <a:gd name="connsiteX6" fmla="*/ 1085305 w 4576757"/>
              <a:gd name="connsiteY6" fmla="*/ 2170610 h 2170610"/>
              <a:gd name="connsiteX7" fmla="*/ 0 w 4576757"/>
              <a:gd name="connsiteY7" fmla="*/ 1085305 h 2170610"/>
              <a:gd name="connsiteX0-1" fmla="*/ 0 w 4576757"/>
              <a:gd name="connsiteY0-2" fmla="*/ 1085305 h 2170610"/>
              <a:gd name="connsiteX1-3" fmla="*/ 1085305 w 4576757"/>
              <a:gd name="connsiteY1-4" fmla="*/ 0 h 2170610"/>
              <a:gd name="connsiteX2-5" fmla="*/ 3653330 w 4576757"/>
              <a:gd name="connsiteY2-6" fmla="*/ 277290 h 2170610"/>
              <a:gd name="connsiteX3-7" fmla="*/ 4576757 w 4576757"/>
              <a:gd name="connsiteY3-8" fmla="*/ 1085305 h 2170610"/>
              <a:gd name="connsiteX4-9" fmla="*/ 4576757 w 4576757"/>
              <a:gd name="connsiteY4-10" fmla="*/ 1085305 h 2170610"/>
              <a:gd name="connsiteX5-11" fmla="*/ 3491452 w 4576757"/>
              <a:gd name="connsiteY5-12" fmla="*/ 2170610 h 2170610"/>
              <a:gd name="connsiteX6-13" fmla="*/ 1085305 w 4576757"/>
              <a:gd name="connsiteY6-14" fmla="*/ 2170610 h 2170610"/>
              <a:gd name="connsiteX7-15" fmla="*/ 0 w 4576757"/>
              <a:gd name="connsiteY7-16" fmla="*/ 1085305 h 2170610"/>
              <a:gd name="connsiteX0-17" fmla="*/ 0 w 4576757"/>
              <a:gd name="connsiteY0-18" fmla="*/ 1085305 h 2170610"/>
              <a:gd name="connsiteX1-19" fmla="*/ 1085305 w 4576757"/>
              <a:gd name="connsiteY1-20" fmla="*/ 0 h 2170610"/>
              <a:gd name="connsiteX2-21" fmla="*/ 3653330 w 4576757"/>
              <a:gd name="connsiteY2-22" fmla="*/ 277290 h 2170610"/>
              <a:gd name="connsiteX3-23" fmla="*/ 4576757 w 4576757"/>
              <a:gd name="connsiteY3-24" fmla="*/ 1085305 h 2170610"/>
              <a:gd name="connsiteX4-25" fmla="*/ 4576757 w 4576757"/>
              <a:gd name="connsiteY4-26" fmla="*/ 1085305 h 2170610"/>
              <a:gd name="connsiteX5-27" fmla="*/ 3509854 w 4576757"/>
              <a:gd name="connsiteY5-28" fmla="*/ 1876726 h 2170610"/>
              <a:gd name="connsiteX6-29" fmla="*/ 1085305 w 4576757"/>
              <a:gd name="connsiteY6-30" fmla="*/ 2170610 h 2170610"/>
              <a:gd name="connsiteX7-31" fmla="*/ 0 w 4576757"/>
              <a:gd name="connsiteY7-32" fmla="*/ 1085305 h 2170610"/>
              <a:gd name="connsiteX0-33" fmla="*/ 0 w 4576757"/>
              <a:gd name="connsiteY0-34" fmla="*/ 1085305 h 2170610"/>
              <a:gd name="connsiteX1-35" fmla="*/ 1085305 w 4576757"/>
              <a:gd name="connsiteY1-36" fmla="*/ 0 h 2170610"/>
              <a:gd name="connsiteX2-37" fmla="*/ 3653330 w 4576757"/>
              <a:gd name="connsiteY2-38" fmla="*/ 277290 h 2170610"/>
              <a:gd name="connsiteX3-39" fmla="*/ 4576757 w 4576757"/>
              <a:gd name="connsiteY3-40" fmla="*/ 1085305 h 2170610"/>
              <a:gd name="connsiteX4-41" fmla="*/ 4576757 w 4576757"/>
              <a:gd name="connsiteY4-42" fmla="*/ 1085305 h 2170610"/>
              <a:gd name="connsiteX5-43" fmla="*/ 3509854 w 4576757"/>
              <a:gd name="connsiteY5-44" fmla="*/ 1876726 h 2170610"/>
              <a:gd name="connsiteX6-45" fmla="*/ 1085305 w 4576757"/>
              <a:gd name="connsiteY6-46" fmla="*/ 2170610 h 2170610"/>
              <a:gd name="connsiteX7-47" fmla="*/ 0 w 4576757"/>
              <a:gd name="connsiteY7-48" fmla="*/ 1085305 h 2170610"/>
              <a:gd name="connsiteX0-49" fmla="*/ 0 w 4576757"/>
              <a:gd name="connsiteY0-50" fmla="*/ 1085305 h 2170610"/>
              <a:gd name="connsiteX1-51" fmla="*/ 1085305 w 4576757"/>
              <a:gd name="connsiteY1-52" fmla="*/ 0 h 2170610"/>
              <a:gd name="connsiteX2-53" fmla="*/ 3653330 w 4576757"/>
              <a:gd name="connsiteY2-54" fmla="*/ 277290 h 2170610"/>
              <a:gd name="connsiteX3-55" fmla="*/ 4576757 w 4576757"/>
              <a:gd name="connsiteY3-56" fmla="*/ 1085305 h 2170610"/>
              <a:gd name="connsiteX4-57" fmla="*/ 4576757 w 4576757"/>
              <a:gd name="connsiteY4-58" fmla="*/ 1085305 h 2170610"/>
              <a:gd name="connsiteX5-59" fmla="*/ 3509854 w 4576757"/>
              <a:gd name="connsiteY5-60" fmla="*/ 1876726 h 2170610"/>
              <a:gd name="connsiteX6-61" fmla="*/ 1085305 w 4576757"/>
              <a:gd name="connsiteY6-62" fmla="*/ 2170610 h 2170610"/>
              <a:gd name="connsiteX7-63" fmla="*/ 0 w 4576757"/>
              <a:gd name="connsiteY7-64" fmla="*/ 1085305 h 2170610"/>
              <a:gd name="connsiteX0-65" fmla="*/ 0 w 4576757"/>
              <a:gd name="connsiteY0-66" fmla="*/ 1085305 h 2170610"/>
              <a:gd name="connsiteX1-67" fmla="*/ 1085305 w 4576757"/>
              <a:gd name="connsiteY1-68" fmla="*/ 0 h 2170610"/>
              <a:gd name="connsiteX2-69" fmla="*/ 3653330 w 4576757"/>
              <a:gd name="connsiteY2-70" fmla="*/ 277290 h 2170610"/>
              <a:gd name="connsiteX3-71" fmla="*/ 4576757 w 4576757"/>
              <a:gd name="connsiteY3-72" fmla="*/ 1085305 h 2170610"/>
              <a:gd name="connsiteX4-73" fmla="*/ 4576757 w 4576757"/>
              <a:gd name="connsiteY4-74" fmla="*/ 1085305 h 2170610"/>
              <a:gd name="connsiteX5-75" fmla="*/ 3509854 w 4576757"/>
              <a:gd name="connsiteY5-76" fmla="*/ 1876726 h 2170610"/>
              <a:gd name="connsiteX6-77" fmla="*/ 1085305 w 4576757"/>
              <a:gd name="connsiteY6-78" fmla="*/ 2170610 h 2170610"/>
              <a:gd name="connsiteX7-79" fmla="*/ 0 w 4576757"/>
              <a:gd name="connsiteY7-80" fmla="*/ 1085305 h 2170610"/>
              <a:gd name="connsiteX0-81" fmla="*/ 0 w 4576757"/>
              <a:gd name="connsiteY0-82" fmla="*/ 1085305 h 2170610"/>
              <a:gd name="connsiteX1-83" fmla="*/ 1085305 w 4576757"/>
              <a:gd name="connsiteY1-84" fmla="*/ 0 h 2170610"/>
              <a:gd name="connsiteX2-85" fmla="*/ 3653330 w 4576757"/>
              <a:gd name="connsiteY2-86" fmla="*/ 277290 h 2170610"/>
              <a:gd name="connsiteX3-87" fmla="*/ 4576757 w 4576757"/>
              <a:gd name="connsiteY3-88" fmla="*/ 1085305 h 2170610"/>
              <a:gd name="connsiteX4-89" fmla="*/ 4576757 w 4576757"/>
              <a:gd name="connsiteY4-90" fmla="*/ 1085305 h 2170610"/>
              <a:gd name="connsiteX5-91" fmla="*/ 3509854 w 4576757"/>
              <a:gd name="connsiteY5-92" fmla="*/ 1876726 h 2170610"/>
              <a:gd name="connsiteX6-93" fmla="*/ 1085305 w 4576757"/>
              <a:gd name="connsiteY6-94" fmla="*/ 2170610 h 2170610"/>
              <a:gd name="connsiteX7-95" fmla="*/ 0 w 4576757"/>
              <a:gd name="connsiteY7-96" fmla="*/ 1085305 h 2170610"/>
              <a:gd name="connsiteX0-97" fmla="*/ 0 w 4576757"/>
              <a:gd name="connsiteY0-98" fmla="*/ 1085305 h 2170610"/>
              <a:gd name="connsiteX1-99" fmla="*/ 1085305 w 4576757"/>
              <a:gd name="connsiteY1-100" fmla="*/ 0 h 2170610"/>
              <a:gd name="connsiteX2-101" fmla="*/ 3653330 w 4576757"/>
              <a:gd name="connsiteY2-102" fmla="*/ 277290 h 2170610"/>
              <a:gd name="connsiteX3-103" fmla="*/ 4576757 w 4576757"/>
              <a:gd name="connsiteY3-104" fmla="*/ 1085305 h 2170610"/>
              <a:gd name="connsiteX4-105" fmla="*/ 4561746 w 4576757"/>
              <a:gd name="connsiteY4-106" fmla="*/ 1039792 h 2170610"/>
              <a:gd name="connsiteX5-107" fmla="*/ 3509854 w 4576757"/>
              <a:gd name="connsiteY5-108" fmla="*/ 1876726 h 2170610"/>
              <a:gd name="connsiteX6-109" fmla="*/ 1085305 w 4576757"/>
              <a:gd name="connsiteY6-110" fmla="*/ 2170610 h 2170610"/>
              <a:gd name="connsiteX7-111" fmla="*/ 0 w 4576757"/>
              <a:gd name="connsiteY7-112" fmla="*/ 1085305 h 2170610"/>
              <a:gd name="connsiteX0-113" fmla="*/ 0 w 4576757"/>
              <a:gd name="connsiteY0-114" fmla="*/ 1085305 h 2170610"/>
              <a:gd name="connsiteX1-115" fmla="*/ 1085305 w 4576757"/>
              <a:gd name="connsiteY1-116" fmla="*/ 0 h 2170610"/>
              <a:gd name="connsiteX2-117" fmla="*/ 3653330 w 4576757"/>
              <a:gd name="connsiteY2-118" fmla="*/ 277290 h 2170610"/>
              <a:gd name="connsiteX3-119" fmla="*/ 4576757 w 4576757"/>
              <a:gd name="connsiteY3-120" fmla="*/ 1085305 h 2170610"/>
              <a:gd name="connsiteX4-121" fmla="*/ 4561746 w 4576757"/>
              <a:gd name="connsiteY4-122" fmla="*/ 1039792 h 2170610"/>
              <a:gd name="connsiteX5-123" fmla="*/ 3509854 w 4576757"/>
              <a:gd name="connsiteY5-124" fmla="*/ 1876726 h 2170610"/>
              <a:gd name="connsiteX6-125" fmla="*/ 1085305 w 4576757"/>
              <a:gd name="connsiteY6-126" fmla="*/ 2170610 h 2170610"/>
              <a:gd name="connsiteX7-127" fmla="*/ 0 w 4576757"/>
              <a:gd name="connsiteY7-128" fmla="*/ 1085305 h 2170610"/>
              <a:gd name="connsiteX0-129" fmla="*/ 0 w 4562494"/>
              <a:gd name="connsiteY0-130" fmla="*/ 1085305 h 2170610"/>
              <a:gd name="connsiteX1-131" fmla="*/ 1085305 w 4562494"/>
              <a:gd name="connsiteY1-132" fmla="*/ 0 h 2170610"/>
              <a:gd name="connsiteX2-133" fmla="*/ 3653330 w 4562494"/>
              <a:gd name="connsiteY2-134" fmla="*/ 277290 h 2170610"/>
              <a:gd name="connsiteX3-135" fmla="*/ 4562494 w 4562494"/>
              <a:gd name="connsiteY3-136" fmla="*/ 1126298 h 2170610"/>
              <a:gd name="connsiteX4-137" fmla="*/ 4561746 w 4562494"/>
              <a:gd name="connsiteY4-138" fmla="*/ 1039792 h 2170610"/>
              <a:gd name="connsiteX5-139" fmla="*/ 3509854 w 4562494"/>
              <a:gd name="connsiteY5-140" fmla="*/ 1876726 h 2170610"/>
              <a:gd name="connsiteX6-141" fmla="*/ 1085305 w 4562494"/>
              <a:gd name="connsiteY6-142" fmla="*/ 2170610 h 2170610"/>
              <a:gd name="connsiteX7-143" fmla="*/ 0 w 4562494"/>
              <a:gd name="connsiteY7-144" fmla="*/ 1085305 h 2170610"/>
              <a:gd name="connsiteX0-145" fmla="*/ 0 w 4561749"/>
              <a:gd name="connsiteY0-146" fmla="*/ 1085305 h 2170610"/>
              <a:gd name="connsiteX1-147" fmla="*/ 1085305 w 4561749"/>
              <a:gd name="connsiteY1-148" fmla="*/ 0 h 2170610"/>
              <a:gd name="connsiteX2-149" fmla="*/ 3653330 w 4561749"/>
              <a:gd name="connsiteY2-150" fmla="*/ 277290 h 2170610"/>
              <a:gd name="connsiteX3-151" fmla="*/ 4549592 w 4561749"/>
              <a:gd name="connsiteY3-152" fmla="*/ 1221275 h 2170610"/>
              <a:gd name="connsiteX4-153" fmla="*/ 4561746 w 4561749"/>
              <a:gd name="connsiteY4-154" fmla="*/ 1039792 h 2170610"/>
              <a:gd name="connsiteX5-155" fmla="*/ 3509854 w 4561749"/>
              <a:gd name="connsiteY5-156" fmla="*/ 1876726 h 2170610"/>
              <a:gd name="connsiteX6-157" fmla="*/ 1085305 w 4561749"/>
              <a:gd name="connsiteY6-158" fmla="*/ 2170610 h 2170610"/>
              <a:gd name="connsiteX7-159" fmla="*/ 0 w 4561749"/>
              <a:gd name="connsiteY7-160" fmla="*/ 1085305 h 2170610"/>
              <a:gd name="connsiteX0-161" fmla="*/ 0 w 4549592"/>
              <a:gd name="connsiteY0-162" fmla="*/ 1085305 h 2170610"/>
              <a:gd name="connsiteX1-163" fmla="*/ 1085305 w 4549592"/>
              <a:gd name="connsiteY1-164" fmla="*/ 0 h 2170610"/>
              <a:gd name="connsiteX2-165" fmla="*/ 3653330 w 4549592"/>
              <a:gd name="connsiteY2-166" fmla="*/ 277290 h 2170610"/>
              <a:gd name="connsiteX3-167" fmla="*/ 4549592 w 4549592"/>
              <a:gd name="connsiteY3-168" fmla="*/ 1221275 h 2170610"/>
              <a:gd name="connsiteX4-169" fmla="*/ 4512807 w 4549592"/>
              <a:gd name="connsiteY4-170" fmla="*/ 900005 h 2170610"/>
              <a:gd name="connsiteX5-171" fmla="*/ 3509854 w 4549592"/>
              <a:gd name="connsiteY5-172" fmla="*/ 1876726 h 2170610"/>
              <a:gd name="connsiteX6-173" fmla="*/ 1085305 w 4549592"/>
              <a:gd name="connsiteY6-174" fmla="*/ 2170610 h 2170610"/>
              <a:gd name="connsiteX7-175" fmla="*/ 0 w 4549592"/>
              <a:gd name="connsiteY7-176" fmla="*/ 1085305 h 2170610"/>
              <a:gd name="connsiteX0-177" fmla="*/ 0 w 4549592"/>
              <a:gd name="connsiteY0-178" fmla="*/ 1085305 h 2170610"/>
              <a:gd name="connsiteX1-179" fmla="*/ 1085305 w 4549592"/>
              <a:gd name="connsiteY1-180" fmla="*/ 0 h 2170610"/>
              <a:gd name="connsiteX2-181" fmla="*/ 3653330 w 4549592"/>
              <a:gd name="connsiteY2-182" fmla="*/ 277290 h 2170610"/>
              <a:gd name="connsiteX3-183" fmla="*/ 4549592 w 4549592"/>
              <a:gd name="connsiteY3-184" fmla="*/ 1221275 h 2170610"/>
              <a:gd name="connsiteX4-185" fmla="*/ 4485865 w 4549592"/>
              <a:gd name="connsiteY4-186" fmla="*/ 1234355 h 2170610"/>
              <a:gd name="connsiteX5-187" fmla="*/ 3509854 w 4549592"/>
              <a:gd name="connsiteY5-188" fmla="*/ 1876726 h 2170610"/>
              <a:gd name="connsiteX6-189" fmla="*/ 1085305 w 4549592"/>
              <a:gd name="connsiteY6-190" fmla="*/ 2170610 h 2170610"/>
              <a:gd name="connsiteX7-191" fmla="*/ 0 w 4549592"/>
              <a:gd name="connsiteY7-192" fmla="*/ 1085305 h 2170610"/>
              <a:gd name="connsiteX0-193" fmla="*/ 0 w 4485866"/>
              <a:gd name="connsiteY0-194" fmla="*/ 1085305 h 2170610"/>
              <a:gd name="connsiteX1-195" fmla="*/ 1085305 w 4485866"/>
              <a:gd name="connsiteY1-196" fmla="*/ 0 h 2170610"/>
              <a:gd name="connsiteX2-197" fmla="*/ 3653330 w 4485866"/>
              <a:gd name="connsiteY2-198" fmla="*/ 277290 h 2170610"/>
              <a:gd name="connsiteX3-199" fmla="*/ 4445218 w 4485866"/>
              <a:gd name="connsiteY3-200" fmla="*/ 949514 h 2170610"/>
              <a:gd name="connsiteX4-201" fmla="*/ 4485865 w 4485866"/>
              <a:gd name="connsiteY4-202" fmla="*/ 1234355 h 2170610"/>
              <a:gd name="connsiteX5-203" fmla="*/ 3509854 w 4485866"/>
              <a:gd name="connsiteY5-204" fmla="*/ 1876726 h 2170610"/>
              <a:gd name="connsiteX6-205" fmla="*/ 1085305 w 4485866"/>
              <a:gd name="connsiteY6-206" fmla="*/ 2170610 h 2170610"/>
              <a:gd name="connsiteX7-207" fmla="*/ 0 w 4485866"/>
              <a:gd name="connsiteY7-208" fmla="*/ 1085305 h 2170610"/>
              <a:gd name="connsiteX0-209" fmla="*/ 0 w 4485872"/>
              <a:gd name="connsiteY0-210" fmla="*/ 1085305 h 2170610"/>
              <a:gd name="connsiteX1-211" fmla="*/ 1085305 w 4485872"/>
              <a:gd name="connsiteY1-212" fmla="*/ 0 h 2170610"/>
              <a:gd name="connsiteX2-213" fmla="*/ 3653330 w 4485872"/>
              <a:gd name="connsiteY2-214" fmla="*/ 277290 h 2170610"/>
              <a:gd name="connsiteX3-215" fmla="*/ 4480330 w 4485872"/>
              <a:gd name="connsiteY3-216" fmla="*/ 939067 h 2170610"/>
              <a:gd name="connsiteX4-217" fmla="*/ 4485865 w 4485872"/>
              <a:gd name="connsiteY4-218" fmla="*/ 1234355 h 2170610"/>
              <a:gd name="connsiteX5-219" fmla="*/ 3509854 w 4485872"/>
              <a:gd name="connsiteY5-220" fmla="*/ 1876726 h 2170610"/>
              <a:gd name="connsiteX6-221" fmla="*/ 1085305 w 4485872"/>
              <a:gd name="connsiteY6-222" fmla="*/ 2170610 h 2170610"/>
              <a:gd name="connsiteX7-223" fmla="*/ 0 w 4485872"/>
              <a:gd name="connsiteY7-224" fmla="*/ 1085305 h 2170610"/>
              <a:gd name="connsiteX0-225" fmla="*/ 0 w 4499516"/>
              <a:gd name="connsiteY0-226" fmla="*/ 1085305 h 2170610"/>
              <a:gd name="connsiteX1-227" fmla="*/ 1085305 w 4499516"/>
              <a:gd name="connsiteY1-228" fmla="*/ 0 h 2170610"/>
              <a:gd name="connsiteX2-229" fmla="*/ 3653330 w 4499516"/>
              <a:gd name="connsiteY2-230" fmla="*/ 277290 h 2170610"/>
              <a:gd name="connsiteX3-231" fmla="*/ 4480330 w 4499516"/>
              <a:gd name="connsiteY3-232" fmla="*/ 939067 h 2170610"/>
              <a:gd name="connsiteX4-233" fmla="*/ 4499514 w 4499516"/>
              <a:gd name="connsiteY4-234" fmla="*/ 1225885 h 2170610"/>
              <a:gd name="connsiteX5-235" fmla="*/ 3509854 w 4499516"/>
              <a:gd name="connsiteY5-236" fmla="*/ 1876726 h 2170610"/>
              <a:gd name="connsiteX6-237" fmla="*/ 1085305 w 4499516"/>
              <a:gd name="connsiteY6-238" fmla="*/ 2170610 h 2170610"/>
              <a:gd name="connsiteX7-239" fmla="*/ 0 w 4499516"/>
              <a:gd name="connsiteY7-240" fmla="*/ 1085305 h 2170610"/>
              <a:gd name="connsiteX0-241" fmla="*/ 0 w 4499516"/>
              <a:gd name="connsiteY0-242" fmla="*/ 1085305 h 2170610"/>
              <a:gd name="connsiteX1-243" fmla="*/ 1085305 w 4499516"/>
              <a:gd name="connsiteY1-244" fmla="*/ 0 h 2170610"/>
              <a:gd name="connsiteX2-245" fmla="*/ 3653330 w 4499516"/>
              <a:gd name="connsiteY2-246" fmla="*/ 277290 h 2170610"/>
              <a:gd name="connsiteX3-247" fmla="*/ 4480330 w 4499516"/>
              <a:gd name="connsiteY3-248" fmla="*/ 939067 h 2170610"/>
              <a:gd name="connsiteX4-249" fmla="*/ 4499514 w 4499516"/>
              <a:gd name="connsiteY4-250" fmla="*/ 1225885 h 2170610"/>
              <a:gd name="connsiteX5-251" fmla="*/ 3509854 w 4499516"/>
              <a:gd name="connsiteY5-252" fmla="*/ 1876726 h 2170610"/>
              <a:gd name="connsiteX6-253" fmla="*/ 1085305 w 4499516"/>
              <a:gd name="connsiteY6-254" fmla="*/ 2170610 h 2170610"/>
              <a:gd name="connsiteX7-255" fmla="*/ 0 w 4499516"/>
              <a:gd name="connsiteY7-256" fmla="*/ 1085305 h 2170610"/>
              <a:gd name="connsiteX0-257" fmla="*/ 0 w 4499695"/>
              <a:gd name="connsiteY0-258" fmla="*/ 1085305 h 2170610"/>
              <a:gd name="connsiteX1-259" fmla="*/ 1085305 w 4499695"/>
              <a:gd name="connsiteY1-260" fmla="*/ 0 h 2170610"/>
              <a:gd name="connsiteX2-261" fmla="*/ 3653330 w 4499695"/>
              <a:gd name="connsiteY2-262" fmla="*/ 277290 h 2170610"/>
              <a:gd name="connsiteX3-263" fmla="*/ 4480330 w 4499695"/>
              <a:gd name="connsiteY3-264" fmla="*/ 939067 h 2170610"/>
              <a:gd name="connsiteX4-265" fmla="*/ 4499693 w 4499695"/>
              <a:gd name="connsiteY4-266" fmla="*/ 1384590 h 2170610"/>
              <a:gd name="connsiteX5-267" fmla="*/ 3509854 w 4499695"/>
              <a:gd name="connsiteY5-268" fmla="*/ 1876726 h 2170610"/>
              <a:gd name="connsiteX6-269" fmla="*/ 1085305 w 4499695"/>
              <a:gd name="connsiteY6-270" fmla="*/ 2170610 h 2170610"/>
              <a:gd name="connsiteX7-271" fmla="*/ 0 w 4499695"/>
              <a:gd name="connsiteY7-272" fmla="*/ 1085305 h 2170610"/>
              <a:gd name="connsiteX0-273" fmla="*/ 0 w 4499695"/>
              <a:gd name="connsiteY0-274" fmla="*/ 1085305 h 2170610"/>
              <a:gd name="connsiteX1-275" fmla="*/ 1085305 w 4499695"/>
              <a:gd name="connsiteY1-276" fmla="*/ 0 h 2170610"/>
              <a:gd name="connsiteX2-277" fmla="*/ 3653330 w 4499695"/>
              <a:gd name="connsiteY2-278" fmla="*/ 277290 h 2170610"/>
              <a:gd name="connsiteX3-279" fmla="*/ 4480330 w 4499695"/>
              <a:gd name="connsiteY3-280" fmla="*/ 939067 h 2170610"/>
              <a:gd name="connsiteX4-281" fmla="*/ 4499693 w 4499695"/>
              <a:gd name="connsiteY4-282" fmla="*/ 1384590 h 2170610"/>
              <a:gd name="connsiteX5-283" fmla="*/ 3509854 w 4499695"/>
              <a:gd name="connsiteY5-284" fmla="*/ 1876726 h 2170610"/>
              <a:gd name="connsiteX6-285" fmla="*/ 1085305 w 4499695"/>
              <a:gd name="connsiteY6-286" fmla="*/ 2170610 h 2170610"/>
              <a:gd name="connsiteX7-287" fmla="*/ 0 w 4499695"/>
              <a:gd name="connsiteY7-288" fmla="*/ 1085305 h 2170610"/>
              <a:gd name="connsiteX0-289" fmla="*/ 0 w 4508957"/>
              <a:gd name="connsiteY0-290" fmla="*/ 1085305 h 2170610"/>
              <a:gd name="connsiteX1-291" fmla="*/ 1085305 w 4508957"/>
              <a:gd name="connsiteY1-292" fmla="*/ 0 h 2170610"/>
              <a:gd name="connsiteX2-293" fmla="*/ 3653330 w 4508957"/>
              <a:gd name="connsiteY2-294" fmla="*/ 277290 h 2170610"/>
              <a:gd name="connsiteX3-295" fmla="*/ 4480330 w 4508957"/>
              <a:gd name="connsiteY3-296" fmla="*/ 939067 h 2170610"/>
              <a:gd name="connsiteX4-297" fmla="*/ 4508956 w 4508957"/>
              <a:gd name="connsiteY4-298" fmla="*/ 1524421 h 2170610"/>
              <a:gd name="connsiteX5-299" fmla="*/ 3509854 w 4508957"/>
              <a:gd name="connsiteY5-300" fmla="*/ 1876726 h 2170610"/>
              <a:gd name="connsiteX6-301" fmla="*/ 1085305 w 4508957"/>
              <a:gd name="connsiteY6-302" fmla="*/ 2170610 h 2170610"/>
              <a:gd name="connsiteX7-303" fmla="*/ 0 w 4508957"/>
              <a:gd name="connsiteY7-304" fmla="*/ 1085305 h 2170610"/>
              <a:gd name="connsiteX0-305" fmla="*/ 0 w 4480330"/>
              <a:gd name="connsiteY0-306" fmla="*/ 1085305 h 2170610"/>
              <a:gd name="connsiteX1-307" fmla="*/ 1085305 w 4480330"/>
              <a:gd name="connsiteY1-308" fmla="*/ 0 h 2170610"/>
              <a:gd name="connsiteX2-309" fmla="*/ 3653330 w 4480330"/>
              <a:gd name="connsiteY2-310" fmla="*/ 277290 h 2170610"/>
              <a:gd name="connsiteX3-311" fmla="*/ 4480330 w 4480330"/>
              <a:gd name="connsiteY3-312" fmla="*/ 939067 h 2170610"/>
              <a:gd name="connsiteX4-313" fmla="*/ 3509854 w 4480330"/>
              <a:gd name="connsiteY4-314" fmla="*/ 1876726 h 2170610"/>
              <a:gd name="connsiteX5-315" fmla="*/ 1085305 w 4480330"/>
              <a:gd name="connsiteY5-316" fmla="*/ 2170610 h 2170610"/>
              <a:gd name="connsiteX6-317" fmla="*/ 0 w 4480330"/>
              <a:gd name="connsiteY6-318" fmla="*/ 1085305 h 2170610"/>
              <a:gd name="connsiteX0-319" fmla="*/ 0 w 4514393"/>
              <a:gd name="connsiteY0-320" fmla="*/ 1085305 h 2170610"/>
              <a:gd name="connsiteX1-321" fmla="*/ 1085305 w 4514393"/>
              <a:gd name="connsiteY1-322" fmla="*/ 0 h 2170610"/>
              <a:gd name="connsiteX2-323" fmla="*/ 3653330 w 4514393"/>
              <a:gd name="connsiteY2-324" fmla="*/ 277290 h 2170610"/>
              <a:gd name="connsiteX3-325" fmla="*/ 4514393 w 4514393"/>
              <a:gd name="connsiteY3-326" fmla="*/ 1152369 h 2170610"/>
              <a:gd name="connsiteX4-327" fmla="*/ 3509854 w 4514393"/>
              <a:gd name="connsiteY4-328" fmla="*/ 1876726 h 2170610"/>
              <a:gd name="connsiteX5-329" fmla="*/ 1085305 w 4514393"/>
              <a:gd name="connsiteY5-330" fmla="*/ 2170610 h 2170610"/>
              <a:gd name="connsiteX6-331" fmla="*/ 0 w 4514393"/>
              <a:gd name="connsiteY6-332" fmla="*/ 1085305 h 2170610"/>
              <a:gd name="connsiteX0-333" fmla="*/ 0 w 4514393"/>
              <a:gd name="connsiteY0-334" fmla="*/ 1085305 h 2170610"/>
              <a:gd name="connsiteX1-335" fmla="*/ 1085305 w 4514393"/>
              <a:gd name="connsiteY1-336" fmla="*/ 0 h 2170610"/>
              <a:gd name="connsiteX2-337" fmla="*/ 3653330 w 4514393"/>
              <a:gd name="connsiteY2-338" fmla="*/ 277290 h 2170610"/>
              <a:gd name="connsiteX3-339" fmla="*/ 4514393 w 4514393"/>
              <a:gd name="connsiteY3-340" fmla="*/ 1152369 h 2170610"/>
              <a:gd name="connsiteX4-341" fmla="*/ 3509854 w 4514393"/>
              <a:gd name="connsiteY4-342" fmla="*/ 1876726 h 2170610"/>
              <a:gd name="connsiteX5-343" fmla="*/ 1085305 w 4514393"/>
              <a:gd name="connsiteY5-344" fmla="*/ 2170610 h 2170610"/>
              <a:gd name="connsiteX6-345" fmla="*/ 0 w 4514393"/>
              <a:gd name="connsiteY6-346" fmla="*/ 1085305 h 2170610"/>
              <a:gd name="connsiteX0-347" fmla="*/ 0 w 4514782"/>
              <a:gd name="connsiteY0-348" fmla="*/ 1085305 h 2170610"/>
              <a:gd name="connsiteX1-349" fmla="*/ 1085305 w 4514782"/>
              <a:gd name="connsiteY1-350" fmla="*/ 0 h 2170610"/>
              <a:gd name="connsiteX2-351" fmla="*/ 3653330 w 4514782"/>
              <a:gd name="connsiteY2-352" fmla="*/ 277290 h 2170610"/>
              <a:gd name="connsiteX3-353" fmla="*/ 4514393 w 4514782"/>
              <a:gd name="connsiteY3-354" fmla="*/ 1152369 h 2170610"/>
              <a:gd name="connsiteX4-355" fmla="*/ 3509854 w 4514782"/>
              <a:gd name="connsiteY4-356" fmla="*/ 1876726 h 2170610"/>
              <a:gd name="connsiteX5-357" fmla="*/ 1085305 w 4514782"/>
              <a:gd name="connsiteY5-358" fmla="*/ 2170610 h 2170610"/>
              <a:gd name="connsiteX6-359" fmla="*/ 0 w 4514782"/>
              <a:gd name="connsiteY6-360" fmla="*/ 1085305 h 2170610"/>
              <a:gd name="connsiteX0-361" fmla="*/ 0 w 4515203"/>
              <a:gd name="connsiteY0-362" fmla="*/ 1085305 h 2170610"/>
              <a:gd name="connsiteX1-363" fmla="*/ 1085305 w 4515203"/>
              <a:gd name="connsiteY1-364" fmla="*/ 0 h 2170610"/>
              <a:gd name="connsiteX2-365" fmla="*/ 3653330 w 4515203"/>
              <a:gd name="connsiteY2-366" fmla="*/ 277290 h 2170610"/>
              <a:gd name="connsiteX3-367" fmla="*/ 4514393 w 4515203"/>
              <a:gd name="connsiteY3-368" fmla="*/ 1152369 h 2170610"/>
              <a:gd name="connsiteX4-369" fmla="*/ 3509854 w 4515203"/>
              <a:gd name="connsiteY4-370" fmla="*/ 1876726 h 2170610"/>
              <a:gd name="connsiteX5-371" fmla="*/ 1085305 w 4515203"/>
              <a:gd name="connsiteY5-372" fmla="*/ 2170610 h 2170610"/>
              <a:gd name="connsiteX6-373" fmla="*/ 0 w 4515203"/>
              <a:gd name="connsiteY6-374" fmla="*/ 1085305 h 2170610"/>
              <a:gd name="connsiteX0-375" fmla="*/ 0 w 4517084"/>
              <a:gd name="connsiteY0-376" fmla="*/ 1085305 h 2170610"/>
              <a:gd name="connsiteX1-377" fmla="*/ 1085305 w 4517084"/>
              <a:gd name="connsiteY1-378" fmla="*/ 0 h 2170610"/>
              <a:gd name="connsiteX2-379" fmla="*/ 3653330 w 4517084"/>
              <a:gd name="connsiteY2-380" fmla="*/ 277290 h 2170610"/>
              <a:gd name="connsiteX3-381" fmla="*/ 4516279 w 4517084"/>
              <a:gd name="connsiteY3-382" fmla="*/ 1094480 h 2170610"/>
              <a:gd name="connsiteX4-383" fmla="*/ 3509854 w 4517084"/>
              <a:gd name="connsiteY4-384" fmla="*/ 1876726 h 2170610"/>
              <a:gd name="connsiteX5-385" fmla="*/ 1085305 w 4517084"/>
              <a:gd name="connsiteY5-386" fmla="*/ 2170610 h 2170610"/>
              <a:gd name="connsiteX6-387" fmla="*/ 0 w 4517084"/>
              <a:gd name="connsiteY6-388" fmla="*/ 1085305 h 2170610"/>
              <a:gd name="connsiteX0-389" fmla="*/ 0 w 4516614"/>
              <a:gd name="connsiteY0-390" fmla="*/ 1085305 h 2170610"/>
              <a:gd name="connsiteX1-391" fmla="*/ 1085305 w 4516614"/>
              <a:gd name="connsiteY1-392" fmla="*/ 0 h 2170610"/>
              <a:gd name="connsiteX2-393" fmla="*/ 3653330 w 4516614"/>
              <a:gd name="connsiteY2-394" fmla="*/ 277290 h 2170610"/>
              <a:gd name="connsiteX3-395" fmla="*/ 4516279 w 4516614"/>
              <a:gd name="connsiteY3-396" fmla="*/ 1094480 h 2170610"/>
              <a:gd name="connsiteX4-397" fmla="*/ 3509854 w 4516614"/>
              <a:gd name="connsiteY4-398" fmla="*/ 1876726 h 2170610"/>
              <a:gd name="connsiteX5-399" fmla="*/ 1085305 w 4516614"/>
              <a:gd name="connsiteY5-400" fmla="*/ 2170610 h 2170610"/>
              <a:gd name="connsiteX6-401" fmla="*/ 0 w 4516614"/>
              <a:gd name="connsiteY6-402" fmla="*/ 1085305 h 2170610"/>
              <a:gd name="connsiteX0-403" fmla="*/ 0 w 4516614"/>
              <a:gd name="connsiteY0-404" fmla="*/ 1085305 h 2170610"/>
              <a:gd name="connsiteX1-405" fmla="*/ 1085305 w 4516614"/>
              <a:gd name="connsiteY1-406" fmla="*/ 0 h 2170610"/>
              <a:gd name="connsiteX2-407" fmla="*/ 3653330 w 4516614"/>
              <a:gd name="connsiteY2-408" fmla="*/ 277290 h 2170610"/>
              <a:gd name="connsiteX3-409" fmla="*/ 4516279 w 4516614"/>
              <a:gd name="connsiteY3-410" fmla="*/ 1094480 h 2170610"/>
              <a:gd name="connsiteX4-411" fmla="*/ 3509854 w 4516614"/>
              <a:gd name="connsiteY4-412" fmla="*/ 1876726 h 2170610"/>
              <a:gd name="connsiteX5-413" fmla="*/ 1085305 w 4516614"/>
              <a:gd name="connsiteY5-414" fmla="*/ 2170610 h 2170610"/>
              <a:gd name="connsiteX6-415" fmla="*/ 0 w 4516614"/>
              <a:gd name="connsiteY6-416" fmla="*/ 1085305 h 2170610"/>
              <a:gd name="connsiteX0-417" fmla="*/ 0 w 4516649"/>
              <a:gd name="connsiteY0-418" fmla="*/ 1085305 h 2170610"/>
              <a:gd name="connsiteX1-419" fmla="*/ 1085305 w 4516649"/>
              <a:gd name="connsiteY1-420" fmla="*/ 0 h 2170610"/>
              <a:gd name="connsiteX2-421" fmla="*/ 3653330 w 4516649"/>
              <a:gd name="connsiteY2-422" fmla="*/ 277290 h 2170610"/>
              <a:gd name="connsiteX3-423" fmla="*/ 4516279 w 4516649"/>
              <a:gd name="connsiteY3-424" fmla="*/ 1094480 h 2170610"/>
              <a:gd name="connsiteX4-425" fmla="*/ 3509854 w 4516649"/>
              <a:gd name="connsiteY4-426" fmla="*/ 1876726 h 2170610"/>
              <a:gd name="connsiteX5-427" fmla="*/ 1085305 w 4516649"/>
              <a:gd name="connsiteY5-428" fmla="*/ 2170610 h 2170610"/>
              <a:gd name="connsiteX6-429" fmla="*/ 0 w 4516649"/>
              <a:gd name="connsiteY6-430" fmla="*/ 1085305 h 2170610"/>
              <a:gd name="connsiteX0-431" fmla="*/ 0 w 4516649"/>
              <a:gd name="connsiteY0-432" fmla="*/ 1085305 h 2170610"/>
              <a:gd name="connsiteX1-433" fmla="*/ 1085305 w 4516649"/>
              <a:gd name="connsiteY1-434" fmla="*/ 0 h 2170610"/>
              <a:gd name="connsiteX2-435" fmla="*/ 3653330 w 4516649"/>
              <a:gd name="connsiteY2-436" fmla="*/ 277290 h 2170610"/>
              <a:gd name="connsiteX3-437" fmla="*/ 4516279 w 4516649"/>
              <a:gd name="connsiteY3-438" fmla="*/ 1094480 h 2170610"/>
              <a:gd name="connsiteX4-439" fmla="*/ 3509854 w 4516649"/>
              <a:gd name="connsiteY4-440" fmla="*/ 1876726 h 2170610"/>
              <a:gd name="connsiteX5-441" fmla="*/ 1085305 w 4516649"/>
              <a:gd name="connsiteY5-442" fmla="*/ 2170610 h 2170610"/>
              <a:gd name="connsiteX6-443" fmla="*/ 0 w 4516649"/>
              <a:gd name="connsiteY6-444" fmla="*/ 1085305 h 2170610"/>
              <a:gd name="connsiteX0-445" fmla="*/ 0 w 4515424"/>
              <a:gd name="connsiteY0-446" fmla="*/ 1085305 h 2170610"/>
              <a:gd name="connsiteX1-447" fmla="*/ 1085305 w 4515424"/>
              <a:gd name="connsiteY1-448" fmla="*/ 0 h 2170610"/>
              <a:gd name="connsiteX2-449" fmla="*/ 3653330 w 4515424"/>
              <a:gd name="connsiteY2-450" fmla="*/ 277290 h 2170610"/>
              <a:gd name="connsiteX3-451" fmla="*/ 4515052 w 4515424"/>
              <a:gd name="connsiteY3-452" fmla="*/ 1159525 h 2170610"/>
              <a:gd name="connsiteX4-453" fmla="*/ 3509854 w 4515424"/>
              <a:gd name="connsiteY4-454" fmla="*/ 1876726 h 2170610"/>
              <a:gd name="connsiteX5-455" fmla="*/ 1085305 w 4515424"/>
              <a:gd name="connsiteY5-456" fmla="*/ 2170610 h 2170610"/>
              <a:gd name="connsiteX6-457" fmla="*/ 0 w 4515424"/>
              <a:gd name="connsiteY6-458" fmla="*/ 1085305 h 2170610"/>
              <a:gd name="connsiteX0-459" fmla="*/ 0 w 4519730"/>
              <a:gd name="connsiteY0-460" fmla="*/ 1085305 h 2170610"/>
              <a:gd name="connsiteX1-461" fmla="*/ 1085305 w 4519730"/>
              <a:gd name="connsiteY1-462" fmla="*/ 0 h 2170610"/>
              <a:gd name="connsiteX2-463" fmla="*/ 3653330 w 4519730"/>
              <a:gd name="connsiteY2-464" fmla="*/ 277290 h 2170610"/>
              <a:gd name="connsiteX3-465" fmla="*/ 4515052 w 4519730"/>
              <a:gd name="connsiteY3-466" fmla="*/ 1159525 h 2170610"/>
              <a:gd name="connsiteX4-467" fmla="*/ 3509854 w 4519730"/>
              <a:gd name="connsiteY4-468" fmla="*/ 1876726 h 2170610"/>
              <a:gd name="connsiteX5-469" fmla="*/ 1085305 w 4519730"/>
              <a:gd name="connsiteY5-470" fmla="*/ 2170610 h 2170610"/>
              <a:gd name="connsiteX6-471" fmla="*/ 0 w 4519730"/>
              <a:gd name="connsiteY6-472" fmla="*/ 1085305 h 2170610"/>
              <a:gd name="connsiteX0-473" fmla="*/ 0 w 4519730"/>
              <a:gd name="connsiteY0-474" fmla="*/ 1085305 h 2170610"/>
              <a:gd name="connsiteX1-475" fmla="*/ 1085305 w 4519730"/>
              <a:gd name="connsiteY1-476" fmla="*/ 0 h 2170610"/>
              <a:gd name="connsiteX2-477" fmla="*/ 3653330 w 4519730"/>
              <a:gd name="connsiteY2-478" fmla="*/ 277290 h 2170610"/>
              <a:gd name="connsiteX3-479" fmla="*/ 4515052 w 4519730"/>
              <a:gd name="connsiteY3-480" fmla="*/ 1159525 h 2170610"/>
              <a:gd name="connsiteX4-481" fmla="*/ 3509854 w 4519730"/>
              <a:gd name="connsiteY4-482" fmla="*/ 1876726 h 2170610"/>
              <a:gd name="connsiteX5-483" fmla="*/ 1085305 w 4519730"/>
              <a:gd name="connsiteY5-484" fmla="*/ 2170610 h 2170610"/>
              <a:gd name="connsiteX6-485" fmla="*/ 0 w 4519730"/>
              <a:gd name="connsiteY6-486" fmla="*/ 1085305 h 2170610"/>
              <a:gd name="connsiteX0-487" fmla="*/ 0 w 4515318"/>
              <a:gd name="connsiteY0-488" fmla="*/ 1085305 h 2170610"/>
              <a:gd name="connsiteX1-489" fmla="*/ 1085305 w 4515318"/>
              <a:gd name="connsiteY1-490" fmla="*/ 0 h 2170610"/>
              <a:gd name="connsiteX2-491" fmla="*/ 3653330 w 4515318"/>
              <a:gd name="connsiteY2-492" fmla="*/ 277290 h 2170610"/>
              <a:gd name="connsiteX3-493" fmla="*/ 4515052 w 4515318"/>
              <a:gd name="connsiteY3-494" fmla="*/ 1159525 h 2170610"/>
              <a:gd name="connsiteX4-495" fmla="*/ 3596360 w 4515318"/>
              <a:gd name="connsiteY4-496" fmla="*/ 1875978 h 2170610"/>
              <a:gd name="connsiteX5-497" fmla="*/ 1085305 w 4515318"/>
              <a:gd name="connsiteY5-498" fmla="*/ 2170610 h 2170610"/>
              <a:gd name="connsiteX6-499" fmla="*/ 0 w 4515318"/>
              <a:gd name="connsiteY6-500" fmla="*/ 1085305 h 2170610"/>
              <a:gd name="connsiteX0-501" fmla="*/ 0 w 4515318"/>
              <a:gd name="connsiteY0-502" fmla="*/ 1085305 h 2170610"/>
              <a:gd name="connsiteX1-503" fmla="*/ 1085305 w 4515318"/>
              <a:gd name="connsiteY1-504" fmla="*/ 0 h 2170610"/>
              <a:gd name="connsiteX2-505" fmla="*/ 3653330 w 4515318"/>
              <a:gd name="connsiteY2-506" fmla="*/ 277290 h 2170610"/>
              <a:gd name="connsiteX3-507" fmla="*/ 4515052 w 4515318"/>
              <a:gd name="connsiteY3-508" fmla="*/ 1159525 h 2170610"/>
              <a:gd name="connsiteX4-509" fmla="*/ 3596360 w 4515318"/>
              <a:gd name="connsiteY4-510" fmla="*/ 1875978 h 2170610"/>
              <a:gd name="connsiteX5-511" fmla="*/ 1085305 w 4515318"/>
              <a:gd name="connsiteY5-512" fmla="*/ 2170610 h 2170610"/>
              <a:gd name="connsiteX6-513" fmla="*/ 0 w 4515318"/>
              <a:gd name="connsiteY6-514" fmla="*/ 1085305 h 2170610"/>
              <a:gd name="connsiteX0-515" fmla="*/ 0 w 4515673"/>
              <a:gd name="connsiteY0-516" fmla="*/ 1085305 h 2170610"/>
              <a:gd name="connsiteX1-517" fmla="*/ 1085305 w 4515673"/>
              <a:gd name="connsiteY1-518" fmla="*/ 0 h 2170610"/>
              <a:gd name="connsiteX2-519" fmla="*/ 3653330 w 4515673"/>
              <a:gd name="connsiteY2-520" fmla="*/ 277290 h 2170610"/>
              <a:gd name="connsiteX3-521" fmla="*/ 4515052 w 4515673"/>
              <a:gd name="connsiteY3-522" fmla="*/ 1159525 h 2170610"/>
              <a:gd name="connsiteX4-523" fmla="*/ 3596360 w 4515673"/>
              <a:gd name="connsiteY4-524" fmla="*/ 1875978 h 2170610"/>
              <a:gd name="connsiteX5-525" fmla="*/ 1085305 w 4515673"/>
              <a:gd name="connsiteY5-526" fmla="*/ 2170610 h 2170610"/>
              <a:gd name="connsiteX6-527" fmla="*/ 0 w 4515673"/>
              <a:gd name="connsiteY6-528" fmla="*/ 1085305 h 2170610"/>
              <a:gd name="connsiteX0-529" fmla="*/ 0 w 4518414"/>
              <a:gd name="connsiteY0-530" fmla="*/ 1085305 h 2170610"/>
              <a:gd name="connsiteX1-531" fmla="*/ 1085305 w 4518414"/>
              <a:gd name="connsiteY1-532" fmla="*/ 0 h 2170610"/>
              <a:gd name="connsiteX2-533" fmla="*/ 3653330 w 4518414"/>
              <a:gd name="connsiteY2-534" fmla="*/ 277290 h 2170610"/>
              <a:gd name="connsiteX3-535" fmla="*/ 4515052 w 4518414"/>
              <a:gd name="connsiteY3-536" fmla="*/ 1159525 h 2170610"/>
              <a:gd name="connsiteX4-537" fmla="*/ 3596360 w 4518414"/>
              <a:gd name="connsiteY4-538" fmla="*/ 1875978 h 2170610"/>
              <a:gd name="connsiteX5-539" fmla="*/ 1085305 w 4518414"/>
              <a:gd name="connsiteY5-540" fmla="*/ 2170610 h 2170610"/>
              <a:gd name="connsiteX6-541" fmla="*/ 0 w 4518414"/>
              <a:gd name="connsiteY6-542" fmla="*/ 1085305 h 2170610"/>
              <a:gd name="connsiteX0-543" fmla="*/ 0 w 4515442"/>
              <a:gd name="connsiteY0-544" fmla="*/ 1085305 h 2170610"/>
              <a:gd name="connsiteX1-545" fmla="*/ 1085305 w 4515442"/>
              <a:gd name="connsiteY1-546" fmla="*/ 0 h 2170610"/>
              <a:gd name="connsiteX2-547" fmla="*/ 3653330 w 4515442"/>
              <a:gd name="connsiteY2-548" fmla="*/ 277290 h 2170610"/>
              <a:gd name="connsiteX3-549" fmla="*/ 4515052 w 4515442"/>
              <a:gd name="connsiteY3-550" fmla="*/ 1159525 h 2170610"/>
              <a:gd name="connsiteX4-551" fmla="*/ 3609396 w 4515442"/>
              <a:gd name="connsiteY4-552" fmla="*/ 1900029 h 2170610"/>
              <a:gd name="connsiteX5-553" fmla="*/ 1085305 w 4515442"/>
              <a:gd name="connsiteY5-554" fmla="*/ 2170610 h 2170610"/>
              <a:gd name="connsiteX6-555" fmla="*/ 0 w 4515442"/>
              <a:gd name="connsiteY6-556" fmla="*/ 1085305 h 2170610"/>
              <a:gd name="connsiteX0-557" fmla="*/ 0 w 4515442"/>
              <a:gd name="connsiteY0-558" fmla="*/ 1085305 h 2170610"/>
              <a:gd name="connsiteX1-559" fmla="*/ 1085305 w 4515442"/>
              <a:gd name="connsiteY1-560" fmla="*/ 0 h 2170610"/>
              <a:gd name="connsiteX2-561" fmla="*/ 3653330 w 4515442"/>
              <a:gd name="connsiteY2-562" fmla="*/ 277290 h 2170610"/>
              <a:gd name="connsiteX3-563" fmla="*/ 4515052 w 4515442"/>
              <a:gd name="connsiteY3-564" fmla="*/ 1159525 h 2170610"/>
              <a:gd name="connsiteX4-565" fmla="*/ 3609396 w 4515442"/>
              <a:gd name="connsiteY4-566" fmla="*/ 1900029 h 2170610"/>
              <a:gd name="connsiteX5-567" fmla="*/ 1085305 w 4515442"/>
              <a:gd name="connsiteY5-568" fmla="*/ 2170610 h 2170610"/>
              <a:gd name="connsiteX6-569" fmla="*/ 0 w 4515442"/>
              <a:gd name="connsiteY6-570" fmla="*/ 1085305 h 2170610"/>
              <a:gd name="connsiteX0-571" fmla="*/ 0 w 4515258"/>
              <a:gd name="connsiteY0-572" fmla="*/ 1085305 h 2170610"/>
              <a:gd name="connsiteX1-573" fmla="*/ 1085305 w 4515258"/>
              <a:gd name="connsiteY1-574" fmla="*/ 0 h 2170610"/>
              <a:gd name="connsiteX2-575" fmla="*/ 3653330 w 4515258"/>
              <a:gd name="connsiteY2-576" fmla="*/ 277290 h 2170610"/>
              <a:gd name="connsiteX3-577" fmla="*/ 4515052 w 4515258"/>
              <a:gd name="connsiteY3-578" fmla="*/ 1159525 h 2170610"/>
              <a:gd name="connsiteX4-579" fmla="*/ 3609396 w 4515258"/>
              <a:gd name="connsiteY4-580" fmla="*/ 1900029 h 2170610"/>
              <a:gd name="connsiteX5-581" fmla="*/ 1085305 w 4515258"/>
              <a:gd name="connsiteY5-582" fmla="*/ 2170610 h 2170610"/>
              <a:gd name="connsiteX6-583" fmla="*/ 0 w 4515258"/>
              <a:gd name="connsiteY6-584" fmla="*/ 1085305 h 2170610"/>
              <a:gd name="connsiteX0-585" fmla="*/ 0 w 4515322"/>
              <a:gd name="connsiteY0-586" fmla="*/ 1085305 h 2170610"/>
              <a:gd name="connsiteX1-587" fmla="*/ 1085305 w 4515322"/>
              <a:gd name="connsiteY1-588" fmla="*/ 0 h 2170610"/>
              <a:gd name="connsiteX2-589" fmla="*/ 3653330 w 4515322"/>
              <a:gd name="connsiteY2-590" fmla="*/ 277290 h 2170610"/>
              <a:gd name="connsiteX3-591" fmla="*/ 4515052 w 4515322"/>
              <a:gd name="connsiteY3-592" fmla="*/ 1159525 h 2170610"/>
              <a:gd name="connsiteX4-593" fmla="*/ 3699808 w 4515322"/>
              <a:gd name="connsiteY4-594" fmla="*/ 1902529 h 2170610"/>
              <a:gd name="connsiteX5-595" fmla="*/ 1085305 w 4515322"/>
              <a:gd name="connsiteY5-596" fmla="*/ 2170610 h 2170610"/>
              <a:gd name="connsiteX6-597" fmla="*/ 0 w 4515322"/>
              <a:gd name="connsiteY6-598" fmla="*/ 1085305 h 2170610"/>
              <a:gd name="connsiteX0-599" fmla="*/ 0 w 4515166"/>
              <a:gd name="connsiteY0-600" fmla="*/ 1085305 h 2170610"/>
              <a:gd name="connsiteX1-601" fmla="*/ 1085305 w 4515166"/>
              <a:gd name="connsiteY1-602" fmla="*/ 0 h 2170610"/>
              <a:gd name="connsiteX2-603" fmla="*/ 3653330 w 4515166"/>
              <a:gd name="connsiteY2-604" fmla="*/ 277290 h 2170610"/>
              <a:gd name="connsiteX3-605" fmla="*/ 4515052 w 4515166"/>
              <a:gd name="connsiteY3-606" fmla="*/ 1159525 h 2170610"/>
              <a:gd name="connsiteX4-607" fmla="*/ 3699808 w 4515166"/>
              <a:gd name="connsiteY4-608" fmla="*/ 1902529 h 2170610"/>
              <a:gd name="connsiteX5-609" fmla="*/ 1085305 w 4515166"/>
              <a:gd name="connsiteY5-610" fmla="*/ 2170610 h 2170610"/>
              <a:gd name="connsiteX6-611" fmla="*/ 0 w 4515166"/>
              <a:gd name="connsiteY6-612" fmla="*/ 1085305 h 2170610"/>
              <a:gd name="connsiteX0-613" fmla="*/ 0 w 4515166"/>
              <a:gd name="connsiteY0-614" fmla="*/ 1085305 h 2170610"/>
              <a:gd name="connsiteX1-615" fmla="*/ 1085305 w 4515166"/>
              <a:gd name="connsiteY1-616" fmla="*/ 0 h 2170610"/>
              <a:gd name="connsiteX2-617" fmla="*/ 3653330 w 4515166"/>
              <a:gd name="connsiteY2-618" fmla="*/ 277290 h 2170610"/>
              <a:gd name="connsiteX3-619" fmla="*/ 4515052 w 4515166"/>
              <a:gd name="connsiteY3-620" fmla="*/ 1159525 h 2170610"/>
              <a:gd name="connsiteX4-621" fmla="*/ 3699808 w 4515166"/>
              <a:gd name="connsiteY4-622" fmla="*/ 1902529 h 2170610"/>
              <a:gd name="connsiteX5-623" fmla="*/ 1085305 w 4515166"/>
              <a:gd name="connsiteY5-624" fmla="*/ 2170610 h 2170610"/>
              <a:gd name="connsiteX6-625" fmla="*/ 0 w 4515166"/>
              <a:gd name="connsiteY6-626" fmla="*/ 1085305 h 2170610"/>
              <a:gd name="connsiteX0-627" fmla="*/ 0 w 4517575"/>
              <a:gd name="connsiteY0-628" fmla="*/ 1085305 h 2170610"/>
              <a:gd name="connsiteX1-629" fmla="*/ 1085305 w 4517575"/>
              <a:gd name="connsiteY1-630" fmla="*/ 0 h 2170610"/>
              <a:gd name="connsiteX2-631" fmla="*/ 3653330 w 4517575"/>
              <a:gd name="connsiteY2-632" fmla="*/ 277290 h 2170610"/>
              <a:gd name="connsiteX3-633" fmla="*/ 4515052 w 4517575"/>
              <a:gd name="connsiteY3-634" fmla="*/ 1159525 h 2170610"/>
              <a:gd name="connsiteX4-635" fmla="*/ 3699808 w 4517575"/>
              <a:gd name="connsiteY4-636" fmla="*/ 1902529 h 2170610"/>
              <a:gd name="connsiteX5-637" fmla="*/ 1085305 w 4517575"/>
              <a:gd name="connsiteY5-638" fmla="*/ 2170610 h 2170610"/>
              <a:gd name="connsiteX6-639" fmla="*/ 0 w 4517575"/>
              <a:gd name="connsiteY6-640" fmla="*/ 1085305 h 2170610"/>
              <a:gd name="connsiteX0-641" fmla="*/ 0 w 4515158"/>
              <a:gd name="connsiteY0-642" fmla="*/ 1085305 h 2170610"/>
              <a:gd name="connsiteX1-643" fmla="*/ 1085305 w 4515158"/>
              <a:gd name="connsiteY1-644" fmla="*/ 0 h 2170610"/>
              <a:gd name="connsiteX2-645" fmla="*/ 3653330 w 4515158"/>
              <a:gd name="connsiteY2-646" fmla="*/ 277290 h 2170610"/>
              <a:gd name="connsiteX3-647" fmla="*/ 4515052 w 4515158"/>
              <a:gd name="connsiteY3-648" fmla="*/ 1159525 h 2170610"/>
              <a:gd name="connsiteX4-649" fmla="*/ 3699808 w 4515158"/>
              <a:gd name="connsiteY4-650" fmla="*/ 1902529 h 2170610"/>
              <a:gd name="connsiteX5-651" fmla="*/ 1085305 w 4515158"/>
              <a:gd name="connsiteY5-652" fmla="*/ 2170610 h 2170610"/>
              <a:gd name="connsiteX6-653" fmla="*/ 0 w 4515158"/>
              <a:gd name="connsiteY6-654" fmla="*/ 1085305 h 2170610"/>
              <a:gd name="connsiteX0-655" fmla="*/ 0 w 4517145"/>
              <a:gd name="connsiteY0-656" fmla="*/ 1085305 h 2170610"/>
              <a:gd name="connsiteX1-657" fmla="*/ 1085305 w 4517145"/>
              <a:gd name="connsiteY1-658" fmla="*/ 0 h 2170610"/>
              <a:gd name="connsiteX2-659" fmla="*/ 3653330 w 4517145"/>
              <a:gd name="connsiteY2-660" fmla="*/ 277290 h 2170610"/>
              <a:gd name="connsiteX3-661" fmla="*/ 4515052 w 4517145"/>
              <a:gd name="connsiteY3-662" fmla="*/ 1159525 h 2170610"/>
              <a:gd name="connsiteX4-663" fmla="*/ 3699808 w 4517145"/>
              <a:gd name="connsiteY4-664" fmla="*/ 1902529 h 2170610"/>
              <a:gd name="connsiteX5-665" fmla="*/ 1085305 w 4517145"/>
              <a:gd name="connsiteY5-666" fmla="*/ 2170610 h 2170610"/>
              <a:gd name="connsiteX6-667" fmla="*/ 0 w 4517145"/>
              <a:gd name="connsiteY6-668" fmla="*/ 1085305 h 2170610"/>
              <a:gd name="connsiteX0-669" fmla="*/ 0 w 4516338"/>
              <a:gd name="connsiteY0-670" fmla="*/ 1085305 h 2170610"/>
              <a:gd name="connsiteX1-671" fmla="*/ 1085305 w 4516338"/>
              <a:gd name="connsiteY1-672" fmla="*/ 0 h 2170610"/>
              <a:gd name="connsiteX2-673" fmla="*/ 3653330 w 4516338"/>
              <a:gd name="connsiteY2-674" fmla="*/ 277290 h 2170610"/>
              <a:gd name="connsiteX3-675" fmla="*/ 4515052 w 4516338"/>
              <a:gd name="connsiteY3-676" fmla="*/ 1159525 h 2170610"/>
              <a:gd name="connsiteX4-677" fmla="*/ 3699808 w 4516338"/>
              <a:gd name="connsiteY4-678" fmla="*/ 1902529 h 2170610"/>
              <a:gd name="connsiteX5-679" fmla="*/ 1085305 w 4516338"/>
              <a:gd name="connsiteY5-680" fmla="*/ 2170610 h 2170610"/>
              <a:gd name="connsiteX6-681" fmla="*/ 0 w 4516338"/>
              <a:gd name="connsiteY6-682" fmla="*/ 1085305 h 2170610"/>
              <a:gd name="connsiteX0-683" fmla="*/ 0 w 4516338"/>
              <a:gd name="connsiteY0-684" fmla="*/ 1085305 h 2170610"/>
              <a:gd name="connsiteX1-685" fmla="*/ 1085305 w 4516338"/>
              <a:gd name="connsiteY1-686" fmla="*/ 0 h 2170610"/>
              <a:gd name="connsiteX2-687" fmla="*/ 3653330 w 4516338"/>
              <a:gd name="connsiteY2-688" fmla="*/ 277290 h 2170610"/>
              <a:gd name="connsiteX3-689" fmla="*/ 4515052 w 4516338"/>
              <a:gd name="connsiteY3-690" fmla="*/ 1159525 h 2170610"/>
              <a:gd name="connsiteX4-691" fmla="*/ 3699808 w 4516338"/>
              <a:gd name="connsiteY4-692" fmla="*/ 1902529 h 2170610"/>
              <a:gd name="connsiteX5-693" fmla="*/ 1085305 w 4516338"/>
              <a:gd name="connsiteY5-694" fmla="*/ 2170610 h 2170610"/>
              <a:gd name="connsiteX6-695" fmla="*/ 0 w 4516338"/>
              <a:gd name="connsiteY6-696" fmla="*/ 1085305 h 2170610"/>
              <a:gd name="connsiteX0-697" fmla="*/ 0 w 4515309"/>
              <a:gd name="connsiteY0-698" fmla="*/ 1085305 h 2170610"/>
              <a:gd name="connsiteX1-699" fmla="*/ 1085305 w 4515309"/>
              <a:gd name="connsiteY1-700" fmla="*/ 0 h 2170610"/>
              <a:gd name="connsiteX2-701" fmla="*/ 3653330 w 4515309"/>
              <a:gd name="connsiteY2-702" fmla="*/ 277290 h 2170610"/>
              <a:gd name="connsiteX3-703" fmla="*/ 4515052 w 4515309"/>
              <a:gd name="connsiteY3-704" fmla="*/ 1159525 h 2170610"/>
              <a:gd name="connsiteX4-705" fmla="*/ 3693926 w 4515309"/>
              <a:gd name="connsiteY4-706" fmla="*/ 1877820 h 2170610"/>
              <a:gd name="connsiteX5-707" fmla="*/ 1085305 w 4515309"/>
              <a:gd name="connsiteY5-708" fmla="*/ 2170610 h 2170610"/>
              <a:gd name="connsiteX6-709" fmla="*/ 0 w 4515309"/>
              <a:gd name="connsiteY6-710" fmla="*/ 1085305 h 2170610"/>
              <a:gd name="connsiteX0-711" fmla="*/ 0 w 4515144"/>
              <a:gd name="connsiteY0-712" fmla="*/ 1085305 h 2170610"/>
              <a:gd name="connsiteX1-713" fmla="*/ 1085305 w 4515144"/>
              <a:gd name="connsiteY1-714" fmla="*/ 0 h 2170610"/>
              <a:gd name="connsiteX2-715" fmla="*/ 3653330 w 4515144"/>
              <a:gd name="connsiteY2-716" fmla="*/ 277290 h 2170610"/>
              <a:gd name="connsiteX3-717" fmla="*/ 4515052 w 4515144"/>
              <a:gd name="connsiteY3-718" fmla="*/ 1159525 h 2170610"/>
              <a:gd name="connsiteX4-719" fmla="*/ 3693926 w 4515144"/>
              <a:gd name="connsiteY4-720" fmla="*/ 1877820 h 2170610"/>
              <a:gd name="connsiteX5-721" fmla="*/ 1085305 w 4515144"/>
              <a:gd name="connsiteY5-722" fmla="*/ 2170610 h 2170610"/>
              <a:gd name="connsiteX6-723" fmla="*/ 0 w 4515144"/>
              <a:gd name="connsiteY6-724" fmla="*/ 1085305 h 2170610"/>
              <a:gd name="connsiteX0-725" fmla="*/ 0 w 4515217"/>
              <a:gd name="connsiteY0-726" fmla="*/ 1085305 h 2170610"/>
              <a:gd name="connsiteX1-727" fmla="*/ 1085305 w 4515217"/>
              <a:gd name="connsiteY1-728" fmla="*/ 0 h 2170610"/>
              <a:gd name="connsiteX2-729" fmla="*/ 3653330 w 4515217"/>
              <a:gd name="connsiteY2-730" fmla="*/ 277290 h 2170610"/>
              <a:gd name="connsiteX3-731" fmla="*/ 4515052 w 4515217"/>
              <a:gd name="connsiteY3-732" fmla="*/ 1159525 h 2170610"/>
              <a:gd name="connsiteX4-733" fmla="*/ 3693926 w 4515217"/>
              <a:gd name="connsiteY4-734" fmla="*/ 1877820 h 2170610"/>
              <a:gd name="connsiteX5-735" fmla="*/ 1085305 w 4515217"/>
              <a:gd name="connsiteY5-736" fmla="*/ 2170610 h 2170610"/>
              <a:gd name="connsiteX6-737" fmla="*/ 0 w 4515217"/>
              <a:gd name="connsiteY6-738" fmla="*/ 1085305 h 2170610"/>
              <a:gd name="connsiteX0-739" fmla="*/ 0 w 4516558"/>
              <a:gd name="connsiteY0-740" fmla="*/ 1085305 h 2170610"/>
              <a:gd name="connsiteX1-741" fmla="*/ 1085305 w 4516558"/>
              <a:gd name="connsiteY1-742" fmla="*/ 0 h 2170610"/>
              <a:gd name="connsiteX2-743" fmla="*/ 3653330 w 4516558"/>
              <a:gd name="connsiteY2-744" fmla="*/ 277290 h 2170610"/>
              <a:gd name="connsiteX3-745" fmla="*/ 4515052 w 4516558"/>
              <a:gd name="connsiteY3-746" fmla="*/ 1159525 h 2170610"/>
              <a:gd name="connsiteX4-747" fmla="*/ 3693926 w 4516558"/>
              <a:gd name="connsiteY4-748" fmla="*/ 1877820 h 2170610"/>
              <a:gd name="connsiteX5-749" fmla="*/ 1085305 w 4516558"/>
              <a:gd name="connsiteY5-750" fmla="*/ 2170610 h 2170610"/>
              <a:gd name="connsiteX6-751" fmla="*/ 0 w 4516558"/>
              <a:gd name="connsiteY6-752" fmla="*/ 1085305 h 2170610"/>
              <a:gd name="connsiteX0-753" fmla="*/ 0 w 4515938"/>
              <a:gd name="connsiteY0-754" fmla="*/ 1085305 h 2170610"/>
              <a:gd name="connsiteX1-755" fmla="*/ 1085305 w 4515938"/>
              <a:gd name="connsiteY1-756" fmla="*/ 0 h 2170610"/>
              <a:gd name="connsiteX2-757" fmla="*/ 3653330 w 4515938"/>
              <a:gd name="connsiteY2-758" fmla="*/ 277290 h 2170610"/>
              <a:gd name="connsiteX3-759" fmla="*/ 4515052 w 4515938"/>
              <a:gd name="connsiteY3-760" fmla="*/ 1159525 h 2170610"/>
              <a:gd name="connsiteX4-761" fmla="*/ 3693926 w 4515938"/>
              <a:gd name="connsiteY4-762" fmla="*/ 1877820 h 2170610"/>
              <a:gd name="connsiteX5-763" fmla="*/ 1085305 w 4515938"/>
              <a:gd name="connsiteY5-764" fmla="*/ 2170610 h 2170610"/>
              <a:gd name="connsiteX6-765" fmla="*/ 0 w 4515938"/>
              <a:gd name="connsiteY6-766" fmla="*/ 1085305 h 2170610"/>
              <a:gd name="connsiteX0-767" fmla="*/ 0 w 4515384"/>
              <a:gd name="connsiteY0-768" fmla="*/ 1085305 h 2170610"/>
              <a:gd name="connsiteX1-769" fmla="*/ 1085305 w 4515384"/>
              <a:gd name="connsiteY1-770" fmla="*/ 0 h 2170610"/>
              <a:gd name="connsiteX2-771" fmla="*/ 3653330 w 4515384"/>
              <a:gd name="connsiteY2-772" fmla="*/ 277290 h 2170610"/>
              <a:gd name="connsiteX3-773" fmla="*/ 4515052 w 4515384"/>
              <a:gd name="connsiteY3-774" fmla="*/ 1159525 h 2170610"/>
              <a:gd name="connsiteX4-775" fmla="*/ 3709551 w 4515384"/>
              <a:gd name="connsiteY4-776" fmla="*/ 1890811 h 2170610"/>
              <a:gd name="connsiteX5-777" fmla="*/ 1085305 w 4515384"/>
              <a:gd name="connsiteY5-778" fmla="*/ 2170610 h 2170610"/>
              <a:gd name="connsiteX6-779" fmla="*/ 0 w 4515384"/>
              <a:gd name="connsiteY6-780" fmla="*/ 1085305 h 2170610"/>
              <a:gd name="connsiteX0-781" fmla="*/ 0 w 4515438"/>
              <a:gd name="connsiteY0-782" fmla="*/ 1085305 h 2170610"/>
              <a:gd name="connsiteX1-783" fmla="*/ 1085305 w 4515438"/>
              <a:gd name="connsiteY1-784" fmla="*/ 0 h 2170610"/>
              <a:gd name="connsiteX2-785" fmla="*/ 3648767 w 4515438"/>
              <a:gd name="connsiteY2-786" fmla="*/ 266889 h 2170610"/>
              <a:gd name="connsiteX3-787" fmla="*/ 4515052 w 4515438"/>
              <a:gd name="connsiteY3-788" fmla="*/ 1159525 h 2170610"/>
              <a:gd name="connsiteX4-789" fmla="*/ 3709551 w 4515438"/>
              <a:gd name="connsiteY4-790" fmla="*/ 1890811 h 2170610"/>
              <a:gd name="connsiteX5-791" fmla="*/ 1085305 w 4515438"/>
              <a:gd name="connsiteY5-792" fmla="*/ 2170610 h 2170610"/>
              <a:gd name="connsiteX6-793" fmla="*/ 0 w 4515438"/>
              <a:gd name="connsiteY6-794" fmla="*/ 1085305 h 2170610"/>
              <a:gd name="connsiteX0-795" fmla="*/ 0 w 4516904"/>
              <a:gd name="connsiteY0-796" fmla="*/ 1085305 h 2170610"/>
              <a:gd name="connsiteX1-797" fmla="*/ 1085305 w 4516904"/>
              <a:gd name="connsiteY1-798" fmla="*/ 0 h 2170610"/>
              <a:gd name="connsiteX2-799" fmla="*/ 3648767 w 4516904"/>
              <a:gd name="connsiteY2-800" fmla="*/ 266889 h 2170610"/>
              <a:gd name="connsiteX3-801" fmla="*/ 4515052 w 4516904"/>
              <a:gd name="connsiteY3-802" fmla="*/ 1159525 h 2170610"/>
              <a:gd name="connsiteX4-803" fmla="*/ 3709551 w 4516904"/>
              <a:gd name="connsiteY4-804" fmla="*/ 1890811 h 2170610"/>
              <a:gd name="connsiteX5-805" fmla="*/ 1085305 w 4516904"/>
              <a:gd name="connsiteY5-806" fmla="*/ 2170610 h 2170610"/>
              <a:gd name="connsiteX6-807" fmla="*/ 0 w 4516904"/>
              <a:gd name="connsiteY6-808" fmla="*/ 1085305 h 2170610"/>
              <a:gd name="connsiteX0-809" fmla="*/ 0 w 4516904"/>
              <a:gd name="connsiteY0-810" fmla="*/ 1085305 h 2170610"/>
              <a:gd name="connsiteX1-811" fmla="*/ 1085305 w 4516904"/>
              <a:gd name="connsiteY1-812" fmla="*/ 0 h 2170610"/>
              <a:gd name="connsiteX2-813" fmla="*/ 3648767 w 4516904"/>
              <a:gd name="connsiteY2-814" fmla="*/ 266889 h 2170610"/>
              <a:gd name="connsiteX3-815" fmla="*/ 4515052 w 4516904"/>
              <a:gd name="connsiteY3-816" fmla="*/ 1159525 h 2170610"/>
              <a:gd name="connsiteX4-817" fmla="*/ 3709551 w 4516904"/>
              <a:gd name="connsiteY4-818" fmla="*/ 1890811 h 2170610"/>
              <a:gd name="connsiteX5-819" fmla="*/ 1085305 w 4516904"/>
              <a:gd name="connsiteY5-820" fmla="*/ 2170610 h 2170610"/>
              <a:gd name="connsiteX6-821" fmla="*/ 0 w 4516904"/>
              <a:gd name="connsiteY6-822" fmla="*/ 1085305 h 2170610"/>
              <a:gd name="connsiteX0-823" fmla="*/ 0 w 4521693"/>
              <a:gd name="connsiteY0-824" fmla="*/ 1085305 h 2170610"/>
              <a:gd name="connsiteX1-825" fmla="*/ 1085305 w 4521693"/>
              <a:gd name="connsiteY1-826" fmla="*/ 0 h 2170610"/>
              <a:gd name="connsiteX2-827" fmla="*/ 3648767 w 4521693"/>
              <a:gd name="connsiteY2-828" fmla="*/ 266889 h 2170610"/>
              <a:gd name="connsiteX3-829" fmla="*/ 4519891 w 4521693"/>
              <a:gd name="connsiteY3-830" fmla="*/ 1123909 h 2170610"/>
              <a:gd name="connsiteX4-831" fmla="*/ 3709551 w 4521693"/>
              <a:gd name="connsiteY4-832" fmla="*/ 1890811 h 2170610"/>
              <a:gd name="connsiteX5-833" fmla="*/ 1085305 w 4521693"/>
              <a:gd name="connsiteY5-834" fmla="*/ 2170610 h 2170610"/>
              <a:gd name="connsiteX6-835" fmla="*/ 0 w 4521693"/>
              <a:gd name="connsiteY6-836" fmla="*/ 1085305 h 2170610"/>
              <a:gd name="connsiteX0-837" fmla="*/ 0 w 4520048"/>
              <a:gd name="connsiteY0-838" fmla="*/ 1085305 h 2170610"/>
              <a:gd name="connsiteX1-839" fmla="*/ 1085305 w 4520048"/>
              <a:gd name="connsiteY1-840" fmla="*/ 0 h 2170610"/>
              <a:gd name="connsiteX2-841" fmla="*/ 3648767 w 4520048"/>
              <a:gd name="connsiteY2-842" fmla="*/ 266889 h 2170610"/>
              <a:gd name="connsiteX3-843" fmla="*/ 4519891 w 4520048"/>
              <a:gd name="connsiteY3-844" fmla="*/ 1123909 h 2170610"/>
              <a:gd name="connsiteX4-845" fmla="*/ 3709551 w 4520048"/>
              <a:gd name="connsiteY4-846" fmla="*/ 1890811 h 2170610"/>
              <a:gd name="connsiteX5-847" fmla="*/ 1085305 w 4520048"/>
              <a:gd name="connsiteY5-848" fmla="*/ 2170610 h 2170610"/>
              <a:gd name="connsiteX6-849" fmla="*/ 0 w 4520048"/>
              <a:gd name="connsiteY6-850" fmla="*/ 1085305 h 2170610"/>
              <a:gd name="connsiteX0-851" fmla="*/ 0 w 4520693"/>
              <a:gd name="connsiteY0-852" fmla="*/ 1085305 h 2170610"/>
              <a:gd name="connsiteX1-853" fmla="*/ 1085305 w 4520693"/>
              <a:gd name="connsiteY1-854" fmla="*/ 0 h 2170610"/>
              <a:gd name="connsiteX2-855" fmla="*/ 3648767 w 4520693"/>
              <a:gd name="connsiteY2-856" fmla="*/ 266889 h 2170610"/>
              <a:gd name="connsiteX3-857" fmla="*/ 4519891 w 4520693"/>
              <a:gd name="connsiteY3-858" fmla="*/ 1123909 h 2170610"/>
              <a:gd name="connsiteX4-859" fmla="*/ 3709551 w 4520693"/>
              <a:gd name="connsiteY4-860" fmla="*/ 1890811 h 2170610"/>
              <a:gd name="connsiteX5-861" fmla="*/ 1085305 w 4520693"/>
              <a:gd name="connsiteY5-862" fmla="*/ 2170610 h 2170610"/>
              <a:gd name="connsiteX6-863" fmla="*/ 0 w 4520693"/>
              <a:gd name="connsiteY6-864" fmla="*/ 1085305 h 2170610"/>
              <a:gd name="connsiteX0-865" fmla="*/ 0 w 4520021"/>
              <a:gd name="connsiteY0-866" fmla="*/ 1085305 h 2170610"/>
              <a:gd name="connsiteX1-867" fmla="*/ 1085305 w 4520021"/>
              <a:gd name="connsiteY1-868" fmla="*/ 0 h 2170610"/>
              <a:gd name="connsiteX2-869" fmla="*/ 3648767 w 4520021"/>
              <a:gd name="connsiteY2-870" fmla="*/ 266889 h 2170610"/>
              <a:gd name="connsiteX3-871" fmla="*/ 4519891 w 4520021"/>
              <a:gd name="connsiteY3-872" fmla="*/ 1123909 h 2170610"/>
              <a:gd name="connsiteX4-873" fmla="*/ 3709551 w 4520021"/>
              <a:gd name="connsiteY4-874" fmla="*/ 1890811 h 2170610"/>
              <a:gd name="connsiteX5-875" fmla="*/ 1085305 w 4520021"/>
              <a:gd name="connsiteY5-876" fmla="*/ 2170610 h 2170610"/>
              <a:gd name="connsiteX6-877" fmla="*/ 0 w 4520021"/>
              <a:gd name="connsiteY6-878" fmla="*/ 1085305 h 2170610"/>
              <a:gd name="connsiteX0-879" fmla="*/ 0 w 4520212"/>
              <a:gd name="connsiteY0-880" fmla="*/ 1085305 h 2170610"/>
              <a:gd name="connsiteX1-881" fmla="*/ 1085305 w 4520212"/>
              <a:gd name="connsiteY1-882" fmla="*/ 0 h 2170610"/>
              <a:gd name="connsiteX2-883" fmla="*/ 3648767 w 4520212"/>
              <a:gd name="connsiteY2-884" fmla="*/ 266889 h 2170610"/>
              <a:gd name="connsiteX3-885" fmla="*/ 4519891 w 4520212"/>
              <a:gd name="connsiteY3-886" fmla="*/ 1123909 h 2170610"/>
              <a:gd name="connsiteX4-887" fmla="*/ 3709551 w 4520212"/>
              <a:gd name="connsiteY4-888" fmla="*/ 1890811 h 2170610"/>
              <a:gd name="connsiteX5-889" fmla="*/ 1085305 w 4520212"/>
              <a:gd name="connsiteY5-890" fmla="*/ 2170610 h 2170610"/>
              <a:gd name="connsiteX6-891" fmla="*/ 0 w 4520212"/>
              <a:gd name="connsiteY6-892" fmla="*/ 1085305 h 2170610"/>
              <a:gd name="connsiteX0-893" fmla="*/ 0 w 4519938"/>
              <a:gd name="connsiteY0-894" fmla="*/ 1085305 h 2170610"/>
              <a:gd name="connsiteX1-895" fmla="*/ 1085305 w 4519938"/>
              <a:gd name="connsiteY1-896" fmla="*/ 0 h 2170610"/>
              <a:gd name="connsiteX2-897" fmla="*/ 3648767 w 4519938"/>
              <a:gd name="connsiteY2-898" fmla="*/ 266889 h 2170610"/>
              <a:gd name="connsiteX3-899" fmla="*/ 4519891 w 4519938"/>
              <a:gd name="connsiteY3-900" fmla="*/ 1123909 h 2170610"/>
              <a:gd name="connsiteX4-901" fmla="*/ 3709551 w 4519938"/>
              <a:gd name="connsiteY4-902" fmla="*/ 1890811 h 2170610"/>
              <a:gd name="connsiteX5-903" fmla="*/ 1085305 w 4519938"/>
              <a:gd name="connsiteY5-904" fmla="*/ 2170610 h 2170610"/>
              <a:gd name="connsiteX6-905" fmla="*/ 0 w 4519938"/>
              <a:gd name="connsiteY6-906" fmla="*/ 1085305 h 2170610"/>
              <a:gd name="connsiteX0-907" fmla="*/ 0 w 4499374"/>
              <a:gd name="connsiteY0-908" fmla="*/ 1085305 h 2170610"/>
              <a:gd name="connsiteX1-909" fmla="*/ 1085305 w 4499374"/>
              <a:gd name="connsiteY1-910" fmla="*/ 0 h 2170610"/>
              <a:gd name="connsiteX2-911" fmla="*/ 3648767 w 4499374"/>
              <a:gd name="connsiteY2-912" fmla="*/ 266889 h 2170610"/>
              <a:gd name="connsiteX3-913" fmla="*/ 4499317 w 4499374"/>
              <a:gd name="connsiteY3-914" fmla="*/ 1047344 h 2170610"/>
              <a:gd name="connsiteX4-915" fmla="*/ 3709551 w 4499374"/>
              <a:gd name="connsiteY4-916" fmla="*/ 1890811 h 2170610"/>
              <a:gd name="connsiteX5-917" fmla="*/ 1085305 w 4499374"/>
              <a:gd name="connsiteY5-918" fmla="*/ 2170610 h 2170610"/>
              <a:gd name="connsiteX6-919" fmla="*/ 0 w 4499374"/>
              <a:gd name="connsiteY6-920" fmla="*/ 1085305 h 2170610"/>
              <a:gd name="connsiteX0-921" fmla="*/ 0 w 4501862"/>
              <a:gd name="connsiteY0-922" fmla="*/ 1085305 h 2170610"/>
              <a:gd name="connsiteX1-923" fmla="*/ 1085305 w 4501862"/>
              <a:gd name="connsiteY1-924" fmla="*/ 0 h 2170610"/>
              <a:gd name="connsiteX2-925" fmla="*/ 3648767 w 4501862"/>
              <a:gd name="connsiteY2-926" fmla="*/ 266889 h 2170610"/>
              <a:gd name="connsiteX3-927" fmla="*/ 4499317 w 4501862"/>
              <a:gd name="connsiteY3-928" fmla="*/ 1047344 h 2170610"/>
              <a:gd name="connsiteX4-929" fmla="*/ 3709551 w 4501862"/>
              <a:gd name="connsiteY4-930" fmla="*/ 1890811 h 2170610"/>
              <a:gd name="connsiteX5-931" fmla="*/ 1085305 w 4501862"/>
              <a:gd name="connsiteY5-932" fmla="*/ 2170610 h 2170610"/>
              <a:gd name="connsiteX6-933" fmla="*/ 0 w 4501862"/>
              <a:gd name="connsiteY6-934" fmla="*/ 1085305 h 2170610"/>
              <a:gd name="connsiteX0-935" fmla="*/ 0 w 4499895"/>
              <a:gd name="connsiteY0-936" fmla="*/ 1085305 h 2170610"/>
              <a:gd name="connsiteX1-937" fmla="*/ 1085305 w 4499895"/>
              <a:gd name="connsiteY1-938" fmla="*/ 0 h 2170610"/>
              <a:gd name="connsiteX2-939" fmla="*/ 3648767 w 4499895"/>
              <a:gd name="connsiteY2-940" fmla="*/ 266889 h 2170610"/>
              <a:gd name="connsiteX3-941" fmla="*/ 4499317 w 4499895"/>
              <a:gd name="connsiteY3-942" fmla="*/ 1047344 h 2170610"/>
              <a:gd name="connsiteX4-943" fmla="*/ 3709551 w 4499895"/>
              <a:gd name="connsiteY4-944" fmla="*/ 1890811 h 2170610"/>
              <a:gd name="connsiteX5-945" fmla="*/ 1085305 w 4499895"/>
              <a:gd name="connsiteY5-946" fmla="*/ 2170610 h 2170610"/>
              <a:gd name="connsiteX6-947" fmla="*/ 0 w 4499895"/>
              <a:gd name="connsiteY6-948" fmla="*/ 1085305 h 2170610"/>
              <a:gd name="connsiteX0-949" fmla="*/ 0 w 4500491"/>
              <a:gd name="connsiteY0-950" fmla="*/ 1085305 h 2170610"/>
              <a:gd name="connsiteX1-951" fmla="*/ 1085305 w 4500491"/>
              <a:gd name="connsiteY1-952" fmla="*/ 0 h 2170610"/>
              <a:gd name="connsiteX2-953" fmla="*/ 3648767 w 4500491"/>
              <a:gd name="connsiteY2-954" fmla="*/ 266889 h 2170610"/>
              <a:gd name="connsiteX3-955" fmla="*/ 4499317 w 4500491"/>
              <a:gd name="connsiteY3-956" fmla="*/ 1047344 h 2170610"/>
              <a:gd name="connsiteX4-957" fmla="*/ 3709551 w 4500491"/>
              <a:gd name="connsiteY4-958" fmla="*/ 1890811 h 2170610"/>
              <a:gd name="connsiteX5-959" fmla="*/ 1085305 w 4500491"/>
              <a:gd name="connsiteY5-960" fmla="*/ 2170610 h 2170610"/>
              <a:gd name="connsiteX6-961" fmla="*/ 0 w 4500491"/>
              <a:gd name="connsiteY6-962" fmla="*/ 1085305 h 2170610"/>
              <a:gd name="connsiteX0-963" fmla="*/ 0 w 4500245"/>
              <a:gd name="connsiteY0-964" fmla="*/ 1085305 h 2170610"/>
              <a:gd name="connsiteX1-965" fmla="*/ 1085305 w 4500245"/>
              <a:gd name="connsiteY1-966" fmla="*/ 0 h 2170610"/>
              <a:gd name="connsiteX2-967" fmla="*/ 3648767 w 4500245"/>
              <a:gd name="connsiteY2-968" fmla="*/ 266889 h 2170610"/>
              <a:gd name="connsiteX3-969" fmla="*/ 4499317 w 4500245"/>
              <a:gd name="connsiteY3-970" fmla="*/ 1047344 h 2170610"/>
              <a:gd name="connsiteX4-971" fmla="*/ 3709551 w 4500245"/>
              <a:gd name="connsiteY4-972" fmla="*/ 1890811 h 2170610"/>
              <a:gd name="connsiteX5-973" fmla="*/ 1085305 w 4500245"/>
              <a:gd name="connsiteY5-974" fmla="*/ 2170610 h 2170610"/>
              <a:gd name="connsiteX6-975" fmla="*/ 0 w 4500245"/>
              <a:gd name="connsiteY6-976" fmla="*/ 1085305 h 2170610"/>
              <a:gd name="connsiteX0-977" fmla="*/ 0 w 4500245"/>
              <a:gd name="connsiteY0-978" fmla="*/ 1085305 h 2170610"/>
              <a:gd name="connsiteX1-979" fmla="*/ 1085305 w 4500245"/>
              <a:gd name="connsiteY1-980" fmla="*/ 0 h 2170610"/>
              <a:gd name="connsiteX2-981" fmla="*/ 3648767 w 4500245"/>
              <a:gd name="connsiteY2-982" fmla="*/ 266889 h 2170610"/>
              <a:gd name="connsiteX3-983" fmla="*/ 4499317 w 4500245"/>
              <a:gd name="connsiteY3-984" fmla="*/ 1047344 h 2170610"/>
              <a:gd name="connsiteX4-985" fmla="*/ 3709551 w 4500245"/>
              <a:gd name="connsiteY4-986" fmla="*/ 1890811 h 2170610"/>
              <a:gd name="connsiteX5-987" fmla="*/ 1085305 w 4500245"/>
              <a:gd name="connsiteY5-988" fmla="*/ 2170610 h 2170610"/>
              <a:gd name="connsiteX6-989" fmla="*/ 0 w 4500245"/>
              <a:gd name="connsiteY6-990" fmla="*/ 1085305 h 2170610"/>
              <a:gd name="connsiteX0-991" fmla="*/ 0 w 4500279"/>
              <a:gd name="connsiteY0-992" fmla="*/ 1085305 h 2170610"/>
              <a:gd name="connsiteX1-993" fmla="*/ 1085305 w 4500279"/>
              <a:gd name="connsiteY1-994" fmla="*/ 0 h 2170610"/>
              <a:gd name="connsiteX2-995" fmla="*/ 3648767 w 4500279"/>
              <a:gd name="connsiteY2-996" fmla="*/ 266889 h 2170610"/>
              <a:gd name="connsiteX3-997" fmla="*/ 4499317 w 4500279"/>
              <a:gd name="connsiteY3-998" fmla="*/ 1047344 h 2170610"/>
              <a:gd name="connsiteX4-999" fmla="*/ 3709551 w 4500279"/>
              <a:gd name="connsiteY4-1000" fmla="*/ 1890811 h 2170610"/>
              <a:gd name="connsiteX5-1001" fmla="*/ 1085305 w 4500279"/>
              <a:gd name="connsiteY5-1002" fmla="*/ 2170610 h 2170610"/>
              <a:gd name="connsiteX6-1003" fmla="*/ 0 w 4500279"/>
              <a:gd name="connsiteY6-1004" fmla="*/ 1085305 h 2170610"/>
              <a:gd name="connsiteX0-1005" fmla="*/ 0 w 4499950"/>
              <a:gd name="connsiteY0-1006" fmla="*/ 1085305 h 2170610"/>
              <a:gd name="connsiteX1-1007" fmla="*/ 1085305 w 4499950"/>
              <a:gd name="connsiteY1-1008" fmla="*/ 0 h 2170610"/>
              <a:gd name="connsiteX2-1009" fmla="*/ 3648767 w 4499950"/>
              <a:gd name="connsiteY2-1010" fmla="*/ 266889 h 2170610"/>
              <a:gd name="connsiteX3-1011" fmla="*/ 4499317 w 4499950"/>
              <a:gd name="connsiteY3-1012" fmla="*/ 1047344 h 2170610"/>
              <a:gd name="connsiteX4-1013" fmla="*/ 3713468 w 4499950"/>
              <a:gd name="connsiteY4-1014" fmla="*/ 1903978 h 2170610"/>
              <a:gd name="connsiteX5-1015" fmla="*/ 1085305 w 4499950"/>
              <a:gd name="connsiteY5-1016" fmla="*/ 2170610 h 2170610"/>
              <a:gd name="connsiteX6-1017" fmla="*/ 0 w 4499950"/>
              <a:gd name="connsiteY6-1018" fmla="*/ 1085305 h 21706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499950" h="2170610">
                <a:moveTo>
                  <a:pt x="0" y="1085305"/>
                </a:moveTo>
                <a:cubicBezTo>
                  <a:pt x="0" y="485908"/>
                  <a:pt x="485908" y="0"/>
                  <a:pt x="1085305" y="0"/>
                </a:cubicBezTo>
                <a:cubicBezTo>
                  <a:pt x="1887354" y="0"/>
                  <a:pt x="2829099" y="216566"/>
                  <a:pt x="3648767" y="266889"/>
                </a:cubicBezTo>
                <a:cubicBezTo>
                  <a:pt x="4324467" y="302252"/>
                  <a:pt x="4488534" y="774496"/>
                  <a:pt x="4499317" y="1047344"/>
                </a:cubicBezTo>
                <a:cubicBezTo>
                  <a:pt x="4510100" y="1320192"/>
                  <a:pt x="4388700" y="1809498"/>
                  <a:pt x="3713468" y="1903978"/>
                </a:cubicBezTo>
                <a:lnTo>
                  <a:pt x="1085305" y="2170610"/>
                </a:lnTo>
                <a:cubicBezTo>
                  <a:pt x="485908" y="2170610"/>
                  <a:pt x="0" y="1684702"/>
                  <a:pt x="0" y="1085305"/>
                </a:cubicBezTo>
                <a:close/>
              </a:path>
            </a:pathLst>
          </a:cu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330498" y="3055877"/>
            <a:ext cx="2149486" cy="2149486"/>
            <a:chOff x="330498" y="3055877"/>
            <a:chExt cx="2149486" cy="2149486"/>
          </a:xfrm>
        </p:grpSpPr>
        <p:grpSp>
          <p:nvGrpSpPr>
            <p:cNvPr id="14" name="组合 13"/>
            <p:cNvGrpSpPr/>
            <p:nvPr/>
          </p:nvGrpSpPr>
          <p:grpSpPr>
            <a:xfrm>
              <a:off x="330498" y="3055877"/>
              <a:ext cx="2149486" cy="2149486"/>
              <a:chOff x="3282050" y="1720501"/>
              <a:chExt cx="2902298" cy="2902298"/>
            </a:xfrm>
          </p:grpSpPr>
          <p:sp>
            <p:nvSpPr>
              <p:cNvPr id="105" name="椭圆 104"/>
              <p:cNvSpPr/>
              <p:nvPr/>
            </p:nvSpPr>
            <p:spPr>
              <a:xfrm>
                <a:off x="3929196" y="2367647"/>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6" name="椭圆 105"/>
              <p:cNvSpPr/>
              <p:nvPr/>
            </p:nvSpPr>
            <p:spPr>
              <a:xfrm>
                <a:off x="3598997" y="2037448"/>
                <a:ext cx="2268404" cy="226840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7" name="椭圆 106"/>
              <p:cNvSpPr/>
              <p:nvPr/>
            </p:nvSpPr>
            <p:spPr>
              <a:xfrm>
                <a:off x="3282050" y="1720501"/>
                <a:ext cx="2902298" cy="2902298"/>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8" name="椭圆 107"/>
              <p:cNvSpPr/>
              <p:nvPr/>
            </p:nvSpPr>
            <p:spPr>
              <a:xfrm>
                <a:off x="3966371" y="2404822"/>
                <a:ext cx="1533656" cy="1533656"/>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9" name="椭圆 108"/>
              <p:cNvSpPr/>
              <p:nvPr/>
            </p:nvSpPr>
            <p:spPr>
              <a:xfrm>
                <a:off x="3629184" y="2067635"/>
                <a:ext cx="2208030" cy="220803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1" name="椭圆 110"/>
              <p:cNvSpPr/>
              <p:nvPr/>
            </p:nvSpPr>
            <p:spPr>
              <a:xfrm>
                <a:off x="4656063" y="2140505"/>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a:off x="3966371"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a:off x="5320889"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p:cNvSpPr/>
              <p:nvPr/>
            </p:nvSpPr>
            <p:spPr>
              <a:xfrm>
                <a:off x="5610072"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p:cNvSpPr/>
              <p:nvPr/>
            </p:nvSpPr>
            <p:spPr>
              <a:xfrm>
                <a:off x="3704460"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4656063" y="4054331"/>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3966371"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a:off x="5360849"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32" name="图片 131"/>
            <p:cNvPicPr>
              <a:picLocks noChangeAspect="1"/>
            </p:cNvPicPr>
            <p:nvPr/>
          </p:nvPicPr>
          <p:blipFill>
            <a:blip r:embed="rId1">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13916" y="3732605"/>
              <a:ext cx="833816" cy="833816"/>
            </a:xfrm>
            <a:prstGeom prst="rect">
              <a:avLst/>
            </a:prstGeom>
          </p:spPr>
        </p:pic>
      </p:grpSp>
      <p:grpSp>
        <p:nvGrpSpPr>
          <p:cNvPr id="20" name="组合 19"/>
          <p:cNvGrpSpPr/>
          <p:nvPr/>
        </p:nvGrpSpPr>
        <p:grpSpPr>
          <a:xfrm>
            <a:off x="10134489" y="4141089"/>
            <a:ext cx="1460647" cy="1460647"/>
            <a:chOff x="2694974" y="1712976"/>
            <a:chExt cx="1460647" cy="1460647"/>
          </a:xfrm>
        </p:grpSpPr>
        <p:grpSp>
          <p:nvGrpSpPr>
            <p:cNvPr id="13" name="组合 12"/>
            <p:cNvGrpSpPr/>
            <p:nvPr/>
          </p:nvGrpSpPr>
          <p:grpSpPr>
            <a:xfrm>
              <a:off x="2694974" y="1712976"/>
              <a:ext cx="1460647" cy="1460647"/>
              <a:chOff x="8081716" y="1942953"/>
              <a:chExt cx="2268404" cy="2268404"/>
            </a:xfrm>
          </p:grpSpPr>
          <p:sp>
            <p:nvSpPr>
              <p:cNvPr id="119" name="椭圆 118"/>
              <p:cNvSpPr/>
              <p:nvPr/>
            </p:nvSpPr>
            <p:spPr>
              <a:xfrm>
                <a:off x="8411915" y="2273152"/>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0" name="椭圆 119"/>
              <p:cNvSpPr/>
              <p:nvPr/>
            </p:nvSpPr>
            <p:spPr>
              <a:xfrm>
                <a:off x="8081716" y="1942953"/>
                <a:ext cx="2268404" cy="226840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1" name="椭圆 120"/>
              <p:cNvSpPr/>
              <p:nvPr/>
            </p:nvSpPr>
            <p:spPr>
              <a:xfrm>
                <a:off x="8449090" y="2310327"/>
                <a:ext cx="1533656" cy="1533656"/>
              </a:xfrm>
              <a:prstGeom prst="ellipse">
                <a:avLst/>
              </a:prstGeom>
              <a:blipFill dpi="0" rotWithShape="1">
                <a:blip r:embed="rId2">
                  <a:alphaModFix amt="55000"/>
                </a:blip>
                <a:srcRect/>
                <a:stretch>
                  <a:fillRect/>
                </a:stretch>
              </a:blipFill>
              <a:ln w="3175">
                <a:solidFill>
                  <a:schemeClr val="bg1"/>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2" name="椭圆 121"/>
              <p:cNvSpPr/>
              <p:nvPr/>
            </p:nvSpPr>
            <p:spPr>
              <a:xfrm>
                <a:off x="8218223" y="2079460"/>
                <a:ext cx="1995390" cy="1995390"/>
              </a:xfrm>
              <a:prstGeom prst="ellipse">
                <a:avLst/>
              </a:prstGeom>
              <a:noFill/>
              <a:ln w="1905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pic>
          <p:nvPicPr>
            <p:cNvPr id="16" name="图片 15"/>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118819" y="2108974"/>
              <a:ext cx="648000" cy="648000"/>
            </a:xfrm>
            <a:prstGeom prst="rect">
              <a:avLst/>
            </a:prstGeom>
          </p:spPr>
        </p:pic>
      </p:grpSp>
      <p:grpSp>
        <p:nvGrpSpPr>
          <p:cNvPr id="21" name="组合 20"/>
          <p:cNvGrpSpPr/>
          <p:nvPr/>
        </p:nvGrpSpPr>
        <p:grpSpPr>
          <a:xfrm>
            <a:off x="10133854" y="1659564"/>
            <a:ext cx="1460647" cy="1460647"/>
            <a:chOff x="2882263" y="4811583"/>
            <a:chExt cx="1460647" cy="1460647"/>
          </a:xfrm>
        </p:grpSpPr>
        <p:grpSp>
          <p:nvGrpSpPr>
            <p:cNvPr id="125" name="组合 124"/>
            <p:cNvGrpSpPr/>
            <p:nvPr/>
          </p:nvGrpSpPr>
          <p:grpSpPr>
            <a:xfrm>
              <a:off x="2882263" y="4811583"/>
              <a:ext cx="1460647" cy="1460647"/>
              <a:chOff x="8081716" y="1942953"/>
              <a:chExt cx="2268404" cy="2268404"/>
            </a:xfrm>
          </p:grpSpPr>
          <p:sp>
            <p:nvSpPr>
              <p:cNvPr id="126" name="椭圆 125"/>
              <p:cNvSpPr/>
              <p:nvPr/>
            </p:nvSpPr>
            <p:spPr>
              <a:xfrm>
                <a:off x="8411915" y="2273152"/>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7" name="椭圆 126"/>
              <p:cNvSpPr/>
              <p:nvPr/>
            </p:nvSpPr>
            <p:spPr>
              <a:xfrm>
                <a:off x="8081716" y="1942953"/>
                <a:ext cx="2268404" cy="226840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8" name="椭圆 127"/>
              <p:cNvSpPr/>
              <p:nvPr/>
            </p:nvSpPr>
            <p:spPr>
              <a:xfrm>
                <a:off x="8449090" y="2310327"/>
                <a:ext cx="1533656" cy="1533656"/>
              </a:xfrm>
              <a:prstGeom prst="ellipse">
                <a:avLst/>
              </a:prstGeom>
              <a:blipFill dpi="0" rotWithShape="1">
                <a:blip r:embed="rId2">
                  <a:alphaModFix amt="55000"/>
                </a:blip>
                <a:srcRect/>
                <a:stretch>
                  <a:fillRect/>
                </a:stretch>
              </a:blipFill>
              <a:ln w="3175">
                <a:solidFill>
                  <a:schemeClr val="bg1"/>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9" name="椭圆 128"/>
              <p:cNvSpPr/>
              <p:nvPr/>
            </p:nvSpPr>
            <p:spPr>
              <a:xfrm>
                <a:off x="8218223" y="2079460"/>
                <a:ext cx="1995390" cy="1995390"/>
              </a:xfrm>
              <a:prstGeom prst="ellipse">
                <a:avLst/>
              </a:prstGeom>
              <a:noFill/>
              <a:ln w="1905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pic>
          <p:nvPicPr>
            <p:cNvPr id="19" name="图片 18"/>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306778" y="5226065"/>
              <a:ext cx="648000" cy="648000"/>
            </a:xfrm>
            <a:prstGeom prst="rect">
              <a:avLst/>
            </a:prstGeom>
          </p:spPr>
        </p:pic>
      </p:grpSp>
      <p:sp>
        <p:nvSpPr>
          <p:cNvPr id="6" name="ïsļïḋè"/>
          <p:cNvSpPr/>
          <p:nvPr/>
        </p:nvSpPr>
        <p:spPr>
          <a:xfrm>
            <a:off x="4813635" y="1439324"/>
            <a:ext cx="4757720" cy="1680380"/>
          </a:xfrm>
          <a:prstGeom prst="rect">
            <a:avLst/>
          </a:prstGeom>
        </p:spPr>
        <p:txBody>
          <a:bodyPr wrap="square" lIns="91440" tIns="45720" rIns="91440" bIns="45720" anchor="ctr" anchorCtr="0">
            <a:normAutofit fontScale="85000"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zh-CN" altLang="en-US"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在此输入标题</a:t>
            </a:r>
            <a:r>
              <a:rPr lang="en-US" altLang="zh-CN"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输入简短概要的内容</a:t>
            </a:r>
            <a:endParaRPr lang="en-US" altLang="zh-CN"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pPr>
              <a:lnSpc>
                <a:spcPct val="150000"/>
              </a:lnSpc>
              <a:buSzPct val="25000"/>
            </a:pPr>
            <a:r>
              <a:rPr lang="zh-CN" altLang="en-US"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在这里进行编辑内容，建议使用思源黑体，大小可进行适当调整。该模板为同用模板，模板中的图片都可进行编辑，希望您喜欢这套模板在这里进行编辑内容，建议使用思源黑体，大小可进行适当调整</a:t>
            </a:r>
            <a:endParaRPr lang="en-US" altLang="zh-CN"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pPr>
              <a:lnSpc>
                <a:spcPct val="150000"/>
              </a:lnSpc>
              <a:buSzPct val="25000"/>
            </a:pPr>
            <a:r>
              <a:rPr lang="en-US" altLang="zh-CN"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Adjust the spacing to adapt to Chinese typesetting, use the reference line in PPT.</a:t>
            </a:r>
            <a:endParaRPr lang="en-US" altLang="zh-CN"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7" name="ïśľíḓê"/>
          <p:cNvSpPr/>
          <p:nvPr/>
        </p:nvSpPr>
        <p:spPr>
          <a:xfrm>
            <a:off x="4648200" y="1579427"/>
            <a:ext cx="127000" cy="1400175"/>
          </a:xfrm>
          <a:prstGeom prst="rect">
            <a:avLst/>
          </a:prstGeom>
          <a:solidFill>
            <a:srgbClr val="E8E8E8"/>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nvGrpSpPr>
          <p:cNvPr id="8" name="işľídè"/>
          <p:cNvGrpSpPr/>
          <p:nvPr/>
        </p:nvGrpSpPr>
        <p:grpSpPr>
          <a:xfrm>
            <a:off x="4987075" y="3538830"/>
            <a:ext cx="3956066" cy="2356728"/>
            <a:chOff x="1011975" y="3312135"/>
            <a:chExt cx="3956066" cy="2356728"/>
          </a:xfrm>
        </p:grpSpPr>
        <p:grpSp>
          <p:nvGrpSpPr>
            <p:cNvPr id="9" name="íŝḷiďè"/>
            <p:cNvGrpSpPr/>
            <p:nvPr/>
          </p:nvGrpSpPr>
          <p:grpSpPr>
            <a:xfrm>
              <a:off x="1011975" y="3312135"/>
              <a:ext cx="3841766" cy="1052492"/>
              <a:chOff x="1092184" y="3452834"/>
              <a:chExt cx="3841766" cy="1052492"/>
            </a:xfrm>
          </p:grpSpPr>
          <p:sp>
            <p:nvSpPr>
              <p:cNvPr id="2" name="ïŝḷîḓê"/>
              <p:cNvSpPr txBox="1"/>
              <p:nvPr/>
            </p:nvSpPr>
            <p:spPr>
              <a:xfrm>
                <a:off x="1092184" y="3452834"/>
                <a:ext cx="3841766" cy="391099"/>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400"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01.</a:t>
                </a:r>
                <a:r>
                  <a:rPr lang="zh-CN" altLang="en-US" sz="1400"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标题内容</a:t>
                </a:r>
                <a:endParaRPr lang="zh-CN" altLang="en-US" sz="1400"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3" name="îŝļíďè"/>
              <p:cNvSpPr/>
              <p:nvPr/>
            </p:nvSpPr>
            <p:spPr bwMode="auto">
              <a:xfrm>
                <a:off x="1092184" y="3843936"/>
                <a:ext cx="3841766" cy="66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zh-CN" altLang="en-US" sz="1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在此输入简要内容，在此输入简要内容，在此输入简要内容</a:t>
                </a:r>
                <a:endParaRPr lang="en-US" altLang="zh-CN" sz="1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pPr marL="171450" indent="-171450">
                  <a:lnSpc>
                    <a:spcPct val="150000"/>
                  </a:lnSpc>
                  <a:buFont typeface="Arial" panose="020B0604020202020204" pitchFamily="34" charset="0"/>
                  <a:buChar char="•"/>
                </a:pPr>
                <a:r>
                  <a:rPr lang="en-US" altLang="zh-CN" sz="1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a:t>
                </a:r>
                <a:endParaRPr lang="en-US" altLang="zh-CN" sz="1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grpSp>
        <p:grpSp>
          <p:nvGrpSpPr>
            <p:cNvPr id="10" name="î$ļîdê"/>
            <p:cNvGrpSpPr/>
            <p:nvPr/>
          </p:nvGrpSpPr>
          <p:grpSpPr>
            <a:xfrm>
              <a:off x="1011975" y="4616371"/>
              <a:ext cx="3841766" cy="1052492"/>
              <a:chOff x="1092184" y="3452834"/>
              <a:chExt cx="3841766" cy="1052492"/>
            </a:xfrm>
          </p:grpSpPr>
          <p:sp>
            <p:nvSpPr>
              <p:cNvPr id="12" name="îš1ïḑe"/>
              <p:cNvSpPr txBox="1"/>
              <p:nvPr/>
            </p:nvSpPr>
            <p:spPr>
              <a:xfrm>
                <a:off x="1092184" y="3452834"/>
                <a:ext cx="3841766" cy="391099"/>
              </a:xfrm>
              <a:prstGeom prst="rect">
                <a:avLst/>
              </a:prstGeom>
              <a:noFill/>
            </p:spPr>
            <p:txBody>
              <a:bodyPr wrap="square" lIns="91440" tIns="45720" rIns="91440" bIns="45720" rtlCol="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1400"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02.</a:t>
                </a:r>
                <a:r>
                  <a:rPr lang="zh-CN" altLang="en-US" sz="1400"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标题内容</a:t>
                </a:r>
                <a:endParaRPr lang="zh-CN" altLang="en-US" sz="1400" i="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sp>
            <p:nvSpPr>
              <p:cNvPr id="4" name="išļïḓê"/>
              <p:cNvSpPr/>
              <p:nvPr/>
            </p:nvSpPr>
            <p:spPr bwMode="auto">
              <a:xfrm>
                <a:off x="1092184" y="3843936"/>
                <a:ext cx="3841766" cy="661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fontScale="9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zh-CN" altLang="en-US" sz="1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在此输入简要内容，在此输入简要内容，在此输入简要内容</a:t>
                </a:r>
                <a:endParaRPr lang="en-US" altLang="zh-CN" sz="1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pPr marL="171450" indent="-171450">
                  <a:lnSpc>
                    <a:spcPct val="150000"/>
                  </a:lnSpc>
                  <a:buFont typeface="Arial" panose="020B0604020202020204" pitchFamily="34" charset="0"/>
                  <a:buChar char="•"/>
                </a:pPr>
                <a:r>
                  <a:rPr lang="en-US" altLang="zh-CN" sz="1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a:t>
                </a:r>
                <a:endParaRPr lang="en-US" altLang="zh-CN" sz="1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grpSp>
        <p:cxnSp>
          <p:nvCxnSpPr>
            <p:cNvPr id="11" name="直接连接符 10"/>
            <p:cNvCxnSpPr/>
            <p:nvPr/>
          </p:nvCxnSpPr>
          <p:spPr>
            <a:xfrm>
              <a:off x="1110416" y="4490499"/>
              <a:ext cx="3857625"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文本框 200"/>
          <p:cNvSpPr txBox="1"/>
          <p:nvPr/>
        </p:nvSpPr>
        <p:spPr>
          <a:xfrm>
            <a:off x="2562491" y="1768092"/>
            <a:ext cx="1415772" cy="400110"/>
          </a:xfrm>
          <a:prstGeom prst="rect">
            <a:avLst/>
          </a:prstGeom>
          <a:noFill/>
        </p:spPr>
        <p:txBody>
          <a:bodyPr wrap="square" rtlCol="0">
            <a:spAutoFit/>
          </a:bodyPr>
          <a:lstStyle/>
          <a:p>
            <a:pPr algn="r"/>
            <a:r>
              <a:rPr lang="zh-CN" altLang="en-US" sz="2000" b="1" dirty="0">
                <a:solidFill>
                  <a:schemeClr val="bg1"/>
                </a:solidFill>
                <a:latin typeface="微软雅黑" panose="020B0503020204020204" pitchFamily="34" charset="-122"/>
                <a:ea typeface="微软雅黑" panose="020B0503020204020204" pitchFamily="34" charset="-122"/>
              </a:rPr>
              <a:t>工作一</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03" name="矩形 202"/>
          <p:cNvSpPr/>
          <p:nvPr/>
        </p:nvSpPr>
        <p:spPr>
          <a:xfrm>
            <a:off x="1180618" y="2168202"/>
            <a:ext cx="2797645" cy="908903"/>
          </a:xfrm>
          <a:prstGeom prst="rect">
            <a:avLst/>
          </a:prstGeom>
        </p:spPr>
        <p:txBody>
          <a:bodyPr wrap="square">
            <a:spAutoFit/>
          </a:bodyPr>
          <a:lstStyle/>
          <a:p>
            <a:pPr algn="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目前该项工作的具体进度目前该项工作的具体进度目前该项工作的具体进度</a:t>
            </a:r>
            <a:endParaRPr lang="zh-CN" altLang="en-US" sz="1400" dirty="0"/>
          </a:p>
        </p:txBody>
      </p:sp>
      <p:grpSp>
        <p:nvGrpSpPr>
          <p:cNvPr id="205" name="组合 204"/>
          <p:cNvGrpSpPr/>
          <p:nvPr/>
        </p:nvGrpSpPr>
        <p:grpSpPr>
          <a:xfrm>
            <a:off x="1268136" y="4504946"/>
            <a:ext cx="2744273" cy="1332673"/>
            <a:chOff x="472984" y="1418560"/>
            <a:chExt cx="2744273" cy="1332673"/>
          </a:xfrm>
        </p:grpSpPr>
        <p:sp>
          <p:nvSpPr>
            <p:cNvPr id="206" name="文本框 205"/>
            <p:cNvSpPr txBox="1"/>
            <p:nvPr/>
          </p:nvSpPr>
          <p:spPr>
            <a:xfrm>
              <a:off x="1801485" y="1418560"/>
              <a:ext cx="1415772" cy="400110"/>
            </a:xfrm>
            <a:prstGeom prst="rect">
              <a:avLst/>
            </a:prstGeom>
            <a:noFill/>
          </p:spPr>
          <p:txBody>
            <a:bodyPr wrap="square" rtlCol="0">
              <a:spAutoFit/>
            </a:bodyPr>
            <a:lstStyle/>
            <a:p>
              <a:pPr algn="r"/>
              <a:r>
                <a:rPr lang="zh-CN" altLang="en-US" sz="2000" b="1" dirty="0">
                  <a:solidFill>
                    <a:schemeClr val="bg1"/>
                  </a:solidFill>
                  <a:latin typeface="微软雅黑" panose="020B0503020204020204" pitchFamily="34" charset="-122"/>
                  <a:ea typeface="微软雅黑" panose="020B0503020204020204" pitchFamily="34" charset="-122"/>
                </a:rPr>
                <a:t>工作二</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07" name="矩形 206"/>
            <p:cNvSpPr/>
            <p:nvPr/>
          </p:nvSpPr>
          <p:spPr>
            <a:xfrm>
              <a:off x="472984" y="1818670"/>
              <a:ext cx="2744273" cy="932563"/>
            </a:xfrm>
            <a:prstGeom prst="rect">
              <a:avLst/>
            </a:prstGeom>
          </p:spPr>
          <p:txBody>
            <a:bodyPr wrap="square">
              <a:spAutoFit/>
            </a:bodyPr>
            <a:lstStyle/>
            <a:p>
              <a:pPr algn="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目前该项工作的具体进度目前该项工作的具体进度目前该项工作的具体进度</a:t>
              </a:r>
              <a:endParaRPr lang="zh-CN" altLang="en-US" sz="1400" dirty="0"/>
            </a:p>
          </p:txBody>
        </p:sp>
      </p:grpSp>
      <p:grpSp>
        <p:nvGrpSpPr>
          <p:cNvPr id="215" name="组合 214"/>
          <p:cNvGrpSpPr/>
          <p:nvPr/>
        </p:nvGrpSpPr>
        <p:grpSpPr>
          <a:xfrm>
            <a:off x="8061106" y="4504946"/>
            <a:ext cx="2738075" cy="1332673"/>
            <a:chOff x="8166949" y="4262739"/>
            <a:chExt cx="2738075" cy="1332673"/>
          </a:xfrm>
        </p:grpSpPr>
        <p:sp>
          <p:nvSpPr>
            <p:cNvPr id="210" name="文本框 209"/>
            <p:cNvSpPr txBox="1"/>
            <p:nvPr/>
          </p:nvSpPr>
          <p:spPr>
            <a:xfrm>
              <a:off x="8166950" y="4262739"/>
              <a:ext cx="1415772"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工作四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1" name="矩形 210"/>
            <p:cNvSpPr/>
            <p:nvPr/>
          </p:nvSpPr>
          <p:spPr>
            <a:xfrm>
              <a:off x="8166949" y="4662849"/>
              <a:ext cx="2738075" cy="932563"/>
            </a:xfrm>
            <a:prstGeom prst="rect">
              <a:avLst/>
            </a:prstGeom>
          </p:spPr>
          <p:txBody>
            <a:bodyPr wrap="square">
              <a:spAutoFit/>
            </a:bodyPr>
            <a:lstStyle/>
            <a:p>
              <a:pP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目前该项工作的具体进度目前该项工作的具体进度目前该项工作的具体进度</a:t>
              </a:r>
              <a:endParaRPr lang="zh-CN" altLang="en-US" sz="1400" dirty="0"/>
            </a:p>
          </p:txBody>
        </p:sp>
      </p:grpSp>
      <p:grpSp>
        <p:nvGrpSpPr>
          <p:cNvPr id="214" name="组合 213"/>
          <p:cNvGrpSpPr/>
          <p:nvPr/>
        </p:nvGrpSpPr>
        <p:grpSpPr>
          <a:xfrm>
            <a:off x="8027413" y="1736094"/>
            <a:ext cx="2771768" cy="1332673"/>
            <a:chOff x="8154804" y="1750867"/>
            <a:chExt cx="2771768" cy="1332673"/>
          </a:xfrm>
        </p:grpSpPr>
        <p:sp>
          <p:nvSpPr>
            <p:cNvPr id="212" name="文本框 211"/>
            <p:cNvSpPr txBox="1"/>
            <p:nvPr/>
          </p:nvSpPr>
          <p:spPr>
            <a:xfrm>
              <a:off x="8154804" y="1750867"/>
              <a:ext cx="1415772"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工作三</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3" name="矩形 212"/>
            <p:cNvSpPr/>
            <p:nvPr/>
          </p:nvSpPr>
          <p:spPr>
            <a:xfrm>
              <a:off x="8154804" y="2150977"/>
              <a:ext cx="2771768" cy="932563"/>
            </a:xfrm>
            <a:prstGeom prst="rect">
              <a:avLst/>
            </a:prstGeom>
          </p:spPr>
          <p:txBody>
            <a:bodyPr wrap="square">
              <a:spAutoFit/>
            </a:bodyPr>
            <a:lstStyle/>
            <a:p>
              <a:pP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目前该项工作的具体进度目前该项工作的具体进度目前该项工作的具体进度</a:t>
              </a:r>
              <a:endParaRPr lang="zh-CN" altLang="en-US" sz="1400" dirty="0"/>
            </a:p>
          </p:txBody>
        </p:sp>
      </p:grpSp>
      <p:cxnSp>
        <p:nvCxnSpPr>
          <p:cNvPr id="217" name="直接连接符 216"/>
          <p:cNvCxnSpPr/>
          <p:nvPr/>
        </p:nvCxnSpPr>
        <p:spPr>
          <a:xfrm>
            <a:off x="2530865" y="2144149"/>
            <a:ext cx="1382091" cy="0"/>
          </a:xfrm>
          <a:prstGeom prst="line">
            <a:avLst/>
          </a:prstGeom>
          <a:ln w="12700" cap="rnd">
            <a:gradFill flip="none" rotWithShape="1">
              <a:gsLst>
                <a:gs pos="53312">
                  <a:srgbClr val="C6DCF0"/>
                </a:gs>
                <a:gs pos="30000">
                  <a:schemeClr val="bg1"/>
                </a:gs>
                <a:gs pos="77000">
                  <a:srgbClr val="DCEAF6"/>
                </a:gs>
                <a:gs pos="91000">
                  <a:schemeClr val="accent1">
                    <a:lumMod val="45000"/>
                    <a:lumOff val="55000"/>
                    <a:alpha val="96000"/>
                  </a:schemeClr>
                </a:gs>
                <a:gs pos="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a:off x="8095831" y="2135404"/>
            <a:ext cx="1382091"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a:off x="8085803" y="4915754"/>
            <a:ext cx="1382091"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a:off x="2575369" y="4900606"/>
            <a:ext cx="1382091" cy="0"/>
          </a:xfrm>
          <a:prstGeom prst="line">
            <a:avLst/>
          </a:prstGeom>
          <a:ln w="12700" cap="rnd">
            <a:gradFill flip="none" rotWithShape="1">
              <a:gsLst>
                <a:gs pos="53312">
                  <a:srgbClr val="C6DCF0"/>
                </a:gs>
                <a:gs pos="30000">
                  <a:schemeClr val="bg1"/>
                </a:gs>
                <a:gs pos="77000">
                  <a:srgbClr val="DCEAF6"/>
                </a:gs>
                <a:gs pos="91000">
                  <a:schemeClr val="accent1">
                    <a:lumMod val="45000"/>
                    <a:lumOff val="55000"/>
                    <a:alpha val="96000"/>
                  </a:schemeClr>
                </a:gs>
                <a:gs pos="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221" name="矩形 220"/>
          <p:cNvSpPr/>
          <p:nvPr/>
        </p:nvSpPr>
        <p:spPr>
          <a:xfrm>
            <a:off x="4749461" y="3068767"/>
            <a:ext cx="2441694" cy="769441"/>
          </a:xfrm>
          <a:prstGeom prst="rect">
            <a:avLst/>
          </a:prstGeom>
        </p:spPr>
        <p:txBody>
          <a:bodyPr wrap="none">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主要内容</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nvGrpSpPr>
          <p:cNvPr id="227" name="组合 226"/>
          <p:cNvGrpSpPr/>
          <p:nvPr/>
        </p:nvGrpSpPr>
        <p:grpSpPr>
          <a:xfrm>
            <a:off x="3809323" y="1417970"/>
            <a:ext cx="4848540" cy="4638783"/>
            <a:chOff x="3799979" y="1422399"/>
            <a:chExt cx="4693781" cy="4490720"/>
          </a:xfrm>
        </p:grpSpPr>
        <p:grpSp>
          <p:nvGrpSpPr>
            <p:cNvPr id="208" name="组合 207"/>
            <p:cNvGrpSpPr/>
            <p:nvPr/>
          </p:nvGrpSpPr>
          <p:grpSpPr>
            <a:xfrm>
              <a:off x="3799979" y="1422399"/>
              <a:ext cx="4693781" cy="4490720"/>
              <a:chOff x="3065423" y="873188"/>
              <a:chExt cx="5853750" cy="5600507"/>
            </a:xfrm>
          </p:grpSpPr>
          <p:cxnSp>
            <p:nvCxnSpPr>
              <p:cNvPr id="49" name="直接连接符 48"/>
              <p:cNvCxnSpPr/>
              <p:nvPr/>
            </p:nvCxnSpPr>
            <p:spPr>
              <a:xfrm flipV="1">
                <a:off x="3765702" y="3858280"/>
                <a:ext cx="4123668" cy="15358"/>
              </a:xfrm>
              <a:prstGeom prst="line">
                <a:avLst/>
              </a:prstGeom>
              <a:ln w="9525" cap="rnd">
                <a:solidFill>
                  <a:schemeClr val="bg1">
                    <a:alpha val="67000"/>
                  </a:schemeClr>
                </a:solidFill>
                <a:round/>
                <a:tailEnd type="none" w="sm" len="sm"/>
              </a:ln>
            </p:spPr>
            <p:style>
              <a:lnRef idx="1">
                <a:schemeClr val="accent1"/>
              </a:lnRef>
              <a:fillRef idx="0">
                <a:schemeClr val="accent1"/>
              </a:fillRef>
              <a:effectRef idx="0">
                <a:schemeClr val="accent1"/>
              </a:effectRef>
              <a:fontRef idx="minor">
                <a:schemeClr val="tx1"/>
              </a:fontRef>
            </p:style>
          </p:cxnSp>
          <p:grpSp>
            <p:nvGrpSpPr>
              <p:cNvPr id="200" name="组合 199"/>
              <p:cNvGrpSpPr/>
              <p:nvPr/>
            </p:nvGrpSpPr>
            <p:grpSpPr>
              <a:xfrm>
                <a:off x="4387697" y="2143023"/>
                <a:ext cx="2802563" cy="2802563"/>
                <a:chOff x="4297392" y="2292189"/>
                <a:chExt cx="2802563" cy="2802563"/>
              </a:xfrm>
            </p:grpSpPr>
            <p:grpSp>
              <p:nvGrpSpPr>
                <p:cNvPr id="47" name="组合 46"/>
                <p:cNvGrpSpPr/>
                <p:nvPr/>
              </p:nvGrpSpPr>
              <p:grpSpPr>
                <a:xfrm>
                  <a:off x="4297392" y="2292189"/>
                  <a:ext cx="2802563" cy="2802563"/>
                  <a:chOff x="4458000" y="1715032"/>
                  <a:chExt cx="3240000" cy="3240000"/>
                </a:xfrm>
              </p:grpSpPr>
              <p:sp>
                <p:nvSpPr>
                  <p:cNvPr id="120" name="椭圆 119"/>
                  <p:cNvSpPr/>
                  <p:nvPr userDrawn="1"/>
                </p:nvSpPr>
                <p:spPr>
                  <a:xfrm>
                    <a:off x="4530000" y="1787032"/>
                    <a:ext cx="3096000" cy="3096000"/>
                  </a:xfrm>
                  <a:prstGeom prst="ellipse">
                    <a:avLst/>
                  </a:prstGeom>
                  <a:noFill/>
                  <a:ln w="19050">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1" name="椭圆 120"/>
                  <p:cNvSpPr/>
                  <p:nvPr userDrawn="1"/>
                </p:nvSpPr>
                <p:spPr>
                  <a:xfrm>
                    <a:off x="4494000" y="1751032"/>
                    <a:ext cx="3168000" cy="3168000"/>
                  </a:xfrm>
                  <a:prstGeom prst="ellipse">
                    <a:avLst/>
                  </a:prstGeom>
                  <a:noFill/>
                  <a:ln w="19050">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2" name="椭圆 121"/>
                  <p:cNvSpPr/>
                  <p:nvPr userDrawn="1"/>
                </p:nvSpPr>
                <p:spPr>
                  <a:xfrm>
                    <a:off x="4458000" y="1715032"/>
                    <a:ext cx="3240000" cy="3240000"/>
                  </a:xfrm>
                  <a:prstGeom prst="ellipse">
                    <a:avLst/>
                  </a:prstGeom>
                  <a:noFill/>
                  <a:ln w="19050">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8" name="组合 47"/>
                <p:cNvGrpSpPr/>
                <p:nvPr/>
              </p:nvGrpSpPr>
              <p:grpSpPr>
                <a:xfrm>
                  <a:off x="5577949" y="2626816"/>
                  <a:ext cx="241449" cy="241449"/>
                  <a:chOff x="6915602" y="1431728"/>
                  <a:chExt cx="301944" cy="301944"/>
                </a:xfrm>
              </p:grpSpPr>
              <p:sp>
                <p:nvSpPr>
                  <p:cNvPr id="118" name="椭圆 117"/>
                  <p:cNvSpPr/>
                  <p:nvPr/>
                </p:nvSpPr>
                <p:spPr>
                  <a:xfrm>
                    <a:off x="6915602" y="1431728"/>
                    <a:ext cx="301944" cy="301944"/>
                  </a:xfrm>
                  <a:prstGeom prst="ellipse">
                    <a:avLst/>
                  </a:prstGeom>
                  <a:noFill/>
                  <a:ln w="6350">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9" name="椭圆 118"/>
                  <p:cNvSpPr/>
                  <p:nvPr/>
                </p:nvSpPr>
                <p:spPr>
                  <a:xfrm rot="1905853">
                    <a:off x="6967540" y="1483666"/>
                    <a:ext cx="198069" cy="198069"/>
                  </a:xfrm>
                  <a:prstGeom prst="ellipse">
                    <a:avLst/>
                  </a:prstGeom>
                  <a:noFill/>
                  <a:ln w="6350">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50" name="组合 49"/>
                <p:cNvGrpSpPr/>
                <p:nvPr/>
              </p:nvGrpSpPr>
              <p:grpSpPr>
                <a:xfrm>
                  <a:off x="5577949" y="4518675"/>
                  <a:ext cx="241449" cy="241449"/>
                  <a:chOff x="6915602" y="1431728"/>
                  <a:chExt cx="301944" cy="301944"/>
                </a:xfrm>
              </p:grpSpPr>
              <p:sp>
                <p:nvSpPr>
                  <p:cNvPr id="116" name="椭圆 115"/>
                  <p:cNvSpPr/>
                  <p:nvPr/>
                </p:nvSpPr>
                <p:spPr>
                  <a:xfrm>
                    <a:off x="6915602" y="1431728"/>
                    <a:ext cx="301944" cy="301944"/>
                  </a:xfrm>
                  <a:prstGeom prst="ellipse">
                    <a:avLst/>
                  </a:prstGeom>
                  <a:noFill/>
                  <a:ln w="6350">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7" name="椭圆 116"/>
                  <p:cNvSpPr/>
                  <p:nvPr/>
                </p:nvSpPr>
                <p:spPr>
                  <a:xfrm rot="1905853">
                    <a:off x="6967540" y="1483666"/>
                    <a:ext cx="198069" cy="198069"/>
                  </a:xfrm>
                  <a:prstGeom prst="ellipse">
                    <a:avLst/>
                  </a:prstGeom>
                  <a:noFill/>
                  <a:ln w="6350">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51" name="组合 50"/>
                <p:cNvGrpSpPr/>
                <p:nvPr/>
              </p:nvGrpSpPr>
              <p:grpSpPr>
                <a:xfrm>
                  <a:off x="4877308" y="3035580"/>
                  <a:ext cx="241449" cy="241449"/>
                  <a:chOff x="6915602" y="1431728"/>
                  <a:chExt cx="301944" cy="301944"/>
                </a:xfrm>
              </p:grpSpPr>
              <p:sp>
                <p:nvSpPr>
                  <p:cNvPr id="114" name="椭圆 113"/>
                  <p:cNvSpPr/>
                  <p:nvPr/>
                </p:nvSpPr>
                <p:spPr>
                  <a:xfrm>
                    <a:off x="6915602" y="1431728"/>
                    <a:ext cx="301944" cy="301944"/>
                  </a:xfrm>
                  <a:prstGeom prst="ellipse">
                    <a:avLst/>
                  </a:prstGeom>
                  <a:noFill/>
                  <a:ln w="6350">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5" name="椭圆 114"/>
                  <p:cNvSpPr/>
                  <p:nvPr/>
                </p:nvSpPr>
                <p:spPr>
                  <a:xfrm rot="1905853">
                    <a:off x="6967540" y="1483666"/>
                    <a:ext cx="198069" cy="198069"/>
                  </a:xfrm>
                  <a:prstGeom prst="ellipse">
                    <a:avLst/>
                  </a:prstGeom>
                  <a:noFill/>
                  <a:ln w="6350">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52" name="组合 51"/>
                <p:cNvGrpSpPr/>
                <p:nvPr/>
              </p:nvGrpSpPr>
              <p:grpSpPr>
                <a:xfrm>
                  <a:off x="4877308" y="4109912"/>
                  <a:ext cx="241449" cy="241449"/>
                  <a:chOff x="6915602" y="1431728"/>
                  <a:chExt cx="301944" cy="301944"/>
                </a:xfrm>
              </p:grpSpPr>
              <p:sp>
                <p:nvSpPr>
                  <p:cNvPr id="112" name="椭圆 111"/>
                  <p:cNvSpPr/>
                  <p:nvPr/>
                </p:nvSpPr>
                <p:spPr>
                  <a:xfrm>
                    <a:off x="6915602" y="1431728"/>
                    <a:ext cx="301944" cy="301944"/>
                  </a:xfrm>
                  <a:prstGeom prst="ellipse">
                    <a:avLst/>
                  </a:prstGeom>
                  <a:noFill/>
                  <a:ln w="6350">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3" name="椭圆 112"/>
                  <p:cNvSpPr/>
                  <p:nvPr/>
                </p:nvSpPr>
                <p:spPr>
                  <a:xfrm rot="1905853">
                    <a:off x="6967540" y="1483666"/>
                    <a:ext cx="198069" cy="198069"/>
                  </a:xfrm>
                  <a:prstGeom prst="ellipse">
                    <a:avLst/>
                  </a:prstGeom>
                  <a:noFill/>
                  <a:ln w="6350">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53" name="组合 52"/>
                <p:cNvGrpSpPr/>
                <p:nvPr/>
              </p:nvGrpSpPr>
              <p:grpSpPr>
                <a:xfrm>
                  <a:off x="6282513" y="3035580"/>
                  <a:ext cx="241449" cy="241449"/>
                  <a:chOff x="6915602" y="1431728"/>
                  <a:chExt cx="301944" cy="301944"/>
                </a:xfrm>
              </p:grpSpPr>
              <p:sp>
                <p:nvSpPr>
                  <p:cNvPr id="110" name="椭圆 109"/>
                  <p:cNvSpPr/>
                  <p:nvPr/>
                </p:nvSpPr>
                <p:spPr>
                  <a:xfrm>
                    <a:off x="6915602" y="1431728"/>
                    <a:ext cx="301944" cy="301944"/>
                  </a:xfrm>
                  <a:prstGeom prst="ellipse">
                    <a:avLst/>
                  </a:prstGeom>
                  <a:noFill/>
                  <a:ln w="6350">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1" name="椭圆 110"/>
                  <p:cNvSpPr/>
                  <p:nvPr/>
                </p:nvSpPr>
                <p:spPr>
                  <a:xfrm rot="1905853">
                    <a:off x="6967540" y="1483666"/>
                    <a:ext cx="198069" cy="198069"/>
                  </a:xfrm>
                  <a:prstGeom prst="ellipse">
                    <a:avLst/>
                  </a:prstGeom>
                  <a:noFill/>
                  <a:ln w="6350">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54" name="组合 53"/>
                <p:cNvGrpSpPr/>
                <p:nvPr/>
              </p:nvGrpSpPr>
              <p:grpSpPr>
                <a:xfrm>
                  <a:off x="6282513" y="4109912"/>
                  <a:ext cx="241449" cy="241449"/>
                  <a:chOff x="6915602" y="1431728"/>
                  <a:chExt cx="301944" cy="301944"/>
                </a:xfrm>
              </p:grpSpPr>
              <p:sp>
                <p:nvSpPr>
                  <p:cNvPr id="108" name="椭圆 107"/>
                  <p:cNvSpPr/>
                  <p:nvPr/>
                </p:nvSpPr>
                <p:spPr>
                  <a:xfrm>
                    <a:off x="6915602" y="1431728"/>
                    <a:ext cx="301944" cy="301944"/>
                  </a:xfrm>
                  <a:prstGeom prst="ellipse">
                    <a:avLst/>
                  </a:prstGeom>
                  <a:noFill/>
                  <a:ln w="6350">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9" name="椭圆 108"/>
                  <p:cNvSpPr/>
                  <p:nvPr/>
                </p:nvSpPr>
                <p:spPr>
                  <a:xfrm rot="1905853">
                    <a:off x="6967540" y="1483666"/>
                    <a:ext cx="198069" cy="198069"/>
                  </a:xfrm>
                  <a:prstGeom prst="ellipse">
                    <a:avLst/>
                  </a:prstGeom>
                  <a:noFill/>
                  <a:ln w="6350">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nvGrpSpPr>
              <p:cNvPr id="55" name="组合 54"/>
              <p:cNvGrpSpPr/>
              <p:nvPr/>
            </p:nvGrpSpPr>
            <p:grpSpPr>
              <a:xfrm>
                <a:off x="3326311" y="873188"/>
                <a:ext cx="5592862" cy="5444547"/>
                <a:chOff x="2819208" y="45563"/>
                <a:chExt cx="6465822" cy="6294357"/>
              </a:xfrm>
            </p:grpSpPr>
            <p:cxnSp>
              <p:nvCxnSpPr>
                <p:cNvPr id="106" name="直接连接符 105"/>
                <p:cNvCxnSpPr/>
                <p:nvPr userDrawn="1"/>
              </p:nvCxnSpPr>
              <p:spPr>
                <a:xfrm>
                  <a:off x="2819208" y="1811525"/>
                  <a:ext cx="6465822" cy="3100109"/>
                </a:xfrm>
                <a:prstGeom prst="line">
                  <a:avLst/>
                </a:prstGeom>
                <a:ln w="9525" cap="rnd">
                  <a:solidFill>
                    <a:schemeClr val="bg1">
                      <a:alpha val="67000"/>
                    </a:schemeClr>
                  </a:soli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userDrawn="1"/>
              </p:nvCxnSpPr>
              <p:spPr>
                <a:xfrm>
                  <a:off x="3396584" y="45563"/>
                  <a:ext cx="4464513" cy="6294356"/>
                </a:xfrm>
                <a:prstGeom prst="line">
                  <a:avLst/>
                </a:prstGeom>
                <a:ln w="9525" cap="rnd">
                  <a:solidFill>
                    <a:schemeClr val="bg1">
                      <a:alpha val="67000"/>
                    </a:schemeClr>
                  </a:solidFill>
                  <a:round/>
                  <a:tailEnd type="none" w="sm" len="sm"/>
                </a:ln>
              </p:spPr>
              <p:style>
                <a:lnRef idx="1">
                  <a:schemeClr val="accent1"/>
                </a:lnRef>
                <a:fillRef idx="0">
                  <a:schemeClr val="accent1"/>
                </a:fillRef>
                <a:effectRef idx="0">
                  <a:schemeClr val="accent1"/>
                </a:effectRef>
                <a:fontRef idx="minor">
                  <a:schemeClr val="tx1"/>
                </a:fontRef>
              </p:style>
            </p:cxnSp>
          </p:grpSp>
          <p:cxnSp>
            <p:nvCxnSpPr>
              <p:cNvPr id="104" name="直接连接符 103"/>
              <p:cNvCxnSpPr/>
              <p:nvPr userDrawn="1"/>
            </p:nvCxnSpPr>
            <p:spPr>
              <a:xfrm flipV="1">
                <a:off x="3700136" y="1363082"/>
                <a:ext cx="3581077" cy="5110613"/>
              </a:xfrm>
              <a:prstGeom prst="line">
                <a:avLst/>
              </a:prstGeom>
              <a:ln w="9525" cap="rnd">
                <a:solidFill>
                  <a:schemeClr val="bg1">
                    <a:alpha val="67000"/>
                  </a:schemeClr>
                </a:soli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userDrawn="1"/>
            </p:nvCxnSpPr>
            <p:spPr>
              <a:xfrm flipV="1">
                <a:off x="3065423" y="2251534"/>
                <a:ext cx="5429659" cy="2577828"/>
              </a:xfrm>
              <a:prstGeom prst="line">
                <a:avLst/>
              </a:prstGeom>
              <a:ln w="9525" cap="rnd">
                <a:solidFill>
                  <a:schemeClr val="bg1">
                    <a:alpha val="67000"/>
                  </a:schemeClr>
                </a:solidFill>
                <a:round/>
                <a:tailEnd type="none" w="sm" len="sm"/>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3299423" y="1380246"/>
                <a:ext cx="1209969" cy="1209969"/>
                <a:chOff x="3290189" y="1148987"/>
                <a:chExt cx="1209969" cy="1209969"/>
              </a:xfrm>
            </p:grpSpPr>
            <p:grpSp>
              <p:nvGrpSpPr>
                <p:cNvPr id="59" name="组合 58"/>
                <p:cNvGrpSpPr/>
                <p:nvPr userDrawn="1"/>
              </p:nvGrpSpPr>
              <p:grpSpPr>
                <a:xfrm>
                  <a:off x="3290189" y="1148987"/>
                  <a:ext cx="1209969" cy="1209969"/>
                  <a:chOff x="4458000" y="1715032"/>
                  <a:chExt cx="3240000" cy="3240000"/>
                </a:xfrm>
              </p:grpSpPr>
              <p:sp>
                <p:nvSpPr>
                  <p:cNvPr id="78" name="椭圆 77"/>
                  <p:cNvSpPr/>
                  <p:nvPr userDrawn="1"/>
                </p:nvSpPr>
                <p:spPr>
                  <a:xfrm>
                    <a:off x="4530000" y="1787032"/>
                    <a:ext cx="3096000" cy="3096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9" name="椭圆 78"/>
                  <p:cNvSpPr/>
                  <p:nvPr userDrawn="1"/>
                </p:nvSpPr>
                <p:spPr>
                  <a:xfrm>
                    <a:off x="4494000" y="1751032"/>
                    <a:ext cx="3168000" cy="3168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0" name="椭圆 79"/>
                  <p:cNvSpPr/>
                  <p:nvPr userDrawn="1"/>
                </p:nvSpPr>
                <p:spPr>
                  <a:xfrm>
                    <a:off x="4458000" y="1715032"/>
                    <a:ext cx="3240000" cy="3240000"/>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60" name="组合 59"/>
                <p:cNvGrpSpPr/>
                <p:nvPr userDrawn="1"/>
              </p:nvGrpSpPr>
              <p:grpSpPr>
                <a:xfrm>
                  <a:off x="3838358" y="1330096"/>
                  <a:ext cx="143299" cy="143299"/>
                  <a:chOff x="8860553" y="2545471"/>
                  <a:chExt cx="138982" cy="138982"/>
                </a:xfrm>
              </p:grpSpPr>
              <p:sp>
                <p:nvSpPr>
                  <p:cNvPr id="76" name="椭圆 75"/>
                  <p:cNvSpPr/>
                  <p:nvPr/>
                </p:nvSpPr>
                <p:spPr>
                  <a:xfrm>
                    <a:off x="8860553" y="2545471"/>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7" name="椭圆 76"/>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61" name="组合 60"/>
                <p:cNvGrpSpPr/>
                <p:nvPr userDrawn="1"/>
              </p:nvGrpSpPr>
              <p:grpSpPr>
                <a:xfrm>
                  <a:off x="3525826" y="1550558"/>
                  <a:ext cx="143299" cy="143299"/>
                  <a:chOff x="8860553" y="2545470"/>
                  <a:chExt cx="138982" cy="138982"/>
                </a:xfrm>
              </p:grpSpPr>
              <p:sp>
                <p:nvSpPr>
                  <p:cNvPr id="74" name="椭圆 73"/>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5" name="椭圆 74"/>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62" name="组合 61"/>
                <p:cNvGrpSpPr/>
                <p:nvPr userDrawn="1"/>
              </p:nvGrpSpPr>
              <p:grpSpPr>
                <a:xfrm>
                  <a:off x="3525826" y="1844636"/>
                  <a:ext cx="143299" cy="143299"/>
                  <a:chOff x="8860553" y="2545470"/>
                  <a:chExt cx="138982" cy="138982"/>
                </a:xfrm>
              </p:grpSpPr>
              <p:sp>
                <p:nvSpPr>
                  <p:cNvPr id="72" name="椭圆 71"/>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3" name="椭圆 72"/>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63" name="组合 62"/>
                <p:cNvGrpSpPr/>
                <p:nvPr userDrawn="1"/>
              </p:nvGrpSpPr>
              <p:grpSpPr>
                <a:xfrm>
                  <a:off x="3846365" y="2008020"/>
                  <a:ext cx="143299" cy="143299"/>
                  <a:chOff x="8850141" y="2548833"/>
                  <a:chExt cx="138982" cy="138982"/>
                </a:xfrm>
              </p:grpSpPr>
              <p:sp>
                <p:nvSpPr>
                  <p:cNvPr id="70" name="椭圆 69"/>
                  <p:cNvSpPr/>
                  <p:nvPr/>
                </p:nvSpPr>
                <p:spPr>
                  <a:xfrm>
                    <a:off x="8850141" y="2548833"/>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1" name="椭圆 70"/>
                  <p:cNvSpPr/>
                  <p:nvPr/>
                </p:nvSpPr>
                <p:spPr>
                  <a:xfrm rot="1905853">
                    <a:off x="8883632" y="2582324"/>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64" name="组合 63"/>
                <p:cNvGrpSpPr/>
                <p:nvPr userDrawn="1"/>
              </p:nvGrpSpPr>
              <p:grpSpPr>
                <a:xfrm>
                  <a:off x="4121221" y="1550558"/>
                  <a:ext cx="143299" cy="143299"/>
                  <a:chOff x="8860553" y="2545470"/>
                  <a:chExt cx="138982" cy="138982"/>
                </a:xfrm>
              </p:grpSpPr>
              <p:sp>
                <p:nvSpPr>
                  <p:cNvPr id="68" name="椭圆 67"/>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9" name="椭圆 68"/>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65" name="组合 64"/>
                <p:cNvGrpSpPr/>
                <p:nvPr userDrawn="1"/>
              </p:nvGrpSpPr>
              <p:grpSpPr>
                <a:xfrm>
                  <a:off x="4121221" y="1824085"/>
                  <a:ext cx="143299" cy="143299"/>
                  <a:chOff x="8860553" y="2545470"/>
                  <a:chExt cx="138982" cy="138982"/>
                </a:xfrm>
              </p:grpSpPr>
              <p:sp>
                <p:nvSpPr>
                  <p:cNvPr id="66" name="椭圆 65"/>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7" name="椭圆 66"/>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nvGrpSpPr>
              <p:cNvPr id="123" name="组合 122"/>
              <p:cNvGrpSpPr/>
              <p:nvPr/>
            </p:nvGrpSpPr>
            <p:grpSpPr>
              <a:xfrm>
                <a:off x="6988013" y="1380246"/>
                <a:ext cx="1209969" cy="1209969"/>
                <a:chOff x="3290189" y="1148987"/>
                <a:chExt cx="1209969" cy="1209969"/>
              </a:xfrm>
            </p:grpSpPr>
            <p:grpSp>
              <p:nvGrpSpPr>
                <p:cNvPr id="124" name="组合 123"/>
                <p:cNvGrpSpPr/>
                <p:nvPr userDrawn="1"/>
              </p:nvGrpSpPr>
              <p:grpSpPr>
                <a:xfrm>
                  <a:off x="3290189" y="1148987"/>
                  <a:ext cx="1209969" cy="1209969"/>
                  <a:chOff x="4458000" y="1715032"/>
                  <a:chExt cx="3240000" cy="3240000"/>
                </a:xfrm>
              </p:grpSpPr>
              <p:sp>
                <p:nvSpPr>
                  <p:cNvPr id="143" name="椭圆 142"/>
                  <p:cNvSpPr/>
                  <p:nvPr userDrawn="1"/>
                </p:nvSpPr>
                <p:spPr>
                  <a:xfrm>
                    <a:off x="4530000" y="1787032"/>
                    <a:ext cx="3096000" cy="3096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4" name="椭圆 143"/>
                  <p:cNvSpPr/>
                  <p:nvPr userDrawn="1"/>
                </p:nvSpPr>
                <p:spPr>
                  <a:xfrm>
                    <a:off x="4494000" y="1751032"/>
                    <a:ext cx="3168000" cy="3168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5" name="椭圆 144"/>
                  <p:cNvSpPr/>
                  <p:nvPr userDrawn="1"/>
                </p:nvSpPr>
                <p:spPr>
                  <a:xfrm>
                    <a:off x="4458000" y="1715032"/>
                    <a:ext cx="3240000" cy="3240000"/>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25" name="组合 124"/>
                <p:cNvGrpSpPr/>
                <p:nvPr userDrawn="1"/>
              </p:nvGrpSpPr>
              <p:grpSpPr>
                <a:xfrm>
                  <a:off x="3838358" y="1330096"/>
                  <a:ext cx="143299" cy="143299"/>
                  <a:chOff x="8860553" y="2545471"/>
                  <a:chExt cx="138982" cy="138982"/>
                </a:xfrm>
              </p:grpSpPr>
              <p:sp>
                <p:nvSpPr>
                  <p:cNvPr id="141" name="椭圆 140"/>
                  <p:cNvSpPr/>
                  <p:nvPr/>
                </p:nvSpPr>
                <p:spPr>
                  <a:xfrm>
                    <a:off x="8860553" y="2545471"/>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2" name="椭圆 141"/>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26" name="组合 125"/>
                <p:cNvGrpSpPr/>
                <p:nvPr userDrawn="1"/>
              </p:nvGrpSpPr>
              <p:grpSpPr>
                <a:xfrm>
                  <a:off x="3525826" y="1550558"/>
                  <a:ext cx="143299" cy="143299"/>
                  <a:chOff x="8860553" y="2545470"/>
                  <a:chExt cx="138982" cy="138982"/>
                </a:xfrm>
              </p:grpSpPr>
              <p:sp>
                <p:nvSpPr>
                  <p:cNvPr id="139" name="椭圆 138"/>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0" name="椭圆 139"/>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27" name="组合 126"/>
                <p:cNvGrpSpPr/>
                <p:nvPr userDrawn="1"/>
              </p:nvGrpSpPr>
              <p:grpSpPr>
                <a:xfrm>
                  <a:off x="3525826" y="1844636"/>
                  <a:ext cx="143299" cy="143299"/>
                  <a:chOff x="8860553" y="2545470"/>
                  <a:chExt cx="138982" cy="138982"/>
                </a:xfrm>
              </p:grpSpPr>
              <p:sp>
                <p:nvSpPr>
                  <p:cNvPr id="137" name="椭圆 136"/>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8" name="椭圆 137"/>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28" name="组合 127"/>
                <p:cNvGrpSpPr/>
                <p:nvPr userDrawn="1"/>
              </p:nvGrpSpPr>
              <p:grpSpPr>
                <a:xfrm>
                  <a:off x="3846365" y="2008020"/>
                  <a:ext cx="143299" cy="143299"/>
                  <a:chOff x="8850141" y="2548833"/>
                  <a:chExt cx="138982" cy="138982"/>
                </a:xfrm>
              </p:grpSpPr>
              <p:sp>
                <p:nvSpPr>
                  <p:cNvPr id="135" name="椭圆 134"/>
                  <p:cNvSpPr/>
                  <p:nvPr/>
                </p:nvSpPr>
                <p:spPr>
                  <a:xfrm>
                    <a:off x="8850141" y="2548833"/>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6" name="椭圆 135"/>
                  <p:cNvSpPr/>
                  <p:nvPr/>
                </p:nvSpPr>
                <p:spPr>
                  <a:xfrm rot="1905853">
                    <a:off x="8883632" y="2582324"/>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29" name="组合 128"/>
                <p:cNvGrpSpPr/>
                <p:nvPr userDrawn="1"/>
              </p:nvGrpSpPr>
              <p:grpSpPr>
                <a:xfrm>
                  <a:off x="4121221" y="1550558"/>
                  <a:ext cx="143299" cy="143299"/>
                  <a:chOff x="8860553" y="2545470"/>
                  <a:chExt cx="138982" cy="138982"/>
                </a:xfrm>
              </p:grpSpPr>
              <p:sp>
                <p:nvSpPr>
                  <p:cNvPr id="133" name="椭圆 132"/>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4" name="椭圆 133"/>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30" name="组合 129"/>
                <p:cNvGrpSpPr/>
                <p:nvPr userDrawn="1"/>
              </p:nvGrpSpPr>
              <p:grpSpPr>
                <a:xfrm>
                  <a:off x="4121221" y="1824085"/>
                  <a:ext cx="143299" cy="143299"/>
                  <a:chOff x="8860553" y="2545470"/>
                  <a:chExt cx="138982" cy="138982"/>
                </a:xfrm>
              </p:grpSpPr>
              <p:sp>
                <p:nvSpPr>
                  <p:cNvPr id="131" name="椭圆 130"/>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2" name="椭圆 131"/>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nvGrpSpPr>
              <p:cNvPr id="146" name="组合 145"/>
              <p:cNvGrpSpPr/>
              <p:nvPr/>
            </p:nvGrpSpPr>
            <p:grpSpPr>
              <a:xfrm>
                <a:off x="6988013" y="4498454"/>
                <a:ext cx="1209969" cy="1209969"/>
                <a:chOff x="3290189" y="1148987"/>
                <a:chExt cx="1209969" cy="1209969"/>
              </a:xfrm>
            </p:grpSpPr>
            <p:grpSp>
              <p:nvGrpSpPr>
                <p:cNvPr id="147" name="组合 146"/>
                <p:cNvGrpSpPr/>
                <p:nvPr userDrawn="1"/>
              </p:nvGrpSpPr>
              <p:grpSpPr>
                <a:xfrm>
                  <a:off x="3290189" y="1148987"/>
                  <a:ext cx="1209969" cy="1209969"/>
                  <a:chOff x="4458000" y="1715032"/>
                  <a:chExt cx="3240000" cy="3240000"/>
                </a:xfrm>
              </p:grpSpPr>
              <p:sp>
                <p:nvSpPr>
                  <p:cNvPr id="166" name="椭圆 165"/>
                  <p:cNvSpPr/>
                  <p:nvPr userDrawn="1"/>
                </p:nvSpPr>
                <p:spPr>
                  <a:xfrm>
                    <a:off x="4530000" y="1787032"/>
                    <a:ext cx="3096000" cy="3096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7" name="椭圆 166"/>
                  <p:cNvSpPr/>
                  <p:nvPr userDrawn="1"/>
                </p:nvSpPr>
                <p:spPr>
                  <a:xfrm>
                    <a:off x="4494000" y="1751032"/>
                    <a:ext cx="3168000" cy="3168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8" name="椭圆 167"/>
                  <p:cNvSpPr/>
                  <p:nvPr userDrawn="1"/>
                </p:nvSpPr>
                <p:spPr>
                  <a:xfrm>
                    <a:off x="4458000" y="1715032"/>
                    <a:ext cx="3240000" cy="3240000"/>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48" name="组合 147"/>
                <p:cNvGrpSpPr/>
                <p:nvPr userDrawn="1"/>
              </p:nvGrpSpPr>
              <p:grpSpPr>
                <a:xfrm>
                  <a:off x="3838358" y="1330096"/>
                  <a:ext cx="143299" cy="143299"/>
                  <a:chOff x="8860553" y="2545471"/>
                  <a:chExt cx="138982" cy="138982"/>
                </a:xfrm>
              </p:grpSpPr>
              <p:sp>
                <p:nvSpPr>
                  <p:cNvPr id="164" name="椭圆 163"/>
                  <p:cNvSpPr/>
                  <p:nvPr/>
                </p:nvSpPr>
                <p:spPr>
                  <a:xfrm>
                    <a:off x="8860553" y="2545471"/>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5" name="椭圆 164"/>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49" name="组合 148"/>
                <p:cNvGrpSpPr/>
                <p:nvPr userDrawn="1"/>
              </p:nvGrpSpPr>
              <p:grpSpPr>
                <a:xfrm>
                  <a:off x="3525826" y="1550558"/>
                  <a:ext cx="143299" cy="143299"/>
                  <a:chOff x="8860553" y="2545470"/>
                  <a:chExt cx="138982" cy="138982"/>
                </a:xfrm>
              </p:grpSpPr>
              <p:sp>
                <p:nvSpPr>
                  <p:cNvPr id="162" name="椭圆 161"/>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3" name="椭圆 162"/>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50" name="组合 149"/>
                <p:cNvGrpSpPr/>
                <p:nvPr userDrawn="1"/>
              </p:nvGrpSpPr>
              <p:grpSpPr>
                <a:xfrm>
                  <a:off x="3525826" y="1844636"/>
                  <a:ext cx="143299" cy="143299"/>
                  <a:chOff x="8860553" y="2545470"/>
                  <a:chExt cx="138982" cy="138982"/>
                </a:xfrm>
              </p:grpSpPr>
              <p:sp>
                <p:nvSpPr>
                  <p:cNvPr id="160" name="椭圆 159"/>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1" name="椭圆 160"/>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51" name="组合 150"/>
                <p:cNvGrpSpPr/>
                <p:nvPr userDrawn="1"/>
              </p:nvGrpSpPr>
              <p:grpSpPr>
                <a:xfrm>
                  <a:off x="3846365" y="2008020"/>
                  <a:ext cx="143299" cy="143299"/>
                  <a:chOff x="8850141" y="2548833"/>
                  <a:chExt cx="138982" cy="138982"/>
                </a:xfrm>
              </p:grpSpPr>
              <p:sp>
                <p:nvSpPr>
                  <p:cNvPr id="158" name="椭圆 157"/>
                  <p:cNvSpPr/>
                  <p:nvPr/>
                </p:nvSpPr>
                <p:spPr>
                  <a:xfrm>
                    <a:off x="8850141" y="2548833"/>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9" name="椭圆 158"/>
                  <p:cNvSpPr/>
                  <p:nvPr/>
                </p:nvSpPr>
                <p:spPr>
                  <a:xfrm rot="1905853">
                    <a:off x="8883632" y="2582324"/>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52" name="组合 151"/>
                <p:cNvGrpSpPr/>
                <p:nvPr userDrawn="1"/>
              </p:nvGrpSpPr>
              <p:grpSpPr>
                <a:xfrm>
                  <a:off x="4121221" y="1550558"/>
                  <a:ext cx="143299" cy="143299"/>
                  <a:chOff x="8860553" y="2545470"/>
                  <a:chExt cx="138982" cy="138982"/>
                </a:xfrm>
              </p:grpSpPr>
              <p:sp>
                <p:nvSpPr>
                  <p:cNvPr id="156" name="椭圆 155"/>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7" name="椭圆 156"/>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53" name="组合 152"/>
                <p:cNvGrpSpPr/>
                <p:nvPr userDrawn="1"/>
              </p:nvGrpSpPr>
              <p:grpSpPr>
                <a:xfrm>
                  <a:off x="4121221" y="1824085"/>
                  <a:ext cx="143299" cy="143299"/>
                  <a:chOff x="8860553" y="2545470"/>
                  <a:chExt cx="138982" cy="138982"/>
                </a:xfrm>
              </p:grpSpPr>
              <p:sp>
                <p:nvSpPr>
                  <p:cNvPr id="154" name="椭圆 153"/>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5" name="椭圆 154"/>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nvGrpSpPr>
              <p:cNvPr id="169" name="组合 168"/>
              <p:cNvGrpSpPr/>
              <p:nvPr/>
            </p:nvGrpSpPr>
            <p:grpSpPr>
              <a:xfrm>
                <a:off x="3299423" y="4498454"/>
                <a:ext cx="1209969" cy="1209969"/>
                <a:chOff x="3290189" y="1148987"/>
                <a:chExt cx="1209969" cy="1209969"/>
              </a:xfrm>
            </p:grpSpPr>
            <p:grpSp>
              <p:nvGrpSpPr>
                <p:cNvPr id="170" name="组合 169"/>
                <p:cNvGrpSpPr/>
                <p:nvPr userDrawn="1"/>
              </p:nvGrpSpPr>
              <p:grpSpPr>
                <a:xfrm>
                  <a:off x="3290189" y="1148987"/>
                  <a:ext cx="1209969" cy="1209969"/>
                  <a:chOff x="4458000" y="1715032"/>
                  <a:chExt cx="3240000" cy="3240000"/>
                </a:xfrm>
              </p:grpSpPr>
              <p:sp>
                <p:nvSpPr>
                  <p:cNvPr id="189" name="椭圆 188"/>
                  <p:cNvSpPr/>
                  <p:nvPr userDrawn="1"/>
                </p:nvSpPr>
                <p:spPr>
                  <a:xfrm>
                    <a:off x="4530000" y="1787032"/>
                    <a:ext cx="3096000" cy="3096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0" name="椭圆 189"/>
                  <p:cNvSpPr/>
                  <p:nvPr userDrawn="1"/>
                </p:nvSpPr>
                <p:spPr>
                  <a:xfrm>
                    <a:off x="4494000" y="1751032"/>
                    <a:ext cx="3168000" cy="3168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1" name="椭圆 190"/>
                  <p:cNvSpPr/>
                  <p:nvPr userDrawn="1"/>
                </p:nvSpPr>
                <p:spPr>
                  <a:xfrm>
                    <a:off x="4458000" y="1715032"/>
                    <a:ext cx="3240000" cy="3240000"/>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1" name="组合 170"/>
                <p:cNvGrpSpPr/>
                <p:nvPr userDrawn="1"/>
              </p:nvGrpSpPr>
              <p:grpSpPr>
                <a:xfrm>
                  <a:off x="3838358" y="1330096"/>
                  <a:ext cx="143299" cy="143299"/>
                  <a:chOff x="8860553" y="2545471"/>
                  <a:chExt cx="138982" cy="138982"/>
                </a:xfrm>
              </p:grpSpPr>
              <p:sp>
                <p:nvSpPr>
                  <p:cNvPr id="187" name="椭圆 186"/>
                  <p:cNvSpPr/>
                  <p:nvPr/>
                </p:nvSpPr>
                <p:spPr>
                  <a:xfrm>
                    <a:off x="8860553" y="2545471"/>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8" name="椭圆 187"/>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2" name="组合 171"/>
                <p:cNvGrpSpPr/>
                <p:nvPr userDrawn="1"/>
              </p:nvGrpSpPr>
              <p:grpSpPr>
                <a:xfrm>
                  <a:off x="3525826" y="1550558"/>
                  <a:ext cx="143299" cy="143299"/>
                  <a:chOff x="8860553" y="2545470"/>
                  <a:chExt cx="138982" cy="138982"/>
                </a:xfrm>
              </p:grpSpPr>
              <p:sp>
                <p:nvSpPr>
                  <p:cNvPr id="185" name="椭圆 184"/>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6" name="椭圆 185"/>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3" name="组合 172"/>
                <p:cNvGrpSpPr/>
                <p:nvPr userDrawn="1"/>
              </p:nvGrpSpPr>
              <p:grpSpPr>
                <a:xfrm>
                  <a:off x="3525826" y="1844636"/>
                  <a:ext cx="143299" cy="143299"/>
                  <a:chOff x="8860553" y="2545470"/>
                  <a:chExt cx="138982" cy="138982"/>
                </a:xfrm>
              </p:grpSpPr>
              <p:sp>
                <p:nvSpPr>
                  <p:cNvPr id="183" name="椭圆 182"/>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4" name="椭圆 183"/>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4" name="组合 173"/>
                <p:cNvGrpSpPr/>
                <p:nvPr userDrawn="1"/>
              </p:nvGrpSpPr>
              <p:grpSpPr>
                <a:xfrm>
                  <a:off x="3846365" y="2008020"/>
                  <a:ext cx="143299" cy="143299"/>
                  <a:chOff x="8850141" y="2548833"/>
                  <a:chExt cx="138982" cy="138982"/>
                </a:xfrm>
              </p:grpSpPr>
              <p:sp>
                <p:nvSpPr>
                  <p:cNvPr id="181" name="椭圆 180"/>
                  <p:cNvSpPr/>
                  <p:nvPr/>
                </p:nvSpPr>
                <p:spPr>
                  <a:xfrm>
                    <a:off x="8850141" y="2548833"/>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2" name="椭圆 181"/>
                  <p:cNvSpPr/>
                  <p:nvPr/>
                </p:nvSpPr>
                <p:spPr>
                  <a:xfrm rot="1905853">
                    <a:off x="8883632" y="2582324"/>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5" name="组合 174"/>
                <p:cNvGrpSpPr/>
                <p:nvPr userDrawn="1"/>
              </p:nvGrpSpPr>
              <p:grpSpPr>
                <a:xfrm>
                  <a:off x="4121221" y="1550558"/>
                  <a:ext cx="143299" cy="143299"/>
                  <a:chOff x="8860553" y="2545470"/>
                  <a:chExt cx="138982" cy="138982"/>
                </a:xfrm>
              </p:grpSpPr>
              <p:sp>
                <p:nvSpPr>
                  <p:cNvPr id="179" name="椭圆 178"/>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0" name="椭圆 179"/>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6" name="组合 175"/>
                <p:cNvGrpSpPr/>
                <p:nvPr userDrawn="1"/>
              </p:nvGrpSpPr>
              <p:grpSpPr>
                <a:xfrm>
                  <a:off x="4121221" y="1824085"/>
                  <a:ext cx="143299" cy="143299"/>
                  <a:chOff x="8860553" y="2545470"/>
                  <a:chExt cx="138982" cy="138982"/>
                </a:xfrm>
              </p:grpSpPr>
              <p:sp>
                <p:nvSpPr>
                  <p:cNvPr id="177" name="椭圆 176"/>
                  <p:cNvSpPr/>
                  <p:nvPr/>
                </p:nvSpPr>
                <p:spPr>
                  <a:xfrm>
                    <a:off x="8860553" y="2545470"/>
                    <a:ext cx="138982" cy="138982"/>
                  </a:xfrm>
                  <a:prstGeom prst="ellipse">
                    <a:avLst/>
                  </a:prstGeom>
                  <a:noFill/>
                  <a:ln w="3175">
                    <a:solidFill>
                      <a:schemeClr val="bg1">
                        <a:alpha val="6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8" name="椭圆 177"/>
                  <p:cNvSpPr/>
                  <p:nvPr/>
                </p:nvSpPr>
                <p:spPr>
                  <a:xfrm rot="1905853">
                    <a:off x="8894044" y="2578961"/>
                    <a:ext cx="72000" cy="72000"/>
                  </a:xfrm>
                  <a:prstGeom prst="ellipse">
                    <a:avLst/>
                  </a:prstGeom>
                  <a:noFill/>
                  <a:ln w="3175">
                    <a:solidFill>
                      <a:schemeClr val="bg1">
                        <a:alpha val="67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sp>
          <p:nvSpPr>
            <p:cNvPr id="223" name="椭圆 222"/>
            <p:cNvSpPr/>
            <p:nvPr/>
          </p:nvSpPr>
          <p:spPr>
            <a:xfrm>
              <a:off x="4225512" y="2061873"/>
              <a:ext cx="493889" cy="493889"/>
            </a:xfrm>
            <a:prstGeom prst="ellipse">
              <a:avLst/>
            </a:prstGeom>
            <a:noFill/>
            <a:ln w="6350">
              <a:solidFill>
                <a:schemeClr val="bg1">
                  <a:alpha val="61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椭圆 223"/>
            <p:cNvSpPr/>
            <p:nvPr/>
          </p:nvSpPr>
          <p:spPr>
            <a:xfrm>
              <a:off x="4225512" y="4571264"/>
              <a:ext cx="493889" cy="493889"/>
            </a:xfrm>
            <a:prstGeom prst="ellipse">
              <a:avLst/>
            </a:prstGeom>
            <a:noFill/>
            <a:ln w="6350">
              <a:solidFill>
                <a:schemeClr val="bg1">
                  <a:alpha val="61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椭圆 224"/>
            <p:cNvSpPr/>
            <p:nvPr/>
          </p:nvSpPr>
          <p:spPr>
            <a:xfrm>
              <a:off x="7192222" y="4550485"/>
              <a:ext cx="493889" cy="493889"/>
            </a:xfrm>
            <a:prstGeom prst="ellipse">
              <a:avLst/>
            </a:prstGeom>
            <a:noFill/>
            <a:ln w="6350">
              <a:solidFill>
                <a:schemeClr val="bg1">
                  <a:alpha val="61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椭圆 225"/>
            <p:cNvSpPr/>
            <p:nvPr/>
          </p:nvSpPr>
          <p:spPr>
            <a:xfrm>
              <a:off x="7182884" y="2049425"/>
              <a:ext cx="493889" cy="493889"/>
            </a:xfrm>
            <a:prstGeom prst="ellipse">
              <a:avLst/>
            </a:prstGeom>
            <a:noFill/>
            <a:ln w="6350">
              <a:solidFill>
                <a:schemeClr val="bg1">
                  <a:alpha val="61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KSO_Shape"/>
          <p:cNvSpPr/>
          <p:nvPr/>
        </p:nvSpPr>
        <p:spPr bwMode="auto">
          <a:xfrm>
            <a:off x="2405631" y="4103211"/>
            <a:ext cx="529946" cy="48693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8909" h="559493">
                <a:moveTo>
                  <a:pt x="470180" y="272856"/>
                </a:moveTo>
                <a:lnTo>
                  <a:pt x="476019" y="272856"/>
                </a:lnTo>
                <a:lnTo>
                  <a:pt x="481953" y="272856"/>
                </a:lnTo>
                <a:cubicBezTo>
                  <a:pt x="509171" y="272856"/>
                  <a:pt x="531210" y="294963"/>
                  <a:pt x="531210" y="322056"/>
                </a:cubicBezTo>
                <a:lnTo>
                  <a:pt x="531210" y="376617"/>
                </a:lnTo>
                <a:cubicBezTo>
                  <a:pt x="531210" y="385084"/>
                  <a:pt x="526783" y="392609"/>
                  <a:pt x="520096" y="397031"/>
                </a:cubicBezTo>
                <a:lnTo>
                  <a:pt x="520096" y="449711"/>
                </a:lnTo>
                <a:cubicBezTo>
                  <a:pt x="520096" y="450558"/>
                  <a:pt x="520661" y="451498"/>
                  <a:pt x="521509" y="451875"/>
                </a:cubicBezTo>
                <a:cubicBezTo>
                  <a:pt x="528949" y="455450"/>
                  <a:pt x="565492" y="473888"/>
                  <a:pt x="599209" y="501639"/>
                </a:cubicBezTo>
                <a:cubicBezTo>
                  <a:pt x="605425" y="506625"/>
                  <a:pt x="608909" y="514150"/>
                  <a:pt x="608909" y="522052"/>
                </a:cubicBezTo>
                <a:lnTo>
                  <a:pt x="608909" y="559493"/>
                </a:lnTo>
                <a:lnTo>
                  <a:pt x="483083" y="559493"/>
                </a:lnTo>
                <a:lnTo>
                  <a:pt x="483083" y="515561"/>
                </a:lnTo>
                <a:cubicBezTo>
                  <a:pt x="483083" y="499475"/>
                  <a:pt x="476019" y="484424"/>
                  <a:pt x="463587" y="474264"/>
                </a:cubicBezTo>
                <a:cubicBezTo>
                  <a:pt x="453039" y="465609"/>
                  <a:pt x="442302" y="457707"/>
                  <a:pt x="431848" y="450558"/>
                </a:cubicBezTo>
                <a:cubicBezTo>
                  <a:pt x="431848" y="450370"/>
                  <a:pt x="431942" y="450087"/>
                  <a:pt x="431942" y="449711"/>
                </a:cubicBezTo>
                <a:lnTo>
                  <a:pt x="431942" y="397031"/>
                </a:lnTo>
                <a:cubicBezTo>
                  <a:pt x="425350" y="392609"/>
                  <a:pt x="420923" y="385084"/>
                  <a:pt x="420923" y="376617"/>
                </a:cubicBezTo>
                <a:lnTo>
                  <a:pt x="420923" y="322056"/>
                </a:lnTo>
                <a:cubicBezTo>
                  <a:pt x="420923" y="294775"/>
                  <a:pt x="443056" y="272856"/>
                  <a:pt x="470180" y="272856"/>
                </a:cubicBezTo>
                <a:close/>
                <a:moveTo>
                  <a:pt x="127004" y="272856"/>
                </a:moveTo>
                <a:lnTo>
                  <a:pt x="132940" y="272856"/>
                </a:lnTo>
                <a:lnTo>
                  <a:pt x="138781" y="272856"/>
                </a:lnTo>
                <a:cubicBezTo>
                  <a:pt x="166104" y="272856"/>
                  <a:pt x="188057" y="294963"/>
                  <a:pt x="188057" y="322056"/>
                </a:cubicBezTo>
                <a:lnTo>
                  <a:pt x="188057" y="376617"/>
                </a:lnTo>
                <a:cubicBezTo>
                  <a:pt x="188057" y="385084"/>
                  <a:pt x="183629" y="392609"/>
                  <a:pt x="177033" y="397031"/>
                </a:cubicBezTo>
                <a:lnTo>
                  <a:pt x="177033" y="449711"/>
                </a:lnTo>
                <a:cubicBezTo>
                  <a:pt x="177033" y="449993"/>
                  <a:pt x="177128" y="450370"/>
                  <a:pt x="177128" y="450558"/>
                </a:cubicBezTo>
                <a:cubicBezTo>
                  <a:pt x="166670" y="457613"/>
                  <a:pt x="155929" y="465609"/>
                  <a:pt x="145376" y="474264"/>
                </a:cubicBezTo>
                <a:cubicBezTo>
                  <a:pt x="133034" y="484424"/>
                  <a:pt x="125874" y="499475"/>
                  <a:pt x="125874" y="515561"/>
                </a:cubicBezTo>
                <a:lnTo>
                  <a:pt x="125874" y="559493"/>
                </a:lnTo>
                <a:lnTo>
                  <a:pt x="0" y="559493"/>
                </a:lnTo>
                <a:lnTo>
                  <a:pt x="0" y="522052"/>
                </a:lnTo>
                <a:cubicBezTo>
                  <a:pt x="0" y="514150"/>
                  <a:pt x="3486" y="506625"/>
                  <a:pt x="9704" y="501639"/>
                </a:cubicBezTo>
                <a:cubicBezTo>
                  <a:pt x="43434" y="473888"/>
                  <a:pt x="79990" y="455450"/>
                  <a:pt x="87433" y="451875"/>
                </a:cubicBezTo>
                <a:cubicBezTo>
                  <a:pt x="88281" y="451498"/>
                  <a:pt x="88846" y="450558"/>
                  <a:pt x="88846" y="449711"/>
                </a:cubicBezTo>
                <a:lnTo>
                  <a:pt x="88846" y="397031"/>
                </a:lnTo>
                <a:cubicBezTo>
                  <a:pt x="82157" y="392609"/>
                  <a:pt x="77729" y="385084"/>
                  <a:pt x="77729" y="376617"/>
                </a:cubicBezTo>
                <a:lnTo>
                  <a:pt x="77729" y="322056"/>
                </a:lnTo>
                <a:cubicBezTo>
                  <a:pt x="77729" y="294775"/>
                  <a:pt x="99870" y="272856"/>
                  <a:pt x="127004" y="272856"/>
                </a:cubicBezTo>
                <a:close/>
                <a:moveTo>
                  <a:pt x="297600" y="222543"/>
                </a:moveTo>
                <a:lnTo>
                  <a:pt x="304477" y="222543"/>
                </a:lnTo>
                <a:lnTo>
                  <a:pt x="311260" y="222543"/>
                </a:lnTo>
                <a:cubicBezTo>
                  <a:pt x="343291" y="222543"/>
                  <a:pt x="369198" y="248506"/>
                  <a:pt x="369198" y="280395"/>
                </a:cubicBezTo>
                <a:lnTo>
                  <a:pt x="369198" y="344455"/>
                </a:lnTo>
                <a:cubicBezTo>
                  <a:pt x="369198" y="354520"/>
                  <a:pt x="364017" y="363456"/>
                  <a:pt x="356198" y="368536"/>
                </a:cubicBezTo>
                <a:lnTo>
                  <a:pt x="356198" y="430432"/>
                </a:lnTo>
                <a:cubicBezTo>
                  <a:pt x="356198" y="431561"/>
                  <a:pt x="356857" y="432502"/>
                  <a:pt x="357893" y="433066"/>
                </a:cubicBezTo>
                <a:cubicBezTo>
                  <a:pt x="366655" y="437299"/>
                  <a:pt x="409520" y="459029"/>
                  <a:pt x="449275" y="491576"/>
                </a:cubicBezTo>
                <a:cubicBezTo>
                  <a:pt x="456435" y="497502"/>
                  <a:pt x="460580" y="506251"/>
                  <a:pt x="460580" y="515563"/>
                </a:cubicBezTo>
                <a:lnTo>
                  <a:pt x="460580" y="559493"/>
                </a:lnTo>
                <a:lnTo>
                  <a:pt x="304477" y="559493"/>
                </a:lnTo>
                <a:lnTo>
                  <a:pt x="148187" y="559493"/>
                </a:lnTo>
                <a:lnTo>
                  <a:pt x="148187" y="515563"/>
                </a:lnTo>
                <a:cubicBezTo>
                  <a:pt x="148187" y="506251"/>
                  <a:pt x="152332" y="497502"/>
                  <a:pt x="159492" y="491576"/>
                </a:cubicBezTo>
                <a:cubicBezTo>
                  <a:pt x="199342" y="459029"/>
                  <a:pt x="242206" y="437299"/>
                  <a:pt x="250967" y="433066"/>
                </a:cubicBezTo>
                <a:cubicBezTo>
                  <a:pt x="252004" y="432502"/>
                  <a:pt x="252569" y="431561"/>
                  <a:pt x="252569" y="430432"/>
                </a:cubicBezTo>
                <a:lnTo>
                  <a:pt x="252569" y="368536"/>
                </a:lnTo>
                <a:cubicBezTo>
                  <a:pt x="244844" y="363456"/>
                  <a:pt x="239663" y="354520"/>
                  <a:pt x="239663" y="344455"/>
                </a:cubicBezTo>
                <a:lnTo>
                  <a:pt x="239663" y="280395"/>
                </a:lnTo>
                <a:cubicBezTo>
                  <a:pt x="239663" y="248412"/>
                  <a:pt x="265664" y="222543"/>
                  <a:pt x="297600" y="222543"/>
                </a:cubicBezTo>
                <a:close/>
                <a:moveTo>
                  <a:pt x="492495" y="40775"/>
                </a:moveTo>
                <a:cubicBezTo>
                  <a:pt x="488350" y="40775"/>
                  <a:pt x="487596" y="41528"/>
                  <a:pt x="487502" y="45854"/>
                </a:cubicBezTo>
                <a:lnTo>
                  <a:pt x="487502" y="51498"/>
                </a:lnTo>
                <a:cubicBezTo>
                  <a:pt x="487502" y="57142"/>
                  <a:pt x="487502" y="56953"/>
                  <a:pt x="482038" y="59023"/>
                </a:cubicBezTo>
                <a:cubicBezTo>
                  <a:pt x="469036" y="63726"/>
                  <a:pt x="460934" y="72661"/>
                  <a:pt x="460086" y="86864"/>
                </a:cubicBezTo>
                <a:cubicBezTo>
                  <a:pt x="459332" y="99374"/>
                  <a:pt x="465833" y="107934"/>
                  <a:pt x="476196" y="114048"/>
                </a:cubicBezTo>
                <a:cubicBezTo>
                  <a:pt x="482414" y="117810"/>
                  <a:pt x="489480" y="120068"/>
                  <a:pt x="496264" y="123078"/>
                </a:cubicBezTo>
                <a:cubicBezTo>
                  <a:pt x="498902" y="124206"/>
                  <a:pt x="501445" y="125617"/>
                  <a:pt x="503706" y="127310"/>
                </a:cubicBezTo>
                <a:cubicBezTo>
                  <a:pt x="510207" y="132578"/>
                  <a:pt x="508982" y="141513"/>
                  <a:pt x="501257" y="144900"/>
                </a:cubicBezTo>
                <a:cubicBezTo>
                  <a:pt x="497112" y="146781"/>
                  <a:pt x="492778" y="147157"/>
                  <a:pt x="488350" y="146687"/>
                </a:cubicBezTo>
                <a:cubicBezTo>
                  <a:pt x="481472" y="145746"/>
                  <a:pt x="474783" y="144053"/>
                  <a:pt x="468659" y="140761"/>
                </a:cubicBezTo>
                <a:cubicBezTo>
                  <a:pt x="464985" y="138880"/>
                  <a:pt x="463949" y="139350"/>
                  <a:pt x="462724" y="143301"/>
                </a:cubicBezTo>
                <a:cubicBezTo>
                  <a:pt x="461593" y="146687"/>
                  <a:pt x="460557" y="150167"/>
                  <a:pt x="459709" y="153553"/>
                </a:cubicBezTo>
                <a:cubicBezTo>
                  <a:pt x="458484" y="158162"/>
                  <a:pt x="458861" y="159291"/>
                  <a:pt x="463572" y="161548"/>
                </a:cubicBezTo>
                <a:cubicBezTo>
                  <a:pt x="469130" y="164370"/>
                  <a:pt x="475160" y="165687"/>
                  <a:pt x="481284" y="166722"/>
                </a:cubicBezTo>
                <a:cubicBezTo>
                  <a:pt x="486089" y="167474"/>
                  <a:pt x="486371" y="167568"/>
                  <a:pt x="486371" y="172647"/>
                </a:cubicBezTo>
                <a:lnTo>
                  <a:pt x="486371" y="179420"/>
                </a:lnTo>
                <a:cubicBezTo>
                  <a:pt x="486371" y="182147"/>
                  <a:pt x="487690" y="183934"/>
                  <a:pt x="490611" y="183934"/>
                </a:cubicBezTo>
                <a:cubicBezTo>
                  <a:pt x="493908" y="184029"/>
                  <a:pt x="497300" y="184029"/>
                  <a:pt x="500503" y="183934"/>
                </a:cubicBezTo>
                <a:cubicBezTo>
                  <a:pt x="503330" y="183934"/>
                  <a:pt x="504649" y="182430"/>
                  <a:pt x="504649" y="179608"/>
                </a:cubicBezTo>
                <a:cubicBezTo>
                  <a:pt x="504649" y="176504"/>
                  <a:pt x="504837" y="173494"/>
                  <a:pt x="504649" y="170390"/>
                </a:cubicBezTo>
                <a:cubicBezTo>
                  <a:pt x="504554" y="167192"/>
                  <a:pt x="505968" y="165687"/>
                  <a:pt x="508982" y="164840"/>
                </a:cubicBezTo>
                <a:cubicBezTo>
                  <a:pt x="515860" y="162959"/>
                  <a:pt x="521889" y="159197"/>
                  <a:pt x="526412" y="153647"/>
                </a:cubicBezTo>
                <a:cubicBezTo>
                  <a:pt x="538942" y="138221"/>
                  <a:pt x="534231" y="115835"/>
                  <a:pt x="516237" y="105865"/>
                </a:cubicBezTo>
                <a:cubicBezTo>
                  <a:pt x="510584" y="102761"/>
                  <a:pt x="504554" y="100503"/>
                  <a:pt x="498619" y="97964"/>
                </a:cubicBezTo>
                <a:cubicBezTo>
                  <a:pt x="495227" y="96647"/>
                  <a:pt x="492024" y="94860"/>
                  <a:pt x="489104" y="92602"/>
                </a:cubicBezTo>
                <a:cubicBezTo>
                  <a:pt x="483451" y="88087"/>
                  <a:pt x="484581" y="80657"/>
                  <a:pt x="491270" y="77835"/>
                </a:cubicBezTo>
                <a:cubicBezTo>
                  <a:pt x="493155" y="76894"/>
                  <a:pt x="495133" y="76706"/>
                  <a:pt x="497112" y="76518"/>
                </a:cubicBezTo>
                <a:cubicBezTo>
                  <a:pt x="504931" y="76142"/>
                  <a:pt x="512186" y="77553"/>
                  <a:pt x="519252" y="80939"/>
                </a:cubicBezTo>
                <a:cubicBezTo>
                  <a:pt x="522643" y="82538"/>
                  <a:pt x="523868" y="82067"/>
                  <a:pt x="524998" y="78399"/>
                </a:cubicBezTo>
                <a:cubicBezTo>
                  <a:pt x="526317" y="74543"/>
                  <a:pt x="527260" y="70686"/>
                  <a:pt x="528390" y="66736"/>
                </a:cubicBezTo>
                <a:cubicBezTo>
                  <a:pt x="529144" y="64102"/>
                  <a:pt x="528296" y="62503"/>
                  <a:pt x="525752" y="61374"/>
                </a:cubicBezTo>
                <a:cubicBezTo>
                  <a:pt x="521230" y="59399"/>
                  <a:pt x="516708" y="57988"/>
                  <a:pt x="511809" y="57236"/>
                </a:cubicBezTo>
                <a:cubicBezTo>
                  <a:pt x="505402" y="56201"/>
                  <a:pt x="505402" y="56201"/>
                  <a:pt x="505402" y="49805"/>
                </a:cubicBezTo>
                <a:cubicBezTo>
                  <a:pt x="505402" y="40775"/>
                  <a:pt x="505402" y="40775"/>
                  <a:pt x="496358" y="40775"/>
                </a:cubicBezTo>
                <a:close/>
                <a:moveTo>
                  <a:pt x="496111" y="0"/>
                </a:moveTo>
                <a:cubicBezTo>
                  <a:pt x="524951" y="0"/>
                  <a:pt x="553781" y="10958"/>
                  <a:pt x="575779" y="32874"/>
                </a:cubicBezTo>
                <a:cubicBezTo>
                  <a:pt x="619776" y="76894"/>
                  <a:pt x="619776" y="148192"/>
                  <a:pt x="575779" y="192024"/>
                </a:cubicBezTo>
                <a:cubicBezTo>
                  <a:pt x="538754" y="229083"/>
                  <a:pt x="482226" y="234821"/>
                  <a:pt x="438982" y="209519"/>
                </a:cubicBezTo>
                <a:lnTo>
                  <a:pt x="438700" y="209237"/>
                </a:lnTo>
                <a:cubicBezTo>
                  <a:pt x="421742" y="222029"/>
                  <a:pt x="403559" y="224286"/>
                  <a:pt x="390840" y="222311"/>
                </a:cubicBezTo>
                <a:cubicBezTo>
                  <a:pt x="386600" y="221653"/>
                  <a:pt x="385752" y="215915"/>
                  <a:pt x="389615" y="214034"/>
                </a:cubicBezTo>
                <a:cubicBezTo>
                  <a:pt x="401297" y="208202"/>
                  <a:pt x="408552" y="196915"/>
                  <a:pt x="412886" y="187791"/>
                </a:cubicBezTo>
                <a:lnTo>
                  <a:pt x="411567" y="187038"/>
                </a:lnTo>
                <a:cubicBezTo>
                  <a:pt x="372374" y="142736"/>
                  <a:pt x="374070" y="75201"/>
                  <a:pt x="416371" y="32874"/>
                </a:cubicBezTo>
                <a:cubicBezTo>
                  <a:pt x="438417" y="10958"/>
                  <a:pt x="467270" y="0"/>
                  <a:pt x="496111" y="0"/>
                </a:cubicBez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4" name="KSO_Shape"/>
          <p:cNvSpPr/>
          <p:nvPr/>
        </p:nvSpPr>
        <p:spPr bwMode="auto">
          <a:xfrm>
            <a:off x="9049820" y="4072984"/>
            <a:ext cx="630660" cy="54743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9129" h="528747">
                <a:moveTo>
                  <a:pt x="392527" y="289621"/>
                </a:moveTo>
                <a:lnTo>
                  <a:pt x="392527" y="303324"/>
                </a:lnTo>
                <a:cubicBezTo>
                  <a:pt x="392527" y="332999"/>
                  <a:pt x="368172" y="357411"/>
                  <a:pt x="338456" y="357411"/>
                </a:cubicBezTo>
                <a:lnTo>
                  <a:pt x="270662" y="357411"/>
                </a:lnTo>
                <a:cubicBezTo>
                  <a:pt x="240855" y="357411"/>
                  <a:pt x="216501" y="332999"/>
                  <a:pt x="216501" y="303324"/>
                </a:cubicBezTo>
                <a:lnTo>
                  <a:pt x="216501" y="290256"/>
                </a:lnTo>
                <a:cubicBezTo>
                  <a:pt x="206777" y="293795"/>
                  <a:pt x="197598" y="297879"/>
                  <a:pt x="188965" y="302507"/>
                </a:cubicBezTo>
                <a:lnTo>
                  <a:pt x="203869" y="373928"/>
                </a:lnTo>
                <a:cubicBezTo>
                  <a:pt x="209958" y="403058"/>
                  <a:pt x="191055" y="431917"/>
                  <a:pt x="161884" y="437997"/>
                </a:cubicBezTo>
                <a:lnTo>
                  <a:pt x="145799" y="441355"/>
                </a:lnTo>
                <a:cubicBezTo>
                  <a:pt x="153615" y="450521"/>
                  <a:pt x="163338" y="459051"/>
                  <a:pt x="175152" y="466674"/>
                </a:cubicBezTo>
                <a:cubicBezTo>
                  <a:pt x="209412" y="489271"/>
                  <a:pt x="255486" y="501613"/>
                  <a:pt x="304559" y="501613"/>
                </a:cubicBezTo>
                <a:cubicBezTo>
                  <a:pt x="373352" y="501613"/>
                  <a:pt x="433239" y="477201"/>
                  <a:pt x="463500" y="441446"/>
                </a:cubicBezTo>
                <a:lnTo>
                  <a:pt x="447234" y="437997"/>
                </a:lnTo>
                <a:cubicBezTo>
                  <a:pt x="418063" y="431917"/>
                  <a:pt x="399251" y="403149"/>
                  <a:pt x="405249" y="374018"/>
                </a:cubicBezTo>
                <a:lnTo>
                  <a:pt x="420425" y="301781"/>
                </a:lnTo>
                <a:cubicBezTo>
                  <a:pt x="411792" y="297153"/>
                  <a:pt x="402432" y="293160"/>
                  <a:pt x="392527" y="289621"/>
                </a:cubicBezTo>
                <a:close/>
                <a:moveTo>
                  <a:pt x="270753" y="168016"/>
                </a:moveTo>
                <a:lnTo>
                  <a:pt x="338456" y="168016"/>
                </a:lnTo>
                <a:cubicBezTo>
                  <a:pt x="368172" y="168016"/>
                  <a:pt x="392618" y="192337"/>
                  <a:pt x="392618" y="222103"/>
                </a:cubicBezTo>
                <a:lnTo>
                  <a:pt x="392618" y="261488"/>
                </a:lnTo>
                <a:cubicBezTo>
                  <a:pt x="405704" y="265663"/>
                  <a:pt x="417972" y="270745"/>
                  <a:pt x="429422" y="276644"/>
                </a:cubicBezTo>
                <a:cubicBezTo>
                  <a:pt x="441236" y="258221"/>
                  <a:pt x="463500" y="247967"/>
                  <a:pt x="486128" y="252686"/>
                </a:cubicBezTo>
                <a:lnTo>
                  <a:pt x="552377" y="266480"/>
                </a:lnTo>
                <a:cubicBezTo>
                  <a:pt x="581548" y="272560"/>
                  <a:pt x="600450" y="301418"/>
                  <a:pt x="594361" y="330549"/>
                </a:cubicBezTo>
                <a:lnTo>
                  <a:pt x="577731" y="409955"/>
                </a:lnTo>
                <a:cubicBezTo>
                  <a:pt x="571642" y="439086"/>
                  <a:pt x="542744" y="457962"/>
                  <a:pt x="513664" y="451882"/>
                </a:cubicBezTo>
                <a:lnTo>
                  <a:pt x="492308" y="447435"/>
                </a:lnTo>
                <a:cubicBezTo>
                  <a:pt x="459320" y="495351"/>
                  <a:pt x="387710" y="528747"/>
                  <a:pt x="304559" y="528747"/>
                </a:cubicBezTo>
                <a:cubicBezTo>
                  <a:pt x="250215" y="528747"/>
                  <a:pt x="199052" y="514771"/>
                  <a:pt x="160249" y="489362"/>
                </a:cubicBezTo>
                <a:cubicBezTo>
                  <a:pt x="141619" y="477201"/>
                  <a:pt x="127079" y="462953"/>
                  <a:pt x="116628" y="447526"/>
                </a:cubicBezTo>
                <a:lnTo>
                  <a:pt x="95636" y="451882"/>
                </a:lnTo>
                <a:cubicBezTo>
                  <a:pt x="66465" y="457962"/>
                  <a:pt x="37567" y="439086"/>
                  <a:pt x="31569" y="409955"/>
                </a:cubicBezTo>
                <a:lnTo>
                  <a:pt x="14848" y="330549"/>
                </a:lnTo>
                <a:cubicBezTo>
                  <a:pt x="8759" y="301418"/>
                  <a:pt x="27661" y="272560"/>
                  <a:pt x="56832" y="266480"/>
                </a:cubicBezTo>
                <a:lnTo>
                  <a:pt x="123171" y="252686"/>
                </a:lnTo>
                <a:cubicBezTo>
                  <a:pt x="145799" y="247967"/>
                  <a:pt x="168064" y="258312"/>
                  <a:pt x="179878" y="276825"/>
                </a:cubicBezTo>
                <a:cubicBezTo>
                  <a:pt x="191419" y="270926"/>
                  <a:pt x="203596" y="265844"/>
                  <a:pt x="216501" y="261670"/>
                </a:cubicBezTo>
                <a:lnTo>
                  <a:pt x="216501" y="222103"/>
                </a:lnTo>
                <a:cubicBezTo>
                  <a:pt x="216501" y="192337"/>
                  <a:pt x="240855" y="168016"/>
                  <a:pt x="270753" y="168016"/>
                </a:cubicBezTo>
                <a:close/>
                <a:moveTo>
                  <a:pt x="84799" y="94678"/>
                </a:moveTo>
                <a:cubicBezTo>
                  <a:pt x="112016" y="100026"/>
                  <a:pt x="134696" y="121059"/>
                  <a:pt x="140763" y="149851"/>
                </a:cubicBezTo>
                <a:cubicBezTo>
                  <a:pt x="148760" y="188241"/>
                  <a:pt x="124222" y="225905"/>
                  <a:pt x="85689" y="233982"/>
                </a:cubicBezTo>
                <a:cubicBezTo>
                  <a:pt x="47247" y="241969"/>
                  <a:pt x="9532" y="217374"/>
                  <a:pt x="1534" y="178893"/>
                </a:cubicBezTo>
                <a:cubicBezTo>
                  <a:pt x="-6554" y="140503"/>
                  <a:pt x="18165" y="102930"/>
                  <a:pt x="56517" y="94853"/>
                </a:cubicBezTo>
                <a:cubicBezTo>
                  <a:pt x="66150" y="92856"/>
                  <a:pt x="75727" y="92896"/>
                  <a:pt x="84799" y="94678"/>
                </a:cubicBezTo>
                <a:close/>
                <a:moveTo>
                  <a:pt x="537999" y="93429"/>
                </a:moveTo>
                <a:cubicBezTo>
                  <a:pt x="577283" y="93429"/>
                  <a:pt x="609129" y="125212"/>
                  <a:pt x="609129" y="164418"/>
                </a:cubicBezTo>
                <a:cubicBezTo>
                  <a:pt x="609129" y="203624"/>
                  <a:pt x="577283" y="235407"/>
                  <a:pt x="537999" y="235407"/>
                </a:cubicBezTo>
                <a:cubicBezTo>
                  <a:pt x="498715" y="235407"/>
                  <a:pt x="466869" y="203624"/>
                  <a:pt x="466869" y="164418"/>
                </a:cubicBezTo>
                <a:cubicBezTo>
                  <a:pt x="466869" y="125212"/>
                  <a:pt x="498715" y="93429"/>
                  <a:pt x="537999" y="93429"/>
                </a:cubicBezTo>
                <a:close/>
                <a:moveTo>
                  <a:pt x="303440" y="0"/>
                </a:moveTo>
                <a:cubicBezTo>
                  <a:pt x="342724" y="0"/>
                  <a:pt x="374570" y="31799"/>
                  <a:pt x="374570" y="71024"/>
                </a:cubicBezTo>
                <a:cubicBezTo>
                  <a:pt x="374570" y="110249"/>
                  <a:pt x="342724" y="142048"/>
                  <a:pt x="303440" y="142048"/>
                </a:cubicBezTo>
                <a:cubicBezTo>
                  <a:pt x="264156" y="142048"/>
                  <a:pt x="232310" y="110249"/>
                  <a:pt x="232310" y="71024"/>
                </a:cubicBezTo>
                <a:cubicBezTo>
                  <a:pt x="232310" y="31799"/>
                  <a:pt x="264156" y="0"/>
                  <a:pt x="303440"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3" name="KSO_Shape"/>
          <p:cNvSpPr/>
          <p:nvPr/>
        </p:nvSpPr>
        <p:spPr bwMode="auto">
          <a:xfrm>
            <a:off x="5764565" y="4412028"/>
            <a:ext cx="524964" cy="52416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1409" h="600489">
                <a:moveTo>
                  <a:pt x="63148" y="143225"/>
                </a:moveTo>
                <a:lnTo>
                  <a:pt x="41620" y="160426"/>
                </a:lnTo>
                <a:lnTo>
                  <a:pt x="58843" y="171894"/>
                </a:lnTo>
                <a:lnTo>
                  <a:pt x="91853" y="171894"/>
                </a:lnTo>
                <a:lnTo>
                  <a:pt x="142085" y="163293"/>
                </a:lnTo>
                <a:lnTo>
                  <a:pt x="173659" y="214896"/>
                </a:lnTo>
                <a:lnTo>
                  <a:pt x="173659" y="262200"/>
                </a:lnTo>
                <a:lnTo>
                  <a:pt x="216715" y="320970"/>
                </a:lnTo>
                <a:lnTo>
                  <a:pt x="223891" y="320970"/>
                </a:lnTo>
                <a:lnTo>
                  <a:pt x="223891" y="299469"/>
                </a:lnTo>
                <a:lnTo>
                  <a:pt x="241113" y="335305"/>
                </a:lnTo>
                <a:lnTo>
                  <a:pt x="291345" y="345339"/>
                </a:lnTo>
                <a:lnTo>
                  <a:pt x="312873" y="368273"/>
                </a:lnTo>
                <a:lnTo>
                  <a:pt x="332966" y="374007"/>
                </a:lnTo>
                <a:lnTo>
                  <a:pt x="312873" y="417010"/>
                </a:lnTo>
                <a:lnTo>
                  <a:pt x="335836" y="457146"/>
                </a:lnTo>
                <a:cubicBezTo>
                  <a:pt x="335836" y="457146"/>
                  <a:pt x="348753" y="503016"/>
                  <a:pt x="348753" y="505883"/>
                </a:cubicBezTo>
                <a:cubicBezTo>
                  <a:pt x="348753" y="507316"/>
                  <a:pt x="335836" y="561786"/>
                  <a:pt x="335836" y="561786"/>
                </a:cubicBezTo>
                <a:lnTo>
                  <a:pt x="338707" y="597622"/>
                </a:lnTo>
                <a:cubicBezTo>
                  <a:pt x="325790" y="599056"/>
                  <a:pt x="312873" y="600489"/>
                  <a:pt x="299957" y="600489"/>
                </a:cubicBezTo>
                <a:cubicBezTo>
                  <a:pt x="134909" y="600489"/>
                  <a:pt x="0" y="465747"/>
                  <a:pt x="0" y="299469"/>
                </a:cubicBezTo>
                <a:cubicBezTo>
                  <a:pt x="0" y="244998"/>
                  <a:pt x="15787" y="193395"/>
                  <a:pt x="41620" y="148959"/>
                </a:cubicBezTo>
                <a:close/>
                <a:moveTo>
                  <a:pt x="367486" y="60233"/>
                </a:moveTo>
                <a:lnTo>
                  <a:pt x="394753" y="65966"/>
                </a:lnTo>
                <a:lnTo>
                  <a:pt x="419150" y="87465"/>
                </a:lnTo>
                <a:lnTo>
                  <a:pt x="426326" y="106098"/>
                </a:lnTo>
                <a:lnTo>
                  <a:pt x="432066" y="124731"/>
                </a:lnTo>
                <a:lnTo>
                  <a:pt x="469379" y="159130"/>
                </a:lnTo>
                <a:lnTo>
                  <a:pt x="479425" y="161996"/>
                </a:lnTo>
                <a:lnTo>
                  <a:pt x="493776" y="140497"/>
                </a:lnTo>
                <a:lnTo>
                  <a:pt x="541135" y="136197"/>
                </a:lnTo>
                <a:lnTo>
                  <a:pt x="549745" y="133331"/>
                </a:lnTo>
                <a:cubicBezTo>
                  <a:pt x="582753" y="180629"/>
                  <a:pt x="601409" y="237961"/>
                  <a:pt x="601409" y="299592"/>
                </a:cubicBezTo>
                <a:cubicBezTo>
                  <a:pt x="601409" y="441488"/>
                  <a:pt x="503822" y="560451"/>
                  <a:pt x="371791" y="591983"/>
                </a:cubicBezTo>
                <a:lnTo>
                  <a:pt x="376097" y="571917"/>
                </a:lnTo>
                <a:lnTo>
                  <a:pt x="427761" y="537518"/>
                </a:lnTo>
                <a:lnTo>
                  <a:pt x="442112" y="500253"/>
                </a:lnTo>
                <a:lnTo>
                  <a:pt x="477990" y="484486"/>
                </a:lnTo>
                <a:lnTo>
                  <a:pt x="510997" y="419988"/>
                </a:lnTo>
                <a:lnTo>
                  <a:pt x="459333" y="388456"/>
                </a:lnTo>
                <a:lnTo>
                  <a:pt x="432066" y="358357"/>
                </a:lnTo>
                <a:lnTo>
                  <a:pt x="416280" y="356924"/>
                </a:lnTo>
                <a:lnTo>
                  <a:pt x="384707" y="348324"/>
                </a:lnTo>
                <a:lnTo>
                  <a:pt x="356005" y="344024"/>
                </a:lnTo>
                <a:lnTo>
                  <a:pt x="333043" y="349757"/>
                </a:lnTo>
                <a:lnTo>
                  <a:pt x="317257" y="333991"/>
                </a:lnTo>
                <a:lnTo>
                  <a:pt x="302906" y="329691"/>
                </a:lnTo>
                <a:lnTo>
                  <a:pt x="304341" y="306759"/>
                </a:lnTo>
                <a:lnTo>
                  <a:pt x="285684" y="308192"/>
                </a:lnTo>
                <a:lnTo>
                  <a:pt x="275639" y="319658"/>
                </a:lnTo>
                <a:lnTo>
                  <a:pt x="269898" y="295292"/>
                </a:lnTo>
                <a:lnTo>
                  <a:pt x="294295" y="283826"/>
                </a:lnTo>
                <a:lnTo>
                  <a:pt x="317257" y="295292"/>
                </a:lnTo>
                <a:lnTo>
                  <a:pt x="330173" y="295292"/>
                </a:lnTo>
                <a:lnTo>
                  <a:pt x="335913" y="276660"/>
                </a:lnTo>
                <a:lnTo>
                  <a:pt x="371791" y="233661"/>
                </a:lnTo>
                <a:lnTo>
                  <a:pt x="420585" y="207862"/>
                </a:lnTo>
                <a:lnTo>
                  <a:pt x="449287" y="212162"/>
                </a:lnTo>
                <a:lnTo>
                  <a:pt x="452158" y="197829"/>
                </a:lnTo>
                <a:lnTo>
                  <a:pt x="416280" y="160563"/>
                </a:lnTo>
                <a:lnTo>
                  <a:pt x="403364" y="134764"/>
                </a:lnTo>
                <a:lnTo>
                  <a:pt x="383272" y="134764"/>
                </a:lnTo>
                <a:lnTo>
                  <a:pt x="371791" y="127598"/>
                </a:lnTo>
                <a:lnTo>
                  <a:pt x="344524" y="123298"/>
                </a:lnTo>
                <a:lnTo>
                  <a:pt x="338784" y="154830"/>
                </a:lnTo>
                <a:lnTo>
                  <a:pt x="307211" y="147664"/>
                </a:lnTo>
                <a:lnTo>
                  <a:pt x="304341" y="129031"/>
                </a:lnTo>
                <a:lnTo>
                  <a:pt x="328738" y="123298"/>
                </a:lnTo>
                <a:lnTo>
                  <a:pt x="337349" y="87465"/>
                </a:lnTo>
                <a:lnTo>
                  <a:pt x="361745" y="97498"/>
                </a:lnTo>
                <a:lnTo>
                  <a:pt x="361745" y="113265"/>
                </a:lnTo>
                <a:lnTo>
                  <a:pt x="380402" y="120431"/>
                </a:lnTo>
                <a:lnTo>
                  <a:pt x="391883" y="124731"/>
                </a:lnTo>
                <a:lnTo>
                  <a:pt x="407669" y="116131"/>
                </a:lnTo>
                <a:lnTo>
                  <a:pt x="393318" y="100365"/>
                </a:lnTo>
                <a:lnTo>
                  <a:pt x="366051" y="73133"/>
                </a:lnTo>
                <a:close/>
                <a:moveTo>
                  <a:pt x="222541" y="32978"/>
                </a:moveTo>
                <a:cubicBezTo>
                  <a:pt x="222541" y="35846"/>
                  <a:pt x="202448" y="48750"/>
                  <a:pt x="202448" y="48750"/>
                </a:cubicBezTo>
                <a:lnTo>
                  <a:pt x="222541" y="60221"/>
                </a:lnTo>
                <a:lnTo>
                  <a:pt x="262728" y="48750"/>
                </a:lnTo>
                <a:lnTo>
                  <a:pt x="254117" y="32978"/>
                </a:lnTo>
                <a:lnTo>
                  <a:pt x="235458" y="37280"/>
                </a:lnTo>
                <a:close/>
                <a:moveTo>
                  <a:pt x="344537" y="12904"/>
                </a:moveTo>
                <a:lnTo>
                  <a:pt x="312962" y="30110"/>
                </a:lnTo>
                <a:lnTo>
                  <a:pt x="295739" y="40147"/>
                </a:lnTo>
                <a:lnTo>
                  <a:pt x="308656" y="48750"/>
                </a:lnTo>
                <a:lnTo>
                  <a:pt x="335926" y="45883"/>
                </a:lnTo>
                <a:lnTo>
                  <a:pt x="363196" y="24375"/>
                </a:lnTo>
                <a:close/>
                <a:moveTo>
                  <a:pt x="300045" y="0"/>
                </a:moveTo>
                <a:cubicBezTo>
                  <a:pt x="345973" y="0"/>
                  <a:pt x="390465" y="10037"/>
                  <a:pt x="429217" y="28677"/>
                </a:cubicBezTo>
                <a:lnTo>
                  <a:pt x="417735" y="30110"/>
                </a:lnTo>
                <a:lnTo>
                  <a:pt x="389030" y="25809"/>
                </a:lnTo>
                <a:lnTo>
                  <a:pt x="367501" y="40147"/>
                </a:lnTo>
                <a:lnTo>
                  <a:pt x="353149" y="55919"/>
                </a:lnTo>
                <a:lnTo>
                  <a:pt x="298609" y="61655"/>
                </a:lnTo>
                <a:lnTo>
                  <a:pt x="277081" y="57353"/>
                </a:lnTo>
                <a:lnTo>
                  <a:pt x="261293" y="81728"/>
                </a:lnTo>
                <a:lnTo>
                  <a:pt x="218235" y="84596"/>
                </a:lnTo>
                <a:lnTo>
                  <a:pt x="189530" y="75993"/>
                </a:lnTo>
                <a:lnTo>
                  <a:pt x="165131" y="88897"/>
                </a:lnTo>
                <a:lnTo>
                  <a:pt x="112027" y="97500"/>
                </a:lnTo>
                <a:lnTo>
                  <a:pt x="68969" y="108971"/>
                </a:lnTo>
                <a:cubicBezTo>
                  <a:pt x="123509" y="43015"/>
                  <a:pt x="206753" y="0"/>
                  <a:pt x="300045" y="0"/>
                </a:cubicBezTo>
                <a:close/>
              </a:path>
            </a:pathLst>
          </a:custGeom>
          <a:solidFill>
            <a:schemeClr val="bg1"/>
          </a:solidFill>
          <a:ln>
            <a:noFill/>
          </a:ln>
        </p:spPr>
        <p:txBody>
          <a:bodyPr lIns="68580" tIns="34290" rIns="68580" bIns="54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47" name="组合 46"/>
          <p:cNvGrpSpPr/>
          <p:nvPr/>
        </p:nvGrpSpPr>
        <p:grpSpPr>
          <a:xfrm>
            <a:off x="856470" y="4700016"/>
            <a:ext cx="3626848" cy="920992"/>
            <a:chOff x="692722" y="4705211"/>
            <a:chExt cx="3626848" cy="920992"/>
          </a:xfrm>
        </p:grpSpPr>
        <p:sp>
          <p:nvSpPr>
            <p:cNvPr id="48" name="文本框 47"/>
            <p:cNvSpPr txBox="1"/>
            <p:nvPr/>
          </p:nvSpPr>
          <p:spPr>
            <a:xfrm>
              <a:off x="1297555" y="4940403"/>
              <a:ext cx="2417182" cy="685800"/>
            </a:xfrm>
            <a:prstGeom prst="rect">
              <a:avLst/>
            </a:prstGeom>
            <a:noFill/>
          </p:spPr>
          <p:txBody>
            <a:bodyPr wrap="square" rtlCol="0">
              <a:spAutoFit/>
            </a:bodyPr>
            <a:lstStyle/>
            <a:p>
              <a:pPr algn="ctr"/>
              <a:r>
                <a:rPr lang="en-US" altLang="zh-CN" sz="1300" dirty="0">
                  <a:solidFill>
                    <a:schemeClr val="bg1"/>
                  </a:solidFill>
                  <a:latin typeface="微软雅黑" panose="020B0503020204020204" pitchFamily="34" charset="-122"/>
                  <a:ea typeface="微软雅黑" panose="020B0503020204020204" pitchFamily="34" charset="-122"/>
                  <a:cs typeface="+mn-ea"/>
                  <a:sym typeface="+mn-lt"/>
                </a:rPr>
                <a:t>请在此粘贴或者输入您的文字内容请在此粘贴或者输入您的文字内容</a:t>
              </a:r>
              <a:endParaRPr lang="en-US" altLang="zh-CN" sz="1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9" name="文本框 48"/>
            <p:cNvSpPr txBox="1"/>
            <p:nvPr/>
          </p:nvSpPr>
          <p:spPr>
            <a:xfrm>
              <a:off x="692722" y="4705211"/>
              <a:ext cx="3626848" cy="335280"/>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单击此处添加标题</a:t>
              </a:r>
              <a:endParaRPr lang="en-US" altLang="zh-CN" sz="16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0" name="组合 49"/>
          <p:cNvGrpSpPr/>
          <p:nvPr/>
        </p:nvGrpSpPr>
        <p:grpSpPr>
          <a:xfrm>
            <a:off x="7551726" y="4700016"/>
            <a:ext cx="3626848" cy="920992"/>
            <a:chOff x="692722" y="4705211"/>
            <a:chExt cx="3626848" cy="920992"/>
          </a:xfrm>
        </p:grpSpPr>
        <p:sp>
          <p:nvSpPr>
            <p:cNvPr id="51" name="文本框 50"/>
            <p:cNvSpPr txBox="1"/>
            <p:nvPr/>
          </p:nvSpPr>
          <p:spPr>
            <a:xfrm>
              <a:off x="1297555" y="4940403"/>
              <a:ext cx="2417182" cy="685800"/>
            </a:xfrm>
            <a:prstGeom prst="rect">
              <a:avLst/>
            </a:prstGeom>
            <a:noFill/>
          </p:spPr>
          <p:txBody>
            <a:bodyPr wrap="square" rtlCol="0">
              <a:spAutoFit/>
            </a:bodyPr>
            <a:lstStyle/>
            <a:p>
              <a:pPr algn="ctr"/>
              <a:r>
                <a:rPr lang="en-US" altLang="zh-CN" sz="1300" dirty="0">
                  <a:solidFill>
                    <a:schemeClr val="bg1"/>
                  </a:solidFill>
                  <a:latin typeface="微软雅黑" panose="020B0503020204020204" pitchFamily="34" charset="-122"/>
                  <a:ea typeface="微软雅黑" panose="020B0503020204020204" pitchFamily="34" charset="-122"/>
                  <a:cs typeface="+mn-ea"/>
                  <a:sym typeface="+mn-lt"/>
                </a:rPr>
                <a:t>请在此粘贴或者输入您的文字内容请在此粘贴或者输入您的文字内容</a:t>
              </a:r>
              <a:endParaRPr lang="en-US" altLang="zh-CN" sz="1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2" name="文本框 51"/>
            <p:cNvSpPr txBox="1"/>
            <p:nvPr/>
          </p:nvSpPr>
          <p:spPr>
            <a:xfrm>
              <a:off x="692722" y="4705211"/>
              <a:ext cx="3626848" cy="335280"/>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单击此处添加标题</a:t>
              </a:r>
              <a:endParaRPr lang="en-US" altLang="zh-CN" sz="16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3" name="组合 52"/>
          <p:cNvGrpSpPr/>
          <p:nvPr/>
        </p:nvGrpSpPr>
        <p:grpSpPr>
          <a:xfrm>
            <a:off x="4183163" y="5029477"/>
            <a:ext cx="3626848" cy="722872"/>
            <a:chOff x="692722" y="4705211"/>
            <a:chExt cx="3626848" cy="722872"/>
          </a:xfrm>
        </p:grpSpPr>
        <p:sp>
          <p:nvSpPr>
            <p:cNvPr id="54" name="文本框 53"/>
            <p:cNvSpPr txBox="1"/>
            <p:nvPr/>
          </p:nvSpPr>
          <p:spPr>
            <a:xfrm>
              <a:off x="1028796" y="4940403"/>
              <a:ext cx="2943216" cy="487680"/>
            </a:xfrm>
            <a:prstGeom prst="rect">
              <a:avLst/>
            </a:prstGeom>
            <a:noFill/>
          </p:spPr>
          <p:txBody>
            <a:bodyPr wrap="square" rtlCol="0">
              <a:spAutoFit/>
            </a:bodyPr>
            <a:lstStyle/>
            <a:p>
              <a:pPr algn="ctr"/>
              <a:r>
                <a:rPr lang="en-US" altLang="zh-CN" sz="1300" dirty="0">
                  <a:solidFill>
                    <a:schemeClr val="bg1"/>
                  </a:solidFill>
                  <a:latin typeface="微软雅黑" panose="020B0503020204020204" pitchFamily="34" charset="-122"/>
                  <a:ea typeface="微软雅黑" panose="020B0503020204020204" pitchFamily="34" charset="-122"/>
                  <a:cs typeface="+mn-ea"/>
                  <a:sym typeface="+mn-lt"/>
                </a:rPr>
                <a:t>请在此粘贴或者输入您的文字内容请在此粘贴或者输入您的文字内容</a:t>
              </a:r>
              <a:endParaRPr lang="en-US" altLang="zh-CN" sz="1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5" name="文本框 54"/>
            <p:cNvSpPr txBox="1"/>
            <p:nvPr/>
          </p:nvSpPr>
          <p:spPr>
            <a:xfrm>
              <a:off x="692722" y="4705211"/>
              <a:ext cx="3626848" cy="335280"/>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单击此处添加标题</a:t>
              </a:r>
              <a:endParaRPr lang="en-US" altLang="zh-CN" sz="16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pic>
        <p:nvPicPr>
          <p:cNvPr id="18" name="图片占位符 17"/>
          <p:cNvPicPr>
            <a:picLocks noGrp="1" noChangeAspect="1"/>
          </p:cNvPicPr>
          <p:nvPr/>
        </p:nvPicPr>
        <p:blipFill>
          <a:blip r:embed="rId1">
            <a:extLst>
              <a:ext uri="{28A0092B-C50C-407E-A947-70E740481C1C}">
                <a14:useLocalDpi xmlns:a14="http://schemas.microsoft.com/office/drawing/2010/main" val="0"/>
              </a:ext>
            </a:extLst>
          </a:blip>
          <a:srcRect l="6728" r="6728"/>
          <a:stretch>
            <a:fillRect/>
          </a:stretch>
        </p:blipFill>
        <p:spPr>
          <a:xfrm>
            <a:off x="4785735" y="1429764"/>
            <a:ext cx="2482627" cy="2867850"/>
          </a:xfrm>
          <a:custGeom>
            <a:avLst/>
            <a:gdLst>
              <a:gd name="connsiteX0" fmla="*/ 1241314 w 2482627"/>
              <a:gd name="connsiteY0" fmla="*/ 0 h 2867850"/>
              <a:gd name="connsiteX1" fmla="*/ 2482627 w 2482627"/>
              <a:gd name="connsiteY1" fmla="*/ 731829 h 2867850"/>
              <a:gd name="connsiteX2" fmla="*/ 2482627 w 2482627"/>
              <a:gd name="connsiteY2" fmla="*/ 2148021 h 2867850"/>
              <a:gd name="connsiteX3" fmla="*/ 1261667 w 2482627"/>
              <a:gd name="connsiteY3" fmla="*/ 2867850 h 2867850"/>
              <a:gd name="connsiteX4" fmla="*/ 1220960 w 2482627"/>
              <a:gd name="connsiteY4" fmla="*/ 2867850 h 2867850"/>
              <a:gd name="connsiteX5" fmla="*/ 0 w 2482627"/>
              <a:gd name="connsiteY5" fmla="*/ 2148021 h 2867850"/>
              <a:gd name="connsiteX6" fmla="*/ 0 w 2482627"/>
              <a:gd name="connsiteY6" fmla="*/ 731829 h 286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627" h="2867850">
                <a:moveTo>
                  <a:pt x="1241314" y="0"/>
                </a:moveTo>
                <a:lnTo>
                  <a:pt x="2482627" y="731829"/>
                </a:lnTo>
                <a:lnTo>
                  <a:pt x="2482627" y="2148021"/>
                </a:lnTo>
                <a:lnTo>
                  <a:pt x="1261667" y="2867850"/>
                </a:lnTo>
                <a:lnTo>
                  <a:pt x="1220960" y="2867850"/>
                </a:lnTo>
                <a:lnTo>
                  <a:pt x="0" y="2148021"/>
                </a:lnTo>
                <a:lnTo>
                  <a:pt x="0" y="731829"/>
                </a:lnTo>
                <a:close/>
              </a:path>
            </a:pathLst>
          </a:custGeom>
        </p:spPr>
      </p:pic>
      <p:pic>
        <p:nvPicPr>
          <p:cNvPr id="25" name="图片占位符 24"/>
          <p:cNvPicPr>
            <a:picLocks noGrp="1" noChangeAspect="1"/>
          </p:cNvPicPr>
          <p:nvPr/>
        </p:nvPicPr>
        <p:blipFill>
          <a:blip r:embed="rId2">
            <a:extLst>
              <a:ext uri="{28A0092B-C50C-407E-A947-70E740481C1C}">
                <a14:useLocalDpi xmlns:a14="http://schemas.microsoft.com/office/drawing/2010/main" val="0"/>
              </a:ext>
            </a:extLst>
          </a:blip>
          <a:srcRect l="32554" r="32554"/>
          <a:stretch>
            <a:fillRect/>
          </a:stretch>
        </p:blipFill>
        <p:spPr>
          <a:xfrm>
            <a:off x="8420268" y="1776028"/>
            <a:ext cx="1889764" cy="2175323"/>
          </a:xfrm>
          <a:custGeom>
            <a:avLst/>
            <a:gdLst>
              <a:gd name="connsiteX0" fmla="*/ 944882 w 1889764"/>
              <a:gd name="connsiteY0" fmla="*/ 0 h 2175323"/>
              <a:gd name="connsiteX1" fmla="*/ 1889764 w 1889764"/>
              <a:gd name="connsiteY1" fmla="*/ 557065 h 2175323"/>
              <a:gd name="connsiteX2" fmla="*/ 1889764 w 1889764"/>
              <a:gd name="connsiteY2" fmla="*/ 1635061 h 2175323"/>
              <a:gd name="connsiteX3" fmla="*/ 973383 w 1889764"/>
              <a:gd name="connsiteY3" fmla="*/ 2175323 h 2175323"/>
              <a:gd name="connsiteX4" fmla="*/ 916381 w 1889764"/>
              <a:gd name="connsiteY4" fmla="*/ 2175323 h 2175323"/>
              <a:gd name="connsiteX5" fmla="*/ 0 w 1889764"/>
              <a:gd name="connsiteY5" fmla="*/ 1635061 h 2175323"/>
              <a:gd name="connsiteX6" fmla="*/ 0 w 1889764"/>
              <a:gd name="connsiteY6" fmla="*/ 557065 h 217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9764" h="2175323">
                <a:moveTo>
                  <a:pt x="944882" y="0"/>
                </a:moveTo>
                <a:lnTo>
                  <a:pt x="1889764" y="557065"/>
                </a:lnTo>
                <a:lnTo>
                  <a:pt x="1889764" y="1635061"/>
                </a:lnTo>
                <a:lnTo>
                  <a:pt x="973383" y="2175323"/>
                </a:lnTo>
                <a:lnTo>
                  <a:pt x="916381" y="2175323"/>
                </a:lnTo>
                <a:lnTo>
                  <a:pt x="0" y="1635061"/>
                </a:lnTo>
                <a:lnTo>
                  <a:pt x="0" y="557065"/>
                </a:lnTo>
                <a:close/>
              </a:path>
            </a:pathLst>
          </a:custGeom>
        </p:spPr>
      </p:pic>
      <p:pic>
        <p:nvPicPr>
          <p:cNvPr id="3" name="图片占位符 24"/>
          <p:cNvPicPr>
            <a:picLocks noGrp="1" noChangeAspect="1"/>
          </p:cNvPicPr>
          <p:nvPr/>
        </p:nvPicPr>
        <p:blipFill>
          <a:blip r:embed="rId2">
            <a:extLst>
              <a:ext uri="{28A0092B-C50C-407E-A947-70E740481C1C}">
                <a14:useLocalDpi xmlns:a14="http://schemas.microsoft.com/office/drawing/2010/main" val="0"/>
              </a:ext>
            </a:extLst>
          </a:blip>
          <a:srcRect l="32554" r="32554"/>
          <a:stretch>
            <a:fillRect/>
          </a:stretch>
        </p:blipFill>
        <p:spPr>
          <a:xfrm>
            <a:off x="1892468" y="1776028"/>
            <a:ext cx="1889764" cy="2175323"/>
          </a:xfrm>
          <a:custGeom>
            <a:avLst/>
            <a:gdLst>
              <a:gd name="connsiteX0" fmla="*/ 944882 w 1889764"/>
              <a:gd name="connsiteY0" fmla="*/ 0 h 2175323"/>
              <a:gd name="connsiteX1" fmla="*/ 1889764 w 1889764"/>
              <a:gd name="connsiteY1" fmla="*/ 557065 h 2175323"/>
              <a:gd name="connsiteX2" fmla="*/ 1889764 w 1889764"/>
              <a:gd name="connsiteY2" fmla="*/ 1635061 h 2175323"/>
              <a:gd name="connsiteX3" fmla="*/ 973383 w 1889764"/>
              <a:gd name="connsiteY3" fmla="*/ 2175323 h 2175323"/>
              <a:gd name="connsiteX4" fmla="*/ 916381 w 1889764"/>
              <a:gd name="connsiteY4" fmla="*/ 2175323 h 2175323"/>
              <a:gd name="connsiteX5" fmla="*/ 0 w 1889764"/>
              <a:gd name="connsiteY5" fmla="*/ 1635061 h 2175323"/>
              <a:gd name="connsiteX6" fmla="*/ 0 w 1889764"/>
              <a:gd name="connsiteY6" fmla="*/ 557065 h 217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9764" h="2175323">
                <a:moveTo>
                  <a:pt x="944882" y="0"/>
                </a:moveTo>
                <a:lnTo>
                  <a:pt x="1889764" y="557065"/>
                </a:lnTo>
                <a:lnTo>
                  <a:pt x="1889764" y="1635061"/>
                </a:lnTo>
                <a:lnTo>
                  <a:pt x="973383" y="2175323"/>
                </a:lnTo>
                <a:lnTo>
                  <a:pt x="916381" y="2175323"/>
                </a:lnTo>
                <a:lnTo>
                  <a:pt x="0" y="1635061"/>
                </a:lnTo>
                <a:lnTo>
                  <a:pt x="0" y="557065"/>
                </a:lnTo>
                <a:close/>
              </a:path>
            </a:pathLst>
          </a:cu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3072457" y="3949486"/>
            <a:ext cx="3243970" cy="10276"/>
          </a:xfrm>
          <a:prstGeom prst="line">
            <a:avLst/>
          </a:prstGeom>
          <a:ln w="12700" cap="rnd">
            <a:gradFill>
              <a:gsLst>
                <a:gs pos="16000">
                  <a:schemeClr val="accent1">
                    <a:lumMod val="5000"/>
                    <a:lumOff val="95000"/>
                    <a:alpha val="33000"/>
                  </a:schemeClr>
                </a:gs>
                <a:gs pos="54000">
                  <a:schemeClr val="bg1"/>
                </a:gs>
                <a:gs pos="88000">
                  <a:schemeClr val="bg1">
                    <a:alpha val="38000"/>
                  </a:schemeClr>
                </a:gs>
              </a:gsLst>
              <a:lin ang="2400000" scaled="0"/>
            </a:gra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886529" y="2792287"/>
            <a:ext cx="3840480" cy="829945"/>
          </a:xfrm>
          <a:prstGeom prst="rect">
            <a:avLst/>
          </a:prstGeom>
          <a:noFill/>
        </p:spPr>
        <p:txBody>
          <a:bodyPr wrap="none" rtlCol="0">
            <a:spAutoFit/>
          </a:bodyPr>
          <a:lstStyle/>
          <a:p>
            <a:r>
              <a:rPr lang="zh-CN" altLang="en-US" sz="48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rPr>
              <a:t>输入标题内容</a:t>
            </a:r>
            <a:endParaRPr lang="zh-CN" altLang="en-US" sz="48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endParaRPr>
          </a:p>
        </p:txBody>
      </p:sp>
      <p:sp>
        <p:nvSpPr>
          <p:cNvPr id="12" name="文本框 11"/>
          <p:cNvSpPr txBox="1"/>
          <p:nvPr/>
        </p:nvSpPr>
        <p:spPr>
          <a:xfrm>
            <a:off x="7438852" y="2642438"/>
            <a:ext cx="1225015" cy="253916"/>
          </a:xfrm>
          <a:prstGeom prst="rect">
            <a:avLst/>
          </a:prstGeom>
          <a:noFill/>
        </p:spPr>
        <p:txBody>
          <a:bodyPr wrap="none"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ANNUL REPORT</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4908630" y="3527711"/>
            <a:ext cx="3216458" cy="275590"/>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总结</a:t>
            </a:r>
            <a:r>
              <a:rPr lang="en-US" altLang="zh-CN" sz="1200" dirty="0">
                <a:solidFill>
                  <a:schemeClr val="bg1"/>
                </a:solidFill>
                <a:latin typeface="微软雅黑" panose="020B0503020204020204" pitchFamily="34" charset="-122"/>
                <a:ea typeface="微软雅黑" panose="020B0503020204020204" pitchFamily="34" charset="-122"/>
              </a:rPr>
              <a:t>202X</a:t>
            </a:r>
            <a:r>
              <a:rPr lang="zh-CN" altLang="en-US" sz="1200" dirty="0">
                <a:solidFill>
                  <a:schemeClr val="bg1"/>
                </a:solidFill>
                <a:latin typeface="微软雅黑" panose="020B0503020204020204" pitchFamily="34" charset="-122"/>
                <a:ea typeface="微软雅黑" panose="020B0503020204020204" pitchFamily="34" charset="-122"/>
              </a:rPr>
              <a:t>年工作的内容，汇总主要工作进度</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7266842" y="2449879"/>
            <a:ext cx="1879776" cy="5955"/>
          </a:xfrm>
          <a:prstGeom prst="line">
            <a:avLst/>
          </a:prstGeom>
          <a:ln w="3175" cap="rnd">
            <a:solidFill>
              <a:schemeClr val="bg1">
                <a:alpha val="46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8855954" y="2257063"/>
            <a:ext cx="0" cy="1154047"/>
          </a:xfrm>
          <a:prstGeom prst="line">
            <a:avLst/>
          </a:prstGeom>
          <a:ln w="3175" cap="rnd">
            <a:solidFill>
              <a:schemeClr val="bg1">
                <a:alpha val="46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337925" y="1997090"/>
            <a:ext cx="1356517" cy="2652620"/>
            <a:chOff x="3337925" y="1997090"/>
            <a:chExt cx="1356517" cy="2652620"/>
          </a:xfrm>
        </p:grpSpPr>
        <p:grpSp>
          <p:nvGrpSpPr>
            <p:cNvPr id="2" name="组合 1"/>
            <p:cNvGrpSpPr/>
            <p:nvPr/>
          </p:nvGrpSpPr>
          <p:grpSpPr>
            <a:xfrm>
              <a:off x="3388509" y="2631000"/>
              <a:ext cx="1305933" cy="1305933"/>
              <a:chOff x="9919874" y="407800"/>
              <a:chExt cx="2268404" cy="2268404"/>
            </a:xfrm>
          </p:grpSpPr>
          <p:sp>
            <p:nvSpPr>
              <p:cNvPr id="3" name="椭圆 2"/>
              <p:cNvSpPr/>
              <p:nvPr/>
            </p:nvSpPr>
            <p:spPr>
              <a:xfrm>
                <a:off x="10250073" y="737999"/>
                <a:ext cx="1608007" cy="1608007"/>
              </a:xfrm>
              <a:prstGeom prst="ellipse">
                <a:avLst/>
              </a:prstGeom>
              <a:noFill/>
              <a:ln w="1905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椭圆 3"/>
              <p:cNvSpPr/>
              <p:nvPr/>
            </p:nvSpPr>
            <p:spPr>
              <a:xfrm>
                <a:off x="9919874" y="407800"/>
                <a:ext cx="2268404" cy="2268404"/>
              </a:xfrm>
              <a:prstGeom prst="ellipse">
                <a:avLst/>
              </a:prstGeom>
              <a:noFill/>
              <a:ln w="1905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椭圆 4"/>
              <p:cNvSpPr/>
              <p:nvPr/>
            </p:nvSpPr>
            <p:spPr>
              <a:xfrm>
                <a:off x="10287248" y="775174"/>
                <a:ext cx="1533656" cy="1533656"/>
              </a:xfrm>
              <a:prstGeom prst="ellipse">
                <a:avLst/>
              </a:prstGeom>
              <a:blipFill dpi="0" rotWithShape="1">
                <a:blip r:embed="rId1">
                  <a:alphaModFix amt="55000"/>
                </a:blip>
                <a:srcRect/>
                <a:stretch>
                  <a:fillRect/>
                </a:stretch>
              </a:blipFill>
              <a:ln w="3175">
                <a:solidFill>
                  <a:schemeClr val="bg1">
                    <a:alpha val="6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10056381" y="544307"/>
                <a:ext cx="1995390" cy="1995390"/>
              </a:xfrm>
              <a:prstGeom prst="ellipse">
                <a:avLst/>
              </a:prstGeom>
              <a:noFill/>
              <a:ln w="19050" cmpd="sng">
                <a:solidFill>
                  <a:schemeClr val="bg1">
                    <a:alpha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7" name="直接连接符 6"/>
            <p:cNvCxnSpPr/>
            <p:nvPr/>
          </p:nvCxnSpPr>
          <p:spPr>
            <a:xfrm flipH="1">
              <a:off x="3337925" y="1997090"/>
              <a:ext cx="19899" cy="2652620"/>
            </a:xfrm>
            <a:prstGeom prst="line">
              <a:avLst/>
            </a:prstGeom>
            <a:ln w="12700" cap="rnd">
              <a:gradFill>
                <a:gsLst>
                  <a:gs pos="16000">
                    <a:schemeClr val="accent1">
                      <a:lumMod val="5000"/>
                      <a:lumOff val="95000"/>
                      <a:alpha val="33000"/>
                    </a:schemeClr>
                  </a:gs>
                  <a:gs pos="54000">
                    <a:schemeClr val="bg1"/>
                  </a:gs>
                  <a:gs pos="88000">
                    <a:schemeClr val="bg1">
                      <a:alpha val="38000"/>
                    </a:schemeClr>
                  </a:gs>
                </a:gsLst>
                <a:lin ang="2400000" scaled="0"/>
              </a:gra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814196" y="2969457"/>
              <a:ext cx="398599" cy="706755"/>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iṣḻîḍê"/>
          <p:cNvGrpSpPr/>
          <p:nvPr/>
        </p:nvGrpSpPr>
        <p:grpSpPr>
          <a:xfrm>
            <a:off x="4470400" y="2600647"/>
            <a:ext cx="3403603" cy="2475425"/>
            <a:chOff x="4379297" y="1952067"/>
            <a:chExt cx="3054959" cy="2221859"/>
          </a:xfrm>
        </p:grpSpPr>
        <p:sp>
          <p:nvSpPr>
            <p:cNvPr id="29" name="îŝļïḓè"/>
            <p:cNvSpPr/>
            <p:nvPr/>
          </p:nvSpPr>
          <p:spPr>
            <a:xfrm rot="10800000">
              <a:off x="5947546" y="1952067"/>
              <a:ext cx="1486710" cy="148671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0" name="íŝľiḑè"/>
            <p:cNvSpPr/>
            <p:nvPr/>
          </p:nvSpPr>
          <p:spPr>
            <a:xfrm>
              <a:off x="4379297" y="2687216"/>
              <a:ext cx="1486710" cy="1486710"/>
            </a:xfrm>
            <a:prstGeom prst="teardrop">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1" name="îṩļíḓe"/>
            <p:cNvSpPr txBox="1"/>
            <p:nvPr/>
          </p:nvSpPr>
          <p:spPr>
            <a:xfrm>
              <a:off x="6128208" y="2381048"/>
              <a:ext cx="1179384" cy="577461"/>
            </a:xfrm>
            <a:prstGeom prst="rect">
              <a:avLst/>
            </a:prstGeom>
            <a:noFill/>
          </p:spPr>
          <p:txBody>
            <a:bodyPr wrap="square" lIns="91440" tIns="45720" rIns="91440" bIns="45720" anchor="ctr" anchorCtr="1">
              <a:normAutofit/>
            </a:bodyPr>
            <a:p>
              <a:pPr algn="ctr"/>
              <a:r>
                <a:rPr lang="en-US" altLang="zh-CN" sz="2000" b="1" i="1" dirty="0">
                  <a:solidFill>
                    <a:srgbClr val="799FDD"/>
                  </a:solidFill>
                  <a:latin typeface="微软雅黑" panose="020B0503020204020204" pitchFamily="34" charset="-122"/>
                  <a:ea typeface="微软雅黑" panose="020B0503020204020204" pitchFamily="34" charset="-122"/>
                  <a:sym typeface="思源黑体" panose="020B0400000000000000" pitchFamily="34" charset="-122"/>
                </a:rPr>
                <a:t>Text</a:t>
              </a:r>
              <a:endParaRPr lang="en-US" altLang="zh-CN" sz="2000" b="1" i="1" dirty="0">
                <a:solidFill>
                  <a:srgbClr val="799FDD"/>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2" name="ïṡļiḓè"/>
            <p:cNvSpPr txBox="1"/>
            <p:nvPr/>
          </p:nvSpPr>
          <p:spPr>
            <a:xfrm>
              <a:off x="4508819" y="3116197"/>
              <a:ext cx="1238371" cy="577461"/>
            </a:xfrm>
            <a:prstGeom prst="rect">
              <a:avLst/>
            </a:prstGeom>
            <a:noFill/>
          </p:spPr>
          <p:txBody>
            <a:bodyPr wrap="square" lIns="91440" tIns="45720" rIns="91440" bIns="45720" anchor="ctr" anchorCtr="1">
              <a:normAutofit/>
            </a:bodyPr>
            <a:p>
              <a:pPr algn="ctr"/>
              <a:r>
                <a:rPr lang="en-US" altLang="zh-CN" sz="2000" b="1" i="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Text</a:t>
              </a:r>
              <a:endParaRPr lang="en-US" altLang="zh-CN" sz="2000" b="1" i="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sp>
        <p:nvSpPr>
          <p:cNvPr id="5" name="íSḷîḍè"/>
          <p:cNvSpPr/>
          <p:nvPr/>
        </p:nvSpPr>
        <p:spPr>
          <a:xfrm>
            <a:off x="746125" y="3666109"/>
            <a:ext cx="2809070" cy="523971"/>
          </a:xfrm>
          <a:prstGeom prst="rect">
            <a:avLst/>
          </a:prstGeom>
          <a:noFill/>
          <a:ln>
            <a:noFill/>
          </a:ln>
        </p:spPr>
        <p:txBody>
          <a:bodyPr wrap="square" lIns="91440" tIns="45720" rIns="91440" bIns="45720" anchor="t" anchorCtr="0">
            <a:normAutofit/>
          </a:bodyPr>
          <a:p>
            <a:pPr algn="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在此输入简要内容，在此输入简要内容，在此输入简要内容</a:t>
            </a:r>
            <a:endPar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 name="îṧļíḍe"/>
          <p:cNvSpPr/>
          <p:nvPr/>
        </p:nvSpPr>
        <p:spPr>
          <a:xfrm>
            <a:off x="746125" y="3260360"/>
            <a:ext cx="2809070" cy="405747"/>
          </a:xfrm>
          <a:prstGeom prst="rect">
            <a:avLst/>
          </a:prstGeom>
          <a:noFill/>
          <a:ln>
            <a:noFill/>
          </a:ln>
        </p:spPr>
        <p:txBody>
          <a:bodyPr wrap="square" lIns="91440" tIns="45720" rIns="91440" bIns="45720" anchor="ctr" anchorCtr="0">
            <a:normAutofit/>
          </a:bodyPr>
          <a:p>
            <a:pPr algn="r">
              <a:spcBef>
                <a:spcPct val="0"/>
              </a:spcBef>
            </a:pPr>
            <a:r>
              <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标题内容</a:t>
            </a:r>
            <a:endPar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9" name="ïŝḻíḓe"/>
          <p:cNvSpPr/>
          <p:nvPr/>
        </p:nvSpPr>
        <p:spPr>
          <a:xfrm>
            <a:off x="746125" y="4942183"/>
            <a:ext cx="2809070" cy="523971"/>
          </a:xfrm>
          <a:prstGeom prst="rect">
            <a:avLst/>
          </a:prstGeom>
          <a:noFill/>
          <a:ln>
            <a:noFill/>
          </a:ln>
        </p:spPr>
        <p:txBody>
          <a:bodyPr wrap="square" lIns="91440" tIns="45720" rIns="91440" bIns="45720" anchor="t" anchorCtr="0">
            <a:normAutofit/>
          </a:bodyPr>
          <a:p>
            <a:pPr algn="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在此输入简要内容，在此输入简要内容，在此输入简要内容</a:t>
            </a:r>
            <a:endPar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0" name="iS1idé"/>
          <p:cNvSpPr/>
          <p:nvPr/>
        </p:nvSpPr>
        <p:spPr>
          <a:xfrm>
            <a:off x="746125" y="4536434"/>
            <a:ext cx="2809070" cy="405747"/>
          </a:xfrm>
          <a:prstGeom prst="rect">
            <a:avLst/>
          </a:prstGeom>
          <a:noFill/>
          <a:ln>
            <a:noFill/>
          </a:ln>
        </p:spPr>
        <p:txBody>
          <a:bodyPr wrap="square" lIns="91440" tIns="45720" rIns="91440" bIns="45720" anchor="ctr" anchorCtr="0">
            <a:normAutofit/>
          </a:bodyPr>
          <a:p>
            <a:pPr algn="r">
              <a:spcBef>
                <a:spcPct val="0"/>
              </a:spcBef>
            </a:pPr>
            <a:r>
              <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标题内容</a:t>
            </a:r>
            <a:endPar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1" name="îṩlïḑé"/>
          <p:cNvSpPr/>
          <p:nvPr/>
        </p:nvSpPr>
        <p:spPr>
          <a:xfrm>
            <a:off x="746125" y="2495589"/>
            <a:ext cx="2809070" cy="523971"/>
          </a:xfrm>
          <a:prstGeom prst="rect">
            <a:avLst/>
          </a:prstGeom>
          <a:noFill/>
          <a:ln>
            <a:noFill/>
          </a:ln>
        </p:spPr>
        <p:txBody>
          <a:bodyPr wrap="square" lIns="91440" tIns="45720" rIns="91440" bIns="45720" anchor="t" anchorCtr="0">
            <a:normAutofit/>
          </a:bodyPr>
          <a:p>
            <a:pPr algn="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在此输入简要内容，在此输入简要内容，在此输入简要内容</a:t>
            </a:r>
            <a:endPar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3" name="iṩ1íḍé"/>
          <p:cNvSpPr/>
          <p:nvPr/>
        </p:nvSpPr>
        <p:spPr>
          <a:xfrm>
            <a:off x="746125" y="2089842"/>
            <a:ext cx="2809070" cy="405747"/>
          </a:xfrm>
          <a:prstGeom prst="rect">
            <a:avLst/>
          </a:prstGeom>
          <a:noFill/>
          <a:ln>
            <a:noFill/>
          </a:ln>
        </p:spPr>
        <p:txBody>
          <a:bodyPr wrap="square" lIns="91440" tIns="45720" rIns="91440" bIns="45720" anchor="ctr" anchorCtr="0">
            <a:normAutofit/>
          </a:bodyPr>
          <a:p>
            <a:pPr algn="r">
              <a:spcBef>
                <a:spcPct val="0"/>
              </a:spcBef>
            </a:pPr>
            <a:r>
              <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标题内容</a:t>
            </a:r>
            <a:endPar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4" name="îṣľïḑê"/>
          <p:cNvSpPr/>
          <p:nvPr/>
        </p:nvSpPr>
        <p:spPr>
          <a:xfrm>
            <a:off x="3680834" y="2367592"/>
            <a:ext cx="522466" cy="522466"/>
          </a:xfrm>
          <a:prstGeom prst="ellipse">
            <a:avLst/>
          </a:prstGeom>
          <a:noFill/>
          <a:ln>
            <a:solidFill>
              <a:schemeClr val="accent3">
                <a:lumMod val="10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7" name="î$1íḑe"/>
          <p:cNvSpPr/>
          <p:nvPr/>
        </p:nvSpPr>
        <p:spPr>
          <a:xfrm>
            <a:off x="3680834" y="4773772"/>
            <a:ext cx="522466" cy="522466"/>
          </a:xfrm>
          <a:prstGeom prst="ellipse">
            <a:avLst/>
          </a:prstGeom>
          <a:noFill/>
          <a:ln>
            <a:solidFill>
              <a:schemeClr val="accent3">
                <a:lumMod val="10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8" name="iṣļídé"/>
          <p:cNvSpPr/>
          <p:nvPr/>
        </p:nvSpPr>
        <p:spPr>
          <a:xfrm>
            <a:off x="3680834" y="3520077"/>
            <a:ext cx="522466" cy="522466"/>
          </a:xfrm>
          <a:prstGeom prst="ellipse">
            <a:avLst/>
          </a:prstGeom>
          <a:noFill/>
          <a:ln>
            <a:solidFill>
              <a:schemeClr val="accent3">
                <a:lumMod val="10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9" name="ïsľiḍê"/>
          <p:cNvSpPr/>
          <p:nvPr/>
        </p:nvSpPr>
        <p:spPr>
          <a:xfrm>
            <a:off x="8640837" y="3666109"/>
            <a:ext cx="2941922" cy="523971"/>
          </a:xfrm>
          <a:prstGeom prst="rect">
            <a:avLst/>
          </a:prstGeom>
          <a:noFill/>
          <a:ln>
            <a:noFill/>
          </a:ln>
        </p:spPr>
        <p:txBody>
          <a:bodyPr wrap="square" lIns="91440" tIns="45720" rIns="91440" bIns="45720" anchor="t" anchorCtr="0">
            <a:normAutofit/>
          </a:bodyPr>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在此输入简要内容，在此输入简要内容，在此输入简要内容</a:t>
            </a:r>
            <a:endPar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3" name="î$ḻiḓê"/>
          <p:cNvSpPr/>
          <p:nvPr/>
        </p:nvSpPr>
        <p:spPr>
          <a:xfrm>
            <a:off x="8640837" y="3263453"/>
            <a:ext cx="2941922" cy="392877"/>
          </a:xfrm>
          <a:prstGeom prst="rect">
            <a:avLst/>
          </a:prstGeom>
          <a:noFill/>
          <a:ln>
            <a:noFill/>
          </a:ln>
        </p:spPr>
        <p:txBody>
          <a:bodyPr wrap="square" lIns="91440" tIns="45720" rIns="91440" bIns="45720" anchor="ctr" anchorCtr="0">
            <a:normAutofit/>
          </a:bodyPr>
          <a:p>
            <a:pPr>
              <a:spcBef>
                <a:spcPct val="0"/>
              </a:spcBef>
            </a:pPr>
            <a:r>
              <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标题内容</a:t>
            </a:r>
            <a:endPar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4" name="išľíde"/>
          <p:cNvSpPr/>
          <p:nvPr/>
        </p:nvSpPr>
        <p:spPr>
          <a:xfrm>
            <a:off x="8640837" y="4949288"/>
            <a:ext cx="2941922" cy="523971"/>
          </a:xfrm>
          <a:prstGeom prst="rect">
            <a:avLst/>
          </a:prstGeom>
          <a:noFill/>
          <a:ln>
            <a:noFill/>
          </a:ln>
        </p:spPr>
        <p:txBody>
          <a:bodyPr wrap="square" lIns="91440" tIns="45720" rIns="91440" bIns="45720" anchor="t" anchorCtr="0">
            <a:normAutofit/>
          </a:bodyPr>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在此输入简要内容，在此输入简要内容，在此输入简要内容</a:t>
            </a:r>
            <a:endPar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5" name="îṣļíďê"/>
          <p:cNvSpPr/>
          <p:nvPr/>
        </p:nvSpPr>
        <p:spPr>
          <a:xfrm>
            <a:off x="8640837" y="4534186"/>
            <a:ext cx="2941922" cy="415102"/>
          </a:xfrm>
          <a:prstGeom prst="rect">
            <a:avLst/>
          </a:prstGeom>
          <a:noFill/>
          <a:ln>
            <a:noFill/>
          </a:ln>
        </p:spPr>
        <p:txBody>
          <a:bodyPr wrap="square" lIns="91440" tIns="45720" rIns="91440" bIns="45720" anchor="ctr" anchorCtr="0">
            <a:normAutofit/>
          </a:bodyPr>
          <a:p>
            <a:pPr>
              <a:spcBef>
                <a:spcPct val="0"/>
              </a:spcBef>
            </a:pPr>
            <a:r>
              <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标题内容</a:t>
            </a:r>
            <a:endPar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6" name="îŝ1ide"/>
          <p:cNvSpPr/>
          <p:nvPr/>
        </p:nvSpPr>
        <p:spPr>
          <a:xfrm>
            <a:off x="8640837" y="2495589"/>
            <a:ext cx="2941922" cy="523971"/>
          </a:xfrm>
          <a:prstGeom prst="rect">
            <a:avLst/>
          </a:prstGeom>
          <a:noFill/>
          <a:ln>
            <a:noFill/>
          </a:ln>
        </p:spPr>
        <p:txBody>
          <a:bodyPr wrap="square" lIns="91440" tIns="45720" rIns="91440" bIns="45720" anchor="t" anchorCtr="0">
            <a:normAutofit/>
          </a:bodyPr>
          <a:p>
            <a:pPr>
              <a:lnSpc>
                <a:spcPct val="120000"/>
              </a:lnSpc>
            </a:pPr>
            <a:r>
              <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在此输入简要内容，在此输入简要内容，在此输入简要内容</a:t>
            </a:r>
            <a:endParaRPr lang="zh-CN" altLang="en-US" sz="1100"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7" name="ïSḻîḍê"/>
          <p:cNvSpPr/>
          <p:nvPr/>
        </p:nvSpPr>
        <p:spPr>
          <a:xfrm>
            <a:off x="8640837" y="2089842"/>
            <a:ext cx="2941922" cy="405747"/>
          </a:xfrm>
          <a:prstGeom prst="rect">
            <a:avLst/>
          </a:prstGeom>
          <a:noFill/>
          <a:ln>
            <a:noFill/>
          </a:ln>
        </p:spPr>
        <p:txBody>
          <a:bodyPr wrap="square" lIns="91440" tIns="45720" rIns="91440" bIns="45720" anchor="ctr" anchorCtr="0">
            <a:normAutofit/>
          </a:bodyPr>
          <a:p>
            <a:pPr>
              <a:spcBef>
                <a:spcPct val="0"/>
              </a:spcBef>
            </a:pPr>
            <a:r>
              <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标题内容</a:t>
            </a:r>
            <a:endParaRPr lang="zh-CN" altLang="en-US" sz="1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28" name="is1iḑê"/>
          <p:cNvSpPr/>
          <p:nvPr/>
        </p:nvSpPr>
        <p:spPr>
          <a:xfrm>
            <a:off x="8062734" y="2367592"/>
            <a:ext cx="522466" cy="522466"/>
          </a:xfrm>
          <a:prstGeom prst="ellipse">
            <a:avLst/>
          </a:prstGeom>
          <a:no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3" name="işḻiďe"/>
          <p:cNvSpPr/>
          <p:nvPr/>
        </p:nvSpPr>
        <p:spPr>
          <a:xfrm>
            <a:off x="8062734" y="4773772"/>
            <a:ext cx="522466" cy="522466"/>
          </a:xfrm>
          <a:prstGeom prst="ellipse">
            <a:avLst/>
          </a:prstGeom>
          <a:no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4" name="îŝļiḍe"/>
          <p:cNvSpPr/>
          <p:nvPr/>
        </p:nvSpPr>
        <p:spPr>
          <a:xfrm>
            <a:off x="8062734" y="3520077"/>
            <a:ext cx="522466" cy="522466"/>
          </a:xfrm>
          <a:prstGeom prst="ellipse">
            <a:avLst/>
          </a:prstGeom>
          <a:no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endParaRPr>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nvGrpSpPr>
          <p:cNvPr id="35" name="组合 34"/>
          <p:cNvGrpSpPr/>
          <p:nvPr/>
        </p:nvGrpSpPr>
        <p:grpSpPr>
          <a:xfrm>
            <a:off x="3783037" y="2496309"/>
            <a:ext cx="309563" cy="311150"/>
            <a:chOff x="898526" y="4559300"/>
            <a:chExt cx="309563" cy="311150"/>
          </a:xfrm>
          <a:solidFill>
            <a:schemeClr val="accent1"/>
          </a:solidFill>
        </p:grpSpPr>
        <p:sp>
          <p:nvSpPr>
            <p:cNvPr id="36" name="Freeform 59"/>
            <p:cNvSpPr>
              <a:spLocks noEditPoints="1"/>
            </p:cNvSpPr>
            <p:nvPr/>
          </p:nvSpPr>
          <p:spPr bwMode="auto">
            <a:xfrm>
              <a:off x="898526" y="4559300"/>
              <a:ext cx="309563" cy="311150"/>
            </a:xfrm>
            <a:custGeom>
              <a:avLst/>
              <a:gdLst>
                <a:gd name="T0" fmla="*/ 62 w 73"/>
                <a:gd name="T1" fmla="*/ 0 h 73"/>
                <a:gd name="T2" fmla="*/ 11 w 73"/>
                <a:gd name="T3" fmla="*/ 0 h 73"/>
                <a:gd name="T4" fmla="*/ 0 w 73"/>
                <a:gd name="T5" fmla="*/ 11 h 73"/>
                <a:gd name="T6" fmla="*/ 0 w 73"/>
                <a:gd name="T7" fmla="*/ 45 h 73"/>
                <a:gd name="T8" fmla="*/ 11 w 73"/>
                <a:gd name="T9" fmla="*/ 56 h 73"/>
                <a:gd name="T10" fmla="*/ 25 w 73"/>
                <a:gd name="T11" fmla="*/ 56 h 73"/>
                <a:gd name="T12" fmla="*/ 33 w 73"/>
                <a:gd name="T13" fmla="*/ 71 h 73"/>
                <a:gd name="T14" fmla="*/ 37 w 73"/>
                <a:gd name="T15" fmla="*/ 73 h 73"/>
                <a:gd name="T16" fmla="*/ 40 w 73"/>
                <a:gd name="T17" fmla="*/ 71 h 73"/>
                <a:gd name="T18" fmla="*/ 49 w 73"/>
                <a:gd name="T19" fmla="*/ 56 h 73"/>
                <a:gd name="T20" fmla="*/ 62 w 73"/>
                <a:gd name="T21" fmla="*/ 56 h 73"/>
                <a:gd name="T22" fmla="*/ 73 w 73"/>
                <a:gd name="T23" fmla="*/ 45 h 73"/>
                <a:gd name="T24" fmla="*/ 73 w 73"/>
                <a:gd name="T25" fmla="*/ 11 h 73"/>
                <a:gd name="T26" fmla="*/ 62 w 73"/>
                <a:gd name="T27" fmla="*/ 0 h 73"/>
                <a:gd name="T28" fmla="*/ 66 w 73"/>
                <a:gd name="T29" fmla="*/ 45 h 73"/>
                <a:gd name="T30" fmla="*/ 62 w 73"/>
                <a:gd name="T31" fmla="*/ 49 h 73"/>
                <a:gd name="T32" fmla="*/ 46 w 73"/>
                <a:gd name="T33" fmla="*/ 49 h 73"/>
                <a:gd name="T34" fmla="*/ 46 w 73"/>
                <a:gd name="T35" fmla="*/ 49 h 73"/>
                <a:gd name="T36" fmla="*/ 44 w 73"/>
                <a:gd name="T37" fmla="*/ 51 h 73"/>
                <a:gd name="T38" fmla="*/ 44 w 73"/>
                <a:gd name="T39" fmla="*/ 51 h 73"/>
                <a:gd name="T40" fmla="*/ 37 w 73"/>
                <a:gd name="T41" fmla="*/ 63 h 73"/>
                <a:gd name="T42" fmla="*/ 30 w 73"/>
                <a:gd name="T43" fmla="*/ 51 h 73"/>
                <a:gd name="T44" fmla="*/ 30 w 73"/>
                <a:gd name="T45" fmla="*/ 51 h 73"/>
                <a:gd name="T46" fmla="*/ 27 w 73"/>
                <a:gd name="T47" fmla="*/ 49 h 73"/>
                <a:gd name="T48" fmla="*/ 27 w 73"/>
                <a:gd name="T49" fmla="*/ 49 h 73"/>
                <a:gd name="T50" fmla="*/ 11 w 73"/>
                <a:gd name="T51" fmla="*/ 49 h 73"/>
                <a:gd name="T52" fmla="*/ 7 w 73"/>
                <a:gd name="T53" fmla="*/ 45 h 73"/>
                <a:gd name="T54" fmla="*/ 7 w 73"/>
                <a:gd name="T55" fmla="*/ 11 h 73"/>
                <a:gd name="T56" fmla="*/ 11 w 73"/>
                <a:gd name="T57" fmla="*/ 7 h 73"/>
                <a:gd name="T58" fmla="*/ 62 w 73"/>
                <a:gd name="T59" fmla="*/ 7 h 73"/>
                <a:gd name="T60" fmla="*/ 66 w 73"/>
                <a:gd name="T61" fmla="*/ 11 h 73"/>
                <a:gd name="T62" fmla="*/ 66 w 73"/>
                <a:gd name="T63" fmla="*/ 45 h 73"/>
                <a:gd name="T64" fmla="*/ 66 w 73"/>
                <a:gd name="T65" fmla="*/ 45 h 73"/>
                <a:gd name="T66" fmla="*/ 66 w 73"/>
                <a:gd name="T67" fmla="*/ 4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 h="73">
                  <a:moveTo>
                    <a:pt x="62" y="0"/>
                  </a:moveTo>
                  <a:cubicBezTo>
                    <a:pt x="11" y="0"/>
                    <a:pt x="11" y="0"/>
                    <a:pt x="11" y="0"/>
                  </a:cubicBezTo>
                  <a:cubicBezTo>
                    <a:pt x="5" y="0"/>
                    <a:pt x="0" y="5"/>
                    <a:pt x="0" y="11"/>
                  </a:cubicBezTo>
                  <a:cubicBezTo>
                    <a:pt x="0" y="45"/>
                    <a:pt x="0" y="45"/>
                    <a:pt x="0" y="45"/>
                  </a:cubicBezTo>
                  <a:cubicBezTo>
                    <a:pt x="0" y="51"/>
                    <a:pt x="5" y="56"/>
                    <a:pt x="11" y="56"/>
                  </a:cubicBezTo>
                  <a:cubicBezTo>
                    <a:pt x="25" y="56"/>
                    <a:pt x="25" y="56"/>
                    <a:pt x="25" y="56"/>
                  </a:cubicBezTo>
                  <a:cubicBezTo>
                    <a:pt x="33" y="71"/>
                    <a:pt x="33" y="71"/>
                    <a:pt x="33" y="71"/>
                  </a:cubicBezTo>
                  <a:cubicBezTo>
                    <a:pt x="34" y="73"/>
                    <a:pt x="35" y="73"/>
                    <a:pt x="37" y="73"/>
                  </a:cubicBezTo>
                  <a:cubicBezTo>
                    <a:pt x="38" y="73"/>
                    <a:pt x="39" y="73"/>
                    <a:pt x="40" y="71"/>
                  </a:cubicBezTo>
                  <a:cubicBezTo>
                    <a:pt x="49" y="56"/>
                    <a:pt x="49" y="56"/>
                    <a:pt x="49" y="56"/>
                  </a:cubicBezTo>
                  <a:cubicBezTo>
                    <a:pt x="62" y="56"/>
                    <a:pt x="62" y="56"/>
                    <a:pt x="62" y="56"/>
                  </a:cubicBezTo>
                  <a:cubicBezTo>
                    <a:pt x="69" y="56"/>
                    <a:pt x="73" y="51"/>
                    <a:pt x="73" y="45"/>
                  </a:cubicBezTo>
                  <a:cubicBezTo>
                    <a:pt x="73" y="11"/>
                    <a:pt x="73" y="11"/>
                    <a:pt x="73" y="11"/>
                  </a:cubicBezTo>
                  <a:cubicBezTo>
                    <a:pt x="73" y="5"/>
                    <a:pt x="69" y="0"/>
                    <a:pt x="62" y="0"/>
                  </a:cubicBezTo>
                  <a:close/>
                  <a:moveTo>
                    <a:pt x="66" y="45"/>
                  </a:moveTo>
                  <a:cubicBezTo>
                    <a:pt x="66" y="47"/>
                    <a:pt x="64" y="49"/>
                    <a:pt x="62" y="49"/>
                  </a:cubicBezTo>
                  <a:cubicBezTo>
                    <a:pt x="46" y="49"/>
                    <a:pt x="46" y="49"/>
                    <a:pt x="46" y="49"/>
                  </a:cubicBezTo>
                  <a:cubicBezTo>
                    <a:pt x="46" y="49"/>
                    <a:pt x="46" y="49"/>
                    <a:pt x="46" y="49"/>
                  </a:cubicBezTo>
                  <a:cubicBezTo>
                    <a:pt x="45" y="49"/>
                    <a:pt x="44" y="50"/>
                    <a:pt x="44" y="51"/>
                  </a:cubicBezTo>
                  <a:cubicBezTo>
                    <a:pt x="44" y="51"/>
                    <a:pt x="44" y="51"/>
                    <a:pt x="44" y="51"/>
                  </a:cubicBezTo>
                  <a:cubicBezTo>
                    <a:pt x="37" y="63"/>
                    <a:pt x="37" y="63"/>
                    <a:pt x="37" y="63"/>
                  </a:cubicBezTo>
                  <a:cubicBezTo>
                    <a:pt x="30" y="51"/>
                    <a:pt x="30" y="51"/>
                    <a:pt x="30" y="51"/>
                  </a:cubicBezTo>
                  <a:cubicBezTo>
                    <a:pt x="30" y="51"/>
                    <a:pt x="30" y="51"/>
                    <a:pt x="30" y="51"/>
                  </a:cubicBezTo>
                  <a:cubicBezTo>
                    <a:pt x="29" y="50"/>
                    <a:pt x="28" y="49"/>
                    <a:pt x="27" y="49"/>
                  </a:cubicBezTo>
                  <a:cubicBezTo>
                    <a:pt x="27" y="49"/>
                    <a:pt x="27" y="49"/>
                    <a:pt x="27" y="49"/>
                  </a:cubicBezTo>
                  <a:cubicBezTo>
                    <a:pt x="11" y="49"/>
                    <a:pt x="11" y="49"/>
                    <a:pt x="11" y="49"/>
                  </a:cubicBezTo>
                  <a:cubicBezTo>
                    <a:pt x="9" y="49"/>
                    <a:pt x="7" y="47"/>
                    <a:pt x="7" y="45"/>
                  </a:cubicBezTo>
                  <a:cubicBezTo>
                    <a:pt x="7" y="11"/>
                    <a:pt x="7" y="11"/>
                    <a:pt x="7" y="11"/>
                  </a:cubicBezTo>
                  <a:cubicBezTo>
                    <a:pt x="7" y="9"/>
                    <a:pt x="9" y="7"/>
                    <a:pt x="11" y="7"/>
                  </a:cubicBezTo>
                  <a:cubicBezTo>
                    <a:pt x="62" y="7"/>
                    <a:pt x="62" y="7"/>
                    <a:pt x="62" y="7"/>
                  </a:cubicBezTo>
                  <a:cubicBezTo>
                    <a:pt x="65" y="7"/>
                    <a:pt x="66" y="9"/>
                    <a:pt x="66" y="11"/>
                  </a:cubicBezTo>
                  <a:cubicBezTo>
                    <a:pt x="66" y="45"/>
                    <a:pt x="66" y="45"/>
                    <a:pt x="66" y="45"/>
                  </a:cubicBezTo>
                  <a:close/>
                  <a:moveTo>
                    <a:pt x="66" y="45"/>
                  </a:moveTo>
                  <a:cubicBezTo>
                    <a:pt x="66" y="45"/>
                    <a:pt x="66" y="45"/>
                    <a:pt x="66" y="45"/>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Freeform 60"/>
            <p:cNvSpPr>
              <a:spLocks noEditPoints="1"/>
            </p:cNvSpPr>
            <p:nvPr/>
          </p:nvSpPr>
          <p:spPr bwMode="auto">
            <a:xfrm>
              <a:off x="952501" y="4657725"/>
              <a:ext cx="52388" cy="50800"/>
            </a:xfrm>
            <a:custGeom>
              <a:avLst/>
              <a:gdLst>
                <a:gd name="T0" fmla="*/ 0 w 12"/>
                <a:gd name="T1" fmla="*/ 6 h 12"/>
                <a:gd name="T2" fmla="*/ 6 w 12"/>
                <a:gd name="T3" fmla="*/ 12 h 12"/>
                <a:gd name="T4" fmla="*/ 12 w 12"/>
                <a:gd name="T5" fmla="*/ 6 h 12"/>
                <a:gd name="T6" fmla="*/ 6 w 12"/>
                <a:gd name="T7" fmla="*/ 0 h 12"/>
                <a:gd name="T8" fmla="*/ 0 w 12"/>
                <a:gd name="T9" fmla="*/ 6 h 12"/>
                <a:gd name="T10" fmla="*/ 0 w 12"/>
                <a:gd name="T11" fmla="*/ 6 h 12"/>
                <a:gd name="T12" fmla="*/ 0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0" y="6"/>
                  </a:moveTo>
                  <a:cubicBezTo>
                    <a:pt x="0" y="9"/>
                    <a:pt x="3" y="12"/>
                    <a:pt x="6" y="12"/>
                  </a:cubicBezTo>
                  <a:cubicBezTo>
                    <a:pt x="9" y="12"/>
                    <a:pt x="12" y="9"/>
                    <a:pt x="12" y="6"/>
                  </a:cubicBezTo>
                  <a:cubicBezTo>
                    <a:pt x="12" y="3"/>
                    <a:pt x="9" y="0"/>
                    <a:pt x="6" y="0"/>
                  </a:cubicBezTo>
                  <a:cubicBezTo>
                    <a:pt x="3" y="0"/>
                    <a:pt x="0" y="3"/>
                    <a:pt x="0" y="6"/>
                  </a:cubicBezTo>
                  <a:close/>
                  <a:moveTo>
                    <a:pt x="0" y="6"/>
                  </a:moveTo>
                  <a:cubicBezTo>
                    <a:pt x="0" y="6"/>
                    <a:pt x="0" y="6"/>
                    <a:pt x="0" y="6"/>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Freeform 61"/>
            <p:cNvSpPr>
              <a:spLocks noEditPoints="1"/>
            </p:cNvSpPr>
            <p:nvPr/>
          </p:nvSpPr>
          <p:spPr bwMode="auto">
            <a:xfrm>
              <a:off x="1030288" y="4657725"/>
              <a:ext cx="50800" cy="50800"/>
            </a:xfrm>
            <a:custGeom>
              <a:avLst/>
              <a:gdLst>
                <a:gd name="T0" fmla="*/ 0 w 12"/>
                <a:gd name="T1" fmla="*/ 6 h 12"/>
                <a:gd name="T2" fmla="*/ 6 w 12"/>
                <a:gd name="T3" fmla="*/ 12 h 12"/>
                <a:gd name="T4" fmla="*/ 12 w 12"/>
                <a:gd name="T5" fmla="*/ 6 h 12"/>
                <a:gd name="T6" fmla="*/ 9 w 12"/>
                <a:gd name="T7" fmla="*/ 1 h 12"/>
                <a:gd name="T8" fmla="*/ 3 w 12"/>
                <a:gd name="T9" fmla="*/ 1 h 12"/>
                <a:gd name="T10" fmla="*/ 0 w 12"/>
                <a:gd name="T11" fmla="*/ 6 h 12"/>
                <a:gd name="T12" fmla="*/ 0 w 12"/>
                <a:gd name="T13" fmla="*/ 6 h 12"/>
                <a:gd name="T14" fmla="*/ 0 w 1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0" y="6"/>
                  </a:moveTo>
                  <a:cubicBezTo>
                    <a:pt x="0" y="9"/>
                    <a:pt x="2" y="12"/>
                    <a:pt x="6" y="12"/>
                  </a:cubicBezTo>
                  <a:cubicBezTo>
                    <a:pt x="9" y="12"/>
                    <a:pt x="12" y="9"/>
                    <a:pt x="12" y="6"/>
                  </a:cubicBezTo>
                  <a:cubicBezTo>
                    <a:pt x="12" y="4"/>
                    <a:pt x="11" y="2"/>
                    <a:pt x="9" y="1"/>
                  </a:cubicBezTo>
                  <a:cubicBezTo>
                    <a:pt x="7" y="0"/>
                    <a:pt x="5" y="0"/>
                    <a:pt x="3" y="1"/>
                  </a:cubicBezTo>
                  <a:cubicBezTo>
                    <a:pt x="1" y="2"/>
                    <a:pt x="0" y="4"/>
                    <a:pt x="0" y="6"/>
                  </a:cubicBezTo>
                  <a:close/>
                  <a:moveTo>
                    <a:pt x="0" y="6"/>
                  </a:moveTo>
                  <a:cubicBezTo>
                    <a:pt x="0" y="6"/>
                    <a:pt x="0" y="6"/>
                    <a:pt x="0" y="6"/>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9" name="Freeform 62"/>
            <p:cNvSpPr>
              <a:spLocks noEditPoints="1"/>
            </p:cNvSpPr>
            <p:nvPr/>
          </p:nvSpPr>
          <p:spPr bwMode="auto">
            <a:xfrm>
              <a:off x="1101726" y="4657725"/>
              <a:ext cx="55563" cy="50800"/>
            </a:xfrm>
            <a:custGeom>
              <a:avLst/>
              <a:gdLst>
                <a:gd name="T0" fmla="*/ 0 w 13"/>
                <a:gd name="T1" fmla="*/ 6 h 12"/>
                <a:gd name="T2" fmla="*/ 3 w 13"/>
                <a:gd name="T3" fmla="*/ 11 h 12"/>
                <a:gd name="T4" fmla="*/ 10 w 13"/>
                <a:gd name="T5" fmla="*/ 11 h 12"/>
                <a:gd name="T6" fmla="*/ 13 w 13"/>
                <a:gd name="T7" fmla="*/ 6 h 12"/>
                <a:gd name="T8" fmla="*/ 10 w 13"/>
                <a:gd name="T9" fmla="*/ 1 h 12"/>
                <a:gd name="T10" fmla="*/ 3 w 13"/>
                <a:gd name="T11" fmla="*/ 1 h 12"/>
                <a:gd name="T12" fmla="*/ 0 w 13"/>
                <a:gd name="T13" fmla="*/ 6 h 12"/>
                <a:gd name="T14" fmla="*/ 0 w 13"/>
                <a:gd name="T15" fmla="*/ 6 h 12"/>
                <a:gd name="T16" fmla="*/ 0 w 13"/>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0" y="6"/>
                  </a:moveTo>
                  <a:cubicBezTo>
                    <a:pt x="0" y="8"/>
                    <a:pt x="2" y="10"/>
                    <a:pt x="3" y="11"/>
                  </a:cubicBezTo>
                  <a:cubicBezTo>
                    <a:pt x="5" y="12"/>
                    <a:pt x="8" y="12"/>
                    <a:pt x="10" y="11"/>
                  </a:cubicBezTo>
                  <a:cubicBezTo>
                    <a:pt x="11" y="10"/>
                    <a:pt x="13" y="8"/>
                    <a:pt x="13" y="6"/>
                  </a:cubicBezTo>
                  <a:cubicBezTo>
                    <a:pt x="13" y="4"/>
                    <a:pt x="11" y="2"/>
                    <a:pt x="10" y="1"/>
                  </a:cubicBezTo>
                  <a:cubicBezTo>
                    <a:pt x="8" y="0"/>
                    <a:pt x="5" y="0"/>
                    <a:pt x="3" y="1"/>
                  </a:cubicBezTo>
                  <a:cubicBezTo>
                    <a:pt x="2" y="2"/>
                    <a:pt x="0" y="4"/>
                    <a:pt x="0" y="6"/>
                  </a:cubicBezTo>
                  <a:close/>
                  <a:moveTo>
                    <a:pt x="0" y="6"/>
                  </a:moveTo>
                  <a:cubicBezTo>
                    <a:pt x="0" y="6"/>
                    <a:pt x="0" y="6"/>
                    <a:pt x="0" y="6"/>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3829869" y="3610954"/>
            <a:ext cx="250825" cy="311150"/>
            <a:chOff x="1822451" y="4559300"/>
            <a:chExt cx="250825" cy="311150"/>
          </a:xfrm>
          <a:solidFill>
            <a:schemeClr val="accent1"/>
          </a:solidFill>
        </p:grpSpPr>
        <p:sp>
          <p:nvSpPr>
            <p:cNvPr id="41" name="Freeform 65"/>
            <p:cNvSpPr>
              <a:spLocks noEditPoints="1"/>
            </p:cNvSpPr>
            <p:nvPr/>
          </p:nvSpPr>
          <p:spPr bwMode="auto">
            <a:xfrm>
              <a:off x="1822451" y="4559300"/>
              <a:ext cx="250825" cy="311150"/>
            </a:xfrm>
            <a:custGeom>
              <a:avLst/>
              <a:gdLst>
                <a:gd name="T0" fmla="*/ 43 w 59"/>
                <a:gd name="T1" fmla="*/ 0 h 73"/>
                <a:gd name="T2" fmla="*/ 11 w 59"/>
                <a:gd name="T3" fmla="*/ 0 h 73"/>
                <a:gd name="T4" fmla="*/ 0 w 59"/>
                <a:gd name="T5" fmla="*/ 11 h 73"/>
                <a:gd name="T6" fmla="*/ 0 w 59"/>
                <a:gd name="T7" fmla="*/ 62 h 73"/>
                <a:gd name="T8" fmla="*/ 11 w 59"/>
                <a:gd name="T9" fmla="*/ 73 h 73"/>
                <a:gd name="T10" fmla="*/ 48 w 59"/>
                <a:gd name="T11" fmla="*/ 73 h 73"/>
                <a:gd name="T12" fmla="*/ 59 w 59"/>
                <a:gd name="T13" fmla="*/ 62 h 73"/>
                <a:gd name="T14" fmla="*/ 59 w 59"/>
                <a:gd name="T15" fmla="*/ 21 h 73"/>
                <a:gd name="T16" fmla="*/ 43 w 59"/>
                <a:gd name="T17" fmla="*/ 0 h 73"/>
                <a:gd name="T18" fmla="*/ 52 w 59"/>
                <a:gd name="T19" fmla="*/ 62 h 73"/>
                <a:gd name="T20" fmla="*/ 48 w 59"/>
                <a:gd name="T21" fmla="*/ 66 h 73"/>
                <a:gd name="T22" fmla="*/ 11 w 59"/>
                <a:gd name="T23" fmla="*/ 66 h 73"/>
                <a:gd name="T24" fmla="*/ 8 w 59"/>
                <a:gd name="T25" fmla="*/ 62 h 73"/>
                <a:gd name="T26" fmla="*/ 8 w 59"/>
                <a:gd name="T27" fmla="*/ 11 h 73"/>
                <a:gd name="T28" fmla="*/ 11 w 59"/>
                <a:gd name="T29" fmla="*/ 7 h 73"/>
                <a:gd name="T30" fmla="*/ 39 w 59"/>
                <a:gd name="T31" fmla="*/ 7 h 73"/>
                <a:gd name="T32" fmla="*/ 52 w 59"/>
                <a:gd name="T33" fmla="*/ 23 h 73"/>
                <a:gd name="T34" fmla="*/ 52 w 59"/>
                <a:gd name="T35" fmla="*/ 62 h 73"/>
                <a:gd name="T36" fmla="*/ 52 w 59"/>
                <a:gd name="T37" fmla="*/ 62 h 73"/>
                <a:gd name="T38" fmla="*/ 52 w 59"/>
                <a:gd name="T39" fmla="*/ 6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73">
                  <a:moveTo>
                    <a:pt x="43" y="0"/>
                  </a:moveTo>
                  <a:cubicBezTo>
                    <a:pt x="11" y="0"/>
                    <a:pt x="11" y="0"/>
                    <a:pt x="11" y="0"/>
                  </a:cubicBezTo>
                  <a:cubicBezTo>
                    <a:pt x="5" y="0"/>
                    <a:pt x="0" y="5"/>
                    <a:pt x="0" y="11"/>
                  </a:cubicBezTo>
                  <a:cubicBezTo>
                    <a:pt x="0" y="62"/>
                    <a:pt x="0" y="62"/>
                    <a:pt x="0" y="62"/>
                  </a:cubicBezTo>
                  <a:cubicBezTo>
                    <a:pt x="0" y="68"/>
                    <a:pt x="5" y="73"/>
                    <a:pt x="11" y="73"/>
                  </a:cubicBezTo>
                  <a:cubicBezTo>
                    <a:pt x="48" y="73"/>
                    <a:pt x="48" y="73"/>
                    <a:pt x="48" y="73"/>
                  </a:cubicBezTo>
                  <a:cubicBezTo>
                    <a:pt x="54" y="73"/>
                    <a:pt x="59" y="68"/>
                    <a:pt x="59" y="62"/>
                  </a:cubicBezTo>
                  <a:cubicBezTo>
                    <a:pt x="59" y="21"/>
                    <a:pt x="59" y="21"/>
                    <a:pt x="59" y="21"/>
                  </a:cubicBezTo>
                  <a:lnTo>
                    <a:pt x="43" y="0"/>
                  </a:lnTo>
                  <a:close/>
                  <a:moveTo>
                    <a:pt x="52" y="62"/>
                  </a:moveTo>
                  <a:cubicBezTo>
                    <a:pt x="52" y="64"/>
                    <a:pt x="50" y="66"/>
                    <a:pt x="48" y="66"/>
                  </a:cubicBezTo>
                  <a:cubicBezTo>
                    <a:pt x="11" y="66"/>
                    <a:pt x="11" y="66"/>
                    <a:pt x="11" y="66"/>
                  </a:cubicBezTo>
                  <a:cubicBezTo>
                    <a:pt x="9" y="66"/>
                    <a:pt x="8" y="64"/>
                    <a:pt x="8" y="62"/>
                  </a:cubicBezTo>
                  <a:cubicBezTo>
                    <a:pt x="8" y="11"/>
                    <a:pt x="8" y="11"/>
                    <a:pt x="8" y="11"/>
                  </a:cubicBezTo>
                  <a:cubicBezTo>
                    <a:pt x="8" y="9"/>
                    <a:pt x="9" y="7"/>
                    <a:pt x="11" y="7"/>
                  </a:cubicBezTo>
                  <a:cubicBezTo>
                    <a:pt x="39" y="7"/>
                    <a:pt x="39" y="7"/>
                    <a:pt x="39" y="7"/>
                  </a:cubicBezTo>
                  <a:cubicBezTo>
                    <a:pt x="52" y="23"/>
                    <a:pt x="52" y="23"/>
                    <a:pt x="52" y="23"/>
                  </a:cubicBezTo>
                  <a:lnTo>
                    <a:pt x="52" y="62"/>
                  </a:lnTo>
                  <a:close/>
                  <a:moveTo>
                    <a:pt x="52" y="62"/>
                  </a:moveTo>
                  <a:cubicBezTo>
                    <a:pt x="52" y="62"/>
                    <a:pt x="52" y="62"/>
                    <a:pt x="52" y="62"/>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Freeform 66"/>
            <p:cNvSpPr>
              <a:spLocks noEditPoints="1"/>
            </p:cNvSpPr>
            <p:nvPr/>
          </p:nvSpPr>
          <p:spPr bwMode="auto">
            <a:xfrm>
              <a:off x="1885951" y="4632325"/>
              <a:ext cx="122238" cy="165100"/>
            </a:xfrm>
            <a:custGeom>
              <a:avLst/>
              <a:gdLst>
                <a:gd name="T0" fmla="*/ 4 w 29"/>
                <a:gd name="T1" fmla="*/ 7 h 39"/>
                <a:gd name="T2" fmla="*/ 20 w 29"/>
                <a:gd name="T3" fmla="*/ 7 h 39"/>
                <a:gd name="T4" fmla="*/ 24 w 29"/>
                <a:gd name="T5" fmla="*/ 4 h 39"/>
                <a:gd name="T6" fmla="*/ 20 w 29"/>
                <a:gd name="T7" fmla="*/ 0 h 39"/>
                <a:gd name="T8" fmla="*/ 4 w 29"/>
                <a:gd name="T9" fmla="*/ 0 h 39"/>
                <a:gd name="T10" fmla="*/ 0 w 29"/>
                <a:gd name="T11" fmla="*/ 4 h 39"/>
                <a:gd name="T12" fmla="*/ 4 w 29"/>
                <a:gd name="T13" fmla="*/ 7 h 39"/>
                <a:gd name="T14" fmla="*/ 0 w 29"/>
                <a:gd name="T15" fmla="*/ 20 h 39"/>
                <a:gd name="T16" fmla="*/ 4 w 29"/>
                <a:gd name="T17" fmla="*/ 23 h 39"/>
                <a:gd name="T18" fmla="*/ 26 w 29"/>
                <a:gd name="T19" fmla="*/ 23 h 39"/>
                <a:gd name="T20" fmla="*/ 29 w 29"/>
                <a:gd name="T21" fmla="*/ 20 h 39"/>
                <a:gd name="T22" fmla="*/ 26 w 29"/>
                <a:gd name="T23" fmla="*/ 16 h 39"/>
                <a:gd name="T24" fmla="*/ 4 w 29"/>
                <a:gd name="T25" fmla="*/ 16 h 39"/>
                <a:gd name="T26" fmla="*/ 0 w 29"/>
                <a:gd name="T27" fmla="*/ 20 h 39"/>
                <a:gd name="T28" fmla="*/ 26 w 29"/>
                <a:gd name="T29" fmla="*/ 32 h 39"/>
                <a:gd name="T30" fmla="*/ 4 w 29"/>
                <a:gd name="T31" fmla="*/ 32 h 39"/>
                <a:gd name="T32" fmla="*/ 0 w 29"/>
                <a:gd name="T33" fmla="*/ 36 h 39"/>
                <a:gd name="T34" fmla="*/ 4 w 29"/>
                <a:gd name="T35" fmla="*/ 39 h 39"/>
                <a:gd name="T36" fmla="*/ 26 w 29"/>
                <a:gd name="T37" fmla="*/ 39 h 39"/>
                <a:gd name="T38" fmla="*/ 29 w 29"/>
                <a:gd name="T39" fmla="*/ 36 h 39"/>
                <a:gd name="T40" fmla="*/ 26 w 29"/>
                <a:gd name="T41" fmla="*/ 32 h 39"/>
                <a:gd name="T42" fmla="*/ 26 w 29"/>
                <a:gd name="T43" fmla="*/ 32 h 39"/>
                <a:gd name="T44" fmla="*/ 26 w 29"/>
                <a:gd name="T45"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39">
                  <a:moveTo>
                    <a:pt x="4" y="7"/>
                  </a:moveTo>
                  <a:cubicBezTo>
                    <a:pt x="20" y="7"/>
                    <a:pt x="20" y="7"/>
                    <a:pt x="20" y="7"/>
                  </a:cubicBezTo>
                  <a:cubicBezTo>
                    <a:pt x="22" y="7"/>
                    <a:pt x="24" y="6"/>
                    <a:pt x="24" y="4"/>
                  </a:cubicBezTo>
                  <a:cubicBezTo>
                    <a:pt x="24" y="2"/>
                    <a:pt x="22" y="0"/>
                    <a:pt x="20" y="0"/>
                  </a:cubicBezTo>
                  <a:cubicBezTo>
                    <a:pt x="4" y="0"/>
                    <a:pt x="4" y="0"/>
                    <a:pt x="4" y="0"/>
                  </a:cubicBezTo>
                  <a:cubicBezTo>
                    <a:pt x="2" y="0"/>
                    <a:pt x="0" y="2"/>
                    <a:pt x="0" y="4"/>
                  </a:cubicBezTo>
                  <a:cubicBezTo>
                    <a:pt x="0" y="6"/>
                    <a:pt x="2" y="7"/>
                    <a:pt x="4" y="7"/>
                  </a:cubicBezTo>
                  <a:close/>
                  <a:moveTo>
                    <a:pt x="0" y="20"/>
                  </a:moveTo>
                  <a:cubicBezTo>
                    <a:pt x="0" y="22"/>
                    <a:pt x="2" y="23"/>
                    <a:pt x="4" y="23"/>
                  </a:cubicBezTo>
                  <a:cubicBezTo>
                    <a:pt x="26" y="23"/>
                    <a:pt x="26" y="23"/>
                    <a:pt x="26" y="23"/>
                  </a:cubicBezTo>
                  <a:cubicBezTo>
                    <a:pt x="28" y="23"/>
                    <a:pt x="29" y="22"/>
                    <a:pt x="29" y="20"/>
                  </a:cubicBezTo>
                  <a:cubicBezTo>
                    <a:pt x="29" y="18"/>
                    <a:pt x="28" y="16"/>
                    <a:pt x="26" y="16"/>
                  </a:cubicBezTo>
                  <a:cubicBezTo>
                    <a:pt x="4" y="16"/>
                    <a:pt x="4" y="16"/>
                    <a:pt x="4" y="16"/>
                  </a:cubicBezTo>
                  <a:cubicBezTo>
                    <a:pt x="2" y="16"/>
                    <a:pt x="0" y="18"/>
                    <a:pt x="0" y="20"/>
                  </a:cubicBezTo>
                  <a:close/>
                  <a:moveTo>
                    <a:pt x="26" y="32"/>
                  </a:moveTo>
                  <a:cubicBezTo>
                    <a:pt x="4" y="32"/>
                    <a:pt x="4" y="32"/>
                    <a:pt x="4" y="32"/>
                  </a:cubicBezTo>
                  <a:cubicBezTo>
                    <a:pt x="2" y="32"/>
                    <a:pt x="0" y="34"/>
                    <a:pt x="0" y="36"/>
                  </a:cubicBezTo>
                  <a:cubicBezTo>
                    <a:pt x="0" y="38"/>
                    <a:pt x="2" y="39"/>
                    <a:pt x="4" y="39"/>
                  </a:cubicBezTo>
                  <a:cubicBezTo>
                    <a:pt x="26" y="39"/>
                    <a:pt x="26" y="39"/>
                    <a:pt x="26" y="39"/>
                  </a:cubicBezTo>
                  <a:cubicBezTo>
                    <a:pt x="28" y="39"/>
                    <a:pt x="29" y="38"/>
                    <a:pt x="29" y="36"/>
                  </a:cubicBezTo>
                  <a:cubicBezTo>
                    <a:pt x="29" y="34"/>
                    <a:pt x="28" y="32"/>
                    <a:pt x="26" y="32"/>
                  </a:cubicBezTo>
                  <a:close/>
                  <a:moveTo>
                    <a:pt x="26" y="32"/>
                  </a:moveTo>
                  <a:cubicBezTo>
                    <a:pt x="26" y="32"/>
                    <a:pt x="26" y="32"/>
                    <a:pt x="26" y="32"/>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43" name="Freeform 68"/>
          <p:cNvSpPr>
            <a:spLocks noEditPoints="1"/>
          </p:cNvSpPr>
          <p:nvPr/>
        </p:nvSpPr>
        <p:spPr bwMode="auto">
          <a:xfrm>
            <a:off x="3822295" y="4868733"/>
            <a:ext cx="292100" cy="311150"/>
          </a:xfrm>
          <a:custGeom>
            <a:avLst/>
            <a:gdLst>
              <a:gd name="T0" fmla="*/ 65 w 69"/>
              <a:gd name="T1" fmla="*/ 66 h 73"/>
              <a:gd name="T2" fmla="*/ 60 w 69"/>
              <a:gd name="T3" fmla="*/ 66 h 73"/>
              <a:gd name="T4" fmla="*/ 60 w 69"/>
              <a:gd name="T5" fmla="*/ 32 h 73"/>
              <a:gd name="T6" fmla="*/ 57 w 69"/>
              <a:gd name="T7" fmla="*/ 28 h 73"/>
              <a:gd name="T8" fmla="*/ 53 w 69"/>
              <a:gd name="T9" fmla="*/ 32 h 73"/>
              <a:gd name="T10" fmla="*/ 53 w 69"/>
              <a:gd name="T11" fmla="*/ 66 h 73"/>
              <a:gd name="T12" fmla="*/ 42 w 69"/>
              <a:gd name="T13" fmla="*/ 66 h 73"/>
              <a:gd name="T14" fmla="*/ 42 w 69"/>
              <a:gd name="T15" fmla="*/ 16 h 73"/>
              <a:gd name="T16" fmla="*/ 39 w 69"/>
              <a:gd name="T17" fmla="*/ 12 h 73"/>
              <a:gd name="T18" fmla="*/ 35 w 69"/>
              <a:gd name="T19" fmla="*/ 16 h 73"/>
              <a:gd name="T20" fmla="*/ 35 w 69"/>
              <a:gd name="T21" fmla="*/ 66 h 73"/>
              <a:gd name="T22" fmla="*/ 24 w 69"/>
              <a:gd name="T23" fmla="*/ 66 h 73"/>
              <a:gd name="T24" fmla="*/ 24 w 69"/>
              <a:gd name="T25" fmla="*/ 41 h 73"/>
              <a:gd name="T26" fmla="*/ 21 w 69"/>
              <a:gd name="T27" fmla="*/ 38 h 73"/>
              <a:gd name="T28" fmla="*/ 17 w 69"/>
              <a:gd name="T29" fmla="*/ 41 h 73"/>
              <a:gd name="T30" fmla="*/ 17 w 69"/>
              <a:gd name="T31" fmla="*/ 66 h 73"/>
              <a:gd name="T32" fmla="*/ 7 w 69"/>
              <a:gd name="T33" fmla="*/ 66 h 73"/>
              <a:gd name="T34" fmla="*/ 7 w 69"/>
              <a:gd name="T35" fmla="*/ 4 h 73"/>
              <a:gd name="T36" fmla="*/ 3 w 69"/>
              <a:gd name="T37" fmla="*/ 0 h 73"/>
              <a:gd name="T38" fmla="*/ 0 w 69"/>
              <a:gd name="T39" fmla="*/ 4 h 73"/>
              <a:gd name="T40" fmla="*/ 0 w 69"/>
              <a:gd name="T41" fmla="*/ 70 h 73"/>
              <a:gd name="T42" fmla="*/ 3 w 69"/>
              <a:gd name="T43" fmla="*/ 73 h 73"/>
              <a:gd name="T44" fmla="*/ 4 w 69"/>
              <a:gd name="T45" fmla="*/ 73 h 73"/>
              <a:gd name="T46" fmla="*/ 65 w 69"/>
              <a:gd name="T47" fmla="*/ 73 h 73"/>
              <a:gd name="T48" fmla="*/ 69 w 69"/>
              <a:gd name="T49" fmla="*/ 70 h 73"/>
              <a:gd name="T50" fmla="*/ 65 w 69"/>
              <a:gd name="T51" fmla="*/ 66 h 73"/>
              <a:gd name="T52" fmla="*/ 65 w 69"/>
              <a:gd name="T53" fmla="*/ 66 h 73"/>
              <a:gd name="T54" fmla="*/ 65 w 69"/>
              <a:gd name="T5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 h="73">
                <a:moveTo>
                  <a:pt x="65" y="66"/>
                </a:moveTo>
                <a:cubicBezTo>
                  <a:pt x="60" y="66"/>
                  <a:pt x="60" y="66"/>
                  <a:pt x="60" y="66"/>
                </a:cubicBezTo>
                <a:cubicBezTo>
                  <a:pt x="60" y="32"/>
                  <a:pt x="60" y="32"/>
                  <a:pt x="60" y="32"/>
                </a:cubicBezTo>
                <a:cubicBezTo>
                  <a:pt x="60" y="30"/>
                  <a:pt x="59" y="28"/>
                  <a:pt x="57" y="28"/>
                </a:cubicBezTo>
                <a:cubicBezTo>
                  <a:pt x="55" y="28"/>
                  <a:pt x="53" y="30"/>
                  <a:pt x="53" y="32"/>
                </a:cubicBezTo>
                <a:cubicBezTo>
                  <a:pt x="53" y="66"/>
                  <a:pt x="53" y="66"/>
                  <a:pt x="53" y="66"/>
                </a:cubicBezTo>
                <a:cubicBezTo>
                  <a:pt x="42" y="66"/>
                  <a:pt x="42" y="66"/>
                  <a:pt x="42" y="66"/>
                </a:cubicBezTo>
                <a:cubicBezTo>
                  <a:pt x="42" y="16"/>
                  <a:pt x="42" y="16"/>
                  <a:pt x="42" y="16"/>
                </a:cubicBezTo>
                <a:cubicBezTo>
                  <a:pt x="42" y="14"/>
                  <a:pt x="41" y="12"/>
                  <a:pt x="39" y="12"/>
                </a:cubicBezTo>
                <a:cubicBezTo>
                  <a:pt x="37" y="12"/>
                  <a:pt x="35" y="14"/>
                  <a:pt x="35" y="16"/>
                </a:cubicBezTo>
                <a:cubicBezTo>
                  <a:pt x="35" y="66"/>
                  <a:pt x="35" y="66"/>
                  <a:pt x="35" y="66"/>
                </a:cubicBezTo>
                <a:cubicBezTo>
                  <a:pt x="24" y="66"/>
                  <a:pt x="24" y="66"/>
                  <a:pt x="24" y="66"/>
                </a:cubicBezTo>
                <a:cubicBezTo>
                  <a:pt x="24" y="41"/>
                  <a:pt x="24" y="41"/>
                  <a:pt x="24" y="41"/>
                </a:cubicBezTo>
                <a:cubicBezTo>
                  <a:pt x="24" y="39"/>
                  <a:pt x="23" y="38"/>
                  <a:pt x="21" y="38"/>
                </a:cubicBezTo>
                <a:cubicBezTo>
                  <a:pt x="19" y="38"/>
                  <a:pt x="17" y="39"/>
                  <a:pt x="17" y="41"/>
                </a:cubicBezTo>
                <a:cubicBezTo>
                  <a:pt x="17" y="66"/>
                  <a:pt x="17" y="66"/>
                  <a:pt x="17" y="66"/>
                </a:cubicBezTo>
                <a:cubicBezTo>
                  <a:pt x="7" y="66"/>
                  <a:pt x="7" y="66"/>
                  <a:pt x="7" y="66"/>
                </a:cubicBezTo>
                <a:cubicBezTo>
                  <a:pt x="7" y="4"/>
                  <a:pt x="7" y="4"/>
                  <a:pt x="7" y="4"/>
                </a:cubicBezTo>
                <a:cubicBezTo>
                  <a:pt x="7" y="2"/>
                  <a:pt x="5" y="0"/>
                  <a:pt x="3" y="0"/>
                </a:cubicBezTo>
                <a:cubicBezTo>
                  <a:pt x="1" y="0"/>
                  <a:pt x="0" y="2"/>
                  <a:pt x="0" y="4"/>
                </a:cubicBezTo>
                <a:cubicBezTo>
                  <a:pt x="0" y="70"/>
                  <a:pt x="0" y="70"/>
                  <a:pt x="0" y="70"/>
                </a:cubicBezTo>
                <a:cubicBezTo>
                  <a:pt x="0" y="72"/>
                  <a:pt x="1" y="73"/>
                  <a:pt x="3" y="73"/>
                </a:cubicBezTo>
                <a:cubicBezTo>
                  <a:pt x="4" y="73"/>
                  <a:pt x="4" y="73"/>
                  <a:pt x="4" y="73"/>
                </a:cubicBezTo>
                <a:cubicBezTo>
                  <a:pt x="65" y="73"/>
                  <a:pt x="65" y="73"/>
                  <a:pt x="65" y="73"/>
                </a:cubicBezTo>
                <a:cubicBezTo>
                  <a:pt x="67" y="73"/>
                  <a:pt x="69" y="72"/>
                  <a:pt x="69" y="70"/>
                </a:cubicBezTo>
                <a:cubicBezTo>
                  <a:pt x="69" y="68"/>
                  <a:pt x="67" y="66"/>
                  <a:pt x="65" y="66"/>
                </a:cubicBezTo>
                <a:close/>
                <a:moveTo>
                  <a:pt x="65" y="66"/>
                </a:moveTo>
                <a:cubicBezTo>
                  <a:pt x="65" y="66"/>
                  <a:pt x="65" y="66"/>
                  <a:pt x="65" y="66"/>
                </a:cubicBezTo>
              </a:path>
            </a:pathLst>
          </a:custGeom>
          <a:solidFill>
            <a:schemeClr val="accent3">
              <a:lumMod val="100000"/>
            </a:schemeClr>
          </a:solid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8164422" y="2495949"/>
            <a:ext cx="314326" cy="311150"/>
            <a:chOff x="3373438" y="4559300"/>
            <a:chExt cx="314326" cy="311150"/>
          </a:xfrm>
          <a:solidFill>
            <a:srgbClr val="A6A6A6"/>
          </a:solidFill>
        </p:grpSpPr>
        <p:sp>
          <p:nvSpPr>
            <p:cNvPr id="45" name="Freeform 71"/>
            <p:cNvSpPr>
              <a:spLocks noEditPoints="1"/>
            </p:cNvSpPr>
            <p:nvPr/>
          </p:nvSpPr>
          <p:spPr bwMode="auto">
            <a:xfrm>
              <a:off x="3373438" y="4559300"/>
              <a:ext cx="314325" cy="311150"/>
            </a:xfrm>
            <a:custGeom>
              <a:avLst/>
              <a:gdLst>
                <a:gd name="T0" fmla="*/ 74 w 74"/>
                <a:gd name="T1" fmla="*/ 40 h 73"/>
                <a:gd name="T2" fmla="*/ 74 w 74"/>
                <a:gd name="T3" fmla="*/ 40 h 73"/>
                <a:gd name="T4" fmla="*/ 70 w 74"/>
                <a:gd name="T5" fmla="*/ 37 h 73"/>
                <a:gd name="T6" fmla="*/ 37 w 74"/>
                <a:gd name="T7" fmla="*/ 37 h 73"/>
                <a:gd name="T8" fmla="*/ 37 w 74"/>
                <a:gd name="T9" fmla="*/ 4 h 73"/>
                <a:gd name="T10" fmla="*/ 33 w 74"/>
                <a:gd name="T11" fmla="*/ 0 h 73"/>
                <a:gd name="T12" fmla="*/ 33 w 74"/>
                <a:gd name="T13" fmla="*/ 0 h 73"/>
                <a:gd name="T14" fmla="*/ 33 w 74"/>
                <a:gd name="T15" fmla="*/ 0 h 73"/>
                <a:gd name="T16" fmla="*/ 0 w 74"/>
                <a:gd name="T17" fmla="*/ 37 h 73"/>
                <a:gd name="T18" fmla="*/ 37 w 74"/>
                <a:gd name="T19" fmla="*/ 73 h 73"/>
                <a:gd name="T20" fmla="*/ 74 w 74"/>
                <a:gd name="T21" fmla="*/ 40 h 73"/>
                <a:gd name="T22" fmla="*/ 37 w 74"/>
                <a:gd name="T23" fmla="*/ 66 h 73"/>
                <a:gd name="T24" fmla="*/ 8 w 74"/>
                <a:gd name="T25" fmla="*/ 37 h 73"/>
                <a:gd name="T26" fmla="*/ 30 w 74"/>
                <a:gd name="T27" fmla="*/ 8 h 73"/>
                <a:gd name="T28" fmla="*/ 30 w 74"/>
                <a:gd name="T29" fmla="*/ 40 h 73"/>
                <a:gd name="T30" fmla="*/ 33 w 74"/>
                <a:gd name="T31" fmla="*/ 44 h 73"/>
                <a:gd name="T32" fmla="*/ 66 w 74"/>
                <a:gd name="T33" fmla="*/ 44 h 73"/>
                <a:gd name="T34" fmla="*/ 37 w 74"/>
                <a:gd name="T35" fmla="*/ 66 h 73"/>
                <a:gd name="T36" fmla="*/ 37 w 74"/>
                <a:gd name="T37" fmla="*/ 66 h 73"/>
                <a:gd name="T38" fmla="*/ 37 w 74"/>
                <a:gd name="T3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4" h="73">
                  <a:moveTo>
                    <a:pt x="74" y="40"/>
                  </a:moveTo>
                  <a:cubicBezTo>
                    <a:pt x="74" y="40"/>
                    <a:pt x="74" y="40"/>
                    <a:pt x="74" y="40"/>
                  </a:cubicBezTo>
                  <a:cubicBezTo>
                    <a:pt x="74" y="38"/>
                    <a:pt x="72" y="37"/>
                    <a:pt x="70" y="37"/>
                  </a:cubicBezTo>
                  <a:cubicBezTo>
                    <a:pt x="37" y="37"/>
                    <a:pt x="37" y="37"/>
                    <a:pt x="37" y="37"/>
                  </a:cubicBezTo>
                  <a:cubicBezTo>
                    <a:pt x="37" y="4"/>
                    <a:pt x="37" y="4"/>
                    <a:pt x="37" y="4"/>
                  </a:cubicBezTo>
                  <a:cubicBezTo>
                    <a:pt x="37" y="2"/>
                    <a:pt x="35" y="0"/>
                    <a:pt x="33" y="0"/>
                  </a:cubicBezTo>
                  <a:cubicBezTo>
                    <a:pt x="33" y="0"/>
                    <a:pt x="33" y="0"/>
                    <a:pt x="33" y="0"/>
                  </a:cubicBezTo>
                  <a:cubicBezTo>
                    <a:pt x="33" y="0"/>
                    <a:pt x="33" y="0"/>
                    <a:pt x="33" y="0"/>
                  </a:cubicBezTo>
                  <a:cubicBezTo>
                    <a:pt x="14" y="2"/>
                    <a:pt x="0" y="18"/>
                    <a:pt x="0" y="37"/>
                  </a:cubicBezTo>
                  <a:cubicBezTo>
                    <a:pt x="0" y="57"/>
                    <a:pt x="17" y="73"/>
                    <a:pt x="37" y="73"/>
                  </a:cubicBezTo>
                  <a:cubicBezTo>
                    <a:pt x="56" y="73"/>
                    <a:pt x="72" y="59"/>
                    <a:pt x="74" y="40"/>
                  </a:cubicBezTo>
                  <a:close/>
                  <a:moveTo>
                    <a:pt x="37" y="66"/>
                  </a:moveTo>
                  <a:cubicBezTo>
                    <a:pt x="21" y="66"/>
                    <a:pt x="8" y="53"/>
                    <a:pt x="8" y="37"/>
                  </a:cubicBezTo>
                  <a:cubicBezTo>
                    <a:pt x="8" y="23"/>
                    <a:pt x="17" y="11"/>
                    <a:pt x="30" y="8"/>
                  </a:cubicBezTo>
                  <a:cubicBezTo>
                    <a:pt x="30" y="40"/>
                    <a:pt x="30" y="40"/>
                    <a:pt x="30" y="40"/>
                  </a:cubicBezTo>
                  <a:cubicBezTo>
                    <a:pt x="30" y="42"/>
                    <a:pt x="31" y="44"/>
                    <a:pt x="33" y="44"/>
                  </a:cubicBezTo>
                  <a:cubicBezTo>
                    <a:pt x="66" y="44"/>
                    <a:pt x="66" y="44"/>
                    <a:pt x="66" y="44"/>
                  </a:cubicBezTo>
                  <a:cubicBezTo>
                    <a:pt x="62" y="57"/>
                    <a:pt x="51" y="66"/>
                    <a:pt x="37" y="66"/>
                  </a:cubicBezTo>
                  <a:close/>
                  <a:moveTo>
                    <a:pt x="37" y="66"/>
                  </a:moveTo>
                  <a:cubicBezTo>
                    <a:pt x="37" y="66"/>
                    <a:pt x="37" y="66"/>
                    <a:pt x="37" y="66"/>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6" name="Freeform 72"/>
            <p:cNvSpPr>
              <a:spLocks noEditPoints="1"/>
            </p:cNvSpPr>
            <p:nvPr/>
          </p:nvSpPr>
          <p:spPr bwMode="auto">
            <a:xfrm>
              <a:off x="3556001" y="4559300"/>
              <a:ext cx="131763" cy="128588"/>
            </a:xfrm>
            <a:custGeom>
              <a:avLst/>
              <a:gdLst>
                <a:gd name="T0" fmla="*/ 3 w 31"/>
                <a:gd name="T1" fmla="*/ 30 h 30"/>
                <a:gd name="T2" fmla="*/ 27 w 31"/>
                <a:gd name="T3" fmla="*/ 30 h 30"/>
                <a:gd name="T4" fmla="*/ 30 w 31"/>
                <a:gd name="T5" fmla="*/ 27 h 30"/>
                <a:gd name="T6" fmla="*/ 30 w 31"/>
                <a:gd name="T7" fmla="*/ 27 h 30"/>
                <a:gd name="T8" fmla="*/ 31 w 31"/>
                <a:gd name="T9" fmla="*/ 27 h 30"/>
                <a:gd name="T10" fmla="*/ 31 w 31"/>
                <a:gd name="T11" fmla="*/ 26 h 30"/>
                <a:gd name="T12" fmla="*/ 31 w 31"/>
                <a:gd name="T13" fmla="*/ 26 h 30"/>
                <a:gd name="T14" fmla="*/ 31 w 31"/>
                <a:gd name="T15" fmla="*/ 25 h 30"/>
                <a:gd name="T16" fmla="*/ 6 w 31"/>
                <a:gd name="T17" fmla="*/ 0 h 30"/>
                <a:gd name="T18" fmla="*/ 3 w 31"/>
                <a:gd name="T19" fmla="*/ 0 h 30"/>
                <a:gd name="T20" fmla="*/ 3 w 31"/>
                <a:gd name="T21" fmla="*/ 0 h 30"/>
                <a:gd name="T22" fmla="*/ 0 w 31"/>
                <a:gd name="T23" fmla="*/ 4 h 30"/>
                <a:gd name="T24" fmla="*/ 0 w 31"/>
                <a:gd name="T25" fmla="*/ 26 h 30"/>
                <a:gd name="T26" fmla="*/ 0 w 31"/>
                <a:gd name="T27" fmla="*/ 26 h 30"/>
                <a:gd name="T28" fmla="*/ 0 w 31"/>
                <a:gd name="T29" fmla="*/ 26 h 30"/>
                <a:gd name="T30" fmla="*/ 3 w 31"/>
                <a:gd name="T31" fmla="*/ 30 h 30"/>
                <a:gd name="T32" fmla="*/ 7 w 31"/>
                <a:gd name="T33" fmla="*/ 7 h 30"/>
                <a:gd name="T34" fmla="*/ 23 w 31"/>
                <a:gd name="T35" fmla="*/ 23 h 30"/>
                <a:gd name="T36" fmla="*/ 7 w 31"/>
                <a:gd name="T37" fmla="*/ 23 h 30"/>
                <a:gd name="T38" fmla="*/ 7 w 31"/>
                <a:gd name="T39" fmla="*/ 7 h 30"/>
                <a:gd name="T40" fmla="*/ 7 w 31"/>
                <a:gd name="T41" fmla="*/ 7 h 30"/>
                <a:gd name="T42" fmla="*/ 7 w 31"/>
                <a:gd name="T43"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30">
                  <a:moveTo>
                    <a:pt x="3" y="30"/>
                  </a:moveTo>
                  <a:cubicBezTo>
                    <a:pt x="27" y="30"/>
                    <a:pt x="27" y="30"/>
                    <a:pt x="27" y="30"/>
                  </a:cubicBezTo>
                  <a:cubicBezTo>
                    <a:pt x="29" y="30"/>
                    <a:pt x="30" y="29"/>
                    <a:pt x="30" y="27"/>
                  </a:cubicBezTo>
                  <a:cubicBezTo>
                    <a:pt x="30" y="27"/>
                    <a:pt x="30" y="27"/>
                    <a:pt x="30" y="27"/>
                  </a:cubicBezTo>
                  <a:cubicBezTo>
                    <a:pt x="31" y="27"/>
                    <a:pt x="31" y="27"/>
                    <a:pt x="31" y="27"/>
                  </a:cubicBezTo>
                  <a:cubicBezTo>
                    <a:pt x="31" y="26"/>
                    <a:pt x="31" y="26"/>
                    <a:pt x="31" y="26"/>
                  </a:cubicBezTo>
                  <a:cubicBezTo>
                    <a:pt x="31" y="26"/>
                    <a:pt x="31" y="26"/>
                    <a:pt x="31" y="26"/>
                  </a:cubicBezTo>
                  <a:cubicBezTo>
                    <a:pt x="31" y="26"/>
                    <a:pt x="31" y="25"/>
                    <a:pt x="31" y="25"/>
                  </a:cubicBezTo>
                  <a:cubicBezTo>
                    <a:pt x="31" y="11"/>
                    <a:pt x="20" y="0"/>
                    <a:pt x="6" y="0"/>
                  </a:cubicBezTo>
                  <a:cubicBezTo>
                    <a:pt x="5" y="0"/>
                    <a:pt x="4" y="0"/>
                    <a:pt x="3" y="0"/>
                  </a:cubicBezTo>
                  <a:cubicBezTo>
                    <a:pt x="3" y="0"/>
                    <a:pt x="3" y="0"/>
                    <a:pt x="3" y="0"/>
                  </a:cubicBezTo>
                  <a:cubicBezTo>
                    <a:pt x="1" y="0"/>
                    <a:pt x="0" y="2"/>
                    <a:pt x="0" y="4"/>
                  </a:cubicBezTo>
                  <a:cubicBezTo>
                    <a:pt x="0" y="26"/>
                    <a:pt x="0" y="26"/>
                    <a:pt x="0" y="26"/>
                  </a:cubicBezTo>
                  <a:cubicBezTo>
                    <a:pt x="0" y="26"/>
                    <a:pt x="0" y="26"/>
                    <a:pt x="0" y="26"/>
                  </a:cubicBezTo>
                  <a:cubicBezTo>
                    <a:pt x="0" y="26"/>
                    <a:pt x="0" y="26"/>
                    <a:pt x="0" y="26"/>
                  </a:cubicBezTo>
                  <a:cubicBezTo>
                    <a:pt x="0" y="28"/>
                    <a:pt x="1" y="30"/>
                    <a:pt x="3" y="30"/>
                  </a:cubicBezTo>
                  <a:close/>
                  <a:moveTo>
                    <a:pt x="7" y="7"/>
                  </a:moveTo>
                  <a:cubicBezTo>
                    <a:pt x="15" y="8"/>
                    <a:pt x="22" y="15"/>
                    <a:pt x="23" y="23"/>
                  </a:cubicBezTo>
                  <a:cubicBezTo>
                    <a:pt x="7" y="23"/>
                    <a:pt x="7" y="23"/>
                    <a:pt x="7" y="23"/>
                  </a:cubicBezTo>
                  <a:lnTo>
                    <a:pt x="7" y="7"/>
                  </a:lnTo>
                  <a:close/>
                  <a:moveTo>
                    <a:pt x="7" y="7"/>
                  </a:moveTo>
                  <a:cubicBezTo>
                    <a:pt x="7" y="7"/>
                    <a:pt x="7" y="7"/>
                    <a:pt x="7" y="7"/>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47" name="Freeform 74"/>
          <p:cNvSpPr>
            <a:spLocks noEditPoints="1"/>
          </p:cNvSpPr>
          <p:nvPr/>
        </p:nvSpPr>
        <p:spPr bwMode="auto">
          <a:xfrm>
            <a:off x="8168102" y="3647777"/>
            <a:ext cx="317500" cy="319088"/>
          </a:xfrm>
          <a:custGeom>
            <a:avLst/>
            <a:gdLst>
              <a:gd name="T0" fmla="*/ 57 w 75"/>
              <a:gd name="T1" fmla="*/ 22 h 75"/>
              <a:gd name="T2" fmla="*/ 18 w 75"/>
              <a:gd name="T3" fmla="*/ 22 h 75"/>
              <a:gd name="T4" fmla="*/ 15 w 75"/>
              <a:gd name="T5" fmla="*/ 19 h 75"/>
              <a:gd name="T6" fmla="*/ 18 w 75"/>
              <a:gd name="T7" fmla="*/ 15 h 75"/>
              <a:gd name="T8" fmla="*/ 57 w 75"/>
              <a:gd name="T9" fmla="*/ 15 h 75"/>
              <a:gd name="T10" fmla="*/ 61 w 75"/>
              <a:gd name="T11" fmla="*/ 19 h 75"/>
              <a:gd name="T12" fmla="*/ 57 w 75"/>
              <a:gd name="T13" fmla="*/ 22 h 75"/>
              <a:gd name="T14" fmla="*/ 57 w 75"/>
              <a:gd name="T15" fmla="*/ 41 h 75"/>
              <a:gd name="T16" fmla="*/ 48 w 75"/>
              <a:gd name="T17" fmla="*/ 41 h 75"/>
              <a:gd name="T18" fmla="*/ 45 w 75"/>
              <a:gd name="T19" fmla="*/ 37 h 75"/>
              <a:gd name="T20" fmla="*/ 48 w 75"/>
              <a:gd name="T21" fmla="*/ 33 h 75"/>
              <a:gd name="T22" fmla="*/ 57 w 75"/>
              <a:gd name="T23" fmla="*/ 33 h 75"/>
              <a:gd name="T24" fmla="*/ 61 w 75"/>
              <a:gd name="T25" fmla="*/ 37 h 75"/>
              <a:gd name="T26" fmla="*/ 57 w 75"/>
              <a:gd name="T27" fmla="*/ 41 h 75"/>
              <a:gd name="T28" fmla="*/ 57 w 75"/>
              <a:gd name="T29" fmla="*/ 59 h 75"/>
              <a:gd name="T30" fmla="*/ 48 w 75"/>
              <a:gd name="T31" fmla="*/ 59 h 75"/>
              <a:gd name="T32" fmla="*/ 45 w 75"/>
              <a:gd name="T33" fmla="*/ 55 h 75"/>
              <a:gd name="T34" fmla="*/ 48 w 75"/>
              <a:gd name="T35" fmla="*/ 52 h 75"/>
              <a:gd name="T36" fmla="*/ 57 w 75"/>
              <a:gd name="T37" fmla="*/ 52 h 75"/>
              <a:gd name="T38" fmla="*/ 61 w 75"/>
              <a:gd name="T39" fmla="*/ 55 h 75"/>
              <a:gd name="T40" fmla="*/ 57 w 75"/>
              <a:gd name="T41" fmla="*/ 59 h 75"/>
              <a:gd name="T42" fmla="*/ 22 w 75"/>
              <a:gd name="T43" fmla="*/ 52 h 75"/>
              <a:gd name="T44" fmla="*/ 33 w 75"/>
              <a:gd name="T45" fmla="*/ 52 h 75"/>
              <a:gd name="T46" fmla="*/ 33 w 75"/>
              <a:gd name="T47" fmla="*/ 36 h 75"/>
              <a:gd name="T48" fmla="*/ 22 w 75"/>
              <a:gd name="T49" fmla="*/ 36 h 75"/>
              <a:gd name="T50" fmla="*/ 22 w 75"/>
              <a:gd name="T51" fmla="*/ 52 h 75"/>
              <a:gd name="T52" fmla="*/ 36 w 75"/>
              <a:gd name="T53" fmla="*/ 59 h 75"/>
              <a:gd name="T54" fmla="*/ 18 w 75"/>
              <a:gd name="T55" fmla="*/ 59 h 75"/>
              <a:gd name="T56" fmla="*/ 16 w 75"/>
              <a:gd name="T57" fmla="*/ 58 h 75"/>
              <a:gd name="T58" fmla="*/ 15 w 75"/>
              <a:gd name="T59" fmla="*/ 55 h 75"/>
              <a:gd name="T60" fmla="*/ 15 w 75"/>
              <a:gd name="T61" fmla="*/ 33 h 75"/>
              <a:gd name="T62" fmla="*/ 16 w 75"/>
              <a:gd name="T63" fmla="*/ 30 h 75"/>
              <a:gd name="T64" fmla="*/ 18 w 75"/>
              <a:gd name="T65" fmla="*/ 29 h 75"/>
              <a:gd name="T66" fmla="*/ 36 w 75"/>
              <a:gd name="T67" fmla="*/ 29 h 75"/>
              <a:gd name="T68" fmla="*/ 39 w 75"/>
              <a:gd name="T69" fmla="*/ 30 h 75"/>
              <a:gd name="T70" fmla="*/ 40 w 75"/>
              <a:gd name="T71" fmla="*/ 33 h 75"/>
              <a:gd name="T72" fmla="*/ 40 w 75"/>
              <a:gd name="T73" fmla="*/ 55 h 75"/>
              <a:gd name="T74" fmla="*/ 39 w 75"/>
              <a:gd name="T75" fmla="*/ 58 h 75"/>
              <a:gd name="T76" fmla="*/ 36 w 75"/>
              <a:gd name="T77" fmla="*/ 59 h 75"/>
              <a:gd name="T78" fmla="*/ 7 w 75"/>
              <a:gd name="T79" fmla="*/ 68 h 75"/>
              <a:gd name="T80" fmla="*/ 68 w 75"/>
              <a:gd name="T81" fmla="*/ 68 h 75"/>
              <a:gd name="T82" fmla="*/ 68 w 75"/>
              <a:gd name="T83" fmla="*/ 7 h 75"/>
              <a:gd name="T84" fmla="*/ 7 w 75"/>
              <a:gd name="T85" fmla="*/ 7 h 75"/>
              <a:gd name="T86" fmla="*/ 7 w 75"/>
              <a:gd name="T87" fmla="*/ 68 h 75"/>
              <a:gd name="T88" fmla="*/ 72 w 75"/>
              <a:gd name="T89" fmla="*/ 75 h 75"/>
              <a:gd name="T90" fmla="*/ 4 w 75"/>
              <a:gd name="T91" fmla="*/ 75 h 75"/>
              <a:gd name="T92" fmla="*/ 0 w 75"/>
              <a:gd name="T93" fmla="*/ 72 h 75"/>
              <a:gd name="T94" fmla="*/ 0 w 75"/>
              <a:gd name="T95" fmla="*/ 3 h 75"/>
              <a:gd name="T96" fmla="*/ 4 w 75"/>
              <a:gd name="T97" fmla="*/ 0 h 75"/>
              <a:gd name="T98" fmla="*/ 72 w 75"/>
              <a:gd name="T99" fmla="*/ 0 h 75"/>
              <a:gd name="T100" fmla="*/ 75 w 75"/>
              <a:gd name="T101" fmla="*/ 3 h 75"/>
              <a:gd name="T102" fmla="*/ 75 w 75"/>
              <a:gd name="T103" fmla="*/ 72 h 75"/>
              <a:gd name="T104" fmla="*/ 72 w 75"/>
              <a:gd name="T105" fmla="*/ 75 h 75"/>
              <a:gd name="T106" fmla="*/ 72 w 75"/>
              <a:gd name="T107" fmla="*/ 75 h 75"/>
              <a:gd name="T108" fmla="*/ 72 w 75"/>
              <a:gd name="T10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5" h="75">
                <a:moveTo>
                  <a:pt x="57" y="22"/>
                </a:moveTo>
                <a:cubicBezTo>
                  <a:pt x="18" y="22"/>
                  <a:pt x="18" y="22"/>
                  <a:pt x="18" y="22"/>
                </a:cubicBezTo>
                <a:cubicBezTo>
                  <a:pt x="17" y="22"/>
                  <a:pt x="15" y="21"/>
                  <a:pt x="15" y="19"/>
                </a:cubicBezTo>
                <a:cubicBezTo>
                  <a:pt x="15" y="17"/>
                  <a:pt x="17" y="15"/>
                  <a:pt x="18" y="15"/>
                </a:cubicBezTo>
                <a:cubicBezTo>
                  <a:pt x="57" y="15"/>
                  <a:pt x="57" y="15"/>
                  <a:pt x="57" y="15"/>
                </a:cubicBezTo>
                <a:cubicBezTo>
                  <a:pt x="59" y="15"/>
                  <a:pt x="61" y="17"/>
                  <a:pt x="61" y="19"/>
                </a:cubicBezTo>
                <a:cubicBezTo>
                  <a:pt x="61" y="21"/>
                  <a:pt x="59" y="22"/>
                  <a:pt x="57" y="22"/>
                </a:cubicBezTo>
                <a:close/>
                <a:moveTo>
                  <a:pt x="57" y="41"/>
                </a:moveTo>
                <a:cubicBezTo>
                  <a:pt x="48" y="41"/>
                  <a:pt x="48" y="41"/>
                  <a:pt x="48" y="41"/>
                </a:cubicBezTo>
                <a:cubicBezTo>
                  <a:pt x="46" y="41"/>
                  <a:pt x="45" y="39"/>
                  <a:pt x="45" y="37"/>
                </a:cubicBezTo>
                <a:cubicBezTo>
                  <a:pt x="45" y="35"/>
                  <a:pt x="46" y="33"/>
                  <a:pt x="48" y="33"/>
                </a:cubicBezTo>
                <a:cubicBezTo>
                  <a:pt x="57" y="33"/>
                  <a:pt x="57" y="33"/>
                  <a:pt x="57" y="33"/>
                </a:cubicBezTo>
                <a:cubicBezTo>
                  <a:pt x="59" y="33"/>
                  <a:pt x="61" y="35"/>
                  <a:pt x="61" y="37"/>
                </a:cubicBezTo>
                <a:cubicBezTo>
                  <a:pt x="61" y="39"/>
                  <a:pt x="59" y="41"/>
                  <a:pt x="57" y="41"/>
                </a:cubicBezTo>
                <a:close/>
                <a:moveTo>
                  <a:pt x="57" y="59"/>
                </a:moveTo>
                <a:cubicBezTo>
                  <a:pt x="48" y="59"/>
                  <a:pt x="48" y="59"/>
                  <a:pt x="48" y="59"/>
                </a:cubicBezTo>
                <a:cubicBezTo>
                  <a:pt x="46" y="59"/>
                  <a:pt x="45" y="57"/>
                  <a:pt x="45" y="55"/>
                </a:cubicBezTo>
                <a:cubicBezTo>
                  <a:pt x="45" y="53"/>
                  <a:pt x="46" y="52"/>
                  <a:pt x="48" y="52"/>
                </a:cubicBezTo>
                <a:cubicBezTo>
                  <a:pt x="57" y="52"/>
                  <a:pt x="57" y="52"/>
                  <a:pt x="57" y="52"/>
                </a:cubicBezTo>
                <a:cubicBezTo>
                  <a:pt x="59" y="52"/>
                  <a:pt x="61" y="53"/>
                  <a:pt x="61" y="55"/>
                </a:cubicBezTo>
                <a:cubicBezTo>
                  <a:pt x="61" y="57"/>
                  <a:pt x="59" y="59"/>
                  <a:pt x="57" y="59"/>
                </a:cubicBezTo>
                <a:close/>
                <a:moveTo>
                  <a:pt x="22" y="52"/>
                </a:moveTo>
                <a:cubicBezTo>
                  <a:pt x="33" y="52"/>
                  <a:pt x="33" y="52"/>
                  <a:pt x="33" y="52"/>
                </a:cubicBezTo>
                <a:cubicBezTo>
                  <a:pt x="33" y="36"/>
                  <a:pt x="33" y="36"/>
                  <a:pt x="33" y="36"/>
                </a:cubicBezTo>
                <a:cubicBezTo>
                  <a:pt x="22" y="36"/>
                  <a:pt x="22" y="36"/>
                  <a:pt x="22" y="36"/>
                </a:cubicBezTo>
                <a:lnTo>
                  <a:pt x="22" y="52"/>
                </a:lnTo>
                <a:close/>
                <a:moveTo>
                  <a:pt x="36" y="59"/>
                </a:moveTo>
                <a:cubicBezTo>
                  <a:pt x="18" y="59"/>
                  <a:pt x="18" y="59"/>
                  <a:pt x="18" y="59"/>
                </a:cubicBezTo>
                <a:cubicBezTo>
                  <a:pt x="18" y="59"/>
                  <a:pt x="17" y="58"/>
                  <a:pt x="16" y="58"/>
                </a:cubicBezTo>
                <a:cubicBezTo>
                  <a:pt x="15" y="57"/>
                  <a:pt x="15" y="56"/>
                  <a:pt x="15" y="55"/>
                </a:cubicBezTo>
                <a:cubicBezTo>
                  <a:pt x="15" y="33"/>
                  <a:pt x="15" y="33"/>
                  <a:pt x="15" y="33"/>
                </a:cubicBezTo>
                <a:cubicBezTo>
                  <a:pt x="15" y="32"/>
                  <a:pt x="15" y="31"/>
                  <a:pt x="16" y="30"/>
                </a:cubicBezTo>
                <a:cubicBezTo>
                  <a:pt x="17" y="30"/>
                  <a:pt x="18" y="29"/>
                  <a:pt x="18" y="29"/>
                </a:cubicBezTo>
                <a:cubicBezTo>
                  <a:pt x="36" y="29"/>
                  <a:pt x="36" y="29"/>
                  <a:pt x="36" y="29"/>
                </a:cubicBezTo>
                <a:cubicBezTo>
                  <a:pt x="37" y="29"/>
                  <a:pt x="38" y="30"/>
                  <a:pt x="39" y="30"/>
                </a:cubicBezTo>
                <a:cubicBezTo>
                  <a:pt x="39" y="31"/>
                  <a:pt x="40" y="32"/>
                  <a:pt x="40" y="33"/>
                </a:cubicBezTo>
                <a:cubicBezTo>
                  <a:pt x="40" y="55"/>
                  <a:pt x="40" y="55"/>
                  <a:pt x="40" y="55"/>
                </a:cubicBezTo>
                <a:cubicBezTo>
                  <a:pt x="40" y="56"/>
                  <a:pt x="39" y="57"/>
                  <a:pt x="39" y="58"/>
                </a:cubicBezTo>
                <a:cubicBezTo>
                  <a:pt x="38" y="58"/>
                  <a:pt x="37" y="59"/>
                  <a:pt x="36" y="59"/>
                </a:cubicBezTo>
                <a:close/>
                <a:moveTo>
                  <a:pt x="7" y="68"/>
                </a:moveTo>
                <a:cubicBezTo>
                  <a:pt x="68" y="68"/>
                  <a:pt x="68" y="68"/>
                  <a:pt x="68" y="68"/>
                </a:cubicBezTo>
                <a:cubicBezTo>
                  <a:pt x="68" y="7"/>
                  <a:pt x="68" y="7"/>
                  <a:pt x="68" y="7"/>
                </a:cubicBezTo>
                <a:cubicBezTo>
                  <a:pt x="7" y="7"/>
                  <a:pt x="7" y="7"/>
                  <a:pt x="7" y="7"/>
                </a:cubicBezTo>
                <a:cubicBezTo>
                  <a:pt x="7" y="68"/>
                  <a:pt x="7" y="68"/>
                  <a:pt x="7" y="68"/>
                </a:cubicBezTo>
                <a:close/>
                <a:moveTo>
                  <a:pt x="72" y="75"/>
                </a:moveTo>
                <a:cubicBezTo>
                  <a:pt x="4" y="75"/>
                  <a:pt x="4" y="75"/>
                  <a:pt x="4" y="75"/>
                </a:cubicBezTo>
                <a:cubicBezTo>
                  <a:pt x="2" y="75"/>
                  <a:pt x="0" y="74"/>
                  <a:pt x="0" y="72"/>
                </a:cubicBezTo>
                <a:cubicBezTo>
                  <a:pt x="0" y="3"/>
                  <a:pt x="0" y="3"/>
                  <a:pt x="0" y="3"/>
                </a:cubicBezTo>
                <a:cubicBezTo>
                  <a:pt x="0" y="2"/>
                  <a:pt x="2" y="0"/>
                  <a:pt x="4" y="0"/>
                </a:cubicBezTo>
                <a:cubicBezTo>
                  <a:pt x="72" y="0"/>
                  <a:pt x="72" y="0"/>
                  <a:pt x="72" y="0"/>
                </a:cubicBezTo>
                <a:cubicBezTo>
                  <a:pt x="74" y="0"/>
                  <a:pt x="75" y="2"/>
                  <a:pt x="75" y="3"/>
                </a:cubicBezTo>
                <a:cubicBezTo>
                  <a:pt x="75" y="72"/>
                  <a:pt x="75" y="72"/>
                  <a:pt x="75" y="72"/>
                </a:cubicBezTo>
                <a:cubicBezTo>
                  <a:pt x="75" y="74"/>
                  <a:pt x="74" y="75"/>
                  <a:pt x="72" y="75"/>
                </a:cubicBezTo>
                <a:close/>
                <a:moveTo>
                  <a:pt x="72" y="75"/>
                </a:moveTo>
                <a:cubicBezTo>
                  <a:pt x="72" y="75"/>
                  <a:pt x="72" y="75"/>
                  <a:pt x="72" y="75"/>
                </a:cubicBezTo>
              </a:path>
            </a:pathLst>
          </a:custGeom>
          <a:solidFill>
            <a:srgbClr val="A6A6A6"/>
          </a:solid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8169185" y="4893018"/>
            <a:ext cx="309563" cy="311150"/>
            <a:chOff x="5083176" y="4559300"/>
            <a:chExt cx="309563" cy="311150"/>
          </a:xfrm>
          <a:solidFill>
            <a:srgbClr val="A6A6A6"/>
          </a:solidFill>
        </p:grpSpPr>
        <p:sp>
          <p:nvSpPr>
            <p:cNvPr id="49" name="Freeform 82"/>
            <p:cNvSpPr>
              <a:spLocks noEditPoints="1"/>
            </p:cNvSpPr>
            <p:nvPr/>
          </p:nvSpPr>
          <p:spPr bwMode="auto">
            <a:xfrm>
              <a:off x="5083176" y="4559300"/>
              <a:ext cx="309563" cy="311150"/>
            </a:xfrm>
            <a:custGeom>
              <a:avLst/>
              <a:gdLst>
                <a:gd name="T0" fmla="*/ 62 w 73"/>
                <a:gd name="T1" fmla="*/ 10 h 73"/>
                <a:gd name="T2" fmla="*/ 53 w 73"/>
                <a:gd name="T3" fmla="*/ 10 h 73"/>
                <a:gd name="T4" fmla="*/ 53 w 73"/>
                <a:gd name="T5" fmla="*/ 4 h 73"/>
                <a:gd name="T6" fmla="*/ 50 w 73"/>
                <a:gd name="T7" fmla="*/ 0 h 73"/>
                <a:gd name="T8" fmla="*/ 46 w 73"/>
                <a:gd name="T9" fmla="*/ 4 h 73"/>
                <a:gd name="T10" fmla="*/ 46 w 73"/>
                <a:gd name="T11" fmla="*/ 10 h 73"/>
                <a:gd name="T12" fmla="*/ 27 w 73"/>
                <a:gd name="T13" fmla="*/ 10 h 73"/>
                <a:gd name="T14" fmla="*/ 27 w 73"/>
                <a:gd name="T15" fmla="*/ 4 h 73"/>
                <a:gd name="T16" fmla="*/ 23 w 73"/>
                <a:gd name="T17" fmla="*/ 0 h 73"/>
                <a:gd name="T18" fmla="*/ 19 w 73"/>
                <a:gd name="T19" fmla="*/ 4 h 73"/>
                <a:gd name="T20" fmla="*/ 19 w 73"/>
                <a:gd name="T21" fmla="*/ 10 h 73"/>
                <a:gd name="T22" fmla="*/ 11 w 73"/>
                <a:gd name="T23" fmla="*/ 10 h 73"/>
                <a:gd name="T24" fmla="*/ 0 w 73"/>
                <a:gd name="T25" fmla="*/ 21 h 73"/>
                <a:gd name="T26" fmla="*/ 0 w 73"/>
                <a:gd name="T27" fmla="*/ 62 h 73"/>
                <a:gd name="T28" fmla="*/ 11 w 73"/>
                <a:gd name="T29" fmla="*/ 73 h 73"/>
                <a:gd name="T30" fmla="*/ 62 w 73"/>
                <a:gd name="T31" fmla="*/ 73 h 73"/>
                <a:gd name="T32" fmla="*/ 73 w 73"/>
                <a:gd name="T33" fmla="*/ 62 h 73"/>
                <a:gd name="T34" fmla="*/ 73 w 73"/>
                <a:gd name="T35" fmla="*/ 21 h 73"/>
                <a:gd name="T36" fmla="*/ 62 w 73"/>
                <a:gd name="T37" fmla="*/ 10 h 73"/>
                <a:gd name="T38" fmla="*/ 66 w 73"/>
                <a:gd name="T39" fmla="*/ 62 h 73"/>
                <a:gd name="T40" fmla="*/ 62 w 73"/>
                <a:gd name="T41" fmla="*/ 66 h 73"/>
                <a:gd name="T42" fmla="*/ 11 w 73"/>
                <a:gd name="T43" fmla="*/ 66 h 73"/>
                <a:gd name="T44" fmla="*/ 7 w 73"/>
                <a:gd name="T45" fmla="*/ 62 h 73"/>
                <a:gd name="T46" fmla="*/ 7 w 73"/>
                <a:gd name="T47" fmla="*/ 21 h 73"/>
                <a:gd name="T48" fmla="*/ 11 w 73"/>
                <a:gd name="T49" fmla="*/ 17 h 73"/>
                <a:gd name="T50" fmla="*/ 19 w 73"/>
                <a:gd name="T51" fmla="*/ 17 h 73"/>
                <a:gd name="T52" fmla="*/ 19 w 73"/>
                <a:gd name="T53" fmla="*/ 18 h 73"/>
                <a:gd name="T54" fmla="*/ 23 w 73"/>
                <a:gd name="T55" fmla="*/ 22 h 73"/>
                <a:gd name="T56" fmla="*/ 27 w 73"/>
                <a:gd name="T57" fmla="*/ 18 h 73"/>
                <a:gd name="T58" fmla="*/ 27 w 73"/>
                <a:gd name="T59" fmla="*/ 17 h 73"/>
                <a:gd name="T60" fmla="*/ 46 w 73"/>
                <a:gd name="T61" fmla="*/ 17 h 73"/>
                <a:gd name="T62" fmla="*/ 46 w 73"/>
                <a:gd name="T63" fmla="*/ 18 h 73"/>
                <a:gd name="T64" fmla="*/ 50 w 73"/>
                <a:gd name="T65" fmla="*/ 22 h 73"/>
                <a:gd name="T66" fmla="*/ 53 w 73"/>
                <a:gd name="T67" fmla="*/ 18 h 73"/>
                <a:gd name="T68" fmla="*/ 53 w 73"/>
                <a:gd name="T69" fmla="*/ 17 h 73"/>
                <a:gd name="T70" fmla="*/ 62 w 73"/>
                <a:gd name="T71" fmla="*/ 17 h 73"/>
                <a:gd name="T72" fmla="*/ 66 w 73"/>
                <a:gd name="T73" fmla="*/ 21 h 73"/>
                <a:gd name="T74" fmla="*/ 66 w 73"/>
                <a:gd name="T75" fmla="*/ 62 h 73"/>
                <a:gd name="T76" fmla="*/ 66 w 73"/>
                <a:gd name="T77" fmla="*/ 62 h 73"/>
                <a:gd name="T78" fmla="*/ 66 w 73"/>
                <a:gd name="T79" fmla="*/ 6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62" y="10"/>
                  </a:moveTo>
                  <a:cubicBezTo>
                    <a:pt x="53" y="10"/>
                    <a:pt x="53" y="10"/>
                    <a:pt x="53" y="10"/>
                  </a:cubicBezTo>
                  <a:cubicBezTo>
                    <a:pt x="53" y="4"/>
                    <a:pt x="53" y="4"/>
                    <a:pt x="53" y="4"/>
                  </a:cubicBezTo>
                  <a:cubicBezTo>
                    <a:pt x="53" y="2"/>
                    <a:pt x="52" y="0"/>
                    <a:pt x="50" y="0"/>
                  </a:cubicBezTo>
                  <a:cubicBezTo>
                    <a:pt x="48" y="0"/>
                    <a:pt x="46" y="2"/>
                    <a:pt x="46" y="4"/>
                  </a:cubicBezTo>
                  <a:cubicBezTo>
                    <a:pt x="46" y="10"/>
                    <a:pt x="46" y="10"/>
                    <a:pt x="46" y="10"/>
                  </a:cubicBezTo>
                  <a:cubicBezTo>
                    <a:pt x="27" y="10"/>
                    <a:pt x="27" y="10"/>
                    <a:pt x="27" y="10"/>
                  </a:cubicBezTo>
                  <a:cubicBezTo>
                    <a:pt x="27" y="4"/>
                    <a:pt x="27" y="4"/>
                    <a:pt x="27" y="4"/>
                  </a:cubicBezTo>
                  <a:cubicBezTo>
                    <a:pt x="27" y="2"/>
                    <a:pt x="25" y="0"/>
                    <a:pt x="23" y="0"/>
                  </a:cubicBezTo>
                  <a:cubicBezTo>
                    <a:pt x="21" y="0"/>
                    <a:pt x="19" y="2"/>
                    <a:pt x="19" y="4"/>
                  </a:cubicBezTo>
                  <a:cubicBezTo>
                    <a:pt x="19" y="10"/>
                    <a:pt x="19" y="10"/>
                    <a:pt x="19" y="10"/>
                  </a:cubicBezTo>
                  <a:cubicBezTo>
                    <a:pt x="11" y="10"/>
                    <a:pt x="11" y="10"/>
                    <a:pt x="11" y="10"/>
                  </a:cubicBezTo>
                  <a:cubicBezTo>
                    <a:pt x="5" y="10"/>
                    <a:pt x="0" y="15"/>
                    <a:pt x="0" y="21"/>
                  </a:cubicBezTo>
                  <a:cubicBezTo>
                    <a:pt x="0" y="62"/>
                    <a:pt x="0" y="62"/>
                    <a:pt x="0" y="62"/>
                  </a:cubicBezTo>
                  <a:cubicBezTo>
                    <a:pt x="0" y="68"/>
                    <a:pt x="5" y="73"/>
                    <a:pt x="11" y="73"/>
                  </a:cubicBezTo>
                  <a:cubicBezTo>
                    <a:pt x="62" y="73"/>
                    <a:pt x="62" y="73"/>
                    <a:pt x="62" y="73"/>
                  </a:cubicBezTo>
                  <a:cubicBezTo>
                    <a:pt x="68" y="73"/>
                    <a:pt x="73" y="68"/>
                    <a:pt x="73" y="62"/>
                  </a:cubicBezTo>
                  <a:cubicBezTo>
                    <a:pt x="73" y="21"/>
                    <a:pt x="73" y="21"/>
                    <a:pt x="73" y="21"/>
                  </a:cubicBezTo>
                  <a:cubicBezTo>
                    <a:pt x="73" y="15"/>
                    <a:pt x="68" y="10"/>
                    <a:pt x="62" y="10"/>
                  </a:cubicBezTo>
                  <a:close/>
                  <a:moveTo>
                    <a:pt x="66" y="62"/>
                  </a:moveTo>
                  <a:cubicBezTo>
                    <a:pt x="66" y="64"/>
                    <a:pt x="64" y="66"/>
                    <a:pt x="62" y="66"/>
                  </a:cubicBezTo>
                  <a:cubicBezTo>
                    <a:pt x="11" y="66"/>
                    <a:pt x="11" y="66"/>
                    <a:pt x="11" y="66"/>
                  </a:cubicBezTo>
                  <a:cubicBezTo>
                    <a:pt x="9" y="66"/>
                    <a:pt x="7" y="64"/>
                    <a:pt x="7" y="62"/>
                  </a:cubicBezTo>
                  <a:cubicBezTo>
                    <a:pt x="7" y="21"/>
                    <a:pt x="7" y="21"/>
                    <a:pt x="7" y="21"/>
                  </a:cubicBezTo>
                  <a:cubicBezTo>
                    <a:pt x="7" y="19"/>
                    <a:pt x="9" y="17"/>
                    <a:pt x="11" y="17"/>
                  </a:cubicBezTo>
                  <a:cubicBezTo>
                    <a:pt x="19" y="17"/>
                    <a:pt x="19" y="17"/>
                    <a:pt x="19" y="17"/>
                  </a:cubicBezTo>
                  <a:cubicBezTo>
                    <a:pt x="19" y="18"/>
                    <a:pt x="19" y="18"/>
                    <a:pt x="19" y="18"/>
                  </a:cubicBezTo>
                  <a:cubicBezTo>
                    <a:pt x="19" y="20"/>
                    <a:pt x="21" y="22"/>
                    <a:pt x="23" y="22"/>
                  </a:cubicBezTo>
                  <a:cubicBezTo>
                    <a:pt x="25" y="22"/>
                    <a:pt x="27" y="20"/>
                    <a:pt x="27" y="18"/>
                  </a:cubicBezTo>
                  <a:cubicBezTo>
                    <a:pt x="27" y="17"/>
                    <a:pt x="27" y="17"/>
                    <a:pt x="27" y="17"/>
                  </a:cubicBezTo>
                  <a:cubicBezTo>
                    <a:pt x="46" y="17"/>
                    <a:pt x="46" y="17"/>
                    <a:pt x="46" y="17"/>
                  </a:cubicBezTo>
                  <a:cubicBezTo>
                    <a:pt x="46" y="18"/>
                    <a:pt x="46" y="18"/>
                    <a:pt x="46" y="18"/>
                  </a:cubicBezTo>
                  <a:cubicBezTo>
                    <a:pt x="46" y="20"/>
                    <a:pt x="48" y="22"/>
                    <a:pt x="50" y="22"/>
                  </a:cubicBezTo>
                  <a:cubicBezTo>
                    <a:pt x="52" y="22"/>
                    <a:pt x="53" y="20"/>
                    <a:pt x="53" y="18"/>
                  </a:cubicBezTo>
                  <a:cubicBezTo>
                    <a:pt x="53" y="17"/>
                    <a:pt x="53" y="17"/>
                    <a:pt x="53" y="17"/>
                  </a:cubicBezTo>
                  <a:cubicBezTo>
                    <a:pt x="62" y="17"/>
                    <a:pt x="62" y="17"/>
                    <a:pt x="62" y="17"/>
                  </a:cubicBezTo>
                  <a:cubicBezTo>
                    <a:pt x="64" y="17"/>
                    <a:pt x="66" y="19"/>
                    <a:pt x="66" y="21"/>
                  </a:cubicBezTo>
                  <a:cubicBezTo>
                    <a:pt x="66" y="62"/>
                    <a:pt x="66" y="62"/>
                    <a:pt x="66" y="62"/>
                  </a:cubicBezTo>
                  <a:close/>
                  <a:moveTo>
                    <a:pt x="66" y="62"/>
                  </a:moveTo>
                  <a:cubicBezTo>
                    <a:pt x="66" y="62"/>
                    <a:pt x="66" y="62"/>
                    <a:pt x="66" y="62"/>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0" name="Freeform 83"/>
            <p:cNvSpPr>
              <a:spLocks noEditPoints="1"/>
            </p:cNvSpPr>
            <p:nvPr/>
          </p:nvSpPr>
          <p:spPr bwMode="auto">
            <a:xfrm>
              <a:off x="5137151" y="4683125"/>
              <a:ext cx="47625" cy="47625"/>
            </a:xfrm>
            <a:custGeom>
              <a:avLst/>
              <a:gdLst>
                <a:gd name="T0" fmla="*/ 0 w 11"/>
                <a:gd name="T1" fmla="*/ 5 h 11"/>
                <a:gd name="T2" fmla="*/ 3 w 11"/>
                <a:gd name="T3" fmla="*/ 10 h 11"/>
                <a:gd name="T4" fmla="*/ 8 w 11"/>
                <a:gd name="T5" fmla="*/ 10 h 11"/>
                <a:gd name="T6" fmla="*/ 11 w 11"/>
                <a:gd name="T7" fmla="*/ 5 h 11"/>
                <a:gd name="T8" fmla="*/ 5 w 11"/>
                <a:gd name="T9" fmla="*/ 0 h 11"/>
                <a:gd name="T10" fmla="*/ 0 w 11"/>
                <a:gd name="T11" fmla="*/ 5 h 11"/>
                <a:gd name="T12" fmla="*/ 0 w 11"/>
                <a:gd name="T13" fmla="*/ 5 h 11"/>
                <a:gd name="T14" fmla="*/ 0 w 11"/>
                <a:gd name="T15" fmla="*/ 5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1">
                  <a:moveTo>
                    <a:pt x="0" y="5"/>
                  </a:moveTo>
                  <a:cubicBezTo>
                    <a:pt x="0" y="7"/>
                    <a:pt x="1" y="9"/>
                    <a:pt x="3" y="10"/>
                  </a:cubicBezTo>
                  <a:cubicBezTo>
                    <a:pt x="4" y="11"/>
                    <a:pt x="7" y="11"/>
                    <a:pt x="8" y="10"/>
                  </a:cubicBezTo>
                  <a:cubicBezTo>
                    <a:pt x="10" y="9"/>
                    <a:pt x="11" y="7"/>
                    <a:pt x="11" y="5"/>
                  </a:cubicBezTo>
                  <a:cubicBezTo>
                    <a:pt x="11" y="2"/>
                    <a:pt x="9" y="0"/>
                    <a:pt x="5" y="0"/>
                  </a:cubicBezTo>
                  <a:cubicBezTo>
                    <a:pt x="2" y="0"/>
                    <a:pt x="0" y="2"/>
                    <a:pt x="0" y="5"/>
                  </a:cubicBezTo>
                  <a:close/>
                  <a:moveTo>
                    <a:pt x="0" y="5"/>
                  </a:moveTo>
                  <a:cubicBezTo>
                    <a:pt x="0" y="5"/>
                    <a:pt x="0" y="5"/>
                    <a:pt x="0" y="5"/>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1" name="Freeform 84"/>
            <p:cNvSpPr>
              <a:spLocks noEditPoints="1"/>
            </p:cNvSpPr>
            <p:nvPr/>
          </p:nvSpPr>
          <p:spPr bwMode="auto">
            <a:xfrm>
              <a:off x="5213351" y="4683125"/>
              <a:ext cx="47625" cy="47625"/>
            </a:xfrm>
            <a:custGeom>
              <a:avLst/>
              <a:gdLst>
                <a:gd name="T0" fmla="*/ 0 w 11"/>
                <a:gd name="T1" fmla="*/ 5 h 11"/>
                <a:gd name="T2" fmla="*/ 2 w 11"/>
                <a:gd name="T3" fmla="*/ 10 h 11"/>
                <a:gd name="T4" fmla="*/ 8 w 11"/>
                <a:gd name="T5" fmla="*/ 10 h 11"/>
                <a:gd name="T6" fmla="*/ 11 w 11"/>
                <a:gd name="T7" fmla="*/ 5 h 11"/>
                <a:gd name="T8" fmla="*/ 8 w 11"/>
                <a:gd name="T9" fmla="*/ 1 h 11"/>
                <a:gd name="T10" fmla="*/ 2 w 11"/>
                <a:gd name="T11" fmla="*/ 1 h 11"/>
                <a:gd name="T12" fmla="*/ 0 w 11"/>
                <a:gd name="T13" fmla="*/ 5 h 11"/>
                <a:gd name="T14" fmla="*/ 0 w 11"/>
                <a:gd name="T15" fmla="*/ 5 h 11"/>
                <a:gd name="T16" fmla="*/ 0 w 11"/>
                <a:gd name="T17"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0" y="5"/>
                  </a:moveTo>
                  <a:cubicBezTo>
                    <a:pt x="0" y="7"/>
                    <a:pt x="1" y="9"/>
                    <a:pt x="2" y="10"/>
                  </a:cubicBezTo>
                  <a:cubicBezTo>
                    <a:pt x="4" y="11"/>
                    <a:pt x="6" y="11"/>
                    <a:pt x="8" y="10"/>
                  </a:cubicBezTo>
                  <a:cubicBezTo>
                    <a:pt x="10" y="9"/>
                    <a:pt x="11" y="7"/>
                    <a:pt x="11" y="5"/>
                  </a:cubicBezTo>
                  <a:cubicBezTo>
                    <a:pt x="11" y="3"/>
                    <a:pt x="10" y="2"/>
                    <a:pt x="8" y="1"/>
                  </a:cubicBezTo>
                  <a:cubicBezTo>
                    <a:pt x="6" y="0"/>
                    <a:pt x="4" y="0"/>
                    <a:pt x="2" y="1"/>
                  </a:cubicBezTo>
                  <a:cubicBezTo>
                    <a:pt x="1" y="2"/>
                    <a:pt x="0" y="3"/>
                    <a:pt x="0" y="5"/>
                  </a:cubicBezTo>
                  <a:close/>
                  <a:moveTo>
                    <a:pt x="0" y="5"/>
                  </a:moveTo>
                  <a:cubicBezTo>
                    <a:pt x="0" y="5"/>
                    <a:pt x="0" y="5"/>
                    <a:pt x="0" y="5"/>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Freeform 85"/>
            <p:cNvSpPr>
              <a:spLocks noEditPoints="1"/>
            </p:cNvSpPr>
            <p:nvPr/>
          </p:nvSpPr>
          <p:spPr bwMode="auto">
            <a:xfrm>
              <a:off x="5286376" y="4683125"/>
              <a:ext cx="46038" cy="47625"/>
            </a:xfrm>
            <a:custGeom>
              <a:avLst/>
              <a:gdLst>
                <a:gd name="T0" fmla="*/ 0 w 11"/>
                <a:gd name="T1" fmla="*/ 5 h 11"/>
                <a:gd name="T2" fmla="*/ 3 w 11"/>
                <a:gd name="T3" fmla="*/ 10 h 11"/>
                <a:gd name="T4" fmla="*/ 9 w 11"/>
                <a:gd name="T5" fmla="*/ 10 h 11"/>
                <a:gd name="T6" fmla="*/ 11 w 11"/>
                <a:gd name="T7" fmla="*/ 5 h 11"/>
                <a:gd name="T8" fmla="*/ 9 w 11"/>
                <a:gd name="T9" fmla="*/ 1 h 11"/>
                <a:gd name="T10" fmla="*/ 3 w 11"/>
                <a:gd name="T11" fmla="*/ 1 h 11"/>
                <a:gd name="T12" fmla="*/ 0 w 11"/>
                <a:gd name="T13" fmla="*/ 5 h 11"/>
                <a:gd name="T14" fmla="*/ 0 w 11"/>
                <a:gd name="T15" fmla="*/ 5 h 11"/>
                <a:gd name="T16" fmla="*/ 0 w 11"/>
                <a:gd name="T17"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0" y="5"/>
                  </a:moveTo>
                  <a:cubicBezTo>
                    <a:pt x="0" y="7"/>
                    <a:pt x="1" y="9"/>
                    <a:pt x="3" y="10"/>
                  </a:cubicBezTo>
                  <a:cubicBezTo>
                    <a:pt x="5" y="11"/>
                    <a:pt x="7" y="11"/>
                    <a:pt x="9" y="10"/>
                  </a:cubicBezTo>
                  <a:cubicBezTo>
                    <a:pt x="10" y="9"/>
                    <a:pt x="11" y="7"/>
                    <a:pt x="11" y="5"/>
                  </a:cubicBezTo>
                  <a:cubicBezTo>
                    <a:pt x="11" y="3"/>
                    <a:pt x="10" y="2"/>
                    <a:pt x="9" y="1"/>
                  </a:cubicBezTo>
                  <a:cubicBezTo>
                    <a:pt x="7" y="0"/>
                    <a:pt x="5" y="0"/>
                    <a:pt x="3" y="1"/>
                  </a:cubicBezTo>
                  <a:cubicBezTo>
                    <a:pt x="1" y="2"/>
                    <a:pt x="0" y="3"/>
                    <a:pt x="0" y="5"/>
                  </a:cubicBezTo>
                  <a:close/>
                  <a:moveTo>
                    <a:pt x="0" y="5"/>
                  </a:moveTo>
                  <a:cubicBezTo>
                    <a:pt x="0" y="5"/>
                    <a:pt x="0" y="5"/>
                    <a:pt x="0" y="5"/>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Freeform 86"/>
            <p:cNvSpPr>
              <a:spLocks noEditPoints="1"/>
            </p:cNvSpPr>
            <p:nvPr/>
          </p:nvSpPr>
          <p:spPr bwMode="auto">
            <a:xfrm>
              <a:off x="5137151" y="4759325"/>
              <a:ext cx="47625" cy="47625"/>
            </a:xfrm>
            <a:custGeom>
              <a:avLst/>
              <a:gdLst>
                <a:gd name="T0" fmla="*/ 0 w 11"/>
                <a:gd name="T1" fmla="*/ 5 h 11"/>
                <a:gd name="T2" fmla="*/ 3 w 11"/>
                <a:gd name="T3" fmla="*/ 10 h 11"/>
                <a:gd name="T4" fmla="*/ 8 w 11"/>
                <a:gd name="T5" fmla="*/ 10 h 11"/>
                <a:gd name="T6" fmla="*/ 11 w 11"/>
                <a:gd name="T7" fmla="*/ 5 h 11"/>
                <a:gd name="T8" fmla="*/ 5 w 11"/>
                <a:gd name="T9" fmla="*/ 0 h 11"/>
                <a:gd name="T10" fmla="*/ 0 w 11"/>
                <a:gd name="T11" fmla="*/ 5 h 11"/>
                <a:gd name="T12" fmla="*/ 0 w 11"/>
                <a:gd name="T13" fmla="*/ 5 h 11"/>
                <a:gd name="T14" fmla="*/ 0 w 11"/>
                <a:gd name="T15" fmla="*/ 5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1">
                  <a:moveTo>
                    <a:pt x="0" y="5"/>
                  </a:moveTo>
                  <a:cubicBezTo>
                    <a:pt x="0" y="7"/>
                    <a:pt x="1" y="9"/>
                    <a:pt x="3" y="10"/>
                  </a:cubicBezTo>
                  <a:cubicBezTo>
                    <a:pt x="4" y="11"/>
                    <a:pt x="7" y="11"/>
                    <a:pt x="8" y="10"/>
                  </a:cubicBezTo>
                  <a:cubicBezTo>
                    <a:pt x="10" y="9"/>
                    <a:pt x="11" y="7"/>
                    <a:pt x="11" y="5"/>
                  </a:cubicBezTo>
                  <a:cubicBezTo>
                    <a:pt x="11" y="2"/>
                    <a:pt x="9" y="0"/>
                    <a:pt x="5" y="0"/>
                  </a:cubicBezTo>
                  <a:cubicBezTo>
                    <a:pt x="2" y="0"/>
                    <a:pt x="0" y="2"/>
                    <a:pt x="0" y="5"/>
                  </a:cubicBezTo>
                  <a:close/>
                  <a:moveTo>
                    <a:pt x="0" y="5"/>
                  </a:moveTo>
                  <a:cubicBezTo>
                    <a:pt x="0" y="5"/>
                    <a:pt x="0" y="5"/>
                    <a:pt x="0" y="5"/>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4" name="Freeform 87"/>
            <p:cNvSpPr>
              <a:spLocks noEditPoints="1"/>
            </p:cNvSpPr>
            <p:nvPr/>
          </p:nvSpPr>
          <p:spPr bwMode="auto">
            <a:xfrm>
              <a:off x="5213351" y="4756150"/>
              <a:ext cx="47625" cy="50800"/>
            </a:xfrm>
            <a:custGeom>
              <a:avLst/>
              <a:gdLst>
                <a:gd name="T0" fmla="*/ 0 w 11"/>
                <a:gd name="T1" fmla="*/ 6 h 12"/>
                <a:gd name="T2" fmla="*/ 2 w 11"/>
                <a:gd name="T3" fmla="*/ 11 h 12"/>
                <a:gd name="T4" fmla="*/ 8 w 11"/>
                <a:gd name="T5" fmla="*/ 11 h 12"/>
                <a:gd name="T6" fmla="*/ 11 w 11"/>
                <a:gd name="T7" fmla="*/ 6 h 12"/>
                <a:gd name="T8" fmla="*/ 8 w 11"/>
                <a:gd name="T9" fmla="*/ 1 h 12"/>
                <a:gd name="T10" fmla="*/ 2 w 11"/>
                <a:gd name="T11" fmla="*/ 1 h 12"/>
                <a:gd name="T12" fmla="*/ 0 w 11"/>
                <a:gd name="T13" fmla="*/ 6 h 12"/>
                <a:gd name="T14" fmla="*/ 0 w 11"/>
                <a:gd name="T15" fmla="*/ 6 h 12"/>
                <a:gd name="T16" fmla="*/ 0 w 11"/>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6"/>
                  </a:moveTo>
                  <a:cubicBezTo>
                    <a:pt x="0" y="8"/>
                    <a:pt x="1" y="10"/>
                    <a:pt x="2" y="11"/>
                  </a:cubicBezTo>
                  <a:cubicBezTo>
                    <a:pt x="4" y="12"/>
                    <a:pt x="6" y="12"/>
                    <a:pt x="8" y="11"/>
                  </a:cubicBezTo>
                  <a:cubicBezTo>
                    <a:pt x="10" y="10"/>
                    <a:pt x="11" y="8"/>
                    <a:pt x="11" y="6"/>
                  </a:cubicBezTo>
                  <a:cubicBezTo>
                    <a:pt x="11" y="4"/>
                    <a:pt x="10" y="2"/>
                    <a:pt x="8" y="1"/>
                  </a:cubicBezTo>
                  <a:cubicBezTo>
                    <a:pt x="6" y="0"/>
                    <a:pt x="4" y="0"/>
                    <a:pt x="2" y="1"/>
                  </a:cubicBezTo>
                  <a:cubicBezTo>
                    <a:pt x="1" y="2"/>
                    <a:pt x="0" y="4"/>
                    <a:pt x="0" y="6"/>
                  </a:cubicBezTo>
                  <a:close/>
                  <a:moveTo>
                    <a:pt x="0" y="6"/>
                  </a:moveTo>
                  <a:cubicBezTo>
                    <a:pt x="0" y="6"/>
                    <a:pt x="0" y="6"/>
                    <a:pt x="0" y="6"/>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5" name="Freeform 88"/>
            <p:cNvSpPr>
              <a:spLocks noEditPoints="1"/>
            </p:cNvSpPr>
            <p:nvPr/>
          </p:nvSpPr>
          <p:spPr bwMode="auto">
            <a:xfrm>
              <a:off x="5286376" y="4756150"/>
              <a:ext cx="46038" cy="50800"/>
            </a:xfrm>
            <a:custGeom>
              <a:avLst/>
              <a:gdLst>
                <a:gd name="T0" fmla="*/ 0 w 11"/>
                <a:gd name="T1" fmla="*/ 6 h 12"/>
                <a:gd name="T2" fmla="*/ 3 w 11"/>
                <a:gd name="T3" fmla="*/ 11 h 12"/>
                <a:gd name="T4" fmla="*/ 9 w 11"/>
                <a:gd name="T5" fmla="*/ 11 h 12"/>
                <a:gd name="T6" fmla="*/ 11 w 11"/>
                <a:gd name="T7" fmla="*/ 6 h 12"/>
                <a:gd name="T8" fmla="*/ 9 w 11"/>
                <a:gd name="T9" fmla="*/ 1 h 12"/>
                <a:gd name="T10" fmla="*/ 3 w 11"/>
                <a:gd name="T11" fmla="*/ 1 h 12"/>
                <a:gd name="T12" fmla="*/ 0 w 11"/>
                <a:gd name="T13" fmla="*/ 6 h 12"/>
                <a:gd name="T14" fmla="*/ 0 w 11"/>
                <a:gd name="T15" fmla="*/ 6 h 12"/>
                <a:gd name="T16" fmla="*/ 0 w 11"/>
                <a:gd name="T1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2">
                  <a:moveTo>
                    <a:pt x="0" y="6"/>
                  </a:moveTo>
                  <a:cubicBezTo>
                    <a:pt x="0" y="8"/>
                    <a:pt x="1" y="10"/>
                    <a:pt x="3" y="11"/>
                  </a:cubicBezTo>
                  <a:cubicBezTo>
                    <a:pt x="5" y="12"/>
                    <a:pt x="7" y="12"/>
                    <a:pt x="9" y="11"/>
                  </a:cubicBezTo>
                  <a:cubicBezTo>
                    <a:pt x="10" y="10"/>
                    <a:pt x="11" y="8"/>
                    <a:pt x="11" y="6"/>
                  </a:cubicBezTo>
                  <a:cubicBezTo>
                    <a:pt x="11" y="4"/>
                    <a:pt x="10" y="2"/>
                    <a:pt x="9" y="1"/>
                  </a:cubicBezTo>
                  <a:cubicBezTo>
                    <a:pt x="7" y="0"/>
                    <a:pt x="5" y="0"/>
                    <a:pt x="3" y="1"/>
                  </a:cubicBezTo>
                  <a:cubicBezTo>
                    <a:pt x="1" y="2"/>
                    <a:pt x="0" y="4"/>
                    <a:pt x="0" y="6"/>
                  </a:cubicBezTo>
                  <a:close/>
                  <a:moveTo>
                    <a:pt x="0" y="6"/>
                  </a:moveTo>
                  <a:cubicBezTo>
                    <a:pt x="0" y="6"/>
                    <a:pt x="0" y="6"/>
                    <a:pt x="0" y="6"/>
                  </a:cubicBezTo>
                </a:path>
              </a:pathLst>
            </a:custGeom>
            <a:grpFill/>
            <a:ln>
              <a:noFill/>
            </a:ln>
          </p:spPr>
          <p:txBody>
            <a:bodyPr vert="horz" wrap="square" lIns="91440" tIns="45720" rIns="91440" bIns="45720" numCol="1" anchor="t" anchorCtr="0" compatLnSpc="1"/>
            <a:p>
              <a:endParaRPr lang="zh-CN" altLang="en-US">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378445" y="2188464"/>
            <a:ext cx="4547793" cy="1677480"/>
            <a:chOff x="1378445" y="2188464"/>
            <a:chExt cx="4547793" cy="1677480"/>
          </a:xfrm>
        </p:grpSpPr>
        <p:cxnSp>
          <p:nvCxnSpPr>
            <p:cNvPr id="9" name="直接连接符 8"/>
            <p:cNvCxnSpPr/>
            <p:nvPr/>
          </p:nvCxnSpPr>
          <p:spPr>
            <a:xfrm>
              <a:off x="1378445" y="2299967"/>
              <a:ext cx="4547793"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387108" y="3611301"/>
              <a:ext cx="4539130"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479706" y="2299967"/>
              <a:ext cx="0" cy="1565977"/>
            </a:xfrm>
            <a:prstGeom prst="line">
              <a:avLst/>
            </a:prstGeom>
            <a:ln w="12700" cap="rnd">
              <a:gradFill>
                <a:gsLst>
                  <a:gs pos="53312">
                    <a:srgbClr val="C6DCF0"/>
                  </a:gs>
                  <a:gs pos="30000">
                    <a:schemeClr val="bg1"/>
                  </a:gs>
                  <a:gs pos="77000">
                    <a:srgbClr val="DCEAF6"/>
                  </a:gs>
                  <a:gs pos="100000">
                    <a:schemeClr val="accent1">
                      <a:lumMod val="45000"/>
                      <a:lumOff val="55000"/>
                      <a:alpha val="15000"/>
                    </a:schemeClr>
                  </a:gs>
                  <a:gs pos="0">
                    <a:schemeClr val="bg1"/>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186515" y="2188464"/>
              <a:ext cx="0" cy="1444289"/>
            </a:xfrm>
            <a:prstGeom prst="line">
              <a:avLst/>
            </a:prstGeom>
            <a:ln w="12700" cap="rnd">
              <a:gradFill>
                <a:gsLst>
                  <a:gs pos="53312">
                    <a:srgbClr val="C6DCF0"/>
                  </a:gs>
                  <a:gs pos="30000">
                    <a:schemeClr val="bg1"/>
                  </a:gs>
                  <a:gs pos="77000">
                    <a:srgbClr val="DCEAF6"/>
                  </a:gs>
                  <a:gs pos="100000">
                    <a:schemeClr val="accent1">
                      <a:lumMod val="45000"/>
                      <a:lumOff val="55000"/>
                      <a:alpha val="15000"/>
                    </a:schemeClr>
                  </a:gs>
                  <a:gs pos="0">
                    <a:schemeClr val="bg1"/>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1"/>
            <a:stretch>
              <a:fillRect/>
            </a:stretch>
          </p:blipFill>
          <p:spPr>
            <a:xfrm>
              <a:off x="1487278" y="2318254"/>
              <a:ext cx="699237" cy="1286700"/>
            </a:xfrm>
            <a:prstGeom prst="rect">
              <a:avLst/>
            </a:prstGeom>
          </p:spPr>
        </p:pic>
        <p:sp>
          <p:nvSpPr>
            <p:cNvPr id="22" name="文本框 21"/>
            <p:cNvSpPr txBox="1"/>
            <p:nvPr/>
          </p:nvSpPr>
          <p:spPr>
            <a:xfrm>
              <a:off x="1782677" y="2324263"/>
              <a:ext cx="1415772" cy="400110"/>
            </a:xfrm>
            <a:prstGeom prst="rect">
              <a:avLst/>
            </a:prstGeom>
            <a:noFill/>
          </p:spPr>
          <p:txBody>
            <a:bodyPr wrap="square" rtlCol="0">
              <a:spAutoFit/>
            </a:bodyPr>
            <a:lstStyle/>
            <a:p>
              <a:pPr algn="r"/>
              <a:r>
                <a:rPr lang="zh-CN" altLang="en-US" sz="2000" b="1" dirty="0">
                  <a:solidFill>
                    <a:schemeClr val="bg1"/>
                  </a:solidFill>
                  <a:latin typeface="微软雅黑" panose="020B0503020204020204" pitchFamily="34" charset="-122"/>
                  <a:ea typeface="微软雅黑" panose="020B0503020204020204" pitchFamily="34" charset="-122"/>
                </a:rPr>
                <a:t>问题一</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2140029" y="2846399"/>
              <a:ext cx="3657268" cy="652486"/>
            </a:xfrm>
            <a:prstGeom prst="rect">
              <a:avLst/>
            </a:prstGeom>
          </p:spPr>
          <p:txBody>
            <a:bodyPr wrap="square">
              <a:spAutoFit/>
            </a:bodyPr>
            <a:lstStyle/>
            <a:p>
              <a:pP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目前该项工作的具体问题描述目前该项工作的具体问题描述</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p>
          </p:txBody>
        </p:sp>
        <p:cxnSp>
          <p:nvCxnSpPr>
            <p:cNvPr id="24" name="直接连接符 23"/>
            <p:cNvCxnSpPr/>
            <p:nvPr/>
          </p:nvCxnSpPr>
          <p:spPr>
            <a:xfrm>
              <a:off x="2085165" y="2738626"/>
              <a:ext cx="1382091" cy="0"/>
            </a:xfrm>
            <a:prstGeom prst="line">
              <a:avLst/>
            </a:prstGeom>
            <a:ln w="12700" cap="rnd">
              <a:gradFill flip="none" rotWithShape="1">
                <a:gsLst>
                  <a:gs pos="53312">
                    <a:srgbClr val="C6DCF0"/>
                  </a:gs>
                  <a:gs pos="30000">
                    <a:schemeClr val="bg1"/>
                  </a:gs>
                  <a:gs pos="77000">
                    <a:srgbClr val="DCEAF6"/>
                  </a:gs>
                  <a:gs pos="91000">
                    <a:schemeClr val="accent1">
                      <a:lumMod val="45000"/>
                      <a:lumOff val="55000"/>
                      <a:alpha val="96000"/>
                    </a:schemeClr>
                  </a:gs>
                  <a:gs pos="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1558797" y="2591757"/>
              <a:ext cx="564578" cy="830997"/>
            </a:xfrm>
            <a:prstGeom prst="rect">
              <a:avLst/>
            </a:prstGeom>
          </p:spPr>
          <p:txBody>
            <a:bodyPr wrap="non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1</a:t>
              </a:r>
              <a:endParaRPr lang="zh-CN" altLang="en-US" sz="4800" dirty="0">
                <a:solidFill>
                  <a:schemeClr val="bg1"/>
                </a:solidFill>
              </a:endParaRPr>
            </a:p>
          </p:txBody>
        </p:sp>
      </p:grpSp>
      <p:grpSp>
        <p:nvGrpSpPr>
          <p:cNvPr id="4" name="组合 3"/>
          <p:cNvGrpSpPr/>
          <p:nvPr/>
        </p:nvGrpSpPr>
        <p:grpSpPr>
          <a:xfrm>
            <a:off x="1369782" y="4265069"/>
            <a:ext cx="4547793" cy="1677480"/>
            <a:chOff x="1369782" y="4265069"/>
            <a:chExt cx="4547793" cy="1677480"/>
          </a:xfrm>
        </p:grpSpPr>
        <p:cxnSp>
          <p:nvCxnSpPr>
            <p:cNvPr id="44" name="直接连接符 43"/>
            <p:cNvCxnSpPr/>
            <p:nvPr/>
          </p:nvCxnSpPr>
          <p:spPr>
            <a:xfrm>
              <a:off x="1369782" y="4376572"/>
              <a:ext cx="4547793"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378445" y="5687906"/>
              <a:ext cx="4539130"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471043" y="4376572"/>
              <a:ext cx="0" cy="1565977"/>
            </a:xfrm>
            <a:prstGeom prst="line">
              <a:avLst/>
            </a:prstGeom>
            <a:ln w="12700" cap="rnd">
              <a:gradFill>
                <a:gsLst>
                  <a:gs pos="53312">
                    <a:srgbClr val="C6DCF0"/>
                  </a:gs>
                  <a:gs pos="30000">
                    <a:schemeClr val="bg1"/>
                  </a:gs>
                  <a:gs pos="77000">
                    <a:srgbClr val="DCEAF6"/>
                  </a:gs>
                  <a:gs pos="100000">
                    <a:schemeClr val="accent1">
                      <a:lumMod val="45000"/>
                      <a:lumOff val="55000"/>
                      <a:alpha val="15000"/>
                    </a:schemeClr>
                  </a:gs>
                  <a:gs pos="0">
                    <a:schemeClr val="bg1"/>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2177852" y="4265069"/>
              <a:ext cx="0" cy="1444289"/>
            </a:xfrm>
            <a:prstGeom prst="line">
              <a:avLst/>
            </a:prstGeom>
            <a:ln w="12700" cap="rnd">
              <a:gradFill>
                <a:gsLst>
                  <a:gs pos="53312">
                    <a:srgbClr val="C6DCF0"/>
                  </a:gs>
                  <a:gs pos="30000">
                    <a:schemeClr val="bg1"/>
                  </a:gs>
                  <a:gs pos="77000">
                    <a:srgbClr val="DCEAF6"/>
                  </a:gs>
                  <a:gs pos="100000">
                    <a:schemeClr val="accent1">
                      <a:lumMod val="45000"/>
                      <a:lumOff val="55000"/>
                      <a:alpha val="15000"/>
                    </a:schemeClr>
                  </a:gs>
                  <a:gs pos="0">
                    <a:schemeClr val="bg1"/>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pic>
          <p:nvPicPr>
            <p:cNvPr id="48" name="图片 47"/>
            <p:cNvPicPr>
              <a:picLocks noChangeAspect="1"/>
            </p:cNvPicPr>
            <p:nvPr/>
          </p:nvPicPr>
          <p:blipFill>
            <a:blip r:embed="rId1"/>
            <a:stretch>
              <a:fillRect/>
            </a:stretch>
          </p:blipFill>
          <p:spPr>
            <a:xfrm>
              <a:off x="1478615" y="4394859"/>
              <a:ext cx="699237" cy="1286700"/>
            </a:xfrm>
            <a:prstGeom prst="rect">
              <a:avLst/>
            </a:prstGeom>
          </p:spPr>
        </p:pic>
        <p:sp>
          <p:nvSpPr>
            <p:cNvPr id="49" name="文本框 48"/>
            <p:cNvSpPr txBox="1"/>
            <p:nvPr/>
          </p:nvSpPr>
          <p:spPr>
            <a:xfrm>
              <a:off x="1774014" y="4400868"/>
              <a:ext cx="1415772" cy="400110"/>
            </a:xfrm>
            <a:prstGeom prst="rect">
              <a:avLst/>
            </a:prstGeom>
            <a:noFill/>
          </p:spPr>
          <p:txBody>
            <a:bodyPr wrap="square" rtlCol="0">
              <a:spAutoFit/>
            </a:bodyPr>
            <a:lstStyle/>
            <a:p>
              <a:pPr algn="r"/>
              <a:r>
                <a:rPr lang="zh-CN" altLang="en-US" sz="2000" b="1" dirty="0">
                  <a:solidFill>
                    <a:schemeClr val="bg1"/>
                  </a:solidFill>
                  <a:latin typeface="微软雅黑" panose="020B0503020204020204" pitchFamily="34" charset="-122"/>
                  <a:ea typeface="微软雅黑" panose="020B0503020204020204" pitchFamily="34" charset="-122"/>
                </a:rPr>
                <a:t>问题二</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2131366" y="4923004"/>
              <a:ext cx="3657268" cy="652486"/>
            </a:xfrm>
            <a:prstGeom prst="rect">
              <a:avLst/>
            </a:prstGeom>
          </p:spPr>
          <p:txBody>
            <a:bodyPr wrap="square">
              <a:spAutoFit/>
            </a:bodyPr>
            <a:lstStyle/>
            <a:p>
              <a:pP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目前该项工作的具体问题描述目前该项工作的具体问题描述</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p>
          </p:txBody>
        </p:sp>
        <p:cxnSp>
          <p:nvCxnSpPr>
            <p:cNvPr id="51" name="直接连接符 50"/>
            <p:cNvCxnSpPr/>
            <p:nvPr/>
          </p:nvCxnSpPr>
          <p:spPr>
            <a:xfrm>
              <a:off x="2076502" y="4815231"/>
              <a:ext cx="1382091" cy="0"/>
            </a:xfrm>
            <a:prstGeom prst="line">
              <a:avLst/>
            </a:prstGeom>
            <a:ln w="12700" cap="rnd">
              <a:gradFill flip="none" rotWithShape="1">
                <a:gsLst>
                  <a:gs pos="53312">
                    <a:srgbClr val="C6DCF0"/>
                  </a:gs>
                  <a:gs pos="30000">
                    <a:schemeClr val="bg1"/>
                  </a:gs>
                  <a:gs pos="77000">
                    <a:srgbClr val="DCEAF6"/>
                  </a:gs>
                  <a:gs pos="91000">
                    <a:schemeClr val="accent1">
                      <a:lumMod val="45000"/>
                      <a:lumOff val="55000"/>
                      <a:alpha val="96000"/>
                    </a:schemeClr>
                  </a:gs>
                  <a:gs pos="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1550134" y="4622710"/>
              <a:ext cx="564578" cy="830997"/>
            </a:xfrm>
            <a:prstGeom prst="rect">
              <a:avLst/>
            </a:prstGeom>
          </p:spPr>
          <p:txBody>
            <a:bodyPr wrap="non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2</a:t>
              </a:r>
              <a:endParaRPr lang="zh-CN" altLang="en-US" sz="4800" dirty="0"/>
            </a:p>
          </p:txBody>
        </p:sp>
      </p:grpSp>
      <p:grpSp>
        <p:nvGrpSpPr>
          <p:cNvPr id="2" name="组合 1"/>
          <p:cNvGrpSpPr/>
          <p:nvPr/>
        </p:nvGrpSpPr>
        <p:grpSpPr>
          <a:xfrm>
            <a:off x="6504105" y="2184521"/>
            <a:ext cx="4547793" cy="1677480"/>
            <a:chOff x="6504105" y="2184521"/>
            <a:chExt cx="4547793" cy="1677480"/>
          </a:xfrm>
        </p:grpSpPr>
        <p:cxnSp>
          <p:nvCxnSpPr>
            <p:cNvPr id="52" name="直接连接符 51"/>
            <p:cNvCxnSpPr/>
            <p:nvPr/>
          </p:nvCxnSpPr>
          <p:spPr>
            <a:xfrm>
              <a:off x="6504105" y="2296024"/>
              <a:ext cx="4547793"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6512768" y="3607358"/>
              <a:ext cx="4539130"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6605366" y="2296024"/>
              <a:ext cx="0" cy="1565977"/>
            </a:xfrm>
            <a:prstGeom prst="line">
              <a:avLst/>
            </a:prstGeom>
            <a:ln w="12700" cap="rnd">
              <a:gradFill>
                <a:gsLst>
                  <a:gs pos="53312">
                    <a:srgbClr val="C6DCF0"/>
                  </a:gs>
                  <a:gs pos="30000">
                    <a:schemeClr val="bg1"/>
                  </a:gs>
                  <a:gs pos="77000">
                    <a:srgbClr val="DCEAF6"/>
                  </a:gs>
                  <a:gs pos="100000">
                    <a:schemeClr val="accent1">
                      <a:lumMod val="45000"/>
                      <a:lumOff val="55000"/>
                      <a:alpha val="15000"/>
                    </a:schemeClr>
                  </a:gs>
                  <a:gs pos="0">
                    <a:schemeClr val="bg1"/>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7312175" y="2184521"/>
              <a:ext cx="0" cy="1444289"/>
            </a:xfrm>
            <a:prstGeom prst="line">
              <a:avLst/>
            </a:prstGeom>
            <a:ln w="12700" cap="rnd">
              <a:gradFill>
                <a:gsLst>
                  <a:gs pos="53312">
                    <a:srgbClr val="C6DCF0"/>
                  </a:gs>
                  <a:gs pos="30000">
                    <a:schemeClr val="bg1"/>
                  </a:gs>
                  <a:gs pos="77000">
                    <a:srgbClr val="DCEAF6"/>
                  </a:gs>
                  <a:gs pos="100000">
                    <a:schemeClr val="accent1">
                      <a:lumMod val="45000"/>
                      <a:lumOff val="55000"/>
                      <a:alpha val="15000"/>
                    </a:schemeClr>
                  </a:gs>
                  <a:gs pos="0">
                    <a:schemeClr val="bg1"/>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pic>
          <p:nvPicPr>
            <p:cNvPr id="56" name="图片 55"/>
            <p:cNvPicPr>
              <a:picLocks noChangeAspect="1"/>
            </p:cNvPicPr>
            <p:nvPr/>
          </p:nvPicPr>
          <p:blipFill>
            <a:blip r:embed="rId1"/>
            <a:stretch>
              <a:fillRect/>
            </a:stretch>
          </p:blipFill>
          <p:spPr>
            <a:xfrm>
              <a:off x="6612938" y="2314311"/>
              <a:ext cx="699237" cy="1286700"/>
            </a:xfrm>
            <a:prstGeom prst="rect">
              <a:avLst/>
            </a:prstGeom>
          </p:spPr>
        </p:pic>
        <p:sp>
          <p:nvSpPr>
            <p:cNvPr id="57" name="文本框 56"/>
            <p:cNvSpPr txBox="1"/>
            <p:nvPr/>
          </p:nvSpPr>
          <p:spPr>
            <a:xfrm>
              <a:off x="6908337" y="2320320"/>
              <a:ext cx="1415772" cy="400110"/>
            </a:xfrm>
            <a:prstGeom prst="rect">
              <a:avLst/>
            </a:prstGeom>
            <a:noFill/>
          </p:spPr>
          <p:txBody>
            <a:bodyPr wrap="square" rtlCol="0">
              <a:spAutoFit/>
            </a:bodyPr>
            <a:lstStyle/>
            <a:p>
              <a:pPr algn="r"/>
              <a:r>
                <a:rPr lang="zh-CN" altLang="en-US" sz="2000" b="1" dirty="0">
                  <a:solidFill>
                    <a:schemeClr val="bg1"/>
                  </a:solidFill>
                  <a:latin typeface="微软雅黑" panose="020B0503020204020204" pitchFamily="34" charset="-122"/>
                  <a:ea typeface="微软雅黑" panose="020B0503020204020204" pitchFamily="34" charset="-122"/>
                </a:rPr>
                <a:t>问题三</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8" name="矩形 57"/>
            <p:cNvSpPr/>
            <p:nvPr/>
          </p:nvSpPr>
          <p:spPr>
            <a:xfrm>
              <a:off x="7265689" y="2842456"/>
              <a:ext cx="3657268" cy="652486"/>
            </a:xfrm>
            <a:prstGeom prst="rect">
              <a:avLst/>
            </a:prstGeom>
          </p:spPr>
          <p:txBody>
            <a:bodyPr wrap="square">
              <a:spAutoFit/>
            </a:bodyPr>
            <a:lstStyle/>
            <a:p>
              <a:pP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目前该项工作的具体问题描述目前该项工作的具体问题描述</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p>
          </p:txBody>
        </p:sp>
        <p:cxnSp>
          <p:nvCxnSpPr>
            <p:cNvPr id="59" name="直接连接符 58"/>
            <p:cNvCxnSpPr/>
            <p:nvPr/>
          </p:nvCxnSpPr>
          <p:spPr>
            <a:xfrm>
              <a:off x="7210825" y="2734683"/>
              <a:ext cx="1382091" cy="0"/>
            </a:xfrm>
            <a:prstGeom prst="line">
              <a:avLst/>
            </a:prstGeom>
            <a:ln w="12700" cap="rnd">
              <a:gradFill flip="none" rotWithShape="1">
                <a:gsLst>
                  <a:gs pos="53312">
                    <a:srgbClr val="C6DCF0"/>
                  </a:gs>
                  <a:gs pos="30000">
                    <a:schemeClr val="bg1"/>
                  </a:gs>
                  <a:gs pos="77000">
                    <a:srgbClr val="DCEAF6"/>
                  </a:gs>
                  <a:gs pos="91000">
                    <a:schemeClr val="accent1">
                      <a:lumMod val="45000"/>
                      <a:lumOff val="55000"/>
                      <a:alpha val="96000"/>
                    </a:schemeClr>
                  </a:gs>
                  <a:gs pos="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6666214" y="2591757"/>
              <a:ext cx="564578" cy="830997"/>
            </a:xfrm>
            <a:prstGeom prst="rect">
              <a:avLst/>
            </a:prstGeom>
          </p:spPr>
          <p:txBody>
            <a:bodyPr wrap="non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3</a:t>
              </a:r>
              <a:endParaRPr lang="zh-CN" altLang="en-US" sz="4800" dirty="0">
                <a:solidFill>
                  <a:schemeClr val="bg1"/>
                </a:solidFill>
              </a:endParaRPr>
            </a:p>
          </p:txBody>
        </p:sp>
      </p:grpSp>
      <p:grpSp>
        <p:nvGrpSpPr>
          <p:cNvPr id="3" name="组合 2"/>
          <p:cNvGrpSpPr/>
          <p:nvPr/>
        </p:nvGrpSpPr>
        <p:grpSpPr>
          <a:xfrm>
            <a:off x="6515550" y="4243668"/>
            <a:ext cx="4547793" cy="1677480"/>
            <a:chOff x="6515550" y="4243668"/>
            <a:chExt cx="4547793" cy="1677480"/>
          </a:xfrm>
        </p:grpSpPr>
        <p:cxnSp>
          <p:nvCxnSpPr>
            <p:cNvPr id="60" name="直接连接符 59"/>
            <p:cNvCxnSpPr/>
            <p:nvPr/>
          </p:nvCxnSpPr>
          <p:spPr>
            <a:xfrm>
              <a:off x="6515550" y="4355171"/>
              <a:ext cx="4547793"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524213" y="5666505"/>
              <a:ext cx="4539130" cy="0"/>
            </a:xfrm>
            <a:prstGeom prst="line">
              <a:avLst/>
            </a:prstGeom>
            <a:ln w="12700" cap="rnd">
              <a:gradFill flip="none" rotWithShape="1">
                <a:gsLst>
                  <a:gs pos="53312">
                    <a:srgbClr val="C6DCF0"/>
                  </a:gs>
                  <a:gs pos="30000">
                    <a:schemeClr val="bg1"/>
                  </a:gs>
                  <a:gs pos="77000">
                    <a:srgbClr val="DCEAF6"/>
                  </a:gs>
                  <a:gs pos="0">
                    <a:schemeClr val="accent1">
                      <a:lumMod val="45000"/>
                      <a:lumOff val="55000"/>
                      <a:alpha val="96000"/>
                    </a:schemeClr>
                  </a:gs>
                  <a:gs pos="10000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6616811" y="4355171"/>
              <a:ext cx="0" cy="1565977"/>
            </a:xfrm>
            <a:prstGeom prst="line">
              <a:avLst/>
            </a:prstGeom>
            <a:ln w="12700" cap="rnd">
              <a:gradFill>
                <a:gsLst>
                  <a:gs pos="53312">
                    <a:srgbClr val="C6DCF0"/>
                  </a:gs>
                  <a:gs pos="30000">
                    <a:schemeClr val="bg1"/>
                  </a:gs>
                  <a:gs pos="77000">
                    <a:srgbClr val="DCEAF6"/>
                  </a:gs>
                  <a:gs pos="100000">
                    <a:schemeClr val="accent1">
                      <a:lumMod val="45000"/>
                      <a:lumOff val="55000"/>
                      <a:alpha val="15000"/>
                    </a:schemeClr>
                  </a:gs>
                  <a:gs pos="0">
                    <a:schemeClr val="bg1"/>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7323620" y="4243668"/>
              <a:ext cx="0" cy="1444289"/>
            </a:xfrm>
            <a:prstGeom prst="line">
              <a:avLst/>
            </a:prstGeom>
            <a:ln w="12700" cap="rnd">
              <a:gradFill>
                <a:gsLst>
                  <a:gs pos="53312">
                    <a:srgbClr val="C6DCF0"/>
                  </a:gs>
                  <a:gs pos="30000">
                    <a:schemeClr val="bg1"/>
                  </a:gs>
                  <a:gs pos="77000">
                    <a:srgbClr val="DCEAF6"/>
                  </a:gs>
                  <a:gs pos="100000">
                    <a:schemeClr val="accent1">
                      <a:lumMod val="45000"/>
                      <a:lumOff val="55000"/>
                      <a:alpha val="15000"/>
                    </a:schemeClr>
                  </a:gs>
                  <a:gs pos="0">
                    <a:schemeClr val="bg1"/>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pic>
          <p:nvPicPr>
            <p:cNvPr id="64" name="图片 63"/>
            <p:cNvPicPr>
              <a:picLocks noChangeAspect="1"/>
            </p:cNvPicPr>
            <p:nvPr/>
          </p:nvPicPr>
          <p:blipFill>
            <a:blip r:embed="rId1"/>
            <a:stretch>
              <a:fillRect/>
            </a:stretch>
          </p:blipFill>
          <p:spPr>
            <a:xfrm>
              <a:off x="6624383" y="4373458"/>
              <a:ext cx="699237" cy="1286700"/>
            </a:xfrm>
            <a:prstGeom prst="rect">
              <a:avLst/>
            </a:prstGeom>
          </p:spPr>
        </p:pic>
        <p:sp>
          <p:nvSpPr>
            <p:cNvPr id="65" name="文本框 64"/>
            <p:cNvSpPr txBox="1"/>
            <p:nvPr/>
          </p:nvSpPr>
          <p:spPr>
            <a:xfrm>
              <a:off x="6919782" y="4379467"/>
              <a:ext cx="1415772" cy="400110"/>
            </a:xfrm>
            <a:prstGeom prst="rect">
              <a:avLst/>
            </a:prstGeom>
            <a:noFill/>
          </p:spPr>
          <p:txBody>
            <a:bodyPr wrap="square" rtlCol="0">
              <a:spAutoFit/>
            </a:bodyPr>
            <a:lstStyle/>
            <a:p>
              <a:pPr algn="r"/>
              <a:r>
                <a:rPr lang="zh-CN" altLang="en-US" sz="2000" b="1" dirty="0">
                  <a:solidFill>
                    <a:schemeClr val="bg1"/>
                  </a:solidFill>
                  <a:latin typeface="微软雅黑" panose="020B0503020204020204" pitchFamily="34" charset="-122"/>
                  <a:ea typeface="微软雅黑" panose="020B0503020204020204" pitchFamily="34" charset="-122"/>
                </a:rPr>
                <a:t>问题四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7277134" y="4901603"/>
              <a:ext cx="3657268" cy="652486"/>
            </a:xfrm>
            <a:prstGeom prst="rect">
              <a:avLst/>
            </a:prstGeom>
          </p:spPr>
          <p:txBody>
            <a:bodyPr wrap="square">
              <a:spAutoFit/>
            </a:bodyPr>
            <a:lstStyle/>
            <a:p>
              <a:pP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目前该项工作的具体问题描述目前该项工作的具体问题描述</a:t>
              </a:r>
              <a:r>
                <a:rPr lang="en-US" altLang="zh-CN" sz="1400" dirty="0">
                  <a:solidFill>
                    <a:schemeClr val="bg1"/>
                  </a:solidFill>
                  <a:latin typeface="微软雅黑" panose="020B0503020204020204" pitchFamily="34" charset="-122"/>
                  <a:ea typeface="微软雅黑" panose="020B0503020204020204" pitchFamily="34" charset="-122"/>
                </a:rPr>
                <a:t>\</a:t>
              </a:r>
              <a:endParaRPr lang="zh-CN" altLang="en-US" sz="1400" dirty="0"/>
            </a:p>
          </p:txBody>
        </p:sp>
        <p:cxnSp>
          <p:nvCxnSpPr>
            <p:cNvPr id="67" name="直接连接符 66"/>
            <p:cNvCxnSpPr/>
            <p:nvPr/>
          </p:nvCxnSpPr>
          <p:spPr>
            <a:xfrm>
              <a:off x="7222270" y="4793830"/>
              <a:ext cx="1382091" cy="0"/>
            </a:xfrm>
            <a:prstGeom prst="line">
              <a:avLst/>
            </a:prstGeom>
            <a:ln w="12700" cap="rnd">
              <a:gradFill flip="none" rotWithShape="1">
                <a:gsLst>
                  <a:gs pos="53312">
                    <a:srgbClr val="C6DCF0"/>
                  </a:gs>
                  <a:gs pos="30000">
                    <a:schemeClr val="bg1"/>
                  </a:gs>
                  <a:gs pos="77000">
                    <a:srgbClr val="DCEAF6"/>
                  </a:gs>
                  <a:gs pos="91000">
                    <a:schemeClr val="accent1">
                      <a:lumMod val="45000"/>
                      <a:lumOff val="55000"/>
                      <a:alpha val="96000"/>
                    </a:schemeClr>
                  </a:gs>
                  <a:gs pos="0">
                    <a:schemeClr val="bg1">
                      <a:alpha val="0"/>
                    </a:schemeClr>
                  </a:gs>
                </a:gsLst>
                <a:lin ang="0" scaled="1"/>
                <a:tileRect/>
              </a:gradFill>
              <a:round/>
              <a:tailEnd type="none" w="sm" len="sm"/>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6676491" y="4622710"/>
              <a:ext cx="564578" cy="830997"/>
            </a:xfrm>
            <a:prstGeom prst="rect">
              <a:avLst/>
            </a:prstGeom>
          </p:spPr>
          <p:txBody>
            <a:bodyPr wrap="none">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4</a:t>
              </a:r>
              <a:endParaRPr lang="zh-CN" altLang="en-US" sz="4800" dirty="0">
                <a:solidFill>
                  <a:schemeClr val="bg1"/>
                </a:solidFill>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462194" y="2009148"/>
            <a:ext cx="1746888" cy="4057598"/>
            <a:chOff x="1462194" y="2009148"/>
            <a:chExt cx="1746888" cy="4057598"/>
          </a:xfrm>
        </p:grpSpPr>
        <p:sp>
          <p:nvSpPr>
            <p:cNvPr id="9" name="空心弧 8"/>
            <p:cNvSpPr/>
            <p:nvPr/>
          </p:nvSpPr>
          <p:spPr>
            <a:xfrm rot="1764921">
              <a:off x="1498051" y="2009148"/>
              <a:ext cx="1655514" cy="1655514"/>
            </a:xfrm>
            <a:prstGeom prst="blockArc">
              <a:avLst>
                <a:gd name="adj1" fmla="val 10800000"/>
                <a:gd name="adj2" fmla="val 9408086"/>
                <a:gd name="adj3" fmla="val 7258"/>
              </a:avLst>
            </a:prstGeom>
            <a:blipFill dpi="0" rotWithShape="0">
              <a:blip r:embed="rId1">
                <a:extLst>
                  <a:ext uri="{BEBA8EAE-BF5A-486C-A8C5-ECC9F3942E4B}">
                    <a14:imgProps xmlns:a14="http://schemas.microsoft.com/office/drawing/2010/main">
                      <a14:imgLayer r:embed="rId2">
                        <a14:imgEffect>
                          <a14:sharpenSoften amount="-69000"/>
                        </a14:imgEffect>
                      </a14:imgLayer>
                    </a14:imgProps>
                  </a:ext>
                </a:extLst>
              </a:blip>
              <a:srcRec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 name="组合 1"/>
            <p:cNvGrpSpPr/>
            <p:nvPr/>
          </p:nvGrpSpPr>
          <p:grpSpPr>
            <a:xfrm>
              <a:off x="1462194" y="2636850"/>
              <a:ext cx="1746888" cy="3429896"/>
              <a:chOff x="1462194" y="2636850"/>
              <a:chExt cx="1746888" cy="3429896"/>
            </a:xfrm>
          </p:grpSpPr>
          <p:sp>
            <p:nvSpPr>
              <p:cNvPr id="16" name="文本框 15"/>
              <p:cNvSpPr txBox="1"/>
              <p:nvPr/>
            </p:nvSpPr>
            <p:spPr>
              <a:xfrm>
                <a:off x="1627752" y="3885997"/>
                <a:ext cx="141577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问题一</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462194" y="4321268"/>
                <a:ext cx="1746888" cy="1745478"/>
              </a:xfrm>
              <a:prstGeom prst="rect">
                <a:avLst/>
              </a:prstGeom>
              <a:noFill/>
            </p:spPr>
            <p:txBody>
              <a:bodyPr wrap="square" rtlCol="0">
                <a:spAutoFit/>
              </a:bodyPr>
              <a:lstStyle/>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目前该项工作的具体进度目前目前该项工作的具体进度目前该项工作的具体进度目前该项工作的具体进度</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617922" y="2636850"/>
                <a:ext cx="1415772" cy="40011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98%</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4154698" y="1952738"/>
            <a:ext cx="1778110" cy="4114008"/>
            <a:chOff x="4154698" y="1952738"/>
            <a:chExt cx="1778110" cy="4114008"/>
          </a:xfrm>
        </p:grpSpPr>
        <p:sp>
          <p:nvSpPr>
            <p:cNvPr id="10" name="空心弧 9"/>
            <p:cNvSpPr/>
            <p:nvPr/>
          </p:nvSpPr>
          <p:spPr>
            <a:xfrm rot="1272748">
              <a:off x="4154698" y="1952738"/>
              <a:ext cx="1655514" cy="1655514"/>
            </a:xfrm>
            <a:prstGeom prst="blockArc">
              <a:avLst>
                <a:gd name="adj1" fmla="val 14400000"/>
                <a:gd name="adj2" fmla="val 9408084"/>
                <a:gd name="adj3" fmla="val 7258"/>
              </a:avLst>
            </a:prstGeom>
            <a:blipFill dpi="0" rotWithShape="0">
              <a:blip r:embed="rId1">
                <a:extLst>
                  <a:ext uri="{BEBA8EAE-BF5A-486C-A8C5-ECC9F3942E4B}">
                    <a14:imgProps xmlns:a14="http://schemas.microsoft.com/office/drawing/2010/main">
                      <a14:imgLayer r:embed="rId2">
                        <a14:imgEffect>
                          <a14:sharpenSoften amount="-69000"/>
                        </a14:imgEffect>
                      </a14:imgLayer>
                    </a14:imgProps>
                  </a:ext>
                </a:extLst>
              </a:blip>
              <a:srcRec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文本框 18"/>
            <p:cNvSpPr txBox="1"/>
            <p:nvPr/>
          </p:nvSpPr>
          <p:spPr>
            <a:xfrm>
              <a:off x="4274569" y="2580440"/>
              <a:ext cx="1415772" cy="40011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75%</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351478" y="3885997"/>
              <a:ext cx="141577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问题二</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4185920" y="4321268"/>
              <a:ext cx="1746888" cy="1745478"/>
            </a:xfrm>
            <a:prstGeom prst="rect">
              <a:avLst/>
            </a:prstGeom>
            <a:noFill/>
          </p:spPr>
          <p:txBody>
            <a:bodyPr wrap="square" rtlCol="0">
              <a:spAutoFit/>
            </a:bodyPr>
            <a:lstStyle/>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目前该项工作的具体进度目前目前该项工作的具体进度目前该项工作的具体进度目前该项工作的具体进度</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727400" y="1920449"/>
            <a:ext cx="1929134" cy="4146297"/>
            <a:chOff x="6727400" y="1920449"/>
            <a:chExt cx="1929134" cy="4146297"/>
          </a:xfrm>
        </p:grpSpPr>
        <p:sp>
          <p:nvSpPr>
            <p:cNvPr id="11" name="空心弧 10"/>
            <p:cNvSpPr/>
            <p:nvPr/>
          </p:nvSpPr>
          <p:spPr>
            <a:xfrm rot="17253377">
              <a:off x="6727400" y="1920449"/>
              <a:ext cx="1655514" cy="1655514"/>
            </a:xfrm>
            <a:prstGeom prst="blockArc">
              <a:avLst>
                <a:gd name="adj1" fmla="val 20400000"/>
                <a:gd name="adj2" fmla="val 9797223"/>
                <a:gd name="adj3" fmla="val 6467"/>
              </a:avLst>
            </a:prstGeom>
            <a:blipFill dpi="0" rotWithShape="0">
              <a:blip r:embed="rId1">
                <a:extLst>
                  <a:ext uri="{BEBA8EAE-BF5A-486C-A8C5-ECC9F3942E4B}">
                    <a14:imgProps xmlns:a14="http://schemas.microsoft.com/office/drawing/2010/main">
                      <a14:imgLayer r:embed="rId2">
                        <a14:imgEffect>
                          <a14:sharpenSoften amount="-69000"/>
                        </a14:imgEffect>
                      </a14:imgLayer>
                    </a14:imgProps>
                  </a:ext>
                </a:extLst>
              </a:blip>
              <a:srcRec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文本框 19"/>
            <p:cNvSpPr txBox="1"/>
            <p:nvPr/>
          </p:nvSpPr>
          <p:spPr>
            <a:xfrm>
              <a:off x="6847271" y="2548151"/>
              <a:ext cx="1415772" cy="40011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50%</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7075204" y="3885997"/>
              <a:ext cx="141577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问题三</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909646" y="4321268"/>
              <a:ext cx="1746888" cy="1745478"/>
            </a:xfrm>
            <a:prstGeom prst="rect">
              <a:avLst/>
            </a:prstGeom>
            <a:noFill/>
          </p:spPr>
          <p:txBody>
            <a:bodyPr wrap="square" rtlCol="0">
              <a:spAutoFit/>
            </a:bodyPr>
            <a:lstStyle/>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目前该项工作的具体进度目前目前该项工作的具体进度目前该项工作的具体进度目前该项工作的具体进度</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9300101" y="2052083"/>
            <a:ext cx="1998279" cy="4000393"/>
            <a:chOff x="9300101" y="2052083"/>
            <a:chExt cx="1998279" cy="4000393"/>
          </a:xfrm>
        </p:grpSpPr>
        <p:sp>
          <p:nvSpPr>
            <p:cNvPr id="12" name="空心弧 11"/>
            <p:cNvSpPr/>
            <p:nvPr/>
          </p:nvSpPr>
          <p:spPr>
            <a:xfrm rot="13454299">
              <a:off x="9300101" y="2052083"/>
              <a:ext cx="1655514" cy="1655514"/>
            </a:xfrm>
            <a:prstGeom prst="blockArc">
              <a:avLst>
                <a:gd name="adj1" fmla="val 3000000"/>
                <a:gd name="adj2" fmla="val 7954351"/>
                <a:gd name="adj3" fmla="val 7861"/>
              </a:avLst>
            </a:prstGeom>
            <a:blipFill dpi="0" rotWithShape="0">
              <a:blip r:embed="rId1">
                <a:extLst>
                  <a:ext uri="{BEBA8EAE-BF5A-486C-A8C5-ECC9F3942E4B}">
                    <a14:imgProps xmlns:a14="http://schemas.microsoft.com/office/drawing/2010/main">
                      <a14:imgLayer r:embed="rId2">
                        <a14:imgEffect>
                          <a14:sharpenSoften amount="-69000"/>
                        </a14:imgEffect>
                      </a14:imgLayer>
                    </a14:imgProps>
                  </a:ext>
                </a:extLst>
              </a:blip>
              <a:srcRect/>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文本框 20"/>
            <p:cNvSpPr txBox="1"/>
            <p:nvPr/>
          </p:nvSpPr>
          <p:spPr>
            <a:xfrm>
              <a:off x="9419972" y="2548151"/>
              <a:ext cx="1415772" cy="400110"/>
            </a:xfrm>
            <a:prstGeom prst="rect">
              <a:avLst/>
            </a:prstGeom>
            <a:noFill/>
          </p:spPr>
          <p:txBody>
            <a:bodyPr wrap="square"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25%</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9717050" y="3871727"/>
              <a:ext cx="141577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问题四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9551492" y="4306998"/>
              <a:ext cx="1746888" cy="1745478"/>
            </a:xfrm>
            <a:prstGeom prst="rect">
              <a:avLst/>
            </a:prstGeom>
            <a:noFill/>
          </p:spPr>
          <p:txBody>
            <a:bodyPr wrap="square" rtlCol="0">
              <a:spAutoFit/>
            </a:bodyPr>
            <a:lstStyle/>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目前该项工作的具体进度目前目前该项工作的具体进度目前该项工作的具体进度目前该项工作的具体进度</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3072457" y="3949486"/>
            <a:ext cx="3243970" cy="10276"/>
          </a:xfrm>
          <a:prstGeom prst="line">
            <a:avLst/>
          </a:prstGeom>
          <a:ln w="12700" cap="rnd">
            <a:gradFill>
              <a:gsLst>
                <a:gs pos="16000">
                  <a:schemeClr val="accent1">
                    <a:lumMod val="5000"/>
                    <a:lumOff val="95000"/>
                    <a:alpha val="33000"/>
                  </a:schemeClr>
                </a:gs>
                <a:gs pos="54000">
                  <a:schemeClr val="bg1"/>
                </a:gs>
                <a:gs pos="88000">
                  <a:schemeClr val="bg1">
                    <a:alpha val="38000"/>
                  </a:schemeClr>
                </a:gs>
              </a:gsLst>
              <a:lin ang="2400000" scaled="0"/>
            </a:gra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886529" y="2792287"/>
            <a:ext cx="3840480" cy="829945"/>
          </a:xfrm>
          <a:prstGeom prst="rect">
            <a:avLst/>
          </a:prstGeom>
          <a:noFill/>
        </p:spPr>
        <p:txBody>
          <a:bodyPr wrap="none" rtlCol="0">
            <a:spAutoFit/>
          </a:bodyPr>
          <a:lstStyle/>
          <a:p>
            <a:r>
              <a:rPr lang="zh-CN" altLang="en-US" sz="48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rPr>
              <a:t>输入标题内容</a:t>
            </a:r>
            <a:endParaRPr lang="zh-CN" altLang="en-US" sz="48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endParaRPr>
          </a:p>
        </p:txBody>
      </p:sp>
      <p:sp>
        <p:nvSpPr>
          <p:cNvPr id="12" name="文本框 11"/>
          <p:cNvSpPr txBox="1"/>
          <p:nvPr/>
        </p:nvSpPr>
        <p:spPr>
          <a:xfrm>
            <a:off x="7438852" y="2642438"/>
            <a:ext cx="1225015" cy="253916"/>
          </a:xfrm>
          <a:prstGeom prst="rect">
            <a:avLst/>
          </a:prstGeom>
          <a:noFill/>
        </p:spPr>
        <p:txBody>
          <a:bodyPr wrap="none"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ANNUL REPORT</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4908630" y="3527711"/>
            <a:ext cx="3216458" cy="275590"/>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总结</a:t>
            </a:r>
            <a:r>
              <a:rPr lang="en-US" altLang="zh-CN" sz="1200" dirty="0">
                <a:solidFill>
                  <a:schemeClr val="bg1"/>
                </a:solidFill>
                <a:latin typeface="微软雅黑" panose="020B0503020204020204" pitchFamily="34" charset="-122"/>
                <a:ea typeface="微软雅黑" panose="020B0503020204020204" pitchFamily="34" charset="-122"/>
              </a:rPr>
              <a:t>202X</a:t>
            </a:r>
            <a:r>
              <a:rPr lang="zh-CN" altLang="en-US" sz="1200" dirty="0">
                <a:solidFill>
                  <a:schemeClr val="bg1"/>
                </a:solidFill>
                <a:latin typeface="微软雅黑" panose="020B0503020204020204" pitchFamily="34" charset="-122"/>
                <a:ea typeface="微软雅黑" panose="020B0503020204020204" pitchFamily="34" charset="-122"/>
              </a:rPr>
              <a:t>年工作的内容，汇总主要工作进度</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7266842" y="2449879"/>
            <a:ext cx="1879776" cy="5955"/>
          </a:xfrm>
          <a:prstGeom prst="line">
            <a:avLst/>
          </a:prstGeom>
          <a:ln w="3175" cap="rnd">
            <a:solidFill>
              <a:schemeClr val="bg1">
                <a:alpha val="46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8855954" y="2257063"/>
            <a:ext cx="0" cy="1154047"/>
          </a:xfrm>
          <a:prstGeom prst="line">
            <a:avLst/>
          </a:prstGeom>
          <a:ln w="3175" cap="rnd">
            <a:solidFill>
              <a:schemeClr val="bg1">
                <a:alpha val="46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337925" y="1997090"/>
            <a:ext cx="1356517" cy="2652620"/>
            <a:chOff x="3337925" y="1997090"/>
            <a:chExt cx="1356517" cy="2652620"/>
          </a:xfrm>
        </p:grpSpPr>
        <p:grpSp>
          <p:nvGrpSpPr>
            <p:cNvPr id="2" name="组合 1"/>
            <p:cNvGrpSpPr/>
            <p:nvPr/>
          </p:nvGrpSpPr>
          <p:grpSpPr>
            <a:xfrm>
              <a:off x="3388509" y="2631000"/>
              <a:ext cx="1305933" cy="1305933"/>
              <a:chOff x="9919874" y="407800"/>
              <a:chExt cx="2268404" cy="2268404"/>
            </a:xfrm>
          </p:grpSpPr>
          <p:sp>
            <p:nvSpPr>
              <p:cNvPr id="3" name="椭圆 2"/>
              <p:cNvSpPr/>
              <p:nvPr/>
            </p:nvSpPr>
            <p:spPr>
              <a:xfrm>
                <a:off x="10250073" y="737999"/>
                <a:ext cx="1608007" cy="1608007"/>
              </a:xfrm>
              <a:prstGeom prst="ellipse">
                <a:avLst/>
              </a:prstGeom>
              <a:noFill/>
              <a:ln w="1905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椭圆 3"/>
              <p:cNvSpPr/>
              <p:nvPr/>
            </p:nvSpPr>
            <p:spPr>
              <a:xfrm>
                <a:off x="9919874" y="407800"/>
                <a:ext cx="2268404" cy="2268404"/>
              </a:xfrm>
              <a:prstGeom prst="ellipse">
                <a:avLst/>
              </a:prstGeom>
              <a:noFill/>
              <a:ln w="1905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椭圆 4"/>
              <p:cNvSpPr/>
              <p:nvPr/>
            </p:nvSpPr>
            <p:spPr>
              <a:xfrm>
                <a:off x="10287248" y="775174"/>
                <a:ext cx="1533656" cy="1533656"/>
              </a:xfrm>
              <a:prstGeom prst="ellipse">
                <a:avLst/>
              </a:prstGeom>
              <a:blipFill dpi="0" rotWithShape="1">
                <a:blip r:embed="rId1">
                  <a:alphaModFix amt="55000"/>
                </a:blip>
                <a:srcRect/>
                <a:stretch>
                  <a:fillRect/>
                </a:stretch>
              </a:blipFill>
              <a:ln w="3175">
                <a:solidFill>
                  <a:schemeClr val="bg1">
                    <a:alpha val="6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10056381" y="544307"/>
                <a:ext cx="1995390" cy="1995390"/>
              </a:xfrm>
              <a:prstGeom prst="ellipse">
                <a:avLst/>
              </a:prstGeom>
              <a:noFill/>
              <a:ln w="19050" cmpd="sng">
                <a:solidFill>
                  <a:schemeClr val="bg1">
                    <a:alpha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7" name="直接连接符 6"/>
            <p:cNvCxnSpPr/>
            <p:nvPr/>
          </p:nvCxnSpPr>
          <p:spPr>
            <a:xfrm flipH="1">
              <a:off x="3337925" y="1997090"/>
              <a:ext cx="19899" cy="2652620"/>
            </a:xfrm>
            <a:prstGeom prst="line">
              <a:avLst/>
            </a:prstGeom>
            <a:ln w="12700" cap="rnd">
              <a:gradFill>
                <a:gsLst>
                  <a:gs pos="16000">
                    <a:schemeClr val="accent1">
                      <a:lumMod val="5000"/>
                      <a:lumOff val="95000"/>
                      <a:alpha val="33000"/>
                    </a:schemeClr>
                  </a:gs>
                  <a:gs pos="54000">
                    <a:schemeClr val="bg1"/>
                  </a:gs>
                  <a:gs pos="88000">
                    <a:schemeClr val="bg1">
                      <a:alpha val="38000"/>
                    </a:schemeClr>
                  </a:gs>
                </a:gsLst>
                <a:lin ang="2400000" scaled="0"/>
              </a:gra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814196" y="2969457"/>
              <a:ext cx="398599" cy="706755"/>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92952" y="3386545"/>
            <a:ext cx="2697328" cy="486891"/>
          </a:xfrm>
          <a:prstGeom prst="rect">
            <a:avLst/>
          </a:prstGeom>
        </p:spPr>
        <p:txBody>
          <a:bodyPr wrap="none" lIns="116421" tIns="58211" rIns="116421" bIns="58211">
            <a:spAutoFit/>
          </a:bodyPr>
          <a:p>
            <a:pPr lvl="0"/>
            <a:r>
              <a:rPr lang="zh-CN" altLang="en-US" sz="2400" b="1" dirty="0">
                <a:ln w="38100">
                  <a:noFill/>
                </a:ln>
                <a:solidFill>
                  <a:schemeClr val="bg2"/>
                </a:solidFill>
                <a:cs typeface="+mn-ea"/>
                <a:sym typeface="+mn-lt"/>
              </a:rPr>
              <a:t>点击此处输入标题</a:t>
            </a:r>
            <a:endParaRPr lang="zh-CN" altLang="en-US" sz="2400" b="1" dirty="0">
              <a:ln w="38100">
                <a:noFill/>
              </a:ln>
              <a:solidFill>
                <a:schemeClr val="bg2"/>
              </a:solidFill>
              <a:cs typeface="+mn-ea"/>
              <a:sym typeface="+mn-lt"/>
            </a:endParaRPr>
          </a:p>
        </p:txBody>
      </p:sp>
      <p:cxnSp>
        <p:nvCxnSpPr>
          <p:cNvPr id="6" name="直接连接符 5"/>
          <p:cNvCxnSpPr/>
          <p:nvPr/>
        </p:nvCxnSpPr>
        <p:spPr>
          <a:xfrm>
            <a:off x="6265696" y="3937898"/>
            <a:ext cx="4771155" cy="0"/>
          </a:xfrm>
          <a:prstGeom prst="line">
            <a:avLst/>
          </a:prstGeom>
          <a:noFill/>
          <a:ln w="12700" cap="flat" cmpd="sng" algn="ctr">
            <a:solidFill>
              <a:schemeClr val="tx1"/>
            </a:solidFill>
            <a:prstDash val="dash"/>
            <a:headEnd type="none" w="med" len="med"/>
            <a:tailEnd type="none" w="med" len="med"/>
          </a:ln>
          <a:effectLst/>
        </p:spPr>
      </p:cxnSp>
      <p:sp>
        <p:nvSpPr>
          <p:cNvPr id="7" name="文本框 6"/>
          <p:cNvSpPr txBox="1"/>
          <p:nvPr/>
        </p:nvSpPr>
        <p:spPr>
          <a:xfrm>
            <a:off x="6221441" y="4182836"/>
            <a:ext cx="3096460" cy="1390381"/>
          </a:xfrm>
          <a:prstGeom prst="rect">
            <a:avLst/>
          </a:prstGeom>
          <a:noFill/>
        </p:spPr>
        <p:txBody>
          <a:bodyPr wrap="square" rtlCol="0">
            <a:spAutoFit/>
          </a:bodyPr>
          <a:p>
            <a:pPr>
              <a:lnSpc>
                <a:spcPct val="130000"/>
              </a:lnSpc>
            </a:pPr>
            <a:r>
              <a:rPr lang="zh-CN" altLang="en-US" sz="1100" dirty="0">
                <a:solidFill>
                  <a:schemeClr val="bg2"/>
                </a:solidFill>
                <a:cs typeface="+mn-ea"/>
                <a:sym typeface="+mn-lt"/>
              </a:rPr>
              <a:t>据统计每页幻灯片的最好控制在</a:t>
            </a:r>
            <a:r>
              <a:rPr lang="en-US" altLang="zh-CN" sz="1100" dirty="0">
                <a:solidFill>
                  <a:schemeClr val="bg2"/>
                </a:solidFill>
                <a:cs typeface="+mn-ea"/>
                <a:sym typeface="+mn-lt"/>
              </a:rPr>
              <a:t>5</a:t>
            </a:r>
            <a:r>
              <a:rPr lang="zh-CN" altLang="en-US" sz="1100" dirty="0">
                <a:solidFill>
                  <a:schemeClr val="bg2"/>
                </a:solidFill>
                <a:cs typeface="+mn-ea"/>
                <a:sym typeface="+mn-lt"/>
              </a:rPr>
              <a:t>分钟之内。此处添加详细文本描述 ，建议与标题相关并符合整体语言风格，语言描述尽量简洁生动据统计每页幻灯片的最好控制在</a:t>
            </a:r>
            <a:r>
              <a:rPr lang="en-US" altLang="zh-CN" sz="1100" dirty="0">
                <a:solidFill>
                  <a:schemeClr val="bg2"/>
                </a:solidFill>
                <a:cs typeface="+mn-ea"/>
                <a:sym typeface="+mn-lt"/>
              </a:rPr>
              <a:t>5</a:t>
            </a:r>
            <a:r>
              <a:rPr lang="zh-CN" altLang="en-US" sz="1100" dirty="0">
                <a:solidFill>
                  <a:schemeClr val="bg2"/>
                </a:solidFill>
                <a:cs typeface="+mn-ea"/>
                <a:sym typeface="+mn-lt"/>
              </a:rPr>
              <a:t>分钟之内。此处添加详细文本描述 ，建议与标题相关并符合整体语言风格，语言描述尽量简洁生动</a:t>
            </a:r>
            <a:endParaRPr lang="en-US" altLang="zh-CN" sz="1100" dirty="0">
              <a:solidFill>
                <a:schemeClr val="bg2"/>
              </a:solidFill>
              <a:cs typeface="+mn-ea"/>
              <a:sym typeface="+mn-lt"/>
            </a:endParaRPr>
          </a:p>
        </p:txBody>
      </p:sp>
      <p:pic>
        <p:nvPicPr>
          <p:cNvPr id="9" name="图片占位符 8"/>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5198" r="25198"/>
          <a:stretch>
            <a:fillRect/>
          </a:stretch>
        </p:blipFill>
        <p:spPr>
          <a:xfrm>
            <a:off x="1219200" y="3952240"/>
            <a:ext cx="3917315" cy="1621155"/>
          </a:xfrm>
        </p:spPr>
      </p:pic>
      <p:sp>
        <p:nvSpPr>
          <p:cNvPr id="72" name="文本框 71"/>
          <p:cNvSpPr txBox="1"/>
          <p:nvPr/>
        </p:nvSpPr>
        <p:spPr>
          <a:xfrm>
            <a:off x="1219200" y="1539875"/>
            <a:ext cx="9340850" cy="1209675"/>
          </a:xfrm>
          <a:prstGeom prst="rect">
            <a:avLst/>
          </a:prstGeom>
          <a:noFill/>
        </p:spPr>
        <p:txBody>
          <a:bodyPr wrap="square" rtlCol="0">
            <a:spAutoFit/>
          </a:bodyPr>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目前该项工作的具体进度目前目前该项工作的具体进度目前该项工作的具体进度目前该项工作的具体进度</a:t>
            </a:r>
            <a:r>
              <a:rPr lang="zh-CN" altLang="en-US" sz="1400">
                <a:solidFill>
                  <a:schemeClr val="bg1"/>
                </a:solidFill>
                <a:latin typeface="微软雅黑" panose="020B0503020204020204" pitchFamily="34" charset="-122"/>
                <a:ea typeface="微软雅黑" panose="020B0503020204020204" pitchFamily="34" charset="-122"/>
                <a:sym typeface="+mn-ea"/>
              </a:rPr>
              <a:t>目前该项工作的具体进度目前目前该项工作的具体进度目前该项工作的具体进度目前该项工作的具体进度</a:t>
            </a:r>
            <a:endParaRPr lang="zh-CN" altLang="en-US" sz="1400"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sym typeface="+mn-ea"/>
              </a:rPr>
              <a:t>目前该项工作的具体进度目前目前该项工作的具体进度目前该项工作的具体进度目前该项工作的具体进度</a:t>
            </a:r>
            <a:endParaRPr lang="zh-CN" altLang="en-US" sz="1400" dirty="0">
              <a:solidFill>
                <a:schemeClr val="bg1"/>
              </a:solidFill>
              <a:latin typeface="微软雅黑" panose="020B0503020204020204" pitchFamily="34" charset="-122"/>
              <a:ea typeface="微软雅黑" panose="020B0503020204020204" pitchFamily="34" charset="-122"/>
            </a:endParaRPr>
          </a:p>
          <a:p>
            <a:pPr algn="ctr">
              <a:lnSpc>
                <a:spcPct val="13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462194" y="1905316"/>
            <a:ext cx="1746888" cy="4161430"/>
            <a:chOff x="1462194" y="1905316"/>
            <a:chExt cx="1746888" cy="4161430"/>
          </a:xfrm>
        </p:grpSpPr>
        <p:grpSp>
          <p:nvGrpSpPr>
            <p:cNvPr id="2" name="组合 1"/>
            <p:cNvGrpSpPr/>
            <p:nvPr/>
          </p:nvGrpSpPr>
          <p:grpSpPr>
            <a:xfrm>
              <a:off x="1474736" y="1905316"/>
              <a:ext cx="1721804" cy="1721804"/>
              <a:chOff x="1814109" y="1732596"/>
              <a:chExt cx="2268404" cy="2268404"/>
            </a:xfrm>
          </p:grpSpPr>
          <p:sp>
            <p:nvSpPr>
              <p:cNvPr id="46" name="椭圆 45"/>
              <p:cNvSpPr/>
              <p:nvPr/>
            </p:nvSpPr>
            <p:spPr>
              <a:xfrm>
                <a:off x="2144308" y="2062795"/>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7" name="椭圆 46"/>
              <p:cNvSpPr/>
              <p:nvPr/>
            </p:nvSpPr>
            <p:spPr>
              <a:xfrm>
                <a:off x="1814109" y="1732596"/>
                <a:ext cx="2268404" cy="2268404"/>
              </a:xfrm>
              <a:prstGeom prst="ellipse">
                <a:avLst/>
              </a:prstGeom>
              <a:blipFill>
                <a:blip r:embed="rId1">
                  <a:alphaModFix amt="25000"/>
                  <a:extLst>
                    <a:ext uri="{BEBA8EAE-BF5A-486C-A8C5-ECC9F3942E4B}">
                      <a14:imgProps xmlns:a14="http://schemas.microsoft.com/office/drawing/2010/main">
                        <a14:imgLayer r:embed="rId2">
                          <a14:imgEffect>
                            <a14:sharpenSoften amount="-69000"/>
                          </a14:imgEffect>
                        </a14:imgLayer>
                      </a14:imgProps>
                    </a:ext>
                  </a:extLst>
                </a:blip>
                <a:tile tx="0" ty="0" sx="100000" sy="10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8" name="椭圆 47"/>
              <p:cNvSpPr/>
              <p:nvPr/>
            </p:nvSpPr>
            <p:spPr>
              <a:xfrm>
                <a:off x="2181483" y="2099970"/>
                <a:ext cx="1533656" cy="1533656"/>
              </a:xfrm>
              <a:prstGeom prst="ellipse">
                <a:avLst/>
              </a:prstGeom>
              <a:solidFill>
                <a:srgbClr val="28549C"/>
              </a:solidFill>
              <a:ln w="3175">
                <a:solidFill>
                  <a:schemeClr val="bg1"/>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0" name="椭圆 49"/>
              <p:cNvSpPr/>
              <p:nvPr/>
            </p:nvSpPr>
            <p:spPr>
              <a:xfrm>
                <a:off x="1950616" y="1869103"/>
                <a:ext cx="1995390" cy="1995390"/>
              </a:xfrm>
              <a:prstGeom prst="ellipse">
                <a:avLst/>
              </a:prstGeom>
              <a:noFill/>
              <a:ln w="1905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70" name="文本框 69"/>
            <p:cNvSpPr txBox="1"/>
            <p:nvPr/>
          </p:nvSpPr>
          <p:spPr>
            <a:xfrm>
              <a:off x="1627752" y="3885997"/>
              <a:ext cx="141577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工作一</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1462194" y="4321268"/>
              <a:ext cx="1746888" cy="1745478"/>
            </a:xfrm>
            <a:prstGeom prst="rect">
              <a:avLst/>
            </a:prstGeom>
            <a:noFill/>
          </p:spPr>
          <p:txBody>
            <a:bodyPr wrap="square" rtlCol="0">
              <a:spAutoFit/>
            </a:bodyPr>
            <a:lstStyle/>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目前该项工作的具体进度目前目前该项工作的具体进度目前该项工作的具体进度目前该项工作的具体进度</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81" name="图片 80"/>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918730" y="2361839"/>
              <a:ext cx="833816" cy="833816"/>
            </a:xfrm>
            <a:prstGeom prst="rect">
              <a:avLst/>
            </a:prstGeom>
          </p:spPr>
        </p:pic>
      </p:grpSp>
      <p:grpSp>
        <p:nvGrpSpPr>
          <p:cNvPr id="4" name="组合 3"/>
          <p:cNvGrpSpPr/>
          <p:nvPr/>
        </p:nvGrpSpPr>
        <p:grpSpPr>
          <a:xfrm>
            <a:off x="4047598" y="1905316"/>
            <a:ext cx="1746888" cy="4153584"/>
            <a:chOff x="4047598" y="1905316"/>
            <a:chExt cx="1746888" cy="4153584"/>
          </a:xfrm>
        </p:grpSpPr>
        <p:grpSp>
          <p:nvGrpSpPr>
            <p:cNvPr id="84" name="组合 83"/>
            <p:cNvGrpSpPr/>
            <p:nvPr/>
          </p:nvGrpSpPr>
          <p:grpSpPr>
            <a:xfrm>
              <a:off x="4060140" y="1905316"/>
              <a:ext cx="1721804" cy="1721804"/>
              <a:chOff x="1814109" y="1732596"/>
              <a:chExt cx="2268404" cy="2268404"/>
            </a:xfrm>
          </p:grpSpPr>
          <p:sp>
            <p:nvSpPr>
              <p:cNvPr id="85" name="椭圆 84"/>
              <p:cNvSpPr/>
              <p:nvPr/>
            </p:nvSpPr>
            <p:spPr>
              <a:xfrm>
                <a:off x="2144308" y="2062795"/>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6" name="椭圆 85"/>
              <p:cNvSpPr/>
              <p:nvPr/>
            </p:nvSpPr>
            <p:spPr>
              <a:xfrm>
                <a:off x="1814109" y="1732596"/>
                <a:ext cx="2268404" cy="2268404"/>
              </a:xfrm>
              <a:prstGeom prst="ellipse">
                <a:avLst/>
              </a:prstGeom>
              <a:blipFill>
                <a:blip r:embed="rId1">
                  <a:alphaModFix amt="25000"/>
                  <a:extLst>
                    <a:ext uri="{BEBA8EAE-BF5A-486C-A8C5-ECC9F3942E4B}">
                      <a14:imgProps xmlns:a14="http://schemas.microsoft.com/office/drawing/2010/main">
                        <a14:imgLayer r:embed="rId2">
                          <a14:imgEffect>
                            <a14:sharpenSoften amount="-69000"/>
                          </a14:imgEffect>
                        </a14:imgLayer>
                      </a14:imgProps>
                    </a:ext>
                  </a:extLst>
                </a:blip>
                <a:tile tx="0" ty="0" sx="100000" sy="10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7" name="椭圆 86"/>
              <p:cNvSpPr/>
              <p:nvPr/>
            </p:nvSpPr>
            <p:spPr>
              <a:xfrm>
                <a:off x="2181483" y="2099970"/>
                <a:ext cx="1533656" cy="1533656"/>
              </a:xfrm>
              <a:prstGeom prst="ellipse">
                <a:avLst/>
              </a:prstGeom>
              <a:solidFill>
                <a:srgbClr val="28549C"/>
              </a:solidFill>
              <a:ln w="3175">
                <a:solidFill>
                  <a:schemeClr val="bg1"/>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8" name="椭圆 87"/>
              <p:cNvSpPr/>
              <p:nvPr/>
            </p:nvSpPr>
            <p:spPr>
              <a:xfrm>
                <a:off x="1950616" y="1869103"/>
                <a:ext cx="1995390" cy="1995390"/>
              </a:xfrm>
              <a:prstGeom prst="ellipse">
                <a:avLst/>
              </a:prstGeom>
              <a:noFill/>
              <a:ln w="1905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75" name="文本框 74"/>
            <p:cNvSpPr txBox="1"/>
            <p:nvPr/>
          </p:nvSpPr>
          <p:spPr>
            <a:xfrm>
              <a:off x="4213156" y="3850836"/>
              <a:ext cx="141577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工作二</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4047598" y="4286107"/>
              <a:ext cx="1746888" cy="1772793"/>
            </a:xfrm>
            <a:prstGeom prst="rect">
              <a:avLst/>
            </a:prstGeom>
            <a:noFill/>
          </p:spPr>
          <p:txBody>
            <a:bodyPr wrap="square" rtlCol="0">
              <a:spAutoFit/>
            </a:bodyPr>
            <a:lstStyle/>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目前该项工作的具体进度目前目前该项工作的具体进度目前该项工作的具体进度目前该项工作的具体进度</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82" name="图片 81"/>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504134" y="2361839"/>
              <a:ext cx="833816" cy="833816"/>
            </a:xfrm>
            <a:prstGeom prst="rect">
              <a:avLst/>
            </a:prstGeom>
          </p:spPr>
        </p:pic>
      </p:grpSp>
      <p:grpSp>
        <p:nvGrpSpPr>
          <p:cNvPr id="6" name="组合 5"/>
          <p:cNvGrpSpPr/>
          <p:nvPr/>
        </p:nvGrpSpPr>
        <p:grpSpPr>
          <a:xfrm>
            <a:off x="6622978" y="1905316"/>
            <a:ext cx="1746888" cy="4118423"/>
            <a:chOff x="6622978" y="1905316"/>
            <a:chExt cx="1746888" cy="4118423"/>
          </a:xfrm>
        </p:grpSpPr>
        <p:grpSp>
          <p:nvGrpSpPr>
            <p:cNvPr id="89" name="组合 88"/>
            <p:cNvGrpSpPr/>
            <p:nvPr/>
          </p:nvGrpSpPr>
          <p:grpSpPr>
            <a:xfrm>
              <a:off x="6635520" y="1905316"/>
              <a:ext cx="1721804" cy="1721804"/>
              <a:chOff x="1814109" y="1732596"/>
              <a:chExt cx="2268404" cy="2268404"/>
            </a:xfrm>
          </p:grpSpPr>
          <p:sp>
            <p:nvSpPr>
              <p:cNvPr id="90" name="椭圆 89"/>
              <p:cNvSpPr/>
              <p:nvPr/>
            </p:nvSpPr>
            <p:spPr>
              <a:xfrm>
                <a:off x="2144308" y="2062795"/>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1" name="椭圆 90"/>
              <p:cNvSpPr/>
              <p:nvPr/>
            </p:nvSpPr>
            <p:spPr>
              <a:xfrm>
                <a:off x="1814109" y="1732596"/>
                <a:ext cx="2268404" cy="2268404"/>
              </a:xfrm>
              <a:prstGeom prst="ellipse">
                <a:avLst/>
              </a:prstGeom>
              <a:blipFill>
                <a:blip r:embed="rId1">
                  <a:alphaModFix amt="25000"/>
                  <a:extLst>
                    <a:ext uri="{BEBA8EAE-BF5A-486C-A8C5-ECC9F3942E4B}">
                      <a14:imgProps xmlns:a14="http://schemas.microsoft.com/office/drawing/2010/main">
                        <a14:imgLayer r:embed="rId2">
                          <a14:imgEffect>
                            <a14:sharpenSoften amount="-69000"/>
                          </a14:imgEffect>
                        </a14:imgLayer>
                      </a14:imgProps>
                    </a:ext>
                  </a:extLst>
                </a:blip>
                <a:tile tx="0" ty="0" sx="100000" sy="10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2" name="椭圆 91"/>
              <p:cNvSpPr/>
              <p:nvPr/>
            </p:nvSpPr>
            <p:spPr>
              <a:xfrm>
                <a:off x="2181483" y="2099970"/>
                <a:ext cx="1533656" cy="1533656"/>
              </a:xfrm>
              <a:prstGeom prst="ellipse">
                <a:avLst/>
              </a:prstGeom>
              <a:solidFill>
                <a:srgbClr val="28549C"/>
              </a:solidFill>
              <a:ln w="3175">
                <a:solidFill>
                  <a:schemeClr val="bg1"/>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3" name="椭圆 92"/>
              <p:cNvSpPr/>
              <p:nvPr/>
            </p:nvSpPr>
            <p:spPr>
              <a:xfrm>
                <a:off x="1950616" y="1869103"/>
                <a:ext cx="1995390" cy="1995390"/>
              </a:xfrm>
              <a:prstGeom prst="ellipse">
                <a:avLst/>
              </a:prstGeom>
              <a:noFill/>
              <a:ln w="1905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77" name="文本框 76"/>
            <p:cNvSpPr txBox="1"/>
            <p:nvPr/>
          </p:nvSpPr>
          <p:spPr>
            <a:xfrm>
              <a:off x="6788536" y="3815675"/>
              <a:ext cx="141577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工作三</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6622978" y="4250946"/>
              <a:ext cx="1746888" cy="1772793"/>
            </a:xfrm>
            <a:prstGeom prst="rect">
              <a:avLst/>
            </a:prstGeom>
            <a:noFill/>
          </p:spPr>
          <p:txBody>
            <a:bodyPr wrap="square" rtlCol="0">
              <a:spAutoFit/>
            </a:bodyPr>
            <a:lstStyle/>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目前该项工作的具体进度目前目前该项工作的具体进度目前该项工作的具体进度目前该项工作的具体进度</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83" name="图片 82"/>
            <p:cNvPicPr>
              <a:picLocks noChangeAspect="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079514" y="2361839"/>
              <a:ext cx="833816" cy="833816"/>
            </a:xfrm>
            <a:prstGeom prst="rect">
              <a:avLst/>
            </a:prstGeom>
          </p:spPr>
        </p:pic>
      </p:grpSp>
      <p:grpSp>
        <p:nvGrpSpPr>
          <p:cNvPr id="7" name="组合 6"/>
          <p:cNvGrpSpPr/>
          <p:nvPr/>
        </p:nvGrpSpPr>
        <p:grpSpPr>
          <a:xfrm>
            <a:off x="9243107" y="1905316"/>
            <a:ext cx="1746888" cy="4083262"/>
            <a:chOff x="9243107" y="1905316"/>
            <a:chExt cx="1746888" cy="4083262"/>
          </a:xfrm>
        </p:grpSpPr>
        <p:grpSp>
          <p:nvGrpSpPr>
            <p:cNvPr id="94" name="组合 93"/>
            <p:cNvGrpSpPr/>
            <p:nvPr/>
          </p:nvGrpSpPr>
          <p:grpSpPr>
            <a:xfrm>
              <a:off x="9255649" y="1905316"/>
              <a:ext cx="1721804" cy="1721804"/>
              <a:chOff x="1814109" y="1732596"/>
              <a:chExt cx="2268404" cy="2268404"/>
            </a:xfrm>
          </p:grpSpPr>
          <p:sp>
            <p:nvSpPr>
              <p:cNvPr id="95" name="椭圆 94"/>
              <p:cNvSpPr/>
              <p:nvPr/>
            </p:nvSpPr>
            <p:spPr>
              <a:xfrm>
                <a:off x="2144308" y="2062795"/>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6" name="椭圆 95"/>
              <p:cNvSpPr/>
              <p:nvPr/>
            </p:nvSpPr>
            <p:spPr>
              <a:xfrm>
                <a:off x="1814109" y="1732596"/>
                <a:ext cx="2268404" cy="2268404"/>
              </a:xfrm>
              <a:prstGeom prst="ellipse">
                <a:avLst/>
              </a:prstGeom>
              <a:blipFill>
                <a:blip r:embed="rId1">
                  <a:alphaModFix amt="25000"/>
                  <a:extLst>
                    <a:ext uri="{BEBA8EAE-BF5A-486C-A8C5-ECC9F3942E4B}">
                      <a14:imgProps xmlns:a14="http://schemas.microsoft.com/office/drawing/2010/main">
                        <a14:imgLayer r:embed="rId2">
                          <a14:imgEffect>
                            <a14:sharpenSoften amount="-69000"/>
                          </a14:imgEffect>
                        </a14:imgLayer>
                      </a14:imgProps>
                    </a:ext>
                  </a:extLst>
                </a:blip>
                <a:tile tx="0" ty="0" sx="100000" sy="100000" flip="none" algn="tl"/>
              </a:bli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7" name="椭圆 96"/>
              <p:cNvSpPr/>
              <p:nvPr/>
            </p:nvSpPr>
            <p:spPr>
              <a:xfrm>
                <a:off x="2181483" y="2099970"/>
                <a:ext cx="1533656" cy="1533656"/>
              </a:xfrm>
              <a:prstGeom prst="ellipse">
                <a:avLst/>
              </a:prstGeom>
              <a:solidFill>
                <a:srgbClr val="28549C"/>
              </a:solidFill>
              <a:ln w="3175">
                <a:solidFill>
                  <a:schemeClr val="bg1"/>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8" name="椭圆 97"/>
              <p:cNvSpPr/>
              <p:nvPr/>
            </p:nvSpPr>
            <p:spPr>
              <a:xfrm>
                <a:off x="1950616" y="1869103"/>
                <a:ext cx="1995390" cy="1995390"/>
              </a:xfrm>
              <a:prstGeom prst="ellipse">
                <a:avLst/>
              </a:prstGeom>
              <a:noFill/>
              <a:ln w="19050" cmpd="sng">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79" name="文本框 78"/>
            <p:cNvSpPr txBox="1"/>
            <p:nvPr/>
          </p:nvSpPr>
          <p:spPr>
            <a:xfrm>
              <a:off x="9408665" y="3780514"/>
              <a:ext cx="1415772"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工作四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9243107" y="4215785"/>
              <a:ext cx="1746888" cy="1772793"/>
            </a:xfrm>
            <a:prstGeom prst="rect">
              <a:avLst/>
            </a:prstGeom>
            <a:noFill/>
          </p:spPr>
          <p:txBody>
            <a:bodyPr wrap="square" rtlCol="0">
              <a:spAutoFit/>
            </a:bodyPr>
            <a:lstStyle/>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目前该项工作的具体进度目前目前该项工作的具体进度目前该项工作的具体进度目前该项工作的具体进度</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765454" y="2378250"/>
              <a:ext cx="817405" cy="817405"/>
            </a:xfrm>
            <a:prstGeom prst="rect">
              <a:avLst/>
            </a:prstGeom>
          </p:spPr>
        </p:pic>
      </p:grpSp>
      <p:sp>
        <p:nvSpPr>
          <p:cNvPr id="9" name="燕尾形 8"/>
          <p:cNvSpPr/>
          <p:nvPr/>
        </p:nvSpPr>
        <p:spPr>
          <a:xfrm>
            <a:off x="3515724" y="2588418"/>
            <a:ext cx="307882" cy="388462"/>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0" name="燕尾形 99"/>
          <p:cNvSpPr/>
          <p:nvPr/>
        </p:nvSpPr>
        <p:spPr>
          <a:xfrm>
            <a:off x="6077622" y="2547778"/>
            <a:ext cx="307882" cy="388462"/>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1" name="燕尾形 100"/>
          <p:cNvSpPr/>
          <p:nvPr/>
        </p:nvSpPr>
        <p:spPr>
          <a:xfrm>
            <a:off x="8664680" y="2547778"/>
            <a:ext cx="307882" cy="388462"/>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custDataLst>
              <p:tags r:id="rId1"/>
            </p:custDataLst>
          </p:nvPr>
        </p:nvCxnSpPr>
        <p:spPr>
          <a:xfrm>
            <a:off x="7433302" y="1859019"/>
            <a:ext cx="3818009" cy="0"/>
          </a:xfrm>
          <a:prstGeom prst="line">
            <a:avLst/>
          </a:prstGeom>
          <a:ln>
            <a:solidFill>
              <a:srgbClr val="FFFFFF">
                <a:lumMod val="65000"/>
              </a:srgbClr>
            </a:solidFill>
            <a:prstDash val="sysDash"/>
          </a:ln>
        </p:spPr>
        <p:style>
          <a:lnRef idx="1">
            <a:srgbClr val="47B6E7"/>
          </a:lnRef>
          <a:fillRef idx="0">
            <a:srgbClr val="47B6E7"/>
          </a:fillRef>
          <a:effectRef idx="0">
            <a:srgbClr val="47B6E7"/>
          </a:effectRef>
          <a:fontRef idx="minor">
            <a:srgbClr val="5F5F5F"/>
          </a:fontRef>
        </p:style>
      </p:cxnSp>
      <p:sp>
        <p:nvSpPr>
          <p:cNvPr id="10" name="矩形 9"/>
          <p:cNvSpPr/>
          <p:nvPr>
            <p:custDataLst>
              <p:tags r:id="rId2"/>
            </p:custDataLst>
          </p:nvPr>
        </p:nvSpPr>
        <p:spPr>
          <a:xfrm>
            <a:off x="5968721" y="1788316"/>
            <a:ext cx="1464580" cy="80804"/>
          </a:xfrm>
          <a:prstGeom prst="rect">
            <a:avLst/>
          </a:prstGeom>
          <a:solidFill>
            <a:schemeClr val="accent2">
              <a:lumMod val="40000"/>
              <a:lumOff val="60000"/>
            </a:schemeClr>
          </a:solidFill>
          <a:ln>
            <a:noFill/>
          </a:ln>
        </p:spPr>
        <p:style>
          <a:lnRef idx="2">
            <a:srgbClr val="47B6E7">
              <a:shade val="50000"/>
            </a:srgbClr>
          </a:lnRef>
          <a:fillRef idx="1">
            <a:srgbClr val="47B6E7"/>
          </a:fillRef>
          <a:effectRef idx="0">
            <a:srgbClr val="47B6E7"/>
          </a:effectRef>
          <a:fontRef idx="minor">
            <a:srgbClr val="FFFFFF"/>
          </a:fontRef>
        </p:style>
        <p:txBody>
          <a:bodyPr rtlCol="0" anchor="ctr">
            <a:normAutofit fontScale="25000" lnSpcReduction="20000"/>
          </a:bodyPr>
          <a:lstStyle/>
          <a:p>
            <a:pPr algn="ctr"/>
            <a:endParaRPr lang="zh-CN" altLang="en-US">
              <a:sym typeface="Arial" panose="020B0604020202020204" pitchFamily="34" charset="0"/>
            </a:endParaRPr>
          </a:p>
        </p:txBody>
      </p:sp>
      <p:sp>
        <p:nvSpPr>
          <p:cNvPr id="12" name="标题 1"/>
          <p:cNvSpPr txBox="1"/>
          <p:nvPr>
            <p:custDataLst>
              <p:tags r:id="rId3"/>
            </p:custDataLst>
          </p:nvPr>
        </p:nvSpPr>
        <p:spPr>
          <a:xfrm>
            <a:off x="5825678" y="1990328"/>
            <a:ext cx="5647845" cy="898974"/>
          </a:xfrm>
          <a:prstGeom prst="rect">
            <a:avLst/>
          </a:prstGeom>
          <a:noFill/>
          <a:extLst>
            <a:ext uri="{909E8E84-426E-40DD-AFC4-6F175D3DCCD1}">
              <a14:hiddenFill xmlns:a14="http://schemas.microsoft.com/office/drawing/2010/main">
                <a:solidFill>
                  <a:schemeClr val="bg1"/>
                </a:solidFill>
              </a14:hiddenFill>
            </a:ext>
          </a:extLst>
        </p:spPr>
        <p:txBody>
          <a:bodyPr wrap="square" rtlCol="0">
            <a:normAutofit/>
          </a:bodyPr>
          <a:lstStyle>
            <a:defPPr>
              <a:defRPr lang="zh-CN"/>
            </a:defPPr>
            <a:lvl1pPr>
              <a:lnSpc>
                <a:spcPct val="130000"/>
              </a:lnSpc>
              <a:defRPr sz="1200"/>
            </a:lvl1pPr>
          </a:lstStyle>
          <a:p>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Lorem ipsum dolor sit amet, consectetur adipisicing elit.Lorem ipsum dolor sit amet,</a:t>
            </a:r>
            <a:endPar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标题 1"/>
          <p:cNvSpPr txBox="1"/>
          <p:nvPr>
            <p:custDataLst>
              <p:tags r:id="rId4"/>
            </p:custDataLst>
          </p:nvPr>
        </p:nvSpPr>
        <p:spPr>
          <a:xfrm>
            <a:off x="5462058" y="1222683"/>
            <a:ext cx="577367" cy="938614"/>
          </a:xfrm>
          <a:prstGeom prst="rect">
            <a:avLst/>
          </a:prstGeom>
          <a:noFill/>
        </p:spPr>
        <p:txBody>
          <a:bodyPr wrap="square" rtlCol="0">
            <a:normAutofit/>
          </a:bodyPr>
          <a:lstStyle>
            <a:defPPr>
              <a:defRPr lang="zh-CN"/>
            </a:defPPr>
            <a:lvl1pPr>
              <a:lnSpc>
                <a:spcPct val="130000"/>
              </a:lnSpc>
              <a:defRPr sz="1200"/>
            </a:lvl1pPr>
          </a:lstStyle>
          <a:p>
            <a:r>
              <a:rPr lang="en-US" altLang="zh-CN" sz="4000" b="1" i="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1</a:t>
            </a:r>
            <a:endParaRPr lang="en-US" altLang="zh-CN" sz="4000" b="1" i="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1" name="直接连接符 10"/>
          <p:cNvCxnSpPr/>
          <p:nvPr>
            <p:custDataLst>
              <p:tags r:id="rId5"/>
            </p:custDataLst>
          </p:nvPr>
        </p:nvCxnSpPr>
        <p:spPr>
          <a:xfrm>
            <a:off x="7433302" y="3476257"/>
            <a:ext cx="3818009" cy="0"/>
          </a:xfrm>
          <a:prstGeom prst="line">
            <a:avLst/>
          </a:prstGeom>
          <a:ln>
            <a:solidFill>
              <a:srgbClr val="FFFFFF">
                <a:lumMod val="65000"/>
              </a:srgbClr>
            </a:solidFill>
            <a:prstDash val="sysDash"/>
          </a:ln>
        </p:spPr>
        <p:style>
          <a:lnRef idx="1">
            <a:srgbClr val="47B6E7"/>
          </a:lnRef>
          <a:fillRef idx="0">
            <a:srgbClr val="47B6E7"/>
          </a:fillRef>
          <a:effectRef idx="0">
            <a:srgbClr val="47B6E7"/>
          </a:effectRef>
          <a:fontRef idx="minor">
            <a:srgbClr val="5F5F5F"/>
          </a:fontRef>
        </p:style>
      </p:cxnSp>
      <p:sp>
        <p:nvSpPr>
          <p:cNvPr id="13" name="矩形 12"/>
          <p:cNvSpPr/>
          <p:nvPr>
            <p:custDataLst>
              <p:tags r:id="rId6"/>
            </p:custDataLst>
          </p:nvPr>
        </p:nvSpPr>
        <p:spPr>
          <a:xfrm>
            <a:off x="5968721" y="3405554"/>
            <a:ext cx="1464580" cy="80804"/>
          </a:xfrm>
          <a:prstGeom prst="rect">
            <a:avLst/>
          </a:prstGeom>
          <a:solidFill>
            <a:schemeClr val="accent2">
              <a:lumMod val="60000"/>
              <a:lumOff val="40000"/>
            </a:schemeClr>
          </a:solidFill>
          <a:ln>
            <a:noFill/>
          </a:ln>
        </p:spPr>
        <p:style>
          <a:lnRef idx="2">
            <a:srgbClr val="47B6E7">
              <a:shade val="50000"/>
            </a:srgbClr>
          </a:lnRef>
          <a:fillRef idx="1">
            <a:srgbClr val="47B6E7"/>
          </a:fillRef>
          <a:effectRef idx="0">
            <a:srgbClr val="47B6E7"/>
          </a:effectRef>
          <a:fontRef idx="minor">
            <a:srgbClr val="FFFFFF"/>
          </a:fontRef>
        </p:style>
        <p:txBody>
          <a:bodyPr rtlCol="0" anchor="ctr">
            <a:normAutofit fontScale="25000" lnSpcReduction="20000"/>
          </a:bodyPr>
          <a:lstStyle/>
          <a:p>
            <a:pPr algn="ctr"/>
            <a:endParaRPr lang="zh-CN" altLang="en-US">
              <a:sym typeface="Arial" panose="020B0604020202020204" pitchFamily="34" charset="0"/>
            </a:endParaRPr>
          </a:p>
        </p:txBody>
      </p:sp>
      <p:sp>
        <p:nvSpPr>
          <p:cNvPr id="15" name="标题 1"/>
          <p:cNvSpPr txBox="1"/>
          <p:nvPr>
            <p:custDataLst>
              <p:tags r:id="rId7"/>
            </p:custDataLst>
          </p:nvPr>
        </p:nvSpPr>
        <p:spPr>
          <a:xfrm>
            <a:off x="5825678" y="3607566"/>
            <a:ext cx="5647845" cy="898974"/>
          </a:xfrm>
          <a:prstGeom prst="rect">
            <a:avLst/>
          </a:prstGeom>
          <a:noFill/>
          <a:extLst>
            <a:ext uri="{909E8E84-426E-40DD-AFC4-6F175D3DCCD1}">
              <a14:hiddenFill xmlns:a14="http://schemas.microsoft.com/office/drawing/2010/main">
                <a:solidFill>
                  <a:schemeClr val="bg1"/>
                </a:solidFill>
              </a14:hiddenFill>
            </a:ext>
          </a:extLst>
        </p:spPr>
        <p:txBody>
          <a:bodyPr wrap="square" rtlCol="0">
            <a:normAutofit/>
          </a:bodyPr>
          <a:lstStyle>
            <a:defPPr>
              <a:defRPr lang="zh-CN"/>
            </a:defPPr>
            <a:lvl1pPr>
              <a:lnSpc>
                <a:spcPct val="130000"/>
              </a:lnSpc>
              <a:defRPr sz="1200"/>
            </a:lvl1pPr>
          </a:lstStyle>
          <a:p>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Lorem ipsum dolor sit amet, consectetur adipisicing elit.Lorem ipsum dolor sit amet,</a:t>
            </a:r>
            <a:endPar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标题 1"/>
          <p:cNvSpPr txBox="1"/>
          <p:nvPr>
            <p:custDataLst>
              <p:tags r:id="rId8"/>
            </p:custDataLst>
          </p:nvPr>
        </p:nvSpPr>
        <p:spPr>
          <a:xfrm>
            <a:off x="5462058" y="2839921"/>
            <a:ext cx="577367" cy="938614"/>
          </a:xfrm>
          <a:prstGeom prst="rect">
            <a:avLst/>
          </a:prstGeom>
          <a:noFill/>
        </p:spPr>
        <p:txBody>
          <a:bodyPr wrap="square" rtlCol="0">
            <a:normAutofit/>
          </a:bodyPr>
          <a:lstStyle>
            <a:defPPr>
              <a:defRPr lang="zh-CN"/>
            </a:defPPr>
            <a:lvl1pPr>
              <a:lnSpc>
                <a:spcPct val="130000"/>
              </a:lnSpc>
              <a:defRPr sz="1200"/>
            </a:lvl1pPr>
          </a:lstStyle>
          <a:p>
            <a:r>
              <a:rPr lang="en-US" altLang="zh-CN" sz="4000" b="1" i="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2</a:t>
            </a:r>
            <a:endParaRPr lang="en-US" altLang="zh-CN" sz="4000" b="1" i="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7" name="直接连接符 16"/>
          <p:cNvCxnSpPr/>
          <p:nvPr>
            <p:custDataLst>
              <p:tags r:id="rId9"/>
            </p:custDataLst>
          </p:nvPr>
        </p:nvCxnSpPr>
        <p:spPr>
          <a:xfrm>
            <a:off x="7433302" y="5040353"/>
            <a:ext cx="3818009" cy="0"/>
          </a:xfrm>
          <a:prstGeom prst="line">
            <a:avLst/>
          </a:prstGeom>
          <a:ln>
            <a:solidFill>
              <a:srgbClr val="FFFFFF">
                <a:lumMod val="65000"/>
              </a:srgbClr>
            </a:solidFill>
            <a:prstDash val="sysDash"/>
          </a:ln>
        </p:spPr>
        <p:style>
          <a:lnRef idx="1">
            <a:srgbClr val="47B6E7"/>
          </a:lnRef>
          <a:fillRef idx="0">
            <a:srgbClr val="47B6E7"/>
          </a:fillRef>
          <a:effectRef idx="0">
            <a:srgbClr val="47B6E7"/>
          </a:effectRef>
          <a:fontRef idx="minor">
            <a:srgbClr val="5F5F5F"/>
          </a:fontRef>
        </p:style>
      </p:cxnSp>
      <p:sp>
        <p:nvSpPr>
          <p:cNvPr id="18" name="矩形 17"/>
          <p:cNvSpPr/>
          <p:nvPr>
            <p:custDataLst>
              <p:tags r:id="rId10"/>
            </p:custDataLst>
          </p:nvPr>
        </p:nvSpPr>
        <p:spPr>
          <a:xfrm>
            <a:off x="5968721" y="4969650"/>
            <a:ext cx="1464580" cy="80804"/>
          </a:xfrm>
          <a:prstGeom prst="rect">
            <a:avLst/>
          </a:prstGeom>
          <a:solidFill>
            <a:srgbClr val="F19A5F"/>
          </a:solidFill>
          <a:ln>
            <a:noFill/>
          </a:ln>
        </p:spPr>
        <p:style>
          <a:lnRef idx="2">
            <a:srgbClr val="47B6E7">
              <a:shade val="50000"/>
            </a:srgbClr>
          </a:lnRef>
          <a:fillRef idx="1">
            <a:srgbClr val="47B6E7"/>
          </a:fillRef>
          <a:effectRef idx="0">
            <a:srgbClr val="47B6E7"/>
          </a:effectRef>
          <a:fontRef idx="minor">
            <a:srgbClr val="FFFFFF"/>
          </a:fontRef>
        </p:style>
        <p:txBody>
          <a:bodyPr rtlCol="0" anchor="ctr">
            <a:normAutofit fontScale="25000" lnSpcReduction="20000"/>
          </a:bodyPr>
          <a:lstStyle/>
          <a:p>
            <a:pPr algn="ctr"/>
            <a:endParaRPr lang="zh-CN" altLang="en-US">
              <a:sym typeface="Arial" panose="020B0604020202020204" pitchFamily="34" charset="0"/>
            </a:endParaRPr>
          </a:p>
        </p:txBody>
      </p:sp>
      <p:sp>
        <p:nvSpPr>
          <p:cNvPr id="19" name="标题 1"/>
          <p:cNvSpPr txBox="1"/>
          <p:nvPr>
            <p:custDataLst>
              <p:tags r:id="rId11"/>
            </p:custDataLst>
          </p:nvPr>
        </p:nvSpPr>
        <p:spPr>
          <a:xfrm>
            <a:off x="5825490" y="5171440"/>
            <a:ext cx="5648325" cy="899160"/>
          </a:xfrm>
          <a:prstGeom prst="rect">
            <a:avLst/>
          </a:prstGeom>
          <a:noFill/>
          <a:extLst>
            <a:ext uri="{909E8E84-426E-40DD-AFC4-6F175D3DCCD1}">
              <a14:hiddenFill xmlns:a14="http://schemas.microsoft.com/office/drawing/2010/main">
                <a:solidFill>
                  <a:schemeClr val="bg1"/>
                </a:solidFill>
              </a14:hiddenFill>
            </a:ext>
          </a:extLst>
        </p:spPr>
        <p:txBody>
          <a:bodyPr wrap="square" rtlCol="0">
            <a:normAutofit/>
          </a:bodyPr>
          <a:lstStyle>
            <a:defPPr>
              <a:defRPr lang="zh-CN"/>
            </a:defPPr>
            <a:lvl1pPr>
              <a:lnSpc>
                <a:spcPct val="130000"/>
              </a:lnSpc>
              <a:defRPr sz="1200"/>
            </a:lvl1pPr>
          </a:lstStyle>
          <a:p>
            <a:r>
              <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Lorem ipsum dolor sit amet, consectetur adipisicing elit.Lorem ipsum dolor sit amet,</a:t>
            </a:r>
            <a:endParaRPr lang="en-US" altLang="zh-CN" sz="18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标题 1"/>
          <p:cNvSpPr txBox="1"/>
          <p:nvPr>
            <p:custDataLst>
              <p:tags r:id="rId12"/>
            </p:custDataLst>
          </p:nvPr>
        </p:nvSpPr>
        <p:spPr>
          <a:xfrm>
            <a:off x="5462058" y="4418622"/>
            <a:ext cx="577367" cy="938614"/>
          </a:xfrm>
          <a:prstGeom prst="rect">
            <a:avLst/>
          </a:prstGeom>
          <a:noFill/>
        </p:spPr>
        <p:txBody>
          <a:bodyPr wrap="square" rtlCol="0">
            <a:normAutofit/>
          </a:bodyPr>
          <a:lstStyle>
            <a:defPPr>
              <a:defRPr lang="zh-CN"/>
            </a:defPPr>
            <a:lvl1pPr>
              <a:lnSpc>
                <a:spcPct val="130000"/>
              </a:lnSpc>
              <a:defRPr sz="1200"/>
            </a:lvl1pPr>
          </a:lstStyle>
          <a:p>
            <a:r>
              <a:rPr lang="en-US" altLang="zh-CN" sz="4000" b="1" i="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3</a:t>
            </a:r>
            <a:endParaRPr lang="en-US" altLang="zh-CN" sz="4000" b="1" i="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21" name="图片 20" descr="微信图片_20190130145107"/>
          <p:cNvPicPr>
            <a:picLocks noChangeAspect="1"/>
          </p:cNvPicPr>
          <p:nvPr/>
        </p:nvPicPr>
        <p:blipFill>
          <a:blip r:embed="rId13"/>
          <a:stretch>
            <a:fillRect/>
          </a:stretch>
        </p:blipFill>
        <p:spPr>
          <a:xfrm>
            <a:off x="735330" y="2369820"/>
            <a:ext cx="4187825" cy="2879725"/>
          </a:xfrm>
          <a:prstGeom prst="rect">
            <a:avLst/>
          </a:prstGeom>
          <a:effectLst>
            <a:outerShdw blurRad="330200" dir="2700000" sx="103000" sy="103000" algn="tl" rotWithShape="0">
              <a:schemeClr val="bg2">
                <a:lumMod val="25000"/>
                <a:alpha val="40000"/>
              </a:scheme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3072457" y="3949486"/>
            <a:ext cx="3243970" cy="10276"/>
          </a:xfrm>
          <a:prstGeom prst="line">
            <a:avLst/>
          </a:prstGeom>
          <a:ln w="12700" cap="rnd">
            <a:gradFill>
              <a:gsLst>
                <a:gs pos="16000">
                  <a:schemeClr val="accent1">
                    <a:lumMod val="5000"/>
                    <a:lumOff val="95000"/>
                    <a:alpha val="33000"/>
                  </a:schemeClr>
                </a:gs>
                <a:gs pos="54000">
                  <a:schemeClr val="bg1"/>
                </a:gs>
                <a:gs pos="88000">
                  <a:schemeClr val="bg1">
                    <a:alpha val="38000"/>
                  </a:schemeClr>
                </a:gs>
              </a:gsLst>
              <a:lin ang="2400000" scaled="0"/>
            </a:gra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886529" y="2792287"/>
            <a:ext cx="3840480" cy="829945"/>
          </a:xfrm>
          <a:prstGeom prst="rect">
            <a:avLst/>
          </a:prstGeom>
          <a:noFill/>
        </p:spPr>
        <p:txBody>
          <a:bodyPr wrap="none" rtlCol="0">
            <a:spAutoFit/>
          </a:bodyPr>
          <a:lstStyle/>
          <a:p>
            <a:r>
              <a:rPr lang="zh-CN" altLang="en-US" sz="48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rPr>
              <a:t>输入标题内容</a:t>
            </a:r>
            <a:endParaRPr lang="zh-CN" altLang="en-US" sz="4800" b="1" dirty="0">
              <a:pattFill prst="ltUpDiag">
                <a:fgClr>
                  <a:schemeClr val="bg1">
                    <a:lumMod val="75000"/>
                  </a:schemeClr>
                </a:fgClr>
                <a:bgClr>
                  <a:schemeClr val="bg1"/>
                </a:bgClr>
              </a:pattFill>
              <a:latin typeface="微软雅黑" panose="020B0503020204020204" pitchFamily="34" charset="-122"/>
              <a:ea typeface="微软雅黑" panose="020B0503020204020204" pitchFamily="34" charset="-122"/>
            </a:endParaRPr>
          </a:p>
        </p:txBody>
      </p:sp>
      <p:sp>
        <p:nvSpPr>
          <p:cNvPr id="12" name="文本框 11"/>
          <p:cNvSpPr txBox="1"/>
          <p:nvPr/>
        </p:nvSpPr>
        <p:spPr>
          <a:xfrm>
            <a:off x="7438852" y="2642438"/>
            <a:ext cx="1225015" cy="253916"/>
          </a:xfrm>
          <a:prstGeom prst="rect">
            <a:avLst/>
          </a:prstGeom>
          <a:noFill/>
        </p:spPr>
        <p:txBody>
          <a:bodyPr wrap="none"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ANNUL REPORT</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4908630" y="3527711"/>
            <a:ext cx="3216458" cy="275590"/>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总结</a:t>
            </a:r>
            <a:r>
              <a:rPr lang="en-US" altLang="zh-CN" sz="1200" dirty="0">
                <a:solidFill>
                  <a:schemeClr val="bg1"/>
                </a:solidFill>
                <a:latin typeface="微软雅黑" panose="020B0503020204020204" pitchFamily="34" charset="-122"/>
                <a:ea typeface="微软雅黑" panose="020B0503020204020204" pitchFamily="34" charset="-122"/>
              </a:rPr>
              <a:t>202X</a:t>
            </a:r>
            <a:r>
              <a:rPr lang="zh-CN" altLang="en-US" sz="1200" dirty="0">
                <a:solidFill>
                  <a:schemeClr val="bg1"/>
                </a:solidFill>
                <a:latin typeface="微软雅黑" panose="020B0503020204020204" pitchFamily="34" charset="-122"/>
                <a:ea typeface="微软雅黑" panose="020B0503020204020204" pitchFamily="34" charset="-122"/>
              </a:rPr>
              <a:t>年工作的内容，汇总主要工作进度</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7266842" y="2449879"/>
            <a:ext cx="1879776" cy="5955"/>
          </a:xfrm>
          <a:prstGeom prst="line">
            <a:avLst/>
          </a:prstGeom>
          <a:ln w="3175" cap="rnd">
            <a:solidFill>
              <a:schemeClr val="bg1">
                <a:alpha val="46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8855954" y="2257063"/>
            <a:ext cx="0" cy="1154047"/>
          </a:xfrm>
          <a:prstGeom prst="line">
            <a:avLst/>
          </a:prstGeom>
          <a:ln w="3175" cap="rnd">
            <a:solidFill>
              <a:schemeClr val="bg1">
                <a:alpha val="46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3337925" y="1997090"/>
            <a:ext cx="1356517" cy="2652620"/>
            <a:chOff x="3337925" y="1997090"/>
            <a:chExt cx="1356517" cy="2652620"/>
          </a:xfrm>
        </p:grpSpPr>
        <p:grpSp>
          <p:nvGrpSpPr>
            <p:cNvPr id="2" name="组合 1"/>
            <p:cNvGrpSpPr/>
            <p:nvPr/>
          </p:nvGrpSpPr>
          <p:grpSpPr>
            <a:xfrm>
              <a:off x="3388509" y="2631000"/>
              <a:ext cx="1305933" cy="1305933"/>
              <a:chOff x="9919874" y="407800"/>
              <a:chExt cx="2268404" cy="2268404"/>
            </a:xfrm>
          </p:grpSpPr>
          <p:sp>
            <p:nvSpPr>
              <p:cNvPr id="3" name="椭圆 2"/>
              <p:cNvSpPr/>
              <p:nvPr/>
            </p:nvSpPr>
            <p:spPr>
              <a:xfrm>
                <a:off x="10250073" y="737999"/>
                <a:ext cx="1608007" cy="1608007"/>
              </a:xfrm>
              <a:prstGeom prst="ellipse">
                <a:avLst/>
              </a:prstGeom>
              <a:noFill/>
              <a:ln w="1905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椭圆 3"/>
              <p:cNvSpPr/>
              <p:nvPr/>
            </p:nvSpPr>
            <p:spPr>
              <a:xfrm>
                <a:off x="9919874" y="407800"/>
                <a:ext cx="2268404" cy="2268404"/>
              </a:xfrm>
              <a:prstGeom prst="ellipse">
                <a:avLst/>
              </a:prstGeom>
              <a:noFill/>
              <a:ln w="1905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椭圆 4"/>
              <p:cNvSpPr/>
              <p:nvPr/>
            </p:nvSpPr>
            <p:spPr>
              <a:xfrm>
                <a:off x="10287248" y="775174"/>
                <a:ext cx="1533656" cy="1533656"/>
              </a:xfrm>
              <a:prstGeom prst="ellipse">
                <a:avLst/>
              </a:prstGeom>
              <a:blipFill dpi="0" rotWithShape="1">
                <a:blip r:embed="rId1">
                  <a:alphaModFix amt="55000"/>
                </a:blip>
                <a:srcRect/>
                <a:stretch>
                  <a:fillRect/>
                </a:stretch>
              </a:blipFill>
              <a:ln w="3175">
                <a:solidFill>
                  <a:schemeClr val="bg1">
                    <a:alpha val="65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10056381" y="544307"/>
                <a:ext cx="1995390" cy="1995390"/>
              </a:xfrm>
              <a:prstGeom prst="ellipse">
                <a:avLst/>
              </a:prstGeom>
              <a:noFill/>
              <a:ln w="19050" cmpd="sng">
                <a:solidFill>
                  <a:schemeClr val="bg1">
                    <a:alpha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7" name="直接连接符 6"/>
            <p:cNvCxnSpPr/>
            <p:nvPr/>
          </p:nvCxnSpPr>
          <p:spPr>
            <a:xfrm flipH="1">
              <a:off x="3337925" y="1997090"/>
              <a:ext cx="19899" cy="2652620"/>
            </a:xfrm>
            <a:prstGeom prst="line">
              <a:avLst/>
            </a:prstGeom>
            <a:ln w="12700" cap="rnd">
              <a:gradFill>
                <a:gsLst>
                  <a:gs pos="16000">
                    <a:schemeClr val="accent1">
                      <a:lumMod val="5000"/>
                      <a:lumOff val="95000"/>
                      <a:alpha val="33000"/>
                    </a:schemeClr>
                  </a:gs>
                  <a:gs pos="54000">
                    <a:schemeClr val="bg1"/>
                  </a:gs>
                  <a:gs pos="88000">
                    <a:schemeClr val="bg1">
                      <a:alpha val="38000"/>
                    </a:schemeClr>
                  </a:gs>
                </a:gsLst>
                <a:lin ang="2400000" scaled="0"/>
              </a:gra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814196" y="2969457"/>
              <a:ext cx="398599" cy="706755"/>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4</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376942" y="1989624"/>
            <a:ext cx="2594613" cy="2594613"/>
            <a:chOff x="4517308" y="2142031"/>
            <a:chExt cx="2594613" cy="2594613"/>
          </a:xfrm>
        </p:grpSpPr>
        <p:grpSp>
          <p:nvGrpSpPr>
            <p:cNvPr id="268" name="组合 267"/>
            <p:cNvGrpSpPr/>
            <p:nvPr/>
          </p:nvGrpSpPr>
          <p:grpSpPr>
            <a:xfrm>
              <a:off x="4517308" y="2142031"/>
              <a:ext cx="2594613" cy="2594613"/>
              <a:chOff x="3598997" y="2037448"/>
              <a:chExt cx="2268404" cy="2268404"/>
            </a:xfrm>
          </p:grpSpPr>
          <p:sp>
            <p:nvSpPr>
              <p:cNvPr id="269" name="椭圆 268"/>
              <p:cNvSpPr/>
              <p:nvPr/>
            </p:nvSpPr>
            <p:spPr>
              <a:xfrm>
                <a:off x="3929196" y="2367647"/>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0" name="椭圆 269"/>
              <p:cNvSpPr/>
              <p:nvPr/>
            </p:nvSpPr>
            <p:spPr>
              <a:xfrm>
                <a:off x="3598997" y="2037448"/>
                <a:ext cx="2268404" cy="226840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1" name="椭圆 270"/>
              <p:cNvSpPr/>
              <p:nvPr/>
            </p:nvSpPr>
            <p:spPr>
              <a:xfrm>
                <a:off x="3966371" y="2404822"/>
                <a:ext cx="1533656" cy="1533656"/>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2" name="椭圆 271"/>
              <p:cNvSpPr/>
              <p:nvPr/>
            </p:nvSpPr>
            <p:spPr>
              <a:xfrm>
                <a:off x="3629184" y="2067635"/>
                <a:ext cx="2208030" cy="220803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3" name="椭圆 272"/>
              <p:cNvSpPr/>
              <p:nvPr/>
            </p:nvSpPr>
            <p:spPr>
              <a:xfrm>
                <a:off x="4656063" y="2140505"/>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椭圆 273"/>
              <p:cNvSpPr/>
              <p:nvPr/>
            </p:nvSpPr>
            <p:spPr>
              <a:xfrm>
                <a:off x="3966371"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5" name="椭圆 274"/>
              <p:cNvSpPr/>
              <p:nvPr/>
            </p:nvSpPr>
            <p:spPr>
              <a:xfrm>
                <a:off x="5320889"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椭圆 275"/>
              <p:cNvSpPr/>
              <p:nvPr/>
            </p:nvSpPr>
            <p:spPr>
              <a:xfrm>
                <a:off x="5610072"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7" name="椭圆 276"/>
              <p:cNvSpPr/>
              <p:nvPr/>
            </p:nvSpPr>
            <p:spPr>
              <a:xfrm>
                <a:off x="3704460"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椭圆 277"/>
              <p:cNvSpPr/>
              <p:nvPr/>
            </p:nvSpPr>
            <p:spPr>
              <a:xfrm>
                <a:off x="4656063" y="4054331"/>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9" name="椭圆 278"/>
              <p:cNvSpPr/>
              <p:nvPr/>
            </p:nvSpPr>
            <p:spPr>
              <a:xfrm>
                <a:off x="3966371"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椭圆 279"/>
              <p:cNvSpPr/>
              <p:nvPr/>
            </p:nvSpPr>
            <p:spPr>
              <a:xfrm>
                <a:off x="5360849"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5383326" y="2642379"/>
              <a:ext cx="929219" cy="1461266"/>
              <a:chOff x="5383326" y="2642379"/>
              <a:chExt cx="929219" cy="1461266"/>
            </a:xfrm>
          </p:grpSpPr>
          <p:pic>
            <p:nvPicPr>
              <p:cNvPr id="4" name="图片 3"/>
              <p:cNvPicPr>
                <a:picLocks noChangeAspect="1"/>
              </p:cNvPicPr>
              <p:nvPr/>
            </p:nvPicPr>
            <p:blipFill>
              <a:blip r:embed="rId1">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383326" y="3192381"/>
                <a:ext cx="911264" cy="911264"/>
              </a:xfrm>
              <a:prstGeom prst="rect">
                <a:avLst/>
              </a:prstGeom>
            </p:spPr>
          </p:pic>
          <p:grpSp>
            <p:nvGrpSpPr>
              <p:cNvPr id="6" name="组合 5"/>
              <p:cNvGrpSpPr/>
              <p:nvPr/>
            </p:nvGrpSpPr>
            <p:grpSpPr>
              <a:xfrm>
                <a:off x="5385809" y="2642379"/>
                <a:ext cx="926736" cy="558964"/>
                <a:chOff x="1889846" y="2205810"/>
                <a:chExt cx="926736" cy="558964"/>
              </a:xfrm>
            </p:grpSpPr>
            <p:sp>
              <p:nvSpPr>
                <p:cNvPr id="284" name="文本框 283"/>
                <p:cNvSpPr txBox="1"/>
                <p:nvPr/>
              </p:nvSpPr>
              <p:spPr>
                <a:xfrm>
                  <a:off x="1889846" y="2205810"/>
                  <a:ext cx="926736"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成本</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85" name="文本框 284"/>
                <p:cNvSpPr txBox="1"/>
                <p:nvPr/>
              </p:nvSpPr>
              <p:spPr>
                <a:xfrm>
                  <a:off x="1889846" y="2503164"/>
                  <a:ext cx="926736" cy="261610"/>
                </a:xfrm>
                <a:prstGeom prst="rect">
                  <a:avLst/>
                </a:prstGeom>
                <a:noFill/>
              </p:spPr>
              <p:txBody>
                <a:bodyPr wrap="square" rtlCol="0">
                  <a:spAutoFit/>
                </a:bodyPr>
                <a:lstStyle/>
                <a:p>
                  <a:pPr algn="ctr"/>
                  <a:r>
                    <a:rPr lang="en-US" altLang="zh-CN" sz="1050" dirty="0">
                      <a:solidFill>
                        <a:schemeClr val="bg1"/>
                      </a:solidFill>
                      <a:latin typeface="微软雅黑" panose="020B0503020204020204" pitchFamily="34" charset="-122"/>
                      <a:ea typeface="微软雅黑" panose="020B0503020204020204" pitchFamily="34" charset="-122"/>
                    </a:rPr>
                    <a:t>cost</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grpSp>
      </p:grpSp>
      <p:grpSp>
        <p:nvGrpSpPr>
          <p:cNvPr id="7" name="组合 6"/>
          <p:cNvGrpSpPr/>
          <p:nvPr/>
        </p:nvGrpSpPr>
        <p:grpSpPr>
          <a:xfrm>
            <a:off x="2824202" y="3493036"/>
            <a:ext cx="2594613" cy="2594613"/>
            <a:chOff x="2816582" y="3496846"/>
            <a:chExt cx="2594613" cy="2594613"/>
          </a:xfrm>
        </p:grpSpPr>
        <p:grpSp>
          <p:nvGrpSpPr>
            <p:cNvPr id="228" name="组合 227"/>
            <p:cNvGrpSpPr/>
            <p:nvPr/>
          </p:nvGrpSpPr>
          <p:grpSpPr>
            <a:xfrm>
              <a:off x="2816582" y="3496846"/>
              <a:ext cx="2594613" cy="2594613"/>
              <a:chOff x="3598997" y="2037448"/>
              <a:chExt cx="2268404" cy="2268404"/>
            </a:xfrm>
          </p:grpSpPr>
          <p:sp>
            <p:nvSpPr>
              <p:cNvPr id="229" name="椭圆 228"/>
              <p:cNvSpPr/>
              <p:nvPr/>
            </p:nvSpPr>
            <p:spPr>
              <a:xfrm>
                <a:off x="3929196" y="2367647"/>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0" name="椭圆 229"/>
              <p:cNvSpPr/>
              <p:nvPr/>
            </p:nvSpPr>
            <p:spPr>
              <a:xfrm>
                <a:off x="3598997" y="2037448"/>
                <a:ext cx="2268404" cy="226840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1" name="椭圆 230"/>
              <p:cNvSpPr/>
              <p:nvPr/>
            </p:nvSpPr>
            <p:spPr>
              <a:xfrm>
                <a:off x="3966371" y="2404822"/>
                <a:ext cx="1533656" cy="1533656"/>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2" name="椭圆 231"/>
              <p:cNvSpPr/>
              <p:nvPr/>
            </p:nvSpPr>
            <p:spPr>
              <a:xfrm>
                <a:off x="3629184" y="2067635"/>
                <a:ext cx="2208030" cy="220803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4" name="椭圆 233"/>
              <p:cNvSpPr/>
              <p:nvPr/>
            </p:nvSpPr>
            <p:spPr>
              <a:xfrm>
                <a:off x="4656063" y="2140505"/>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 name="椭圆 234"/>
              <p:cNvSpPr/>
              <p:nvPr/>
            </p:nvSpPr>
            <p:spPr>
              <a:xfrm>
                <a:off x="3966371"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椭圆 235"/>
              <p:cNvSpPr/>
              <p:nvPr/>
            </p:nvSpPr>
            <p:spPr>
              <a:xfrm>
                <a:off x="5320889"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椭圆 236"/>
              <p:cNvSpPr/>
              <p:nvPr/>
            </p:nvSpPr>
            <p:spPr>
              <a:xfrm>
                <a:off x="5610072"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椭圆 237"/>
              <p:cNvSpPr/>
              <p:nvPr/>
            </p:nvSpPr>
            <p:spPr>
              <a:xfrm>
                <a:off x="3704460"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椭圆 238"/>
              <p:cNvSpPr/>
              <p:nvPr/>
            </p:nvSpPr>
            <p:spPr>
              <a:xfrm>
                <a:off x="4656063" y="4054331"/>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椭圆 239"/>
              <p:cNvSpPr/>
              <p:nvPr/>
            </p:nvSpPr>
            <p:spPr>
              <a:xfrm>
                <a:off x="3966371"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椭圆 240"/>
              <p:cNvSpPr/>
              <p:nvPr/>
            </p:nvSpPr>
            <p:spPr>
              <a:xfrm>
                <a:off x="5360849"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2" name="图片 281"/>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701093" y="4553453"/>
              <a:ext cx="875292" cy="875292"/>
            </a:xfrm>
            <a:prstGeom prst="rect">
              <a:avLst/>
            </a:prstGeom>
          </p:spPr>
        </p:pic>
        <p:grpSp>
          <p:nvGrpSpPr>
            <p:cNvPr id="286" name="组合 285"/>
            <p:cNvGrpSpPr/>
            <p:nvPr/>
          </p:nvGrpSpPr>
          <p:grpSpPr>
            <a:xfrm>
              <a:off x="3647538" y="4014919"/>
              <a:ext cx="926736" cy="558964"/>
              <a:chOff x="1889846" y="2205810"/>
              <a:chExt cx="926736" cy="558964"/>
            </a:xfrm>
          </p:grpSpPr>
          <p:sp>
            <p:nvSpPr>
              <p:cNvPr id="287" name="文本框 286"/>
              <p:cNvSpPr txBox="1"/>
              <p:nvPr/>
            </p:nvSpPr>
            <p:spPr>
              <a:xfrm>
                <a:off x="1889846" y="2205810"/>
                <a:ext cx="926736"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日期</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88" name="文本框 287"/>
              <p:cNvSpPr txBox="1"/>
              <p:nvPr/>
            </p:nvSpPr>
            <p:spPr>
              <a:xfrm>
                <a:off x="1889846" y="2503164"/>
                <a:ext cx="926736" cy="261610"/>
              </a:xfrm>
              <a:prstGeom prst="rect">
                <a:avLst/>
              </a:prstGeom>
              <a:noFill/>
            </p:spPr>
            <p:txBody>
              <a:bodyPr wrap="square" rtlCol="0">
                <a:spAutoFit/>
              </a:bodyPr>
              <a:lstStyle/>
              <a:p>
                <a:pPr algn="ctr"/>
                <a:r>
                  <a:rPr lang="en-US" altLang="zh-CN" sz="1050" dirty="0">
                    <a:solidFill>
                      <a:schemeClr val="bg1"/>
                    </a:solidFill>
                    <a:latin typeface="微软雅黑" panose="020B0503020204020204" pitchFamily="34" charset="-122"/>
                    <a:ea typeface="微软雅黑" panose="020B0503020204020204" pitchFamily="34" charset="-122"/>
                  </a:rPr>
                  <a:t>date</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grpSp>
      <p:grpSp>
        <p:nvGrpSpPr>
          <p:cNvPr id="8" name="组合 7"/>
          <p:cNvGrpSpPr/>
          <p:nvPr/>
        </p:nvGrpSpPr>
        <p:grpSpPr>
          <a:xfrm>
            <a:off x="740016" y="1527047"/>
            <a:ext cx="3194952" cy="3194952"/>
            <a:chOff x="740016" y="1527047"/>
            <a:chExt cx="3194952" cy="3194952"/>
          </a:xfrm>
        </p:grpSpPr>
        <p:grpSp>
          <p:nvGrpSpPr>
            <p:cNvPr id="2" name="组合 1"/>
            <p:cNvGrpSpPr/>
            <p:nvPr/>
          </p:nvGrpSpPr>
          <p:grpSpPr>
            <a:xfrm>
              <a:off x="740016" y="1527047"/>
              <a:ext cx="3194952" cy="3194952"/>
              <a:chOff x="3598997" y="2037448"/>
              <a:chExt cx="2268404" cy="2268404"/>
            </a:xfrm>
          </p:grpSpPr>
          <p:sp>
            <p:nvSpPr>
              <p:cNvPr id="192" name="椭圆 191"/>
              <p:cNvSpPr/>
              <p:nvPr/>
            </p:nvSpPr>
            <p:spPr>
              <a:xfrm>
                <a:off x="3929196" y="2367647"/>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3" name="椭圆 192"/>
              <p:cNvSpPr/>
              <p:nvPr/>
            </p:nvSpPr>
            <p:spPr>
              <a:xfrm>
                <a:off x="3598997" y="2037448"/>
                <a:ext cx="2268404" cy="226840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4" name="椭圆 193"/>
              <p:cNvSpPr/>
              <p:nvPr/>
            </p:nvSpPr>
            <p:spPr>
              <a:xfrm>
                <a:off x="3966371" y="2404822"/>
                <a:ext cx="1533656" cy="1533656"/>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5" name="椭圆 194"/>
              <p:cNvSpPr/>
              <p:nvPr/>
            </p:nvSpPr>
            <p:spPr>
              <a:xfrm>
                <a:off x="3629184" y="2067635"/>
                <a:ext cx="2208030" cy="220803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6" name="椭圆 195"/>
              <p:cNvSpPr/>
              <p:nvPr/>
            </p:nvSpPr>
            <p:spPr>
              <a:xfrm>
                <a:off x="4656063" y="2140505"/>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椭圆 196"/>
              <p:cNvSpPr/>
              <p:nvPr/>
            </p:nvSpPr>
            <p:spPr>
              <a:xfrm>
                <a:off x="3966371"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5320889"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5610072"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椭圆 201"/>
              <p:cNvSpPr/>
              <p:nvPr/>
            </p:nvSpPr>
            <p:spPr>
              <a:xfrm>
                <a:off x="3704460"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椭圆 208"/>
              <p:cNvSpPr/>
              <p:nvPr/>
            </p:nvSpPr>
            <p:spPr>
              <a:xfrm>
                <a:off x="4656063" y="4054331"/>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椭圆 215"/>
              <p:cNvSpPr/>
              <p:nvPr/>
            </p:nvSpPr>
            <p:spPr>
              <a:xfrm>
                <a:off x="3966371"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2" name="椭圆 221"/>
              <p:cNvSpPr/>
              <p:nvPr/>
            </p:nvSpPr>
            <p:spPr>
              <a:xfrm>
                <a:off x="5360849"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1" name="图片 280"/>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748461" y="2691424"/>
              <a:ext cx="1267296" cy="1267296"/>
            </a:xfrm>
            <a:prstGeom prst="rect">
              <a:avLst/>
            </a:prstGeom>
          </p:spPr>
        </p:pic>
        <p:grpSp>
          <p:nvGrpSpPr>
            <p:cNvPr id="289" name="组合 288"/>
            <p:cNvGrpSpPr/>
            <p:nvPr/>
          </p:nvGrpSpPr>
          <p:grpSpPr>
            <a:xfrm>
              <a:off x="1874976" y="2240232"/>
              <a:ext cx="926736" cy="558964"/>
              <a:chOff x="1889846" y="2205810"/>
              <a:chExt cx="926736" cy="558964"/>
            </a:xfrm>
          </p:grpSpPr>
          <p:sp>
            <p:nvSpPr>
              <p:cNvPr id="290" name="文本框 289"/>
              <p:cNvSpPr txBox="1"/>
              <p:nvPr/>
            </p:nvSpPr>
            <p:spPr>
              <a:xfrm>
                <a:off x="1889846" y="2205810"/>
                <a:ext cx="926736"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系统</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91" name="文本框 290"/>
              <p:cNvSpPr txBox="1"/>
              <p:nvPr/>
            </p:nvSpPr>
            <p:spPr>
              <a:xfrm>
                <a:off x="1889846" y="2503164"/>
                <a:ext cx="926736" cy="261610"/>
              </a:xfrm>
              <a:prstGeom prst="rect">
                <a:avLst/>
              </a:prstGeom>
              <a:noFill/>
            </p:spPr>
            <p:txBody>
              <a:bodyPr wrap="square" rtlCol="0">
                <a:spAutoFit/>
              </a:bodyPr>
              <a:lstStyle/>
              <a:p>
                <a:pPr algn="ctr"/>
                <a:r>
                  <a:rPr lang="en-US" altLang="zh-CN" sz="1050" dirty="0">
                    <a:solidFill>
                      <a:schemeClr val="bg1"/>
                    </a:solidFill>
                    <a:latin typeface="微软雅黑" panose="020B0503020204020204" pitchFamily="34" charset="-122"/>
                    <a:ea typeface="微软雅黑" panose="020B0503020204020204" pitchFamily="34" charset="-122"/>
                  </a:rPr>
                  <a:t>system</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6223672" y="2410124"/>
            <a:ext cx="3186730" cy="3186730"/>
            <a:chOff x="6363667" y="2570517"/>
            <a:chExt cx="3186730" cy="3186730"/>
          </a:xfrm>
        </p:grpSpPr>
        <p:grpSp>
          <p:nvGrpSpPr>
            <p:cNvPr id="255" name="组合 254"/>
            <p:cNvGrpSpPr/>
            <p:nvPr/>
          </p:nvGrpSpPr>
          <p:grpSpPr>
            <a:xfrm>
              <a:off x="6363667" y="2570517"/>
              <a:ext cx="3186730" cy="3186730"/>
              <a:chOff x="3598997" y="2037448"/>
              <a:chExt cx="2268404" cy="2268404"/>
            </a:xfrm>
          </p:grpSpPr>
          <p:sp>
            <p:nvSpPr>
              <p:cNvPr id="256" name="椭圆 255"/>
              <p:cNvSpPr/>
              <p:nvPr/>
            </p:nvSpPr>
            <p:spPr>
              <a:xfrm>
                <a:off x="3929196" y="2367647"/>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7" name="椭圆 256"/>
              <p:cNvSpPr/>
              <p:nvPr/>
            </p:nvSpPr>
            <p:spPr>
              <a:xfrm>
                <a:off x="3598997" y="2037448"/>
                <a:ext cx="2268404" cy="226840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8" name="椭圆 257"/>
              <p:cNvSpPr/>
              <p:nvPr/>
            </p:nvSpPr>
            <p:spPr>
              <a:xfrm>
                <a:off x="3966371" y="2404822"/>
                <a:ext cx="1533656" cy="1533656"/>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9" name="椭圆 258"/>
              <p:cNvSpPr/>
              <p:nvPr/>
            </p:nvSpPr>
            <p:spPr>
              <a:xfrm>
                <a:off x="3629184" y="2067635"/>
                <a:ext cx="2208030" cy="220803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0" name="椭圆 259"/>
              <p:cNvSpPr/>
              <p:nvPr/>
            </p:nvSpPr>
            <p:spPr>
              <a:xfrm>
                <a:off x="4656063" y="2140505"/>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椭圆 260"/>
              <p:cNvSpPr/>
              <p:nvPr/>
            </p:nvSpPr>
            <p:spPr>
              <a:xfrm>
                <a:off x="3966371"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2" name="椭圆 261"/>
              <p:cNvSpPr/>
              <p:nvPr/>
            </p:nvSpPr>
            <p:spPr>
              <a:xfrm>
                <a:off x="5320889"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3" name="椭圆 262"/>
              <p:cNvSpPr/>
              <p:nvPr/>
            </p:nvSpPr>
            <p:spPr>
              <a:xfrm>
                <a:off x="5610072"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4" name="椭圆 263"/>
              <p:cNvSpPr/>
              <p:nvPr/>
            </p:nvSpPr>
            <p:spPr>
              <a:xfrm>
                <a:off x="3704460"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5" name="椭圆 264"/>
              <p:cNvSpPr/>
              <p:nvPr/>
            </p:nvSpPr>
            <p:spPr>
              <a:xfrm>
                <a:off x="4656063" y="4054331"/>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6" name="椭圆 265"/>
              <p:cNvSpPr/>
              <p:nvPr/>
            </p:nvSpPr>
            <p:spPr>
              <a:xfrm>
                <a:off x="3966371"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7" name="椭圆 266"/>
              <p:cNvSpPr/>
              <p:nvPr/>
            </p:nvSpPr>
            <p:spPr>
              <a:xfrm>
                <a:off x="5360849"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3" name="图片 282"/>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60844" y="3709730"/>
              <a:ext cx="1244438" cy="1244438"/>
            </a:xfrm>
            <a:prstGeom prst="rect">
              <a:avLst/>
            </a:prstGeom>
          </p:spPr>
        </p:pic>
        <p:grpSp>
          <p:nvGrpSpPr>
            <p:cNvPr id="292" name="组合 291"/>
            <p:cNvGrpSpPr/>
            <p:nvPr/>
          </p:nvGrpSpPr>
          <p:grpSpPr>
            <a:xfrm>
              <a:off x="7493663" y="3159855"/>
              <a:ext cx="926736" cy="558964"/>
              <a:chOff x="1889846" y="2205810"/>
              <a:chExt cx="926736" cy="558964"/>
            </a:xfrm>
          </p:grpSpPr>
          <p:sp>
            <p:nvSpPr>
              <p:cNvPr id="293" name="文本框 292"/>
              <p:cNvSpPr txBox="1"/>
              <p:nvPr/>
            </p:nvSpPr>
            <p:spPr>
              <a:xfrm>
                <a:off x="1889846" y="2205810"/>
                <a:ext cx="926736"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范围</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94" name="文本框 293"/>
              <p:cNvSpPr txBox="1"/>
              <p:nvPr/>
            </p:nvSpPr>
            <p:spPr>
              <a:xfrm>
                <a:off x="1889846" y="2503164"/>
                <a:ext cx="926736" cy="261610"/>
              </a:xfrm>
              <a:prstGeom prst="rect">
                <a:avLst/>
              </a:prstGeom>
              <a:noFill/>
            </p:spPr>
            <p:txBody>
              <a:bodyPr wrap="square" rtlCol="0">
                <a:spAutoFit/>
              </a:bodyPr>
              <a:lstStyle/>
              <a:p>
                <a:pPr algn="ctr"/>
                <a:r>
                  <a:rPr lang="en-US" altLang="zh-CN" sz="1050" dirty="0">
                    <a:solidFill>
                      <a:schemeClr val="bg1"/>
                    </a:solidFill>
                    <a:latin typeface="微软雅黑" panose="020B0503020204020204" pitchFamily="34" charset="-122"/>
                    <a:ea typeface="微软雅黑" panose="020B0503020204020204" pitchFamily="34" charset="-122"/>
                  </a:rPr>
                  <a:t>scale</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grpSp>
      <p:grpSp>
        <p:nvGrpSpPr>
          <p:cNvPr id="12" name="组合 11"/>
          <p:cNvGrpSpPr/>
          <p:nvPr/>
        </p:nvGrpSpPr>
        <p:grpSpPr>
          <a:xfrm>
            <a:off x="8994343" y="2981841"/>
            <a:ext cx="2033829" cy="2033829"/>
            <a:chOff x="9138748" y="3136806"/>
            <a:chExt cx="2033829" cy="2033829"/>
          </a:xfrm>
        </p:grpSpPr>
        <p:grpSp>
          <p:nvGrpSpPr>
            <p:cNvPr id="242" name="组合 241"/>
            <p:cNvGrpSpPr/>
            <p:nvPr/>
          </p:nvGrpSpPr>
          <p:grpSpPr>
            <a:xfrm>
              <a:off x="9138748" y="3136806"/>
              <a:ext cx="2033829" cy="2033829"/>
              <a:chOff x="3598997" y="2037448"/>
              <a:chExt cx="2268404" cy="2268404"/>
            </a:xfrm>
          </p:grpSpPr>
          <p:sp>
            <p:nvSpPr>
              <p:cNvPr id="243" name="椭圆 242"/>
              <p:cNvSpPr/>
              <p:nvPr/>
            </p:nvSpPr>
            <p:spPr>
              <a:xfrm>
                <a:off x="3929196" y="2367647"/>
                <a:ext cx="1608007" cy="160800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4" name="椭圆 243"/>
              <p:cNvSpPr/>
              <p:nvPr/>
            </p:nvSpPr>
            <p:spPr>
              <a:xfrm>
                <a:off x="3598997" y="2037448"/>
                <a:ext cx="2268404" cy="226840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5" name="椭圆 244"/>
              <p:cNvSpPr/>
              <p:nvPr/>
            </p:nvSpPr>
            <p:spPr>
              <a:xfrm>
                <a:off x="3966371" y="2404822"/>
                <a:ext cx="1533656" cy="1533656"/>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6" name="椭圆 245"/>
              <p:cNvSpPr/>
              <p:nvPr/>
            </p:nvSpPr>
            <p:spPr>
              <a:xfrm>
                <a:off x="3629184" y="2067635"/>
                <a:ext cx="2208030" cy="220803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7" name="椭圆 246"/>
              <p:cNvSpPr/>
              <p:nvPr/>
            </p:nvSpPr>
            <p:spPr>
              <a:xfrm>
                <a:off x="4656063" y="2140505"/>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椭圆 247"/>
              <p:cNvSpPr/>
              <p:nvPr/>
            </p:nvSpPr>
            <p:spPr>
              <a:xfrm>
                <a:off x="3966371"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椭圆 248"/>
              <p:cNvSpPr/>
              <p:nvPr/>
            </p:nvSpPr>
            <p:spPr>
              <a:xfrm>
                <a:off x="5320889" y="2407097"/>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0" name="椭圆 249"/>
              <p:cNvSpPr/>
              <p:nvPr/>
            </p:nvSpPr>
            <p:spPr>
              <a:xfrm>
                <a:off x="5610072"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椭圆 250"/>
              <p:cNvSpPr/>
              <p:nvPr/>
            </p:nvSpPr>
            <p:spPr>
              <a:xfrm>
                <a:off x="3704460" y="3094514"/>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椭圆 251"/>
              <p:cNvSpPr/>
              <p:nvPr/>
            </p:nvSpPr>
            <p:spPr>
              <a:xfrm>
                <a:off x="4656063" y="4054331"/>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椭圆 252"/>
              <p:cNvSpPr/>
              <p:nvPr/>
            </p:nvSpPr>
            <p:spPr>
              <a:xfrm>
                <a:off x="3966371"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椭圆 253"/>
              <p:cNvSpPr/>
              <p:nvPr/>
            </p:nvSpPr>
            <p:spPr>
              <a:xfrm>
                <a:off x="5360849" y="3720176"/>
                <a:ext cx="154272" cy="154272"/>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809960" y="4031042"/>
              <a:ext cx="626301" cy="626301"/>
            </a:xfrm>
            <a:prstGeom prst="rect">
              <a:avLst/>
            </a:prstGeom>
          </p:spPr>
        </p:pic>
        <p:grpSp>
          <p:nvGrpSpPr>
            <p:cNvPr id="295" name="组合 294"/>
            <p:cNvGrpSpPr/>
            <p:nvPr/>
          </p:nvGrpSpPr>
          <p:grpSpPr>
            <a:xfrm>
              <a:off x="9739179" y="3525597"/>
              <a:ext cx="926736" cy="558964"/>
              <a:chOff x="1889846" y="2205810"/>
              <a:chExt cx="926736" cy="558964"/>
            </a:xfrm>
          </p:grpSpPr>
          <p:sp>
            <p:nvSpPr>
              <p:cNvPr id="296" name="文本框 295"/>
              <p:cNvSpPr txBox="1"/>
              <p:nvPr/>
            </p:nvSpPr>
            <p:spPr>
              <a:xfrm>
                <a:off x="1889846" y="2205810"/>
                <a:ext cx="926736"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维护</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97" name="文本框 296"/>
              <p:cNvSpPr txBox="1"/>
              <p:nvPr/>
            </p:nvSpPr>
            <p:spPr>
              <a:xfrm>
                <a:off x="1889846" y="2503164"/>
                <a:ext cx="926736" cy="261610"/>
              </a:xfrm>
              <a:prstGeom prst="rect">
                <a:avLst/>
              </a:prstGeom>
              <a:noFill/>
            </p:spPr>
            <p:txBody>
              <a:bodyPr wrap="square" rtlCol="0">
                <a:spAutoFit/>
              </a:bodyPr>
              <a:lstStyle/>
              <a:p>
                <a:pPr algn="ctr"/>
                <a:r>
                  <a:rPr lang="en-US" altLang="zh-CN" sz="1050" dirty="0">
                    <a:solidFill>
                      <a:schemeClr val="bg1"/>
                    </a:solidFill>
                    <a:latin typeface="微软雅黑" panose="020B0503020204020204" pitchFamily="34" charset="-122"/>
                    <a:ea typeface="微软雅黑" panose="020B0503020204020204" pitchFamily="34" charset="-122"/>
                  </a:rPr>
                  <a:t>care</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grpSp>
      <p:sp>
        <p:nvSpPr>
          <p:cNvPr id="298" name="弧形 297"/>
          <p:cNvSpPr/>
          <p:nvPr/>
        </p:nvSpPr>
        <p:spPr>
          <a:xfrm rot="8456197">
            <a:off x="2802396" y="3543186"/>
            <a:ext cx="2776674" cy="2779146"/>
          </a:xfrm>
          <a:prstGeom prst="arc">
            <a:avLst>
              <a:gd name="adj1" fmla="val 16200000"/>
              <a:gd name="adj2" fmla="val 18105100"/>
            </a:avLst>
          </a:prstGeom>
          <a:ln w="12700" cap="rnd">
            <a:solidFill>
              <a:schemeClr val="bg1"/>
            </a:solidFill>
            <a:round/>
            <a:headEnd type="arrow"/>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99" name="弧形 298"/>
          <p:cNvSpPr/>
          <p:nvPr/>
        </p:nvSpPr>
        <p:spPr>
          <a:xfrm rot="7772971">
            <a:off x="6210708" y="2379644"/>
            <a:ext cx="3466397" cy="3469483"/>
          </a:xfrm>
          <a:prstGeom prst="arc">
            <a:avLst>
              <a:gd name="adj1" fmla="val 16200000"/>
              <a:gd name="adj2" fmla="val 18105100"/>
            </a:avLst>
          </a:prstGeom>
          <a:ln w="12700" cap="rnd">
            <a:solidFill>
              <a:schemeClr val="bg1"/>
            </a:solidFill>
            <a:round/>
            <a:headEnd type="arrow"/>
            <a:tailEnd type="non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0" name="弧形 299"/>
          <p:cNvSpPr/>
          <p:nvPr/>
        </p:nvSpPr>
        <p:spPr>
          <a:xfrm rot="8456197">
            <a:off x="442473" y="1217568"/>
            <a:ext cx="3824644" cy="3828049"/>
          </a:xfrm>
          <a:prstGeom prst="arc">
            <a:avLst>
              <a:gd name="adj1" fmla="val 8336951"/>
              <a:gd name="adj2" fmla="val 9931682"/>
            </a:avLst>
          </a:prstGeom>
          <a:ln w="12700" cap="rnd">
            <a:solidFill>
              <a:schemeClr val="bg1"/>
            </a:solidFill>
            <a:round/>
            <a:headEnd type="none"/>
            <a:tailEnd type="arrow"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1" name="弧形 300"/>
          <p:cNvSpPr/>
          <p:nvPr/>
        </p:nvSpPr>
        <p:spPr>
          <a:xfrm rot="8456197">
            <a:off x="4293895" y="1774748"/>
            <a:ext cx="2839554" cy="2842082"/>
          </a:xfrm>
          <a:prstGeom prst="arc">
            <a:avLst>
              <a:gd name="adj1" fmla="val 8628232"/>
              <a:gd name="adj2" fmla="val 10557977"/>
            </a:avLst>
          </a:prstGeom>
          <a:ln w="12700" cap="rnd">
            <a:solidFill>
              <a:schemeClr val="bg1"/>
            </a:solidFill>
            <a:round/>
            <a:headEnd type="none"/>
            <a:tailEnd type="arrow"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2" name="弧形 301"/>
          <p:cNvSpPr/>
          <p:nvPr/>
        </p:nvSpPr>
        <p:spPr>
          <a:xfrm rot="4876018">
            <a:off x="8834437" y="2753237"/>
            <a:ext cx="2455540" cy="2457727"/>
          </a:xfrm>
          <a:prstGeom prst="arc">
            <a:avLst>
              <a:gd name="adj1" fmla="val 11166821"/>
              <a:gd name="adj2" fmla="val 14120966"/>
            </a:avLst>
          </a:prstGeom>
          <a:ln w="12700" cap="rnd">
            <a:solidFill>
              <a:schemeClr val="bg1"/>
            </a:solidFill>
            <a:round/>
            <a:headEnd type="none"/>
            <a:tailEnd type="arrow"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e3c8f5289d5e7236ffa0230f7b7269"/>
          <p:cNvPicPr>
            <a:picLocks noChangeAspect="1"/>
          </p:cNvPicPr>
          <p:nvPr/>
        </p:nvPicPr>
        <p:blipFill>
          <a:blip r:embed="rId1"/>
          <a:srcRect b="10602"/>
          <a:stretch>
            <a:fillRect/>
          </a:stretch>
        </p:blipFill>
        <p:spPr>
          <a:xfrm>
            <a:off x="6707505" y="1892300"/>
            <a:ext cx="4987290" cy="3623310"/>
          </a:xfrm>
          <a:prstGeom prst="rect">
            <a:avLst/>
          </a:prstGeom>
        </p:spPr>
      </p:pic>
      <p:sp>
        <p:nvSpPr>
          <p:cNvPr id="18" name="矩形 17"/>
          <p:cNvSpPr/>
          <p:nvPr/>
        </p:nvSpPr>
        <p:spPr>
          <a:xfrm>
            <a:off x="5329555" y="3078480"/>
            <a:ext cx="363220" cy="2437130"/>
          </a:xfrm>
          <a:prstGeom prst="rect">
            <a:avLst/>
          </a:prstGeom>
          <a:solidFill>
            <a:srgbClr val="285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nvSpPr>
        <p:spPr>
          <a:xfrm>
            <a:off x="3341370" y="3540125"/>
            <a:ext cx="363220" cy="1975485"/>
          </a:xfrm>
          <a:prstGeom prst="rect">
            <a:avLst/>
          </a:prstGeom>
          <a:solidFill>
            <a:srgbClr val="285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1353185" y="4085590"/>
            <a:ext cx="363855" cy="1430020"/>
          </a:xfrm>
          <a:prstGeom prst="rect">
            <a:avLst/>
          </a:prstGeom>
          <a:solidFill>
            <a:srgbClr val="285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矩形 20"/>
          <p:cNvSpPr/>
          <p:nvPr/>
        </p:nvSpPr>
        <p:spPr>
          <a:xfrm>
            <a:off x="989330" y="4408805"/>
            <a:ext cx="363855" cy="110680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2977515" y="4561840"/>
            <a:ext cx="363855" cy="953770"/>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4965700" y="3693795"/>
            <a:ext cx="363855" cy="1821815"/>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文本框 23"/>
          <p:cNvSpPr txBox="1"/>
          <p:nvPr/>
        </p:nvSpPr>
        <p:spPr>
          <a:xfrm>
            <a:off x="681990" y="1198245"/>
            <a:ext cx="7717155" cy="694055"/>
          </a:xfrm>
          <a:prstGeom prst="rect">
            <a:avLst/>
          </a:prstGeom>
          <a:noFill/>
        </p:spPr>
        <p:txBody>
          <a:bodyPr wrap="square" rtlCol="0">
            <a:spAutoFit/>
          </a:bodyPr>
          <a:p>
            <a:pPr algn="l">
              <a:lnSpc>
                <a:spcPct val="140000"/>
              </a:lnSpc>
            </a:pPr>
            <a:r>
              <a:rPr lang="zh-CN" altLang="en-US" sz="1400">
                <a:solidFill>
                  <a:schemeClr val="bg1"/>
                </a:solidFill>
                <a:latin typeface="+mj-ea"/>
                <a:ea typeface="+mj-ea"/>
                <a:sym typeface="+mn-ea"/>
              </a:rPr>
              <a:t>Click here to enter your short description text. When you enter the text, try to select the </a:t>
            </a:r>
            <a:r>
              <a:rPr lang="en-US" altLang="zh-CN" sz="1400">
                <a:solidFill>
                  <a:schemeClr val="bg1"/>
                </a:solidFill>
                <a:latin typeface="+mj-ea"/>
                <a:ea typeface="+mj-ea"/>
                <a:sym typeface="+mn-ea"/>
              </a:rPr>
              <a:t>mircrosoft accor black one of the mircrosoft fonts</a:t>
            </a:r>
            <a:r>
              <a:rPr lang="zh-CN" altLang="en-US" sz="1400">
                <a:solidFill>
                  <a:schemeClr val="bg1"/>
                </a:solidFill>
                <a:latin typeface="+mj-ea"/>
                <a:ea typeface="+mj-ea"/>
                <a:sym typeface="+mn-ea"/>
              </a:rPr>
              <a:t> text. Enjoy your use.</a:t>
            </a:r>
            <a:endParaRPr lang="zh-CN" altLang="en-US" sz="1400">
              <a:solidFill>
                <a:schemeClr val="bg1"/>
              </a:solidFill>
              <a:latin typeface="+mj-ea"/>
              <a:ea typeface="+mj-ea"/>
              <a:sym typeface="+mn-ea"/>
            </a:endParaRPr>
          </a:p>
        </p:txBody>
      </p:sp>
      <p:sp>
        <p:nvSpPr>
          <p:cNvPr id="27" name="文本框 26"/>
          <p:cNvSpPr txBox="1"/>
          <p:nvPr/>
        </p:nvSpPr>
        <p:spPr>
          <a:xfrm>
            <a:off x="961390" y="3078480"/>
            <a:ext cx="1078230" cy="275590"/>
          </a:xfrm>
          <a:prstGeom prst="rect">
            <a:avLst/>
          </a:prstGeom>
          <a:noFill/>
        </p:spPr>
        <p:txBody>
          <a:bodyPr wrap="square" rtlCol="0">
            <a:spAutoFit/>
          </a:bodyPr>
          <a:p>
            <a:r>
              <a:rPr lang="en-US" altLang="zh-CN" sz="1200">
                <a:solidFill>
                  <a:schemeClr val="bg1"/>
                </a:solidFill>
                <a:latin typeface="+mj-ea"/>
                <a:ea typeface="+mj-ea"/>
              </a:rPr>
              <a:t>2016</a:t>
            </a:r>
            <a:endParaRPr lang="en-US" altLang="zh-CN" sz="1200">
              <a:solidFill>
                <a:schemeClr val="bg1"/>
              </a:solidFill>
              <a:latin typeface="+mj-ea"/>
              <a:ea typeface="+mj-ea"/>
            </a:endParaRPr>
          </a:p>
        </p:txBody>
      </p:sp>
      <p:sp>
        <p:nvSpPr>
          <p:cNvPr id="28" name="文本框 27"/>
          <p:cNvSpPr txBox="1"/>
          <p:nvPr/>
        </p:nvSpPr>
        <p:spPr>
          <a:xfrm>
            <a:off x="2949575" y="2710180"/>
            <a:ext cx="1078230" cy="275590"/>
          </a:xfrm>
          <a:prstGeom prst="rect">
            <a:avLst/>
          </a:prstGeom>
          <a:noFill/>
        </p:spPr>
        <p:txBody>
          <a:bodyPr wrap="square" rtlCol="0">
            <a:spAutoFit/>
          </a:bodyPr>
          <a:p>
            <a:r>
              <a:rPr lang="en-US" altLang="zh-CN" sz="1200">
                <a:solidFill>
                  <a:schemeClr val="bg1"/>
                </a:solidFill>
                <a:latin typeface="+mj-ea"/>
                <a:ea typeface="+mj-ea"/>
              </a:rPr>
              <a:t>2017</a:t>
            </a:r>
            <a:endParaRPr lang="en-US" altLang="zh-CN" sz="1200">
              <a:solidFill>
                <a:schemeClr val="bg1"/>
              </a:solidFill>
              <a:latin typeface="+mj-ea"/>
              <a:ea typeface="+mj-ea"/>
            </a:endParaRPr>
          </a:p>
        </p:txBody>
      </p:sp>
      <p:sp>
        <p:nvSpPr>
          <p:cNvPr id="5" name="文本框 4"/>
          <p:cNvSpPr txBox="1"/>
          <p:nvPr/>
        </p:nvSpPr>
        <p:spPr>
          <a:xfrm>
            <a:off x="4937760" y="2273300"/>
            <a:ext cx="1078230" cy="275590"/>
          </a:xfrm>
          <a:prstGeom prst="rect">
            <a:avLst/>
          </a:prstGeom>
          <a:noFill/>
        </p:spPr>
        <p:txBody>
          <a:bodyPr wrap="square" rtlCol="0">
            <a:spAutoFit/>
          </a:bodyPr>
          <a:p>
            <a:r>
              <a:rPr lang="en-US" altLang="zh-CN" sz="1200">
                <a:solidFill>
                  <a:schemeClr val="bg1"/>
                </a:solidFill>
                <a:latin typeface="+mj-ea"/>
                <a:ea typeface="+mj-ea"/>
              </a:rPr>
              <a:t>2020</a:t>
            </a:r>
            <a:endParaRPr lang="en-US" altLang="zh-CN" sz="1200">
              <a:solidFill>
                <a:schemeClr val="bg1"/>
              </a:solidFill>
              <a:latin typeface="+mj-ea"/>
              <a:ea typeface="+mj-ea"/>
            </a:endParaRPr>
          </a:p>
        </p:txBody>
      </p:sp>
      <p:sp>
        <p:nvSpPr>
          <p:cNvPr id="6" name="矩形 5"/>
          <p:cNvSpPr/>
          <p:nvPr/>
        </p:nvSpPr>
        <p:spPr>
          <a:xfrm>
            <a:off x="6707505" y="2232660"/>
            <a:ext cx="4530725" cy="3282950"/>
          </a:xfrm>
          <a:prstGeom prst="rect">
            <a:avLst/>
          </a:prstGeom>
          <a:solidFill>
            <a:srgbClr val="25222A">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147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0401" y="1130300"/>
            <a:ext cx="10845795" cy="4995249"/>
            <a:chOff x="673101" y="1155700"/>
            <a:chExt cx="10845795" cy="4995249"/>
          </a:xfrm>
        </p:grpSpPr>
        <p:sp>
          <p:nvSpPr>
            <p:cNvPr id="37" name="îşľîḓè"/>
            <p:cNvSpPr/>
            <p:nvPr/>
          </p:nvSpPr>
          <p:spPr bwMode="auto">
            <a:xfrm flipH="1">
              <a:off x="5454069" y="2243672"/>
              <a:ext cx="703262" cy="3667125"/>
            </a:xfrm>
            <a:custGeom>
              <a:avLst/>
              <a:gdLst>
                <a:gd name="T0" fmla="*/ 0 w 443"/>
                <a:gd name="T1" fmla="*/ 158 h 2310"/>
                <a:gd name="T2" fmla="*/ 0 w 443"/>
                <a:gd name="T3" fmla="*/ 2310 h 2310"/>
                <a:gd name="T4" fmla="*/ 443 w 443"/>
                <a:gd name="T5" fmla="*/ 2152 h 2310"/>
                <a:gd name="T6" fmla="*/ 443 w 443"/>
                <a:gd name="T7" fmla="*/ 0 h 2310"/>
                <a:gd name="T8" fmla="*/ 0 w 443"/>
                <a:gd name="T9" fmla="*/ 158 h 2310"/>
              </a:gdLst>
              <a:ahLst/>
              <a:cxnLst>
                <a:cxn ang="0">
                  <a:pos x="T0" y="T1"/>
                </a:cxn>
                <a:cxn ang="0">
                  <a:pos x="T2" y="T3"/>
                </a:cxn>
                <a:cxn ang="0">
                  <a:pos x="T4" y="T5"/>
                </a:cxn>
                <a:cxn ang="0">
                  <a:pos x="T6" y="T7"/>
                </a:cxn>
                <a:cxn ang="0">
                  <a:pos x="T8" y="T9"/>
                </a:cxn>
              </a:cxnLst>
              <a:rect l="0" t="0" r="r" b="b"/>
              <a:pathLst>
                <a:path w="443" h="2310">
                  <a:moveTo>
                    <a:pt x="0" y="158"/>
                  </a:moveTo>
                  <a:lnTo>
                    <a:pt x="0" y="2310"/>
                  </a:lnTo>
                  <a:lnTo>
                    <a:pt x="443" y="2152"/>
                  </a:lnTo>
                  <a:lnTo>
                    <a:pt x="443" y="0"/>
                  </a:lnTo>
                  <a:lnTo>
                    <a:pt x="0" y="158"/>
                  </a:lnTo>
                  <a:close/>
                </a:path>
              </a:pathLst>
            </a:custGeom>
            <a:solidFill>
              <a:schemeClr val="accent3">
                <a:lumMod val="100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8" name="îṥḷíde"/>
            <p:cNvSpPr/>
            <p:nvPr/>
          </p:nvSpPr>
          <p:spPr bwMode="auto">
            <a:xfrm flipH="1">
              <a:off x="6157331" y="2248208"/>
              <a:ext cx="703262" cy="3667125"/>
            </a:xfrm>
            <a:custGeom>
              <a:avLst/>
              <a:gdLst>
                <a:gd name="T0" fmla="*/ 0 w 443"/>
                <a:gd name="T1" fmla="*/ 0 h 2310"/>
                <a:gd name="T2" fmla="*/ 0 w 443"/>
                <a:gd name="T3" fmla="*/ 2152 h 2310"/>
                <a:gd name="T4" fmla="*/ 443 w 443"/>
                <a:gd name="T5" fmla="*/ 2310 h 2310"/>
                <a:gd name="T6" fmla="*/ 443 w 443"/>
                <a:gd name="T7" fmla="*/ 158 h 2310"/>
                <a:gd name="T8" fmla="*/ 0 w 443"/>
                <a:gd name="T9" fmla="*/ 0 h 2310"/>
              </a:gdLst>
              <a:ahLst/>
              <a:cxnLst>
                <a:cxn ang="0">
                  <a:pos x="T0" y="T1"/>
                </a:cxn>
                <a:cxn ang="0">
                  <a:pos x="T2" y="T3"/>
                </a:cxn>
                <a:cxn ang="0">
                  <a:pos x="T4" y="T5"/>
                </a:cxn>
                <a:cxn ang="0">
                  <a:pos x="T6" y="T7"/>
                </a:cxn>
                <a:cxn ang="0">
                  <a:pos x="T8" y="T9"/>
                </a:cxn>
              </a:cxnLst>
              <a:rect l="0" t="0" r="r" b="b"/>
              <a:pathLst>
                <a:path w="443" h="2310">
                  <a:moveTo>
                    <a:pt x="0" y="0"/>
                  </a:moveTo>
                  <a:lnTo>
                    <a:pt x="0" y="2152"/>
                  </a:lnTo>
                  <a:lnTo>
                    <a:pt x="443" y="2310"/>
                  </a:lnTo>
                  <a:lnTo>
                    <a:pt x="443" y="158"/>
                  </a:lnTo>
                  <a:lnTo>
                    <a:pt x="0" y="0"/>
                  </a:lnTo>
                  <a:close/>
                </a:path>
              </a:pathLst>
            </a:custGeom>
            <a:solidFill>
              <a:schemeClr val="accent3">
                <a:lumMod val="75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39" name="iŝ1îďè"/>
            <p:cNvSpPr/>
            <p:nvPr/>
          </p:nvSpPr>
          <p:spPr bwMode="auto">
            <a:xfrm flipH="1">
              <a:off x="6147806" y="2502887"/>
              <a:ext cx="19050" cy="3371850"/>
            </a:xfrm>
            <a:custGeom>
              <a:avLst/>
              <a:gdLst>
                <a:gd name="T0" fmla="*/ 12 w 12"/>
                <a:gd name="T1" fmla="*/ 2121 h 2124"/>
                <a:gd name="T2" fmla="*/ 6 w 12"/>
                <a:gd name="T3" fmla="*/ 2124 h 2124"/>
                <a:gd name="T4" fmla="*/ 0 w 12"/>
                <a:gd name="T5" fmla="*/ 2121 h 2124"/>
                <a:gd name="T6" fmla="*/ 0 w 12"/>
                <a:gd name="T7" fmla="*/ 0 h 2124"/>
                <a:gd name="T8" fmla="*/ 12 w 12"/>
                <a:gd name="T9" fmla="*/ 0 h 2124"/>
                <a:gd name="T10" fmla="*/ 12 w 12"/>
                <a:gd name="T11" fmla="*/ 2121 h 2124"/>
              </a:gdLst>
              <a:ahLst/>
              <a:cxnLst>
                <a:cxn ang="0">
                  <a:pos x="T0" y="T1"/>
                </a:cxn>
                <a:cxn ang="0">
                  <a:pos x="T2" y="T3"/>
                </a:cxn>
                <a:cxn ang="0">
                  <a:pos x="T4" y="T5"/>
                </a:cxn>
                <a:cxn ang="0">
                  <a:pos x="T6" y="T7"/>
                </a:cxn>
                <a:cxn ang="0">
                  <a:pos x="T8" y="T9"/>
                </a:cxn>
                <a:cxn ang="0">
                  <a:pos x="T10" y="T11"/>
                </a:cxn>
              </a:cxnLst>
              <a:rect l="0" t="0" r="r" b="b"/>
              <a:pathLst>
                <a:path w="12" h="2124">
                  <a:moveTo>
                    <a:pt x="12" y="2121"/>
                  </a:moveTo>
                  <a:lnTo>
                    <a:pt x="6" y="2124"/>
                  </a:lnTo>
                  <a:lnTo>
                    <a:pt x="0" y="2121"/>
                  </a:lnTo>
                  <a:lnTo>
                    <a:pt x="0" y="0"/>
                  </a:lnTo>
                  <a:lnTo>
                    <a:pt x="12" y="0"/>
                  </a:lnTo>
                  <a:lnTo>
                    <a:pt x="12" y="2121"/>
                  </a:lnTo>
                  <a:close/>
                </a:path>
              </a:pathLst>
            </a:custGeom>
            <a:solidFill>
              <a:schemeClr val="bg1">
                <a:alpha val="40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46" name="îŝliḓe"/>
            <p:cNvSpPr/>
            <p:nvPr/>
          </p:nvSpPr>
          <p:spPr bwMode="auto">
            <a:xfrm flipH="1">
              <a:off x="4750806" y="3444275"/>
              <a:ext cx="1406525" cy="504825"/>
            </a:xfrm>
            <a:custGeom>
              <a:avLst/>
              <a:gdLst>
                <a:gd name="T0" fmla="*/ 443 w 886"/>
                <a:gd name="T1" fmla="*/ 0 h 318"/>
                <a:gd name="T2" fmla="*/ 0 w 886"/>
                <a:gd name="T3" fmla="*/ 160 h 318"/>
                <a:gd name="T4" fmla="*/ 443 w 886"/>
                <a:gd name="T5" fmla="*/ 318 h 318"/>
                <a:gd name="T6" fmla="*/ 886 w 886"/>
                <a:gd name="T7" fmla="*/ 160 h 318"/>
                <a:gd name="T8" fmla="*/ 443 w 886"/>
                <a:gd name="T9" fmla="*/ 0 h 318"/>
              </a:gdLst>
              <a:ahLst/>
              <a:cxnLst>
                <a:cxn ang="0">
                  <a:pos x="T0" y="T1"/>
                </a:cxn>
                <a:cxn ang="0">
                  <a:pos x="T2" y="T3"/>
                </a:cxn>
                <a:cxn ang="0">
                  <a:pos x="T4" y="T5"/>
                </a:cxn>
                <a:cxn ang="0">
                  <a:pos x="T6" y="T7"/>
                </a:cxn>
                <a:cxn ang="0">
                  <a:pos x="T8" y="T9"/>
                </a:cxn>
              </a:cxnLst>
              <a:rect l="0" t="0" r="r" b="b"/>
              <a:pathLst>
                <a:path w="886" h="318">
                  <a:moveTo>
                    <a:pt x="443" y="0"/>
                  </a:moveTo>
                  <a:lnTo>
                    <a:pt x="0" y="160"/>
                  </a:lnTo>
                  <a:lnTo>
                    <a:pt x="443" y="318"/>
                  </a:lnTo>
                  <a:lnTo>
                    <a:pt x="886" y="160"/>
                  </a:lnTo>
                  <a:lnTo>
                    <a:pt x="443" y="0"/>
                  </a:lnTo>
                  <a:close/>
                </a:path>
              </a:pathLst>
            </a:custGeom>
            <a:solidFill>
              <a:schemeClr val="tx1">
                <a:lumMod val="50000"/>
                <a:lumOff val="50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47" name="iṧḻïḑê"/>
            <p:cNvSpPr/>
            <p:nvPr/>
          </p:nvSpPr>
          <p:spPr bwMode="auto">
            <a:xfrm flipH="1">
              <a:off x="6157331" y="3198212"/>
              <a:ext cx="703262" cy="2462213"/>
            </a:xfrm>
            <a:custGeom>
              <a:avLst/>
              <a:gdLst>
                <a:gd name="T0" fmla="*/ 0 w 443"/>
                <a:gd name="T1" fmla="*/ 160 h 1551"/>
                <a:gd name="T2" fmla="*/ 0 w 443"/>
                <a:gd name="T3" fmla="*/ 1551 h 1551"/>
                <a:gd name="T4" fmla="*/ 443 w 443"/>
                <a:gd name="T5" fmla="*/ 1392 h 1551"/>
                <a:gd name="T6" fmla="*/ 443 w 443"/>
                <a:gd name="T7" fmla="*/ 0 h 1551"/>
                <a:gd name="T8" fmla="*/ 0 w 443"/>
                <a:gd name="T9" fmla="*/ 160 h 1551"/>
              </a:gdLst>
              <a:ahLst/>
              <a:cxnLst>
                <a:cxn ang="0">
                  <a:pos x="T0" y="T1"/>
                </a:cxn>
                <a:cxn ang="0">
                  <a:pos x="T2" y="T3"/>
                </a:cxn>
                <a:cxn ang="0">
                  <a:pos x="T4" y="T5"/>
                </a:cxn>
                <a:cxn ang="0">
                  <a:pos x="T6" y="T7"/>
                </a:cxn>
                <a:cxn ang="0">
                  <a:pos x="T8" y="T9"/>
                </a:cxn>
              </a:cxnLst>
              <a:rect l="0" t="0" r="r" b="b"/>
              <a:pathLst>
                <a:path w="443" h="1551">
                  <a:moveTo>
                    <a:pt x="0" y="160"/>
                  </a:moveTo>
                  <a:lnTo>
                    <a:pt x="0" y="1551"/>
                  </a:lnTo>
                  <a:lnTo>
                    <a:pt x="443" y="1392"/>
                  </a:lnTo>
                  <a:lnTo>
                    <a:pt x="443" y="0"/>
                  </a:lnTo>
                  <a:lnTo>
                    <a:pt x="0" y="160"/>
                  </a:lnTo>
                  <a:close/>
                </a:path>
              </a:pathLst>
            </a:custGeom>
            <a:solidFill>
              <a:schemeClr val="bg1">
                <a:lumMod val="85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48" name="iṡ1íḍè"/>
            <p:cNvSpPr/>
            <p:nvPr/>
          </p:nvSpPr>
          <p:spPr bwMode="auto">
            <a:xfrm flipH="1">
              <a:off x="5454069" y="3703264"/>
              <a:ext cx="703262" cy="1971675"/>
            </a:xfrm>
            <a:custGeom>
              <a:avLst/>
              <a:gdLst>
                <a:gd name="T0" fmla="*/ 0 w 443"/>
                <a:gd name="T1" fmla="*/ 0 h 1242"/>
                <a:gd name="T2" fmla="*/ 0 w 443"/>
                <a:gd name="T3" fmla="*/ 1083 h 1242"/>
                <a:gd name="T4" fmla="*/ 443 w 443"/>
                <a:gd name="T5" fmla="*/ 1242 h 1242"/>
                <a:gd name="T6" fmla="*/ 443 w 443"/>
                <a:gd name="T7" fmla="*/ 158 h 1242"/>
                <a:gd name="T8" fmla="*/ 0 w 443"/>
                <a:gd name="T9" fmla="*/ 0 h 1242"/>
              </a:gdLst>
              <a:ahLst/>
              <a:cxnLst>
                <a:cxn ang="0">
                  <a:pos x="T0" y="T1"/>
                </a:cxn>
                <a:cxn ang="0">
                  <a:pos x="T2" y="T3"/>
                </a:cxn>
                <a:cxn ang="0">
                  <a:pos x="T4" y="T5"/>
                </a:cxn>
                <a:cxn ang="0">
                  <a:pos x="T6" y="T7"/>
                </a:cxn>
                <a:cxn ang="0">
                  <a:pos x="T8" y="T9"/>
                </a:cxn>
              </a:cxnLst>
              <a:rect l="0" t="0" r="r" b="b"/>
              <a:pathLst>
                <a:path w="443" h="1242">
                  <a:moveTo>
                    <a:pt x="0" y="0"/>
                  </a:moveTo>
                  <a:lnTo>
                    <a:pt x="0" y="1083"/>
                  </a:lnTo>
                  <a:lnTo>
                    <a:pt x="443" y="1242"/>
                  </a:lnTo>
                  <a:lnTo>
                    <a:pt x="443" y="158"/>
                  </a:lnTo>
                  <a:lnTo>
                    <a:pt x="0" y="0"/>
                  </a:lnTo>
                  <a:close/>
                </a:path>
              </a:pathLst>
            </a:custGeom>
            <a:solidFill>
              <a:srgbClr val="799FDD"/>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49" name="íś1iďé"/>
            <p:cNvSpPr/>
            <p:nvPr/>
          </p:nvSpPr>
          <p:spPr bwMode="auto">
            <a:xfrm flipH="1">
              <a:off x="4750806" y="3698275"/>
              <a:ext cx="703262" cy="1971675"/>
            </a:xfrm>
            <a:custGeom>
              <a:avLst/>
              <a:gdLst>
                <a:gd name="T0" fmla="*/ 0 w 443"/>
                <a:gd name="T1" fmla="*/ 158 h 1242"/>
                <a:gd name="T2" fmla="*/ 0 w 443"/>
                <a:gd name="T3" fmla="*/ 1242 h 1242"/>
                <a:gd name="T4" fmla="*/ 443 w 443"/>
                <a:gd name="T5" fmla="*/ 1077 h 1242"/>
                <a:gd name="T6" fmla="*/ 443 w 443"/>
                <a:gd name="T7" fmla="*/ 0 h 1242"/>
                <a:gd name="T8" fmla="*/ 0 w 443"/>
                <a:gd name="T9" fmla="*/ 158 h 1242"/>
              </a:gdLst>
              <a:ahLst/>
              <a:cxnLst>
                <a:cxn ang="0">
                  <a:pos x="T0" y="T1"/>
                </a:cxn>
                <a:cxn ang="0">
                  <a:pos x="T2" y="T3"/>
                </a:cxn>
                <a:cxn ang="0">
                  <a:pos x="T4" y="T5"/>
                </a:cxn>
                <a:cxn ang="0">
                  <a:pos x="T6" y="T7"/>
                </a:cxn>
                <a:cxn ang="0">
                  <a:pos x="T8" y="T9"/>
                </a:cxn>
              </a:cxnLst>
              <a:rect l="0" t="0" r="r" b="b"/>
              <a:pathLst>
                <a:path w="443" h="1242">
                  <a:moveTo>
                    <a:pt x="0" y="158"/>
                  </a:moveTo>
                  <a:lnTo>
                    <a:pt x="0" y="1242"/>
                  </a:lnTo>
                  <a:lnTo>
                    <a:pt x="443" y="1077"/>
                  </a:lnTo>
                  <a:lnTo>
                    <a:pt x="443" y="0"/>
                  </a:lnTo>
                  <a:lnTo>
                    <a:pt x="0" y="158"/>
                  </a:lnTo>
                  <a:close/>
                </a:path>
              </a:pathLst>
            </a:custGeom>
            <a:solidFill>
              <a:schemeClr val="bg1">
                <a:lumMod val="85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0" name="íŝ1îdé"/>
            <p:cNvSpPr/>
            <p:nvPr/>
          </p:nvSpPr>
          <p:spPr bwMode="auto">
            <a:xfrm flipH="1">
              <a:off x="5444543" y="3947512"/>
              <a:ext cx="19050" cy="1722438"/>
            </a:xfrm>
            <a:custGeom>
              <a:avLst/>
              <a:gdLst>
                <a:gd name="T0" fmla="*/ 12 w 12"/>
                <a:gd name="T1" fmla="*/ 1083 h 1085"/>
                <a:gd name="T2" fmla="*/ 6 w 12"/>
                <a:gd name="T3" fmla="*/ 1085 h 1085"/>
                <a:gd name="T4" fmla="*/ 0 w 12"/>
                <a:gd name="T5" fmla="*/ 1083 h 1085"/>
                <a:gd name="T6" fmla="*/ 0 w 12"/>
                <a:gd name="T7" fmla="*/ 0 h 1085"/>
                <a:gd name="T8" fmla="*/ 12 w 12"/>
                <a:gd name="T9" fmla="*/ 0 h 1085"/>
                <a:gd name="T10" fmla="*/ 12 w 12"/>
                <a:gd name="T11" fmla="*/ 1083 h 1085"/>
              </a:gdLst>
              <a:ahLst/>
              <a:cxnLst>
                <a:cxn ang="0">
                  <a:pos x="T0" y="T1"/>
                </a:cxn>
                <a:cxn ang="0">
                  <a:pos x="T2" y="T3"/>
                </a:cxn>
                <a:cxn ang="0">
                  <a:pos x="T4" y="T5"/>
                </a:cxn>
                <a:cxn ang="0">
                  <a:pos x="T6" y="T7"/>
                </a:cxn>
                <a:cxn ang="0">
                  <a:pos x="T8" y="T9"/>
                </a:cxn>
                <a:cxn ang="0">
                  <a:pos x="T10" y="T11"/>
                </a:cxn>
              </a:cxnLst>
              <a:rect l="0" t="0" r="r" b="b"/>
              <a:pathLst>
                <a:path w="12" h="1085">
                  <a:moveTo>
                    <a:pt x="12" y="1083"/>
                  </a:moveTo>
                  <a:lnTo>
                    <a:pt x="6" y="1085"/>
                  </a:lnTo>
                  <a:lnTo>
                    <a:pt x="0" y="1083"/>
                  </a:lnTo>
                  <a:lnTo>
                    <a:pt x="0" y="0"/>
                  </a:lnTo>
                  <a:lnTo>
                    <a:pt x="12" y="0"/>
                  </a:lnTo>
                  <a:lnTo>
                    <a:pt x="12" y="1083"/>
                  </a:lnTo>
                  <a:close/>
                </a:path>
              </a:pathLst>
            </a:custGeom>
            <a:solidFill>
              <a:schemeClr val="bg1">
                <a:alpha val="40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1" name="iṥḷïďé"/>
            <p:cNvSpPr/>
            <p:nvPr/>
          </p:nvSpPr>
          <p:spPr bwMode="auto">
            <a:xfrm flipH="1">
              <a:off x="6157331" y="2955325"/>
              <a:ext cx="1406525" cy="506413"/>
            </a:xfrm>
            <a:custGeom>
              <a:avLst/>
              <a:gdLst>
                <a:gd name="T0" fmla="*/ 443 w 886"/>
                <a:gd name="T1" fmla="*/ 0 h 319"/>
                <a:gd name="T2" fmla="*/ 0 w 886"/>
                <a:gd name="T3" fmla="*/ 159 h 319"/>
                <a:gd name="T4" fmla="*/ 443 w 886"/>
                <a:gd name="T5" fmla="*/ 319 h 319"/>
                <a:gd name="T6" fmla="*/ 886 w 886"/>
                <a:gd name="T7" fmla="*/ 159 h 319"/>
                <a:gd name="T8" fmla="*/ 443 w 886"/>
                <a:gd name="T9" fmla="*/ 0 h 319"/>
              </a:gdLst>
              <a:ahLst/>
              <a:cxnLst>
                <a:cxn ang="0">
                  <a:pos x="T0" y="T1"/>
                </a:cxn>
                <a:cxn ang="0">
                  <a:pos x="T2" y="T3"/>
                </a:cxn>
                <a:cxn ang="0">
                  <a:pos x="T4" y="T5"/>
                </a:cxn>
                <a:cxn ang="0">
                  <a:pos x="T6" y="T7"/>
                </a:cxn>
                <a:cxn ang="0">
                  <a:pos x="T8" y="T9"/>
                </a:cxn>
              </a:cxnLst>
              <a:rect l="0" t="0" r="r" b="b"/>
              <a:pathLst>
                <a:path w="886" h="319">
                  <a:moveTo>
                    <a:pt x="443" y="0"/>
                  </a:moveTo>
                  <a:lnTo>
                    <a:pt x="0" y="159"/>
                  </a:lnTo>
                  <a:lnTo>
                    <a:pt x="443" y="319"/>
                  </a:lnTo>
                  <a:lnTo>
                    <a:pt x="886" y="159"/>
                  </a:lnTo>
                  <a:lnTo>
                    <a:pt x="443" y="0"/>
                  </a:lnTo>
                  <a:close/>
                </a:path>
              </a:pathLst>
            </a:custGeom>
            <a:solidFill>
              <a:schemeClr val="tx1">
                <a:lumMod val="50000"/>
                <a:lumOff val="50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2" name="îṩlíḍê"/>
            <p:cNvSpPr/>
            <p:nvPr/>
          </p:nvSpPr>
          <p:spPr bwMode="auto">
            <a:xfrm flipH="1">
              <a:off x="6860594" y="3198212"/>
              <a:ext cx="703262" cy="2459038"/>
            </a:xfrm>
            <a:custGeom>
              <a:avLst/>
              <a:gdLst>
                <a:gd name="T0" fmla="*/ 0 w 443"/>
                <a:gd name="T1" fmla="*/ 0 h 1549"/>
                <a:gd name="T2" fmla="*/ 0 w 443"/>
                <a:gd name="T3" fmla="*/ 1386 h 1549"/>
                <a:gd name="T4" fmla="*/ 443 w 443"/>
                <a:gd name="T5" fmla="*/ 1549 h 1549"/>
                <a:gd name="T6" fmla="*/ 443 w 443"/>
                <a:gd name="T7" fmla="*/ 158 h 1549"/>
                <a:gd name="T8" fmla="*/ 0 w 443"/>
                <a:gd name="T9" fmla="*/ 0 h 1549"/>
              </a:gdLst>
              <a:ahLst/>
              <a:cxnLst>
                <a:cxn ang="0">
                  <a:pos x="T0" y="T1"/>
                </a:cxn>
                <a:cxn ang="0">
                  <a:pos x="T2" y="T3"/>
                </a:cxn>
                <a:cxn ang="0">
                  <a:pos x="T4" y="T5"/>
                </a:cxn>
                <a:cxn ang="0">
                  <a:pos x="T6" y="T7"/>
                </a:cxn>
                <a:cxn ang="0">
                  <a:pos x="T8" y="T9"/>
                </a:cxn>
              </a:cxnLst>
              <a:rect l="0" t="0" r="r" b="b"/>
              <a:pathLst>
                <a:path w="443" h="1549">
                  <a:moveTo>
                    <a:pt x="0" y="0"/>
                  </a:moveTo>
                  <a:lnTo>
                    <a:pt x="0" y="1386"/>
                  </a:lnTo>
                  <a:lnTo>
                    <a:pt x="443" y="1549"/>
                  </a:lnTo>
                  <a:lnTo>
                    <a:pt x="443" y="158"/>
                  </a:lnTo>
                  <a:lnTo>
                    <a:pt x="0" y="0"/>
                  </a:lnTo>
                  <a:close/>
                </a:path>
              </a:pathLst>
            </a:custGeom>
            <a:solidFill>
              <a:schemeClr val="bg1">
                <a:lumMod val="65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3" name="íšḻîḍé"/>
            <p:cNvSpPr/>
            <p:nvPr/>
          </p:nvSpPr>
          <p:spPr bwMode="auto">
            <a:xfrm flipH="1">
              <a:off x="6851068" y="3458562"/>
              <a:ext cx="19050" cy="2211388"/>
            </a:xfrm>
            <a:custGeom>
              <a:avLst/>
              <a:gdLst>
                <a:gd name="T0" fmla="*/ 12 w 12"/>
                <a:gd name="T1" fmla="*/ 1390 h 1393"/>
                <a:gd name="T2" fmla="*/ 6 w 12"/>
                <a:gd name="T3" fmla="*/ 1393 h 1393"/>
                <a:gd name="T4" fmla="*/ 0 w 12"/>
                <a:gd name="T5" fmla="*/ 1390 h 1393"/>
                <a:gd name="T6" fmla="*/ 0 w 12"/>
                <a:gd name="T7" fmla="*/ 0 h 1393"/>
                <a:gd name="T8" fmla="*/ 12 w 12"/>
                <a:gd name="T9" fmla="*/ 0 h 1393"/>
                <a:gd name="T10" fmla="*/ 12 w 12"/>
                <a:gd name="T11" fmla="*/ 1390 h 1393"/>
              </a:gdLst>
              <a:ahLst/>
              <a:cxnLst>
                <a:cxn ang="0">
                  <a:pos x="T0" y="T1"/>
                </a:cxn>
                <a:cxn ang="0">
                  <a:pos x="T2" y="T3"/>
                </a:cxn>
                <a:cxn ang="0">
                  <a:pos x="T4" y="T5"/>
                </a:cxn>
                <a:cxn ang="0">
                  <a:pos x="T6" y="T7"/>
                </a:cxn>
                <a:cxn ang="0">
                  <a:pos x="T8" y="T9"/>
                </a:cxn>
                <a:cxn ang="0">
                  <a:pos x="T10" y="T11"/>
                </a:cxn>
              </a:cxnLst>
              <a:rect l="0" t="0" r="r" b="b"/>
              <a:pathLst>
                <a:path w="12" h="1393">
                  <a:moveTo>
                    <a:pt x="12" y="1390"/>
                  </a:moveTo>
                  <a:lnTo>
                    <a:pt x="6" y="1393"/>
                  </a:lnTo>
                  <a:lnTo>
                    <a:pt x="0" y="1390"/>
                  </a:lnTo>
                  <a:lnTo>
                    <a:pt x="0" y="0"/>
                  </a:lnTo>
                  <a:lnTo>
                    <a:pt x="12" y="0"/>
                  </a:lnTo>
                  <a:lnTo>
                    <a:pt x="12" y="1390"/>
                  </a:lnTo>
                  <a:close/>
                </a:path>
              </a:pathLst>
            </a:custGeom>
            <a:solidFill>
              <a:schemeClr val="bg1">
                <a:alpha val="40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4" name="ïṧlîḋé"/>
            <p:cNvSpPr/>
            <p:nvPr/>
          </p:nvSpPr>
          <p:spPr bwMode="auto">
            <a:xfrm flipH="1">
              <a:off x="5454068" y="1991259"/>
              <a:ext cx="1406525" cy="503238"/>
            </a:xfrm>
            <a:custGeom>
              <a:avLst/>
              <a:gdLst>
                <a:gd name="T0" fmla="*/ 443 w 886"/>
                <a:gd name="T1" fmla="*/ 0 h 317"/>
                <a:gd name="T2" fmla="*/ 0 w 886"/>
                <a:gd name="T3" fmla="*/ 159 h 317"/>
                <a:gd name="T4" fmla="*/ 443 w 886"/>
                <a:gd name="T5" fmla="*/ 317 h 317"/>
                <a:gd name="T6" fmla="*/ 886 w 886"/>
                <a:gd name="T7" fmla="*/ 159 h 317"/>
                <a:gd name="T8" fmla="*/ 443 w 886"/>
                <a:gd name="T9" fmla="*/ 0 h 317"/>
              </a:gdLst>
              <a:ahLst/>
              <a:cxnLst>
                <a:cxn ang="0">
                  <a:pos x="T0" y="T1"/>
                </a:cxn>
                <a:cxn ang="0">
                  <a:pos x="T2" y="T3"/>
                </a:cxn>
                <a:cxn ang="0">
                  <a:pos x="T4" y="T5"/>
                </a:cxn>
                <a:cxn ang="0">
                  <a:pos x="T6" y="T7"/>
                </a:cxn>
                <a:cxn ang="0">
                  <a:pos x="T8" y="T9"/>
                </a:cxn>
              </a:cxnLst>
              <a:rect l="0" t="0" r="r" b="b"/>
              <a:pathLst>
                <a:path w="886" h="317">
                  <a:moveTo>
                    <a:pt x="443" y="0"/>
                  </a:moveTo>
                  <a:lnTo>
                    <a:pt x="0" y="159"/>
                  </a:lnTo>
                  <a:lnTo>
                    <a:pt x="443" y="317"/>
                  </a:lnTo>
                  <a:lnTo>
                    <a:pt x="886" y="159"/>
                  </a:lnTo>
                  <a:lnTo>
                    <a:pt x="443" y="0"/>
                  </a:lnTo>
                  <a:close/>
                </a:path>
              </a:pathLst>
            </a:custGeom>
            <a:solidFill>
              <a:schemeClr val="accent3">
                <a:lumMod val="60000"/>
                <a:lumOff val="40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6" name="íṥḷîḓe"/>
            <p:cNvSpPr/>
            <p:nvPr/>
          </p:nvSpPr>
          <p:spPr bwMode="auto">
            <a:xfrm flipH="1">
              <a:off x="5454068" y="4560965"/>
              <a:ext cx="1406525" cy="504825"/>
            </a:xfrm>
            <a:custGeom>
              <a:avLst/>
              <a:gdLst>
                <a:gd name="T0" fmla="*/ 443 w 886"/>
                <a:gd name="T1" fmla="*/ 0 h 318"/>
                <a:gd name="T2" fmla="*/ 0 w 886"/>
                <a:gd name="T3" fmla="*/ 159 h 318"/>
                <a:gd name="T4" fmla="*/ 443 w 886"/>
                <a:gd name="T5" fmla="*/ 318 h 318"/>
                <a:gd name="T6" fmla="*/ 886 w 886"/>
                <a:gd name="T7" fmla="*/ 159 h 318"/>
                <a:gd name="T8" fmla="*/ 443 w 886"/>
                <a:gd name="T9" fmla="*/ 0 h 318"/>
              </a:gdLst>
              <a:ahLst/>
              <a:cxnLst>
                <a:cxn ang="0">
                  <a:pos x="T0" y="T1"/>
                </a:cxn>
                <a:cxn ang="0">
                  <a:pos x="T2" y="T3"/>
                </a:cxn>
                <a:cxn ang="0">
                  <a:pos x="T4" y="T5"/>
                </a:cxn>
                <a:cxn ang="0">
                  <a:pos x="T6" y="T7"/>
                </a:cxn>
                <a:cxn ang="0">
                  <a:pos x="T8" y="T9"/>
                </a:cxn>
              </a:cxnLst>
              <a:rect l="0" t="0" r="r" b="b"/>
              <a:pathLst>
                <a:path w="886" h="318">
                  <a:moveTo>
                    <a:pt x="443" y="0"/>
                  </a:moveTo>
                  <a:lnTo>
                    <a:pt x="0" y="159"/>
                  </a:lnTo>
                  <a:lnTo>
                    <a:pt x="443" y="318"/>
                  </a:lnTo>
                  <a:lnTo>
                    <a:pt x="886" y="159"/>
                  </a:lnTo>
                  <a:lnTo>
                    <a:pt x="443" y="0"/>
                  </a:lnTo>
                  <a:close/>
                </a:path>
              </a:pathLst>
            </a:custGeom>
            <a:solidFill>
              <a:schemeClr val="tx1">
                <a:lumMod val="50000"/>
                <a:lumOff val="50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7" name="ïṥḷíḓe"/>
            <p:cNvSpPr/>
            <p:nvPr/>
          </p:nvSpPr>
          <p:spPr bwMode="auto">
            <a:xfrm flipH="1">
              <a:off x="6157331" y="4811337"/>
              <a:ext cx="703262" cy="1254125"/>
            </a:xfrm>
            <a:custGeom>
              <a:avLst/>
              <a:gdLst>
                <a:gd name="T0" fmla="*/ 0 w 443"/>
                <a:gd name="T1" fmla="*/ 0 h 790"/>
                <a:gd name="T2" fmla="*/ 0 w 443"/>
                <a:gd name="T3" fmla="*/ 630 h 790"/>
                <a:gd name="T4" fmla="*/ 443 w 443"/>
                <a:gd name="T5" fmla="*/ 790 h 790"/>
                <a:gd name="T6" fmla="*/ 443 w 443"/>
                <a:gd name="T7" fmla="*/ 160 h 790"/>
                <a:gd name="T8" fmla="*/ 0 w 443"/>
                <a:gd name="T9" fmla="*/ 0 h 790"/>
              </a:gdLst>
              <a:ahLst/>
              <a:cxnLst>
                <a:cxn ang="0">
                  <a:pos x="T0" y="T1"/>
                </a:cxn>
                <a:cxn ang="0">
                  <a:pos x="T2" y="T3"/>
                </a:cxn>
                <a:cxn ang="0">
                  <a:pos x="T4" y="T5"/>
                </a:cxn>
                <a:cxn ang="0">
                  <a:pos x="T6" y="T7"/>
                </a:cxn>
                <a:cxn ang="0">
                  <a:pos x="T8" y="T9"/>
                </a:cxn>
              </a:cxnLst>
              <a:rect l="0" t="0" r="r" b="b"/>
              <a:pathLst>
                <a:path w="443" h="790">
                  <a:moveTo>
                    <a:pt x="0" y="0"/>
                  </a:moveTo>
                  <a:lnTo>
                    <a:pt x="0" y="630"/>
                  </a:lnTo>
                  <a:lnTo>
                    <a:pt x="443" y="790"/>
                  </a:lnTo>
                  <a:lnTo>
                    <a:pt x="443" y="160"/>
                  </a:lnTo>
                  <a:lnTo>
                    <a:pt x="0" y="0"/>
                  </a:lnTo>
                  <a:close/>
                </a:path>
              </a:pathLst>
            </a:custGeom>
            <a:solidFill>
              <a:schemeClr val="bg1">
                <a:lumMod val="85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8" name="íśľîḑe"/>
            <p:cNvSpPr/>
            <p:nvPr/>
          </p:nvSpPr>
          <p:spPr bwMode="auto">
            <a:xfrm flipH="1">
              <a:off x="5454069" y="4811337"/>
              <a:ext cx="703262" cy="1254125"/>
            </a:xfrm>
            <a:custGeom>
              <a:avLst/>
              <a:gdLst>
                <a:gd name="T0" fmla="*/ 0 w 443"/>
                <a:gd name="T1" fmla="*/ 160 h 790"/>
                <a:gd name="T2" fmla="*/ 0 w 443"/>
                <a:gd name="T3" fmla="*/ 790 h 790"/>
                <a:gd name="T4" fmla="*/ 443 w 443"/>
                <a:gd name="T5" fmla="*/ 630 h 790"/>
                <a:gd name="T6" fmla="*/ 443 w 443"/>
                <a:gd name="T7" fmla="*/ 0 h 790"/>
                <a:gd name="T8" fmla="*/ 0 w 443"/>
                <a:gd name="T9" fmla="*/ 160 h 790"/>
              </a:gdLst>
              <a:ahLst/>
              <a:cxnLst>
                <a:cxn ang="0">
                  <a:pos x="T0" y="T1"/>
                </a:cxn>
                <a:cxn ang="0">
                  <a:pos x="T2" y="T3"/>
                </a:cxn>
                <a:cxn ang="0">
                  <a:pos x="T4" y="T5"/>
                </a:cxn>
                <a:cxn ang="0">
                  <a:pos x="T6" y="T7"/>
                </a:cxn>
                <a:cxn ang="0">
                  <a:pos x="T8" y="T9"/>
                </a:cxn>
              </a:cxnLst>
              <a:rect l="0" t="0" r="r" b="b"/>
              <a:pathLst>
                <a:path w="443" h="790">
                  <a:moveTo>
                    <a:pt x="0" y="160"/>
                  </a:moveTo>
                  <a:lnTo>
                    <a:pt x="0" y="790"/>
                  </a:lnTo>
                  <a:lnTo>
                    <a:pt x="443" y="630"/>
                  </a:lnTo>
                  <a:lnTo>
                    <a:pt x="443" y="0"/>
                  </a:lnTo>
                  <a:lnTo>
                    <a:pt x="0" y="160"/>
                  </a:lnTo>
                  <a:close/>
                </a:path>
              </a:pathLst>
            </a:custGeom>
            <a:solidFill>
              <a:schemeClr val="bg1">
                <a:lumMod val="65000"/>
              </a:schemeClr>
            </a:solidFill>
            <a:ln>
              <a:noFill/>
            </a:ln>
          </p:spPr>
          <p:txBody>
            <a:bodyPr wrap="square" lIns="91440" tIns="45720" rIns="91440" bIns="45720" anchor="ctr">
              <a:normAutofit/>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59" name="işḻiḑe"/>
            <p:cNvSpPr/>
            <p:nvPr/>
          </p:nvSpPr>
          <p:spPr bwMode="auto">
            <a:xfrm flipH="1">
              <a:off x="6166856" y="2253650"/>
              <a:ext cx="693737" cy="261938"/>
            </a:xfrm>
            <a:custGeom>
              <a:avLst/>
              <a:gdLst>
                <a:gd name="T0" fmla="*/ 0 w 437"/>
                <a:gd name="T1" fmla="*/ 0 h 165"/>
                <a:gd name="T2" fmla="*/ 0 w 437"/>
                <a:gd name="T3" fmla="*/ 7 h 165"/>
                <a:gd name="T4" fmla="*/ 437 w 437"/>
                <a:gd name="T5" fmla="*/ 165 h 165"/>
                <a:gd name="T6" fmla="*/ 437 w 437"/>
                <a:gd name="T7" fmla="*/ 157 h 165"/>
                <a:gd name="T8" fmla="*/ 437 w 437"/>
                <a:gd name="T9" fmla="*/ 157 h 165"/>
                <a:gd name="T10" fmla="*/ 0 w 437"/>
                <a:gd name="T11" fmla="*/ 0 h 165"/>
              </a:gdLst>
              <a:ahLst/>
              <a:cxnLst>
                <a:cxn ang="0">
                  <a:pos x="T0" y="T1"/>
                </a:cxn>
                <a:cxn ang="0">
                  <a:pos x="T2" y="T3"/>
                </a:cxn>
                <a:cxn ang="0">
                  <a:pos x="T4" y="T5"/>
                </a:cxn>
                <a:cxn ang="0">
                  <a:pos x="T6" y="T7"/>
                </a:cxn>
                <a:cxn ang="0">
                  <a:pos x="T8" y="T9"/>
                </a:cxn>
                <a:cxn ang="0">
                  <a:pos x="T10" y="T11"/>
                </a:cxn>
              </a:cxnLst>
              <a:rect l="0" t="0" r="r" b="b"/>
              <a:pathLst>
                <a:path w="437" h="165">
                  <a:moveTo>
                    <a:pt x="0" y="0"/>
                  </a:moveTo>
                  <a:lnTo>
                    <a:pt x="0" y="7"/>
                  </a:lnTo>
                  <a:lnTo>
                    <a:pt x="437" y="165"/>
                  </a:lnTo>
                  <a:lnTo>
                    <a:pt x="437" y="157"/>
                  </a:lnTo>
                  <a:lnTo>
                    <a:pt x="437" y="157"/>
                  </a:lnTo>
                  <a:lnTo>
                    <a:pt x="0" y="0"/>
                  </a:lnTo>
                  <a:close/>
                </a:path>
              </a:pathLst>
            </a:custGeom>
            <a:solidFill>
              <a:schemeClr val="bg1">
                <a:alpha val="40000"/>
              </a:schemeClr>
            </a:solidFill>
            <a:ln>
              <a:noFill/>
            </a:ln>
          </p:spPr>
          <p:txBody>
            <a:bodyPr wrap="square" lIns="91440" tIns="45720" rIns="91440" bIns="45720" anchor="ctr">
              <a:normAutofit fontScale="700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0" name="ïŝľíḓè"/>
            <p:cNvSpPr/>
            <p:nvPr/>
          </p:nvSpPr>
          <p:spPr bwMode="auto">
            <a:xfrm flipH="1">
              <a:off x="6157331" y="3207737"/>
              <a:ext cx="695325" cy="265113"/>
            </a:xfrm>
            <a:custGeom>
              <a:avLst/>
              <a:gdLst>
                <a:gd name="T0" fmla="*/ 438 w 438"/>
                <a:gd name="T1" fmla="*/ 0 h 167"/>
                <a:gd name="T2" fmla="*/ 0 w 438"/>
                <a:gd name="T3" fmla="*/ 158 h 167"/>
                <a:gd name="T4" fmla="*/ 1 w 438"/>
                <a:gd name="T5" fmla="*/ 158 h 167"/>
                <a:gd name="T6" fmla="*/ 1 w 438"/>
                <a:gd name="T7" fmla="*/ 167 h 167"/>
                <a:gd name="T8" fmla="*/ 438 w 438"/>
                <a:gd name="T9" fmla="*/ 7 h 167"/>
                <a:gd name="T10" fmla="*/ 438 w 438"/>
                <a:gd name="T11" fmla="*/ 0 h 167"/>
              </a:gdLst>
              <a:ahLst/>
              <a:cxnLst>
                <a:cxn ang="0">
                  <a:pos x="T0" y="T1"/>
                </a:cxn>
                <a:cxn ang="0">
                  <a:pos x="T2" y="T3"/>
                </a:cxn>
                <a:cxn ang="0">
                  <a:pos x="T4" y="T5"/>
                </a:cxn>
                <a:cxn ang="0">
                  <a:pos x="T6" y="T7"/>
                </a:cxn>
                <a:cxn ang="0">
                  <a:pos x="T8" y="T9"/>
                </a:cxn>
                <a:cxn ang="0">
                  <a:pos x="T10" y="T11"/>
                </a:cxn>
              </a:cxnLst>
              <a:rect l="0" t="0" r="r" b="b"/>
              <a:pathLst>
                <a:path w="438" h="167">
                  <a:moveTo>
                    <a:pt x="438" y="0"/>
                  </a:moveTo>
                  <a:lnTo>
                    <a:pt x="0" y="158"/>
                  </a:lnTo>
                  <a:lnTo>
                    <a:pt x="1" y="158"/>
                  </a:lnTo>
                  <a:lnTo>
                    <a:pt x="1" y="167"/>
                  </a:lnTo>
                  <a:lnTo>
                    <a:pt x="438" y="7"/>
                  </a:lnTo>
                  <a:lnTo>
                    <a:pt x="438" y="0"/>
                  </a:lnTo>
                  <a:close/>
                </a:path>
              </a:pathLst>
            </a:custGeom>
            <a:solidFill>
              <a:schemeClr val="bg1">
                <a:alpha val="40000"/>
              </a:schemeClr>
            </a:solidFill>
            <a:ln>
              <a:noFill/>
            </a:ln>
          </p:spPr>
          <p:txBody>
            <a:bodyPr wrap="square" lIns="91440" tIns="45720" rIns="91440" bIns="45720" anchor="ctr">
              <a:normAutofit fontScale="77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1" name="íṥliḍè"/>
            <p:cNvSpPr/>
            <p:nvPr/>
          </p:nvSpPr>
          <p:spPr bwMode="auto">
            <a:xfrm flipH="1">
              <a:off x="6870119" y="3207737"/>
              <a:ext cx="693737" cy="265113"/>
            </a:xfrm>
            <a:custGeom>
              <a:avLst/>
              <a:gdLst>
                <a:gd name="T0" fmla="*/ 0 w 437"/>
                <a:gd name="T1" fmla="*/ 0 h 167"/>
                <a:gd name="T2" fmla="*/ 0 w 437"/>
                <a:gd name="T3" fmla="*/ 7 h 167"/>
                <a:gd name="T4" fmla="*/ 437 w 437"/>
                <a:gd name="T5" fmla="*/ 167 h 167"/>
                <a:gd name="T6" fmla="*/ 437 w 437"/>
                <a:gd name="T7" fmla="*/ 158 h 167"/>
                <a:gd name="T8" fmla="*/ 437 w 437"/>
                <a:gd name="T9" fmla="*/ 158 h 167"/>
                <a:gd name="T10" fmla="*/ 0 w 437"/>
                <a:gd name="T11" fmla="*/ 0 h 167"/>
              </a:gdLst>
              <a:ahLst/>
              <a:cxnLst>
                <a:cxn ang="0">
                  <a:pos x="T0" y="T1"/>
                </a:cxn>
                <a:cxn ang="0">
                  <a:pos x="T2" y="T3"/>
                </a:cxn>
                <a:cxn ang="0">
                  <a:pos x="T4" y="T5"/>
                </a:cxn>
                <a:cxn ang="0">
                  <a:pos x="T6" y="T7"/>
                </a:cxn>
                <a:cxn ang="0">
                  <a:pos x="T8" y="T9"/>
                </a:cxn>
                <a:cxn ang="0">
                  <a:pos x="T10" y="T11"/>
                </a:cxn>
              </a:cxnLst>
              <a:rect l="0" t="0" r="r" b="b"/>
              <a:pathLst>
                <a:path w="437" h="167">
                  <a:moveTo>
                    <a:pt x="0" y="0"/>
                  </a:moveTo>
                  <a:lnTo>
                    <a:pt x="0" y="7"/>
                  </a:lnTo>
                  <a:lnTo>
                    <a:pt x="437" y="167"/>
                  </a:lnTo>
                  <a:lnTo>
                    <a:pt x="437" y="158"/>
                  </a:lnTo>
                  <a:lnTo>
                    <a:pt x="437" y="158"/>
                  </a:lnTo>
                  <a:lnTo>
                    <a:pt x="0" y="0"/>
                  </a:lnTo>
                  <a:close/>
                </a:path>
              </a:pathLst>
            </a:custGeom>
            <a:solidFill>
              <a:schemeClr val="bg1">
                <a:alpha val="40000"/>
              </a:schemeClr>
            </a:solidFill>
            <a:ln>
              <a:noFill/>
            </a:ln>
          </p:spPr>
          <p:txBody>
            <a:bodyPr wrap="square" lIns="91440" tIns="45720" rIns="91440" bIns="45720" anchor="ctr">
              <a:normAutofit fontScale="77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2" name="ï$ḷiḑê"/>
            <p:cNvSpPr/>
            <p:nvPr/>
          </p:nvSpPr>
          <p:spPr bwMode="auto">
            <a:xfrm flipH="1">
              <a:off x="5463594" y="3698275"/>
              <a:ext cx="693737" cy="263525"/>
            </a:xfrm>
            <a:custGeom>
              <a:avLst/>
              <a:gdLst>
                <a:gd name="T0" fmla="*/ 0 w 437"/>
                <a:gd name="T1" fmla="*/ 0 h 166"/>
                <a:gd name="T2" fmla="*/ 0 w 437"/>
                <a:gd name="T3" fmla="*/ 6 h 166"/>
                <a:gd name="T4" fmla="*/ 437 w 437"/>
                <a:gd name="T5" fmla="*/ 166 h 166"/>
                <a:gd name="T6" fmla="*/ 437 w 437"/>
                <a:gd name="T7" fmla="*/ 157 h 166"/>
                <a:gd name="T8" fmla="*/ 0 w 437"/>
                <a:gd name="T9" fmla="*/ 0 h 166"/>
              </a:gdLst>
              <a:ahLst/>
              <a:cxnLst>
                <a:cxn ang="0">
                  <a:pos x="T0" y="T1"/>
                </a:cxn>
                <a:cxn ang="0">
                  <a:pos x="T2" y="T3"/>
                </a:cxn>
                <a:cxn ang="0">
                  <a:pos x="T4" y="T5"/>
                </a:cxn>
                <a:cxn ang="0">
                  <a:pos x="T6" y="T7"/>
                </a:cxn>
                <a:cxn ang="0">
                  <a:pos x="T8" y="T9"/>
                </a:cxn>
              </a:cxnLst>
              <a:rect l="0" t="0" r="r" b="b"/>
              <a:pathLst>
                <a:path w="437" h="166">
                  <a:moveTo>
                    <a:pt x="0" y="0"/>
                  </a:moveTo>
                  <a:lnTo>
                    <a:pt x="0" y="6"/>
                  </a:lnTo>
                  <a:lnTo>
                    <a:pt x="437" y="166"/>
                  </a:lnTo>
                  <a:lnTo>
                    <a:pt x="437" y="157"/>
                  </a:lnTo>
                  <a:lnTo>
                    <a:pt x="0" y="0"/>
                  </a:lnTo>
                  <a:close/>
                </a:path>
              </a:pathLst>
            </a:custGeom>
            <a:solidFill>
              <a:schemeClr val="bg1">
                <a:alpha val="40000"/>
              </a:schemeClr>
            </a:solidFill>
            <a:ln>
              <a:noFill/>
            </a:ln>
          </p:spPr>
          <p:txBody>
            <a:bodyPr wrap="square" lIns="91440" tIns="45720" rIns="91440" bIns="45720" anchor="ctr">
              <a:normAutofit fontScale="77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3" name="islîḍe"/>
            <p:cNvSpPr/>
            <p:nvPr/>
          </p:nvSpPr>
          <p:spPr bwMode="auto">
            <a:xfrm flipH="1">
              <a:off x="4750806" y="3698275"/>
              <a:ext cx="693737" cy="263525"/>
            </a:xfrm>
            <a:custGeom>
              <a:avLst/>
              <a:gdLst>
                <a:gd name="T0" fmla="*/ 437 w 437"/>
                <a:gd name="T1" fmla="*/ 0 h 166"/>
                <a:gd name="T2" fmla="*/ 0 w 437"/>
                <a:gd name="T3" fmla="*/ 157 h 166"/>
                <a:gd name="T4" fmla="*/ 0 w 437"/>
                <a:gd name="T5" fmla="*/ 166 h 166"/>
                <a:gd name="T6" fmla="*/ 437 w 437"/>
                <a:gd name="T7" fmla="*/ 6 h 166"/>
                <a:gd name="T8" fmla="*/ 437 w 437"/>
                <a:gd name="T9" fmla="*/ 0 h 166"/>
              </a:gdLst>
              <a:ahLst/>
              <a:cxnLst>
                <a:cxn ang="0">
                  <a:pos x="T0" y="T1"/>
                </a:cxn>
                <a:cxn ang="0">
                  <a:pos x="T2" y="T3"/>
                </a:cxn>
                <a:cxn ang="0">
                  <a:pos x="T4" y="T5"/>
                </a:cxn>
                <a:cxn ang="0">
                  <a:pos x="T6" y="T7"/>
                </a:cxn>
                <a:cxn ang="0">
                  <a:pos x="T8" y="T9"/>
                </a:cxn>
              </a:cxnLst>
              <a:rect l="0" t="0" r="r" b="b"/>
              <a:pathLst>
                <a:path w="437" h="166">
                  <a:moveTo>
                    <a:pt x="437" y="0"/>
                  </a:moveTo>
                  <a:lnTo>
                    <a:pt x="0" y="157"/>
                  </a:lnTo>
                  <a:lnTo>
                    <a:pt x="0" y="166"/>
                  </a:lnTo>
                  <a:lnTo>
                    <a:pt x="437" y="6"/>
                  </a:lnTo>
                  <a:lnTo>
                    <a:pt x="437" y="0"/>
                  </a:lnTo>
                  <a:close/>
                </a:path>
              </a:pathLst>
            </a:custGeom>
            <a:solidFill>
              <a:schemeClr val="bg1">
                <a:alpha val="40000"/>
              </a:schemeClr>
            </a:solidFill>
            <a:ln>
              <a:noFill/>
            </a:ln>
          </p:spPr>
          <p:txBody>
            <a:bodyPr wrap="square" lIns="91440" tIns="45720" rIns="91440" bIns="45720" anchor="ctr">
              <a:normAutofit fontScale="77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4" name="iś1iḍe"/>
            <p:cNvSpPr/>
            <p:nvPr/>
          </p:nvSpPr>
          <p:spPr bwMode="auto">
            <a:xfrm flipH="1">
              <a:off x="6166856" y="4813377"/>
              <a:ext cx="693737" cy="263525"/>
            </a:xfrm>
            <a:custGeom>
              <a:avLst/>
              <a:gdLst>
                <a:gd name="T0" fmla="*/ 0 w 437"/>
                <a:gd name="T1" fmla="*/ 0 h 166"/>
                <a:gd name="T2" fmla="*/ 0 w 437"/>
                <a:gd name="T3" fmla="*/ 8 h 166"/>
                <a:gd name="T4" fmla="*/ 437 w 437"/>
                <a:gd name="T5" fmla="*/ 166 h 166"/>
                <a:gd name="T6" fmla="*/ 437 w 437"/>
                <a:gd name="T7" fmla="*/ 157 h 166"/>
                <a:gd name="T8" fmla="*/ 0 w 437"/>
                <a:gd name="T9" fmla="*/ 0 h 166"/>
              </a:gdLst>
              <a:ahLst/>
              <a:cxnLst>
                <a:cxn ang="0">
                  <a:pos x="T0" y="T1"/>
                </a:cxn>
                <a:cxn ang="0">
                  <a:pos x="T2" y="T3"/>
                </a:cxn>
                <a:cxn ang="0">
                  <a:pos x="T4" y="T5"/>
                </a:cxn>
                <a:cxn ang="0">
                  <a:pos x="T6" y="T7"/>
                </a:cxn>
                <a:cxn ang="0">
                  <a:pos x="T8" y="T9"/>
                </a:cxn>
              </a:cxnLst>
              <a:rect l="0" t="0" r="r" b="b"/>
              <a:pathLst>
                <a:path w="437" h="166">
                  <a:moveTo>
                    <a:pt x="0" y="0"/>
                  </a:moveTo>
                  <a:lnTo>
                    <a:pt x="0" y="8"/>
                  </a:lnTo>
                  <a:lnTo>
                    <a:pt x="437" y="166"/>
                  </a:lnTo>
                  <a:lnTo>
                    <a:pt x="437" y="157"/>
                  </a:lnTo>
                  <a:lnTo>
                    <a:pt x="0" y="0"/>
                  </a:lnTo>
                  <a:close/>
                </a:path>
              </a:pathLst>
            </a:custGeom>
            <a:solidFill>
              <a:schemeClr val="bg1">
                <a:alpha val="40000"/>
              </a:schemeClr>
            </a:solidFill>
            <a:ln>
              <a:noFill/>
            </a:ln>
          </p:spPr>
          <p:txBody>
            <a:bodyPr wrap="square" lIns="91440" tIns="45720" rIns="91440" bIns="45720" anchor="ctr">
              <a:normAutofit fontScale="77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5" name="ïsḻîḓe"/>
            <p:cNvSpPr/>
            <p:nvPr/>
          </p:nvSpPr>
          <p:spPr bwMode="auto">
            <a:xfrm flipH="1">
              <a:off x="5454069" y="4813377"/>
              <a:ext cx="693737" cy="263525"/>
            </a:xfrm>
            <a:custGeom>
              <a:avLst/>
              <a:gdLst>
                <a:gd name="T0" fmla="*/ 437 w 437"/>
                <a:gd name="T1" fmla="*/ 0 h 166"/>
                <a:gd name="T2" fmla="*/ 0 w 437"/>
                <a:gd name="T3" fmla="*/ 157 h 166"/>
                <a:gd name="T4" fmla="*/ 0 w 437"/>
                <a:gd name="T5" fmla="*/ 166 h 166"/>
                <a:gd name="T6" fmla="*/ 437 w 437"/>
                <a:gd name="T7" fmla="*/ 8 h 166"/>
                <a:gd name="T8" fmla="*/ 437 w 437"/>
                <a:gd name="T9" fmla="*/ 0 h 166"/>
              </a:gdLst>
              <a:ahLst/>
              <a:cxnLst>
                <a:cxn ang="0">
                  <a:pos x="T0" y="T1"/>
                </a:cxn>
                <a:cxn ang="0">
                  <a:pos x="T2" y="T3"/>
                </a:cxn>
                <a:cxn ang="0">
                  <a:pos x="T4" y="T5"/>
                </a:cxn>
                <a:cxn ang="0">
                  <a:pos x="T6" y="T7"/>
                </a:cxn>
                <a:cxn ang="0">
                  <a:pos x="T8" y="T9"/>
                </a:cxn>
              </a:cxnLst>
              <a:rect l="0" t="0" r="r" b="b"/>
              <a:pathLst>
                <a:path w="437" h="166">
                  <a:moveTo>
                    <a:pt x="437" y="0"/>
                  </a:moveTo>
                  <a:lnTo>
                    <a:pt x="0" y="157"/>
                  </a:lnTo>
                  <a:lnTo>
                    <a:pt x="0" y="166"/>
                  </a:lnTo>
                  <a:lnTo>
                    <a:pt x="437" y="8"/>
                  </a:lnTo>
                  <a:lnTo>
                    <a:pt x="437" y="0"/>
                  </a:lnTo>
                  <a:close/>
                </a:path>
              </a:pathLst>
            </a:custGeom>
            <a:solidFill>
              <a:schemeClr val="bg1">
                <a:alpha val="40000"/>
              </a:schemeClr>
            </a:solidFill>
            <a:ln>
              <a:noFill/>
            </a:ln>
          </p:spPr>
          <p:txBody>
            <a:bodyPr wrap="square" lIns="91440" tIns="45720" rIns="91440" bIns="45720" anchor="ctr">
              <a:normAutofit fontScale="77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6" name="îṥḻíďe"/>
            <p:cNvSpPr/>
            <p:nvPr/>
          </p:nvSpPr>
          <p:spPr bwMode="auto">
            <a:xfrm flipH="1">
              <a:off x="4750806" y="5401662"/>
              <a:ext cx="693737" cy="269875"/>
            </a:xfrm>
            <a:custGeom>
              <a:avLst/>
              <a:gdLst>
                <a:gd name="T0" fmla="*/ 437 w 437"/>
                <a:gd name="T1" fmla="*/ 0 h 170"/>
                <a:gd name="T2" fmla="*/ 0 w 437"/>
                <a:gd name="T3" fmla="*/ 157 h 170"/>
                <a:gd name="T4" fmla="*/ 0 w 437"/>
                <a:gd name="T5" fmla="*/ 170 h 170"/>
                <a:gd name="T6" fmla="*/ 437 w 437"/>
                <a:gd name="T7" fmla="*/ 10 h 170"/>
                <a:gd name="T8" fmla="*/ 437 w 437"/>
                <a:gd name="T9" fmla="*/ 0 h 170"/>
              </a:gdLst>
              <a:ahLst/>
              <a:cxnLst>
                <a:cxn ang="0">
                  <a:pos x="T0" y="T1"/>
                </a:cxn>
                <a:cxn ang="0">
                  <a:pos x="T2" y="T3"/>
                </a:cxn>
                <a:cxn ang="0">
                  <a:pos x="T4" y="T5"/>
                </a:cxn>
                <a:cxn ang="0">
                  <a:pos x="T6" y="T7"/>
                </a:cxn>
                <a:cxn ang="0">
                  <a:pos x="T8" y="T9"/>
                </a:cxn>
              </a:cxnLst>
              <a:rect l="0" t="0" r="r" b="b"/>
              <a:pathLst>
                <a:path w="437" h="170">
                  <a:moveTo>
                    <a:pt x="437" y="0"/>
                  </a:moveTo>
                  <a:lnTo>
                    <a:pt x="0" y="157"/>
                  </a:lnTo>
                  <a:lnTo>
                    <a:pt x="0" y="170"/>
                  </a:lnTo>
                  <a:lnTo>
                    <a:pt x="437" y="10"/>
                  </a:lnTo>
                  <a:lnTo>
                    <a:pt x="437" y="0"/>
                  </a:lnTo>
                  <a:close/>
                </a:path>
              </a:pathLst>
            </a:custGeom>
            <a:solidFill>
              <a:schemeClr val="bg1">
                <a:alpha val="40000"/>
              </a:schemeClr>
            </a:solidFill>
            <a:ln>
              <a:noFill/>
            </a:ln>
          </p:spPr>
          <p:txBody>
            <a:bodyPr wrap="square" lIns="91440" tIns="45720" rIns="91440" bIns="45720" anchor="ctr">
              <a:normAutofit fontScale="77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7" name="ïśḷiďè"/>
            <p:cNvSpPr/>
            <p:nvPr/>
          </p:nvSpPr>
          <p:spPr bwMode="auto">
            <a:xfrm flipH="1">
              <a:off x="6870119" y="5392137"/>
              <a:ext cx="693737" cy="269875"/>
            </a:xfrm>
            <a:custGeom>
              <a:avLst/>
              <a:gdLst>
                <a:gd name="T0" fmla="*/ 0 w 437"/>
                <a:gd name="T1" fmla="*/ 0 h 170"/>
                <a:gd name="T2" fmla="*/ 0 w 437"/>
                <a:gd name="T3" fmla="*/ 10 h 170"/>
                <a:gd name="T4" fmla="*/ 2 w 437"/>
                <a:gd name="T5" fmla="*/ 10 h 170"/>
                <a:gd name="T6" fmla="*/ 88 w 437"/>
                <a:gd name="T7" fmla="*/ 43 h 170"/>
                <a:gd name="T8" fmla="*/ 178 w 437"/>
                <a:gd name="T9" fmla="*/ 75 h 170"/>
                <a:gd name="T10" fmla="*/ 437 w 437"/>
                <a:gd name="T11" fmla="*/ 170 h 170"/>
                <a:gd name="T12" fmla="*/ 437 w 437"/>
                <a:gd name="T13" fmla="*/ 157 h 170"/>
                <a:gd name="T14" fmla="*/ 0 w 437"/>
                <a:gd name="T15" fmla="*/ 0 h 1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7" h="170">
                  <a:moveTo>
                    <a:pt x="0" y="0"/>
                  </a:moveTo>
                  <a:lnTo>
                    <a:pt x="0" y="10"/>
                  </a:lnTo>
                  <a:lnTo>
                    <a:pt x="2" y="10"/>
                  </a:lnTo>
                  <a:lnTo>
                    <a:pt x="88" y="43"/>
                  </a:lnTo>
                  <a:lnTo>
                    <a:pt x="178" y="75"/>
                  </a:lnTo>
                  <a:lnTo>
                    <a:pt x="437" y="170"/>
                  </a:lnTo>
                  <a:lnTo>
                    <a:pt x="437" y="157"/>
                  </a:lnTo>
                  <a:lnTo>
                    <a:pt x="0" y="0"/>
                  </a:lnTo>
                  <a:close/>
                </a:path>
              </a:pathLst>
            </a:custGeom>
            <a:solidFill>
              <a:schemeClr val="bg1">
                <a:alpha val="40000"/>
              </a:schemeClr>
            </a:solidFill>
            <a:ln>
              <a:noFill/>
            </a:ln>
          </p:spPr>
          <p:txBody>
            <a:bodyPr wrap="square" lIns="91440" tIns="45720" rIns="91440" bIns="45720" anchor="ctr">
              <a:normAutofit fontScale="77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8" name="íşľiďè"/>
            <p:cNvSpPr/>
            <p:nvPr/>
          </p:nvSpPr>
          <p:spPr bwMode="auto">
            <a:xfrm flipH="1">
              <a:off x="6166856" y="5808287"/>
              <a:ext cx="693737" cy="271463"/>
            </a:xfrm>
            <a:custGeom>
              <a:avLst/>
              <a:gdLst>
                <a:gd name="T0" fmla="*/ 0 w 437"/>
                <a:gd name="T1" fmla="*/ 0 h 171"/>
                <a:gd name="T2" fmla="*/ 0 w 437"/>
                <a:gd name="T3" fmla="*/ 13 h 171"/>
                <a:gd name="T4" fmla="*/ 266 w 437"/>
                <a:gd name="T5" fmla="*/ 109 h 171"/>
                <a:gd name="T6" fmla="*/ 437 w 437"/>
                <a:gd name="T7" fmla="*/ 171 h 171"/>
                <a:gd name="T8" fmla="*/ 437 w 437"/>
                <a:gd name="T9" fmla="*/ 156 h 171"/>
                <a:gd name="T10" fmla="*/ 0 w 437"/>
                <a:gd name="T11" fmla="*/ 0 h 171"/>
              </a:gdLst>
              <a:ahLst/>
              <a:cxnLst>
                <a:cxn ang="0">
                  <a:pos x="T0" y="T1"/>
                </a:cxn>
                <a:cxn ang="0">
                  <a:pos x="T2" y="T3"/>
                </a:cxn>
                <a:cxn ang="0">
                  <a:pos x="T4" y="T5"/>
                </a:cxn>
                <a:cxn ang="0">
                  <a:pos x="T6" y="T7"/>
                </a:cxn>
                <a:cxn ang="0">
                  <a:pos x="T8" y="T9"/>
                </a:cxn>
                <a:cxn ang="0">
                  <a:pos x="T10" y="T11"/>
                </a:cxn>
              </a:cxnLst>
              <a:rect l="0" t="0" r="r" b="b"/>
              <a:pathLst>
                <a:path w="437" h="171">
                  <a:moveTo>
                    <a:pt x="0" y="0"/>
                  </a:moveTo>
                  <a:lnTo>
                    <a:pt x="0" y="13"/>
                  </a:lnTo>
                  <a:lnTo>
                    <a:pt x="266" y="109"/>
                  </a:lnTo>
                  <a:lnTo>
                    <a:pt x="437" y="171"/>
                  </a:lnTo>
                  <a:lnTo>
                    <a:pt x="437" y="156"/>
                  </a:lnTo>
                  <a:lnTo>
                    <a:pt x="0" y="0"/>
                  </a:lnTo>
                  <a:close/>
                </a:path>
              </a:pathLst>
            </a:custGeom>
            <a:solidFill>
              <a:schemeClr val="bg1">
                <a:alpha val="40000"/>
              </a:schemeClr>
            </a:solidFill>
            <a:ln>
              <a:noFill/>
            </a:ln>
          </p:spPr>
          <p:txBody>
            <a:bodyPr wrap="square" lIns="91440" tIns="45720" rIns="91440" bIns="45720" anchor="ctr">
              <a:normAutofit fontScale="77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69" name="ïSlidè"/>
            <p:cNvSpPr/>
            <p:nvPr/>
          </p:nvSpPr>
          <p:spPr bwMode="auto">
            <a:xfrm flipH="1">
              <a:off x="5454069" y="5808287"/>
              <a:ext cx="693737" cy="271463"/>
            </a:xfrm>
            <a:custGeom>
              <a:avLst/>
              <a:gdLst>
                <a:gd name="T0" fmla="*/ 437 w 437"/>
                <a:gd name="T1" fmla="*/ 0 h 171"/>
                <a:gd name="T2" fmla="*/ 0 w 437"/>
                <a:gd name="T3" fmla="*/ 156 h 171"/>
                <a:gd name="T4" fmla="*/ 0 w 437"/>
                <a:gd name="T5" fmla="*/ 171 h 171"/>
                <a:gd name="T6" fmla="*/ 172 w 437"/>
                <a:gd name="T7" fmla="*/ 109 h 171"/>
                <a:gd name="T8" fmla="*/ 437 w 437"/>
                <a:gd name="T9" fmla="*/ 13 h 171"/>
                <a:gd name="T10" fmla="*/ 437 w 437"/>
                <a:gd name="T11" fmla="*/ 0 h 171"/>
              </a:gdLst>
              <a:ahLst/>
              <a:cxnLst>
                <a:cxn ang="0">
                  <a:pos x="T0" y="T1"/>
                </a:cxn>
                <a:cxn ang="0">
                  <a:pos x="T2" y="T3"/>
                </a:cxn>
                <a:cxn ang="0">
                  <a:pos x="T4" y="T5"/>
                </a:cxn>
                <a:cxn ang="0">
                  <a:pos x="T6" y="T7"/>
                </a:cxn>
                <a:cxn ang="0">
                  <a:pos x="T8" y="T9"/>
                </a:cxn>
                <a:cxn ang="0">
                  <a:pos x="T10" y="T11"/>
                </a:cxn>
              </a:cxnLst>
              <a:rect l="0" t="0" r="r" b="b"/>
              <a:pathLst>
                <a:path w="437" h="171">
                  <a:moveTo>
                    <a:pt x="437" y="0"/>
                  </a:moveTo>
                  <a:lnTo>
                    <a:pt x="0" y="156"/>
                  </a:lnTo>
                  <a:lnTo>
                    <a:pt x="0" y="171"/>
                  </a:lnTo>
                  <a:lnTo>
                    <a:pt x="172" y="109"/>
                  </a:lnTo>
                  <a:lnTo>
                    <a:pt x="437" y="13"/>
                  </a:lnTo>
                  <a:lnTo>
                    <a:pt x="437" y="0"/>
                  </a:lnTo>
                  <a:close/>
                </a:path>
              </a:pathLst>
            </a:custGeom>
            <a:solidFill>
              <a:schemeClr val="bg1">
                <a:alpha val="40000"/>
              </a:schemeClr>
            </a:solidFill>
            <a:ln>
              <a:noFill/>
            </a:ln>
          </p:spPr>
          <p:txBody>
            <a:bodyPr wrap="square" lIns="91440" tIns="45720" rIns="91440" bIns="45720" anchor="ctr">
              <a:normAutofit fontScale="77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2" name="i$1iḋè"/>
            <p:cNvSpPr txBox="1"/>
            <p:nvPr/>
          </p:nvSpPr>
          <p:spPr>
            <a:xfrm rot="21180000">
              <a:off x="5733147" y="1985484"/>
              <a:ext cx="853119" cy="492443"/>
            </a:xfrm>
            <a:prstGeom prst="rect">
              <a:avLst/>
            </a:prstGeom>
            <a:noFill/>
            <a:effectLst>
              <a:outerShdw blurRad="50800" dist="38100" dir="2700000" algn="tl" rotWithShape="0">
                <a:prstClr val="black">
                  <a:alpha val="40000"/>
                </a:prstClr>
              </a:outerShdw>
            </a:effectLst>
            <a:scene3d>
              <a:camera prst="isometricBottomDown"/>
              <a:lightRig rig="threePt" dir="t"/>
            </a:scene3d>
          </p:spPr>
          <p:txBody>
            <a:bodyPr wrap="square" lIns="91440" tIns="45720" rIns="91440" bIns="45720">
              <a:normAutofit/>
            </a:bodyPr>
            <a:p>
              <a:r>
                <a:rPr lang="id-ID" sz="2600" b="1">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80%</a:t>
              </a:r>
              <a:endParaRPr lang="id-ID" sz="2600" b="1">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3" name="í$ļîḍe"/>
            <p:cNvSpPr txBox="1"/>
            <p:nvPr/>
          </p:nvSpPr>
          <p:spPr>
            <a:xfrm rot="21180000">
              <a:off x="5719840" y="4571134"/>
              <a:ext cx="853119" cy="492443"/>
            </a:xfrm>
            <a:prstGeom prst="rect">
              <a:avLst/>
            </a:prstGeom>
            <a:noFill/>
            <a:effectLst>
              <a:outerShdw blurRad="50800" dist="38100" dir="2700000" algn="tl" rotWithShape="0">
                <a:prstClr val="black">
                  <a:alpha val="40000"/>
                </a:prstClr>
              </a:outerShdw>
            </a:effectLst>
            <a:scene3d>
              <a:camera prst="isometricBottomDown"/>
              <a:lightRig rig="threePt" dir="t"/>
            </a:scene3d>
          </p:spPr>
          <p:txBody>
            <a:bodyPr wrap="square" lIns="91440" tIns="45720" rIns="91440" bIns="45720">
              <a:normAutofit/>
            </a:bodyPr>
            <a:p>
              <a:r>
                <a:rPr lang="id-ID" sz="2600" b="1">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30%</a:t>
              </a:r>
              <a:endParaRPr lang="id-ID" sz="2600" b="1">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4" name="ïṧliďe"/>
            <p:cNvSpPr txBox="1"/>
            <p:nvPr/>
          </p:nvSpPr>
          <p:spPr>
            <a:xfrm rot="21180000">
              <a:off x="6415492" y="2949806"/>
              <a:ext cx="853119" cy="492443"/>
            </a:xfrm>
            <a:prstGeom prst="rect">
              <a:avLst/>
            </a:prstGeom>
            <a:noFill/>
            <a:effectLst>
              <a:outerShdw blurRad="50800" dist="38100" dir="2700000" algn="tl" rotWithShape="0">
                <a:prstClr val="black">
                  <a:alpha val="40000"/>
                </a:prstClr>
              </a:outerShdw>
            </a:effectLst>
            <a:scene3d>
              <a:camera prst="isometricBottomDown"/>
              <a:lightRig rig="threePt" dir="t"/>
            </a:scene3d>
          </p:spPr>
          <p:txBody>
            <a:bodyPr wrap="square" lIns="91440" tIns="45720" rIns="91440" bIns="45720">
              <a:normAutofit/>
            </a:bodyPr>
            <a:p>
              <a:r>
                <a:rPr lang="id-ID" sz="2600" b="1">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60%</a:t>
              </a:r>
              <a:endParaRPr lang="id-ID" sz="2600" b="1">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5" name="í$ľîďè"/>
            <p:cNvSpPr txBox="1"/>
            <p:nvPr/>
          </p:nvSpPr>
          <p:spPr>
            <a:xfrm rot="21180000">
              <a:off x="5029895" y="3441782"/>
              <a:ext cx="853119" cy="492443"/>
            </a:xfrm>
            <a:prstGeom prst="rect">
              <a:avLst/>
            </a:prstGeom>
            <a:noFill/>
            <a:effectLst>
              <a:outerShdw blurRad="50800" dist="38100" dir="2700000" algn="tl" rotWithShape="0">
                <a:prstClr val="black">
                  <a:alpha val="40000"/>
                </a:prstClr>
              </a:outerShdw>
            </a:effectLst>
            <a:scene3d>
              <a:camera prst="isometricBottomDown"/>
              <a:lightRig rig="threePt" dir="t"/>
            </a:scene3d>
          </p:spPr>
          <p:txBody>
            <a:bodyPr wrap="square" lIns="91440" tIns="45720" rIns="91440" bIns="45720">
              <a:normAutofit/>
            </a:bodyPr>
            <a:p>
              <a:r>
                <a:rPr lang="id-ID" sz="2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rPr>
                <a:t>50%</a:t>
              </a:r>
              <a:endParaRPr lang="id-ID" sz="2600" b="1" dirty="0">
                <a:solidFill>
                  <a:schemeClr val="bg1"/>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6" name="ïŝ1îḓé"/>
            <p:cNvSpPr txBox="1"/>
            <p:nvPr/>
          </p:nvSpPr>
          <p:spPr>
            <a:xfrm>
              <a:off x="673103" y="1940498"/>
              <a:ext cx="4151746" cy="852162"/>
            </a:xfrm>
            <a:prstGeom prst="rect">
              <a:avLst/>
            </a:prstGeom>
            <a:noFill/>
            <a:ln>
              <a:noFill/>
            </a:ln>
          </p:spPr>
          <p:txBody>
            <a:bodyPr wrap="square" lIns="90000" tIns="46800" rIns="90000" bIns="46800" anchor="b" anchorCtr="0">
              <a:normAutofit/>
            </a:bodyPr>
            <a:p>
              <a:pPr>
                <a:buSzPct val="25000"/>
              </a:pPr>
              <a:r>
                <a:rPr lang="zh-CN" alt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rPr>
                <a:t>在此输入标题</a:t>
              </a:r>
              <a:endParaRPr 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endParaRPr>
            </a:p>
            <a:p>
              <a:pPr>
                <a:buSzPct val="25000"/>
              </a:pPr>
              <a:r>
                <a:rPr lang="zh-CN" alt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rPr>
                <a:t>输入简短概要的内容</a:t>
              </a:r>
              <a:endParaRPr 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77" name="ïṩľíḋé"/>
            <p:cNvSpPr txBox="1"/>
            <p:nvPr/>
          </p:nvSpPr>
          <p:spPr>
            <a:xfrm>
              <a:off x="673101" y="2792659"/>
              <a:ext cx="4151747" cy="1042172"/>
            </a:xfrm>
            <a:prstGeom prst="rect">
              <a:avLst/>
            </a:prstGeom>
            <a:noFill/>
            <a:ln>
              <a:noFill/>
            </a:ln>
          </p:spPr>
          <p:txBody>
            <a:bodyPr wrap="square" lIns="90000" tIns="46800" rIns="90000" bIns="46800" anchor="ctr" anchorCtr="0">
              <a:normAutofit fontScale="77500" lnSpcReduction="20000"/>
            </a:bodyPr>
            <a:p>
              <a:pPr>
                <a:lnSpc>
                  <a:spcPct val="150000"/>
                </a:lnSpc>
                <a:buSzPct val="25000"/>
              </a:pPr>
              <a:r>
                <a:rPr lang="zh-CN" altLang="en-US" sz="1200"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在这里进行编辑内容，建议使用思源黑体，大小可进行适当调整。该模板为同用模板，模板中的图片都可进行编辑，希望您喜欢这套模板在这里进行编辑内容，建议使用思源黑体，大小可进行适当调整</a:t>
              </a:r>
              <a:endParaRPr lang="en-US" sz="1200"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a:p>
              <a:pPr>
                <a:lnSpc>
                  <a:spcPct val="150000"/>
                </a:lnSpc>
                <a:buSzPct val="25000"/>
              </a:pPr>
              <a:r>
                <a:rPr lang="en-US" sz="1200"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rPr>
                <a:t>Adjust the spacing to adapt to Chinese typesetting, use the reference line in PPT.</a:t>
              </a:r>
              <a:endParaRPr lang="en-US" sz="1200" dirty="0">
                <a:solidFill>
                  <a:schemeClr val="bg2"/>
                </a:solidFill>
                <a:latin typeface="微软雅黑" panose="020B0503020204020204" pitchFamily="34" charset="-122"/>
                <a:ea typeface="微软雅黑" panose="020B0503020204020204" pitchFamily="34" charset="-122"/>
                <a:cs typeface="微软雅黑" panose="020B0503020204020204" pitchFamily="34" charset="-122"/>
                <a:sym typeface="思源黑体" panose="020B0400000000000000" pitchFamily="34" charset="-122"/>
              </a:endParaRPr>
            </a:p>
          </p:txBody>
        </p:sp>
        <p:grpSp>
          <p:nvGrpSpPr>
            <p:cNvPr id="78" name="í$ļïḑê"/>
            <p:cNvGrpSpPr/>
            <p:nvPr/>
          </p:nvGrpSpPr>
          <p:grpSpPr>
            <a:xfrm>
              <a:off x="8048724" y="1155700"/>
              <a:ext cx="3470172" cy="1181332"/>
              <a:chOff x="8048724" y="1155700"/>
              <a:chExt cx="3470172" cy="1181332"/>
            </a:xfrm>
          </p:grpSpPr>
          <p:sp>
            <p:nvSpPr>
              <p:cNvPr id="79" name="iŝ1íḑé"/>
              <p:cNvSpPr/>
              <p:nvPr/>
            </p:nvSpPr>
            <p:spPr>
              <a:xfrm rot="5400000">
                <a:off x="8022256" y="1503502"/>
                <a:ext cx="383762" cy="330826"/>
              </a:xfrm>
              <a:prstGeom prst="triangl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32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1" name="ïṣľíde"/>
              <p:cNvSpPr txBox="1"/>
              <p:nvPr/>
            </p:nvSpPr>
            <p:spPr>
              <a:xfrm>
                <a:off x="8443049" y="1658938"/>
                <a:ext cx="3075847" cy="678094"/>
              </a:xfrm>
              <a:prstGeom prst="rect">
                <a:avLst/>
              </a:prstGeom>
            </p:spPr>
            <p:txBody>
              <a:bodyPr wrap="square" lIns="91440" tIns="45720" rIns="91440" bIns="45720" anchor="t" anchorCtr="0">
                <a:normAutofit/>
              </a:bodyPr>
              <a:p>
                <a:pPr>
                  <a:lnSpc>
                    <a:spcPct val="120000"/>
                  </a:lnSpc>
                </a:pPr>
                <a:r>
                  <a:rPr lang="zh-CN" altLang="en-US" sz="1100"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rPr>
                  <a:t>在这里进行编辑内容，建议使用思源黑体，大小可进行适当调整</a:t>
                </a:r>
                <a:endParaRPr lang="zh-CN" altLang="en-US" sz="1100"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2" name="iš1iďê"/>
              <p:cNvSpPr txBox="1"/>
              <p:nvPr/>
            </p:nvSpPr>
            <p:spPr>
              <a:xfrm>
                <a:off x="8443049" y="1155700"/>
                <a:ext cx="3075847" cy="503238"/>
              </a:xfrm>
              <a:prstGeom prst="rect">
                <a:avLst/>
              </a:prstGeom>
            </p:spPr>
            <p:txBody>
              <a:bodyPr wrap="square" lIns="91440" tIns="45720" rIns="91440" bIns="45720" anchor="b" anchorCtr="0">
                <a:normAutofit/>
              </a:bodyPr>
              <a:p>
                <a:pPr>
                  <a:lnSpc>
                    <a:spcPct val="120000"/>
                  </a:lnSpc>
                </a:pPr>
                <a:r>
                  <a:rPr lang="zh-CN" alt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rPr>
                  <a:t>标题内容</a:t>
                </a:r>
                <a:endParaRPr lang="zh-CN" alt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83" name="ï$ļîḍè"/>
            <p:cNvGrpSpPr/>
            <p:nvPr/>
          </p:nvGrpSpPr>
          <p:grpSpPr>
            <a:xfrm>
              <a:off x="8048724" y="2427006"/>
              <a:ext cx="3470172" cy="1181332"/>
              <a:chOff x="8048724" y="1155700"/>
              <a:chExt cx="3470172" cy="1181332"/>
            </a:xfrm>
          </p:grpSpPr>
          <p:sp>
            <p:nvSpPr>
              <p:cNvPr id="84" name="iṩlîḋè"/>
              <p:cNvSpPr/>
              <p:nvPr/>
            </p:nvSpPr>
            <p:spPr>
              <a:xfrm rot="5400000">
                <a:off x="8022256" y="1503502"/>
                <a:ext cx="383762" cy="33082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32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85" name="işļïďe"/>
              <p:cNvSpPr txBox="1"/>
              <p:nvPr/>
            </p:nvSpPr>
            <p:spPr>
              <a:xfrm>
                <a:off x="8443049" y="1658938"/>
                <a:ext cx="3075847" cy="678094"/>
              </a:xfrm>
              <a:prstGeom prst="rect">
                <a:avLst/>
              </a:prstGeom>
            </p:spPr>
            <p:txBody>
              <a:bodyPr wrap="square" lIns="91440" tIns="45720" rIns="91440" bIns="45720" anchor="t" anchorCtr="0">
                <a:normAutofit/>
              </a:bodyPr>
              <a:p>
                <a:pPr>
                  <a:lnSpc>
                    <a:spcPct val="120000"/>
                  </a:lnSpc>
                </a:pPr>
                <a:r>
                  <a:rPr lang="zh-CN" altLang="en-US" sz="1100"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rPr>
                  <a:t>在这里进行编辑内容，建议使用思源黑体，大小可进行适当调整</a:t>
                </a:r>
                <a:endParaRPr lang="zh-CN" altLang="en-US" sz="1100"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02" name="îṩļîďe"/>
              <p:cNvSpPr txBox="1"/>
              <p:nvPr/>
            </p:nvSpPr>
            <p:spPr>
              <a:xfrm>
                <a:off x="8443049" y="1155700"/>
                <a:ext cx="3075847" cy="503238"/>
              </a:xfrm>
              <a:prstGeom prst="rect">
                <a:avLst/>
              </a:prstGeom>
            </p:spPr>
            <p:txBody>
              <a:bodyPr wrap="square" lIns="91440" tIns="45720" rIns="91440" bIns="45720" anchor="b" anchorCtr="0">
                <a:normAutofit/>
              </a:bodyPr>
              <a:p>
                <a:pPr>
                  <a:lnSpc>
                    <a:spcPct val="120000"/>
                  </a:lnSpc>
                </a:pPr>
                <a:r>
                  <a:rPr lang="zh-CN" alt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rPr>
                  <a:t>标题内容</a:t>
                </a:r>
                <a:endParaRPr lang="zh-CN" alt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103" name="î$1ïdè"/>
            <p:cNvGrpSpPr/>
            <p:nvPr/>
          </p:nvGrpSpPr>
          <p:grpSpPr>
            <a:xfrm>
              <a:off x="8048724" y="3698312"/>
              <a:ext cx="3470172" cy="1181332"/>
              <a:chOff x="8048724" y="1155700"/>
              <a:chExt cx="3470172" cy="1181332"/>
            </a:xfrm>
          </p:grpSpPr>
          <p:sp>
            <p:nvSpPr>
              <p:cNvPr id="105" name="išļïḓè"/>
              <p:cNvSpPr/>
              <p:nvPr/>
            </p:nvSpPr>
            <p:spPr>
              <a:xfrm rot="5400000">
                <a:off x="8022256" y="1503502"/>
                <a:ext cx="383762" cy="33082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32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06" name="ïṡļïḍê"/>
              <p:cNvSpPr txBox="1"/>
              <p:nvPr/>
            </p:nvSpPr>
            <p:spPr>
              <a:xfrm>
                <a:off x="8443049" y="1658938"/>
                <a:ext cx="3075847" cy="678094"/>
              </a:xfrm>
              <a:prstGeom prst="rect">
                <a:avLst/>
              </a:prstGeom>
            </p:spPr>
            <p:txBody>
              <a:bodyPr wrap="square" lIns="91440" tIns="45720" rIns="91440" bIns="45720" anchor="t" anchorCtr="0">
                <a:normAutofit/>
              </a:bodyPr>
              <a:p>
                <a:pPr>
                  <a:lnSpc>
                    <a:spcPct val="120000"/>
                  </a:lnSpc>
                </a:pPr>
                <a:r>
                  <a:rPr lang="zh-CN" altLang="en-US" sz="1100"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rPr>
                  <a:t>在这里进行编辑内容，建议使用思源黑体，大小可进行适当调整</a:t>
                </a:r>
                <a:endParaRPr lang="zh-CN" altLang="en-US" sz="1100"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07" name="íṣļíḍê"/>
              <p:cNvSpPr txBox="1"/>
              <p:nvPr/>
            </p:nvSpPr>
            <p:spPr>
              <a:xfrm>
                <a:off x="8443049" y="1155700"/>
                <a:ext cx="3075847" cy="503238"/>
              </a:xfrm>
              <a:prstGeom prst="rect">
                <a:avLst/>
              </a:prstGeom>
            </p:spPr>
            <p:txBody>
              <a:bodyPr wrap="square" lIns="91440" tIns="45720" rIns="91440" bIns="45720" anchor="b" anchorCtr="0">
                <a:normAutofit/>
              </a:bodyPr>
              <a:p>
                <a:pPr>
                  <a:lnSpc>
                    <a:spcPct val="120000"/>
                  </a:lnSpc>
                </a:pPr>
                <a:r>
                  <a:rPr lang="zh-CN" alt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rPr>
                  <a:t>标题内容</a:t>
                </a:r>
                <a:endParaRPr lang="zh-CN" alt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grpSp>
          <p:nvGrpSpPr>
            <p:cNvPr id="108" name="îṩļiḑê"/>
            <p:cNvGrpSpPr/>
            <p:nvPr/>
          </p:nvGrpSpPr>
          <p:grpSpPr>
            <a:xfrm>
              <a:off x="8048724" y="4969617"/>
              <a:ext cx="3470172" cy="1181332"/>
              <a:chOff x="8048724" y="1155700"/>
              <a:chExt cx="3470172" cy="1181332"/>
            </a:xfrm>
          </p:grpSpPr>
          <p:sp>
            <p:nvSpPr>
              <p:cNvPr id="109" name="íṥľîḋé"/>
              <p:cNvSpPr/>
              <p:nvPr/>
            </p:nvSpPr>
            <p:spPr>
              <a:xfrm rot="5400000">
                <a:off x="8022256" y="1503502"/>
                <a:ext cx="383762" cy="33082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32500" lnSpcReduction="20000"/>
              </a:bodyPr>
              <a:p>
                <a:pPr algn="ctr"/>
                <a:endParaRPr>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10" name="işḷíḓé"/>
              <p:cNvSpPr txBox="1"/>
              <p:nvPr/>
            </p:nvSpPr>
            <p:spPr>
              <a:xfrm>
                <a:off x="8443049" y="1658938"/>
                <a:ext cx="3075847" cy="678094"/>
              </a:xfrm>
              <a:prstGeom prst="rect">
                <a:avLst/>
              </a:prstGeom>
            </p:spPr>
            <p:txBody>
              <a:bodyPr wrap="square" lIns="91440" tIns="45720" rIns="91440" bIns="45720" anchor="t" anchorCtr="0">
                <a:normAutofit/>
              </a:bodyPr>
              <a:p>
                <a:pPr>
                  <a:lnSpc>
                    <a:spcPct val="120000"/>
                  </a:lnSpc>
                </a:pPr>
                <a:r>
                  <a:rPr lang="zh-CN" altLang="en-US" sz="1100"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rPr>
                  <a:t>在这里进行编辑内容，建议使用思源黑体，大小可进行适当调整</a:t>
                </a:r>
                <a:endParaRPr lang="zh-CN" altLang="en-US" sz="1100"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endParaRPr>
              </a:p>
            </p:txBody>
          </p:sp>
          <p:sp>
            <p:nvSpPr>
              <p:cNvPr id="111" name="îŝḻïde"/>
              <p:cNvSpPr txBox="1"/>
              <p:nvPr/>
            </p:nvSpPr>
            <p:spPr>
              <a:xfrm>
                <a:off x="8443049" y="1155700"/>
                <a:ext cx="3075847" cy="503238"/>
              </a:xfrm>
              <a:prstGeom prst="rect">
                <a:avLst/>
              </a:prstGeom>
            </p:spPr>
            <p:txBody>
              <a:bodyPr wrap="square" lIns="91440" tIns="45720" rIns="91440" bIns="45720" anchor="b" anchorCtr="0">
                <a:normAutofit/>
              </a:bodyPr>
              <a:p>
                <a:pPr>
                  <a:lnSpc>
                    <a:spcPct val="120000"/>
                  </a:lnSpc>
                </a:pPr>
                <a:r>
                  <a:rPr lang="zh-CN" alt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rPr>
                  <a:t>标题内容</a:t>
                </a:r>
                <a:endParaRPr lang="zh-CN" altLang="en-US" sz="2000" b="1" dirty="0">
                  <a:solidFill>
                    <a:schemeClr val="bg2"/>
                  </a:solidFill>
                  <a:latin typeface="微软雅黑" panose="020B0503020204020204" pitchFamily="34" charset="-122"/>
                  <a:ea typeface="微软雅黑" panose="020B0503020204020204" pitchFamily="34" charset="-122"/>
                  <a:sym typeface="思源黑体" panose="020B0400000000000000" pitchFamily="34" charset="-122"/>
                </a:endParaRPr>
              </a:p>
            </p:txBody>
          </p:sp>
        </p:grpSp>
        <p:cxnSp>
          <p:nvCxnSpPr>
            <p:cNvPr id="112" name="直接连接符 111"/>
            <p:cNvCxnSpPr/>
            <p:nvPr/>
          </p:nvCxnSpPr>
          <p:spPr>
            <a:xfrm>
              <a:off x="8443049" y="2363506"/>
              <a:ext cx="307584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8443049" y="3608338"/>
              <a:ext cx="307584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8443049" y="4853170"/>
              <a:ext cx="307584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 name="组合 189"/>
          <p:cNvGrpSpPr/>
          <p:nvPr/>
        </p:nvGrpSpPr>
        <p:grpSpPr>
          <a:xfrm rot="2517222">
            <a:off x="9187048" y="3571486"/>
            <a:ext cx="5227003" cy="4042367"/>
            <a:chOff x="3204345" y="1148987"/>
            <a:chExt cx="5227003" cy="4042367"/>
          </a:xfrm>
        </p:grpSpPr>
        <p:grpSp>
          <p:nvGrpSpPr>
            <p:cNvPr id="114" name="组合 113"/>
            <p:cNvGrpSpPr/>
            <p:nvPr/>
          </p:nvGrpSpPr>
          <p:grpSpPr>
            <a:xfrm>
              <a:off x="3941860" y="1686047"/>
              <a:ext cx="3240000" cy="3240000"/>
              <a:chOff x="4458000" y="1715032"/>
              <a:chExt cx="3240000" cy="3240000"/>
            </a:xfrm>
          </p:grpSpPr>
          <p:sp>
            <p:nvSpPr>
              <p:cNvPr id="115" name="椭圆 114"/>
              <p:cNvSpPr/>
              <p:nvPr userDrawn="1"/>
            </p:nvSpPr>
            <p:spPr>
              <a:xfrm>
                <a:off x="4530000" y="1787032"/>
                <a:ext cx="3096000" cy="3096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6" name="椭圆 115"/>
              <p:cNvSpPr/>
              <p:nvPr userDrawn="1"/>
            </p:nvSpPr>
            <p:spPr>
              <a:xfrm>
                <a:off x="4494000" y="1751032"/>
                <a:ext cx="3168000" cy="3168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7" name="椭圆 116"/>
              <p:cNvSpPr/>
              <p:nvPr userDrawn="1"/>
            </p:nvSpPr>
            <p:spPr>
              <a:xfrm>
                <a:off x="4458000" y="1715032"/>
                <a:ext cx="3240000" cy="3240000"/>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18" name="组合 117"/>
            <p:cNvGrpSpPr/>
            <p:nvPr/>
          </p:nvGrpSpPr>
          <p:grpSpPr>
            <a:xfrm>
              <a:off x="5422292" y="2072905"/>
              <a:ext cx="279136" cy="279136"/>
              <a:chOff x="6915602" y="1431728"/>
              <a:chExt cx="301944" cy="301944"/>
            </a:xfrm>
          </p:grpSpPr>
          <p:sp>
            <p:nvSpPr>
              <p:cNvPr id="119" name="椭圆 118"/>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0" name="椭圆 119"/>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121" name="直接连接符 120"/>
            <p:cNvCxnSpPr/>
            <p:nvPr/>
          </p:nvCxnSpPr>
          <p:spPr>
            <a:xfrm flipV="1">
              <a:off x="3204345" y="3489380"/>
              <a:ext cx="4767309" cy="17755"/>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grpSp>
          <p:nvGrpSpPr>
            <p:cNvPr id="122" name="组合 121"/>
            <p:cNvGrpSpPr/>
            <p:nvPr/>
          </p:nvGrpSpPr>
          <p:grpSpPr>
            <a:xfrm>
              <a:off x="5422292" y="4260054"/>
              <a:ext cx="279136" cy="279136"/>
              <a:chOff x="6915602" y="1431728"/>
              <a:chExt cx="301944" cy="301944"/>
            </a:xfrm>
          </p:grpSpPr>
          <p:sp>
            <p:nvSpPr>
              <p:cNvPr id="123" name="椭圆 122"/>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4" name="椭圆 123"/>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25" name="组合 124"/>
            <p:cNvGrpSpPr/>
            <p:nvPr/>
          </p:nvGrpSpPr>
          <p:grpSpPr>
            <a:xfrm>
              <a:off x="4612292" y="2545470"/>
              <a:ext cx="279136" cy="279136"/>
              <a:chOff x="6915602" y="1431728"/>
              <a:chExt cx="301944" cy="301944"/>
            </a:xfrm>
          </p:grpSpPr>
          <p:sp>
            <p:nvSpPr>
              <p:cNvPr id="126" name="椭圆 125"/>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7" name="椭圆 126"/>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28" name="组合 127"/>
            <p:cNvGrpSpPr/>
            <p:nvPr/>
          </p:nvGrpSpPr>
          <p:grpSpPr>
            <a:xfrm>
              <a:off x="4612292" y="3787489"/>
              <a:ext cx="279136" cy="279136"/>
              <a:chOff x="6915602" y="1431728"/>
              <a:chExt cx="301944" cy="301944"/>
            </a:xfrm>
          </p:grpSpPr>
          <p:sp>
            <p:nvSpPr>
              <p:cNvPr id="129" name="椭圆 128"/>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0" name="椭圆 129"/>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31" name="组合 130"/>
            <p:cNvGrpSpPr/>
            <p:nvPr/>
          </p:nvGrpSpPr>
          <p:grpSpPr>
            <a:xfrm>
              <a:off x="6236828" y="2545470"/>
              <a:ext cx="279136" cy="279136"/>
              <a:chOff x="6915602" y="1431728"/>
              <a:chExt cx="301944" cy="301944"/>
            </a:xfrm>
          </p:grpSpPr>
          <p:sp>
            <p:nvSpPr>
              <p:cNvPr id="132" name="椭圆 131"/>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3" name="椭圆 132"/>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34" name="组合 133"/>
            <p:cNvGrpSpPr/>
            <p:nvPr/>
          </p:nvGrpSpPr>
          <p:grpSpPr>
            <a:xfrm>
              <a:off x="6236828" y="3787489"/>
              <a:ext cx="279136" cy="279136"/>
              <a:chOff x="6915602" y="1431728"/>
              <a:chExt cx="301944" cy="301944"/>
            </a:xfrm>
          </p:grpSpPr>
          <p:sp>
            <p:nvSpPr>
              <p:cNvPr id="135" name="椭圆 134"/>
              <p:cNvSpPr/>
              <p:nvPr/>
            </p:nvSpPr>
            <p:spPr>
              <a:xfrm>
                <a:off x="6915602" y="1431728"/>
                <a:ext cx="301944" cy="301944"/>
              </a:xfrm>
              <a:prstGeom prst="ellipse">
                <a:avLst/>
              </a:prstGeom>
              <a:noFill/>
              <a:ln w="63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6" name="椭圆 135"/>
              <p:cNvSpPr/>
              <p:nvPr/>
            </p:nvSpPr>
            <p:spPr>
              <a:xfrm rot="1905853">
                <a:off x="6967540" y="1483666"/>
                <a:ext cx="198069" cy="198069"/>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37" name="组合 136"/>
            <p:cNvGrpSpPr/>
            <p:nvPr/>
          </p:nvGrpSpPr>
          <p:grpSpPr>
            <a:xfrm>
              <a:off x="3779520" y="1629602"/>
              <a:ext cx="3616960" cy="3561752"/>
              <a:chOff x="3779520" y="1629602"/>
              <a:chExt cx="3616960" cy="3561752"/>
            </a:xfrm>
          </p:grpSpPr>
          <p:cxnSp>
            <p:nvCxnSpPr>
              <p:cNvPr id="138" name="直接连接符 137"/>
              <p:cNvCxnSpPr/>
              <p:nvPr userDrawn="1"/>
            </p:nvCxnSpPr>
            <p:spPr>
              <a:xfrm>
                <a:off x="3779520" y="2394956"/>
                <a:ext cx="3616960" cy="1840976"/>
              </a:xfrm>
              <a:prstGeom prst="line">
                <a:avLst/>
              </a:prstGeom>
              <a:ln w="9525" cap="rnd">
                <a:gradFill>
                  <a:gsLst>
                    <a:gs pos="27000">
                      <a:schemeClr val="accent1">
                        <a:lumMod val="5000"/>
                        <a:lumOff val="95000"/>
                        <a:alpha val="33000"/>
                      </a:schemeClr>
                    </a:gs>
                    <a:gs pos="54000">
                      <a:schemeClr val="bg1"/>
                    </a:gs>
                    <a:gs pos="7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userDrawn="1"/>
            </p:nvCxnSpPr>
            <p:spPr>
              <a:xfrm>
                <a:off x="4612292" y="1629602"/>
                <a:ext cx="2032348" cy="3561752"/>
              </a:xfrm>
              <a:prstGeom prst="line">
                <a:avLst/>
              </a:prstGeom>
              <a:ln w="9525" cap="rnd">
                <a:gradFill>
                  <a:gsLst>
                    <a:gs pos="26000">
                      <a:schemeClr val="accent1">
                        <a:lumMod val="5000"/>
                        <a:lumOff val="95000"/>
                        <a:alpha val="33000"/>
                      </a:schemeClr>
                    </a:gs>
                    <a:gs pos="54000">
                      <a:schemeClr val="bg1"/>
                    </a:gs>
                    <a:gs pos="79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grpSp>
        <p:grpSp>
          <p:nvGrpSpPr>
            <p:cNvPr id="140" name="组合 139"/>
            <p:cNvGrpSpPr/>
            <p:nvPr/>
          </p:nvGrpSpPr>
          <p:grpSpPr>
            <a:xfrm rot="16200000">
              <a:off x="3861896" y="1506940"/>
              <a:ext cx="3616960" cy="3561752"/>
              <a:chOff x="3779520" y="1629602"/>
              <a:chExt cx="3616960" cy="3561752"/>
            </a:xfrm>
          </p:grpSpPr>
          <p:cxnSp>
            <p:nvCxnSpPr>
              <p:cNvPr id="141" name="直接连接符 140"/>
              <p:cNvCxnSpPr/>
              <p:nvPr userDrawn="1"/>
            </p:nvCxnSpPr>
            <p:spPr>
              <a:xfrm>
                <a:off x="3779520" y="2394956"/>
                <a:ext cx="3616960" cy="1840976"/>
              </a:xfrm>
              <a:prstGeom prst="line">
                <a:avLst/>
              </a:prstGeom>
              <a:ln w="9525" cap="rnd">
                <a:gradFill>
                  <a:gsLst>
                    <a:gs pos="27000">
                      <a:schemeClr val="accent1">
                        <a:lumMod val="5000"/>
                        <a:lumOff val="95000"/>
                        <a:alpha val="33000"/>
                      </a:schemeClr>
                    </a:gs>
                    <a:gs pos="54000">
                      <a:schemeClr val="bg1"/>
                    </a:gs>
                    <a:gs pos="7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userDrawn="1"/>
            </p:nvCxnSpPr>
            <p:spPr>
              <a:xfrm>
                <a:off x="4612292" y="1629602"/>
                <a:ext cx="2032348" cy="3561752"/>
              </a:xfrm>
              <a:prstGeom prst="line">
                <a:avLst/>
              </a:prstGeom>
              <a:ln w="9525" cap="rnd">
                <a:gradFill>
                  <a:gsLst>
                    <a:gs pos="26000">
                      <a:schemeClr val="accent1">
                        <a:lumMod val="5000"/>
                        <a:lumOff val="95000"/>
                        <a:alpha val="33000"/>
                      </a:schemeClr>
                    </a:gs>
                    <a:gs pos="54000">
                      <a:schemeClr val="bg1"/>
                    </a:gs>
                    <a:gs pos="79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grpSp>
        <p:grpSp>
          <p:nvGrpSpPr>
            <p:cNvPr id="143" name="组合 142"/>
            <p:cNvGrpSpPr/>
            <p:nvPr/>
          </p:nvGrpSpPr>
          <p:grpSpPr>
            <a:xfrm>
              <a:off x="6397877" y="1380037"/>
              <a:ext cx="2033471" cy="2033471"/>
              <a:chOff x="8272465" y="1479335"/>
              <a:chExt cx="1613197" cy="1613197"/>
            </a:xfrm>
          </p:grpSpPr>
          <p:grpSp>
            <p:nvGrpSpPr>
              <p:cNvPr id="144" name="组合 143"/>
              <p:cNvGrpSpPr/>
              <p:nvPr userDrawn="1"/>
            </p:nvGrpSpPr>
            <p:grpSpPr>
              <a:xfrm>
                <a:off x="8272465" y="1479335"/>
                <a:ext cx="1613197" cy="1613197"/>
                <a:chOff x="4458000" y="1715032"/>
                <a:chExt cx="3240000" cy="3240000"/>
              </a:xfrm>
            </p:grpSpPr>
            <p:sp>
              <p:nvSpPr>
                <p:cNvPr id="164" name="椭圆 163"/>
                <p:cNvSpPr/>
                <p:nvPr userDrawn="1"/>
              </p:nvSpPr>
              <p:spPr>
                <a:xfrm>
                  <a:off x="4530000" y="1787032"/>
                  <a:ext cx="3096000" cy="3096000"/>
                </a:xfrm>
                <a:prstGeom prst="ellipse">
                  <a:avLst/>
                </a:prstGeom>
                <a:noFill/>
                <a:ln w="952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5" name="椭圆 164"/>
                <p:cNvSpPr/>
                <p:nvPr userDrawn="1"/>
              </p:nvSpPr>
              <p:spPr>
                <a:xfrm>
                  <a:off x="4494000" y="1751032"/>
                  <a:ext cx="3168000" cy="3168000"/>
                </a:xfrm>
                <a:prstGeom prst="ellipse">
                  <a:avLst/>
                </a:prstGeom>
                <a:noFill/>
                <a:ln w="952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6" name="椭圆 165"/>
                <p:cNvSpPr/>
                <p:nvPr userDrawn="1"/>
              </p:nvSpPr>
              <p:spPr>
                <a:xfrm>
                  <a:off x="4458000" y="1715032"/>
                  <a:ext cx="3240000" cy="3240000"/>
                </a:xfrm>
                <a:prstGeom prst="ellipse">
                  <a:avLst/>
                </a:prstGeom>
                <a:noFill/>
                <a:ln w="952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45" name="组合 144"/>
              <p:cNvGrpSpPr/>
              <p:nvPr userDrawn="1"/>
            </p:nvGrpSpPr>
            <p:grpSpPr>
              <a:xfrm>
                <a:off x="8586067" y="1720236"/>
                <a:ext cx="985998" cy="1093816"/>
                <a:chOff x="8582069" y="1755978"/>
                <a:chExt cx="985998" cy="1093816"/>
              </a:xfrm>
            </p:grpSpPr>
            <p:grpSp>
              <p:nvGrpSpPr>
                <p:cNvPr id="146" name="组合 145"/>
                <p:cNvGrpSpPr/>
                <p:nvPr userDrawn="1"/>
              </p:nvGrpSpPr>
              <p:grpSpPr>
                <a:xfrm>
                  <a:off x="8998754" y="1755978"/>
                  <a:ext cx="192184" cy="192184"/>
                  <a:chOff x="8860143" y="2545060"/>
                  <a:chExt cx="139804" cy="139804"/>
                </a:xfrm>
              </p:grpSpPr>
              <p:sp>
                <p:nvSpPr>
                  <p:cNvPr id="162" name="椭圆 161"/>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3" name="椭圆 162"/>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47" name="组合 146"/>
                <p:cNvGrpSpPr/>
                <p:nvPr userDrawn="1"/>
              </p:nvGrpSpPr>
              <p:grpSpPr>
                <a:xfrm>
                  <a:off x="8582069" y="2049911"/>
                  <a:ext cx="192184" cy="192184"/>
                  <a:chOff x="8860143" y="2545060"/>
                  <a:chExt cx="139804" cy="139804"/>
                </a:xfrm>
              </p:grpSpPr>
              <p:sp>
                <p:nvSpPr>
                  <p:cNvPr id="160" name="椭圆 159"/>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1" name="椭圆 160"/>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48" name="组合 147"/>
                <p:cNvGrpSpPr/>
                <p:nvPr userDrawn="1"/>
              </p:nvGrpSpPr>
              <p:grpSpPr>
                <a:xfrm>
                  <a:off x="8582069" y="2441991"/>
                  <a:ext cx="192184" cy="192184"/>
                  <a:chOff x="8860143" y="2545060"/>
                  <a:chExt cx="139804" cy="139804"/>
                </a:xfrm>
              </p:grpSpPr>
              <p:sp>
                <p:nvSpPr>
                  <p:cNvPr id="158" name="椭圆 157"/>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9" name="椭圆 158"/>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49" name="组合 148"/>
                <p:cNvGrpSpPr/>
                <p:nvPr userDrawn="1"/>
              </p:nvGrpSpPr>
              <p:grpSpPr>
                <a:xfrm>
                  <a:off x="9021276" y="2652765"/>
                  <a:ext cx="197029" cy="197029"/>
                  <a:chOff x="8858380" y="2543297"/>
                  <a:chExt cx="143329" cy="143329"/>
                </a:xfrm>
              </p:grpSpPr>
              <p:sp>
                <p:nvSpPr>
                  <p:cNvPr id="156" name="椭圆 155"/>
                  <p:cNvSpPr/>
                  <p:nvPr/>
                </p:nvSpPr>
                <p:spPr>
                  <a:xfrm>
                    <a:off x="8858380" y="2543297"/>
                    <a:ext cx="143329" cy="143329"/>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7" name="椭圆 156"/>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50" name="组合 149"/>
                <p:cNvGrpSpPr/>
                <p:nvPr userDrawn="1"/>
              </p:nvGrpSpPr>
              <p:grpSpPr>
                <a:xfrm>
                  <a:off x="9375883" y="2049911"/>
                  <a:ext cx="192184" cy="192184"/>
                  <a:chOff x="8860143" y="2545060"/>
                  <a:chExt cx="139804" cy="139804"/>
                </a:xfrm>
              </p:grpSpPr>
              <p:sp>
                <p:nvSpPr>
                  <p:cNvPr id="154" name="椭圆 153"/>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5" name="椭圆 154"/>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51" name="组合 150"/>
                <p:cNvGrpSpPr/>
                <p:nvPr userDrawn="1"/>
              </p:nvGrpSpPr>
              <p:grpSpPr>
                <a:xfrm>
                  <a:off x="9375883" y="2414592"/>
                  <a:ext cx="192184" cy="192184"/>
                  <a:chOff x="8860143" y="2545060"/>
                  <a:chExt cx="139804" cy="139804"/>
                </a:xfrm>
              </p:grpSpPr>
              <p:sp>
                <p:nvSpPr>
                  <p:cNvPr id="152" name="椭圆 151"/>
                  <p:cNvSpPr/>
                  <p:nvPr/>
                </p:nvSpPr>
                <p:spPr>
                  <a:xfrm>
                    <a:off x="8860143" y="2545060"/>
                    <a:ext cx="139804" cy="139804"/>
                  </a:xfrm>
                  <a:prstGeom prst="ellipse">
                    <a:avLst/>
                  </a:prstGeom>
                  <a:noFill/>
                  <a:ln w="6350">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3" name="椭圆 152"/>
                  <p:cNvSpPr/>
                  <p:nvPr/>
                </p:nvSpPr>
                <p:spPr>
                  <a:xfrm rot="1905853">
                    <a:off x="8871775" y="2556692"/>
                    <a:ext cx="116539" cy="116539"/>
                  </a:xfrm>
                  <a:prstGeom prst="ellipse">
                    <a:avLst/>
                  </a:prstGeom>
                  <a:noFill/>
                  <a:ln w="63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grpSp>
          <p:nvGrpSpPr>
            <p:cNvPr id="167" name="组合 166"/>
            <p:cNvGrpSpPr/>
            <p:nvPr/>
          </p:nvGrpSpPr>
          <p:grpSpPr>
            <a:xfrm>
              <a:off x="3290189" y="1148987"/>
              <a:ext cx="1209969" cy="1209969"/>
              <a:chOff x="3290189" y="1148987"/>
              <a:chExt cx="1209969" cy="1209969"/>
            </a:xfrm>
          </p:grpSpPr>
          <p:grpSp>
            <p:nvGrpSpPr>
              <p:cNvPr id="168" name="组合 167"/>
              <p:cNvGrpSpPr/>
              <p:nvPr userDrawn="1"/>
            </p:nvGrpSpPr>
            <p:grpSpPr>
              <a:xfrm>
                <a:off x="3290189" y="1148987"/>
                <a:ext cx="1209969" cy="1209969"/>
                <a:chOff x="4458000" y="1715032"/>
                <a:chExt cx="3240000" cy="3240000"/>
              </a:xfrm>
            </p:grpSpPr>
            <p:sp>
              <p:nvSpPr>
                <p:cNvPr id="187" name="椭圆 186"/>
                <p:cNvSpPr/>
                <p:nvPr userDrawn="1"/>
              </p:nvSpPr>
              <p:spPr>
                <a:xfrm>
                  <a:off x="4530000" y="1787032"/>
                  <a:ext cx="3096000" cy="3096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8" name="椭圆 187"/>
                <p:cNvSpPr/>
                <p:nvPr userDrawn="1"/>
              </p:nvSpPr>
              <p:spPr>
                <a:xfrm>
                  <a:off x="4494000" y="1751032"/>
                  <a:ext cx="3168000" cy="3168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9" name="椭圆 188"/>
                <p:cNvSpPr/>
                <p:nvPr userDrawn="1"/>
              </p:nvSpPr>
              <p:spPr>
                <a:xfrm>
                  <a:off x="4458000" y="1715032"/>
                  <a:ext cx="3240000" cy="3240000"/>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69" name="组合 168"/>
              <p:cNvGrpSpPr/>
              <p:nvPr userDrawn="1"/>
            </p:nvGrpSpPr>
            <p:grpSpPr>
              <a:xfrm>
                <a:off x="3838358" y="1330096"/>
                <a:ext cx="143299" cy="143299"/>
                <a:chOff x="8860553" y="2545471"/>
                <a:chExt cx="138982" cy="138982"/>
              </a:xfrm>
            </p:grpSpPr>
            <p:sp>
              <p:nvSpPr>
                <p:cNvPr id="185" name="椭圆 184"/>
                <p:cNvSpPr/>
                <p:nvPr/>
              </p:nvSpPr>
              <p:spPr>
                <a:xfrm>
                  <a:off x="8860553" y="2545471"/>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6" name="椭圆 185"/>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0" name="组合 169"/>
              <p:cNvGrpSpPr/>
              <p:nvPr userDrawn="1"/>
            </p:nvGrpSpPr>
            <p:grpSpPr>
              <a:xfrm>
                <a:off x="3525826" y="1550558"/>
                <a:ext cx="143299" cy="143299"/>
                <a:chOff x="8860553" y="2545470"/>
                <a:chExt cx="138982" cy="138982"/>
              </a:xfrm>
            </p:grpSpPr>
            <p:sp>
              <p:nvSpPr>
                <p:cNvPr id="183" name="椭圆 182"/>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4" name="椭圆 183"/>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1" name="组合 170"/>
              <p:cNvGrpSpPr/>
              <p:nvPr userDrawn="1"/>
            </p:nvGrpSpPr>
            <p:grpSpPr>
              <a:xfrm>
                <a:off x="3525826" y="1844636"/>
                <a:ext cx="143299" cy="143299"/>
                <a:chOff x="8860553" y="2545470"/>
                <a:chExt cx="138982" cy="138982"/>
              </a:xfrm>
            </p:grpSpPr>
            <p:sp>
              <p:nvSpPr>
                <p:cNvPr id="181" name="椭圆 180"/>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2" name="椭圆 181"/>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2" name="组合 171"/>
              <p:cNvGrpSpPr/>
              <p:nvPr userDrawn="1"/>
            </p:nvGrpSpPr>
            <p:grpSpPr>
              <a:xfrm>
                <a:off x="3846365" y="2008020"/>
                <a:ext cx="143299" cy="143299"/>
                <a:chOff x="8850141" y="2548833"/>
                <a:chExt cx="138982" cy="138982"/>
              </a:xfrm>
            </p:grpSpPr>
            <p:sp>
              <p:nvSpPr>
                <p:cNvPr id="179" name="椭圆 178"/>
                <p:cNvSpPr/>
                <p:nvPr/>
              </p:nvSpPr>
              <p:spPr>
                <a:xfrm>
                  <a:off x="8850141" y="2548833"/>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0" name="椭圆 179"/>
                <p:cNvSpPr/>
                <p:nvPr/>
              </p:nvSpPr>
              <p:spPr>
                <a:xfrm rot="1905853">
                  <a:off x="8883632" y="2582324"/>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3" name="组合 172"/>
              <p:cNvGrpSpPr/>
              <p:nvPr userDrawn="1"/>
            </p:nvGrpSpPr>
            <p:grpSpPr>
              <a:xfrm>
                <a:off x="4121221" y="1550558"/>
                <a:ext cx="143299" cy="143299"/>
                <a:chOff x="8860553" y="2545470"/>
                <a:chExt cx="138982" cy="138982"/>
              </a:xfrm>
            </p:grpSpPr>
            <p:sp>
              <p:nvSpPr>
                <p:cNvPr id="177" name="椭圆 176"/>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8" name="椭圆 177"/>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74" name="组合 173"/>
              <p:cNvGrpSpPr/>
              <p:nvPr userDrawn="1"/>
            </p:nvGrpSpPr>
            <p:grpSpPr>
              <a:xfrm>
                <a:off x="4121221" y="1824085"/>
                <a:ext cx="143299" cy="143299"/>
                <a:chOff x="8860553" y="2545470"/>
                <a:chExt cx="138982" cy="138982"/>
              </a:xfrm>
            </p:grpSpPr>
            <p:sp>
              <p:nvSpPr>
                <p:cNvPr id="175" name="椭圆 174"/>
                <p:cNvSpPr/>
                <p:nvPr/>
              </p:nvSpPr>
              <p:spPr>
                <a:xfrm>
                  <a:off x="8860553" y="2545470"/>
                  <a:ext cx="138982" cy="138982"/>
                </a:xfrm>
                <a:prstGeom prst="ellipse">
                  <a:avLst/>
                </a:prstGeom>
                <a:noFill/>
                <a:ln w="3175">
                  <a:solidFill>
                    <a:schemeClr val="bg1">
                      <a:alpha val="58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6" name="椭圆 175"/>
                <p:cNvSpPr/>
                <p:nvPr/>
              </p:nvSpPr>
              <p:spPr>
                <a:xfrm rot="1905853">
                  <a:off x="8894044" y="2578961"/>
                  <a:ext cx="72000" cy="72000"/>
                </a:xfrm>
                <a:prstGeom prst="ellipse">
                  <a:avLst/>
                </a:prstGeom>
                <a:noFill/>
                <a:ln w="3175">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grpSp>
        <p:nvGrpSpPr>
          <p:cNvPr id="242" name="组合 241"/>
          <p:cNvGrpSpPr/>
          <p:nvPr/>
        </p:nvGrpSpPr>
        <p:grpSpPr>
          <a:xfrm>
            <a:off x="5124599" y="1138524"/>
            <a:ext cx="6624830" cy="4364270"/>
            <a:chOff x="2633736" y="1239815"/>
            <a:chExt cx="6955389" cy="4582034"/>
          </a:xfrm>
        </p:grpSpPr>
        <p:sp>
          <p:nvSpPr>
            <p:cNvPr id="192" name="任意多边形 191"/>
            <p:cNvSpPr/>
            <p:nvPr/>
          </p:nvSpPr>
          <p:spPr>
            <a:xfrm>
              <a:off x="3741947" y="1239815"/>
              <a:ext cx="4345663" cy="4582034"/>
            </a:xfrm>
            <a:custGeom>
              <a:avLst/>
              <a:gdLst>
                <a:gd name="connsiteX0" fmla="*/ 1179439 w 4327556"/>
                <a:gd name="connsiteY0" fmla="*/ 0 h 4562942"/>
                <a:gd name="connsiteX1" fmla="*/ 1511486 w 4327556"/>
                <a:gd name="connsiteY1" fmla="*/ 176548 h 4562942"/>
                <a:gd name="connsiteX2" fmla="*/ 1530872 w 4327556"/>
                <a:gd name="connsiteY2" fmla="*/ 212264 h 4562942"/>
                <a:gd name="connsiteX3" fmla="*/ 1727701 w 4327556"/>
                <a:gd name="connsiteY3" fmla="*/ 161654 h 4562942"/>
                <a:gd name="connsiteX4" fmla="*/ 2163778 w 4327556"/>
                <a:gd name="connsiteY4" fmla="*/ 117693 h 4562942"/>
                <a:gd name="connsiteX5" fmla="*/ 2807220 w 4327556"/>
                <a:gd name="connsiteY5" fmla="*/ 214972 h 4562942"/>
                <a:gd name="connsiteX6" fmla="*/ 2913127 w 4327556"/>
                <a:gd name="connsiteY6" fmla="*/ 253735 h 4562942"/>
                <a:gd name="connsiteX7" fmla="*/ 2937140 w 4327556"/>
                <a:gd name="connsiteY7" fmla="*/ 209493 h 4562942"/>
                <a:gd name="connsiteX8" fmla="*/ 3269187 w 4327556"/>
                <a:gd name="connsiteY8" fmla="*/ 32945 h 4562942"/>
                <a:gd name="connsiteX9" fmla="*/ 3669622 w 4327556"/>
                <a:gd name="connsiteY9" fmla="*/ 433380 h 4562942"/>
                <a:gd name="connsiteX10" fmla="*/ 3601234 w 4327556"/>
                <a:gd name="connsiteY10" fmla="*/ 657267 h 4562942"/>
                <a:gd name="connsiteX11" fmla="*/ 3596495 w 4327556"/>
                <a:gd name="connsiteY11" fmla="*/ 663011 h 4562942"/>
                <a:gd name="connsiteX12" fmla="*/ 3693801 w 4327556"/>
                <a:gd name="connsiteY12" fmla="*/ 751449 h 4562942"/>
                <a:gd name="connsiteX13" fmla="*/ 4327556 w 4327556"/>
                <a:gd name="connsiteY13" fmla="*/ 2281471 h 4562942"/>
                <a:gd name="connsiteX14" fmla="*/ 3693801 w 4327556"/>
                <a:gd name="connsiteY14" fmla="*/ 3811494 h 4562942"/>
                <a:gd name="connsiteX15" fmla="*/ 3580961 w 4327556"/>
                <a:gd name="connsiteY15" fmla="*/ 3914049 h 4562942"/>
                <a:gd name="connsiteX16" fmla="*/ 3601234 w 4327556"/>
                <a:gd name="connsiteY16" fmla="*/ 3938620 h 4562942"/>
                <a:gd name="connsiteX17" fmla="*/ 3669622 w 4327556"/>
                <a:gd name="connsiteY17" fmla="*/ 4162507 h 4562942"/>
                <a:gd name="connsiteX18" fmla="*/ 3269187 w 4327556"/>
                <a:gd name="connsiteY18" fmla="*/ 4562942 h 4562942"/>
                <a:gd name="connsiteX19" fmla="*/ 2900220 w 4327556"/>
                <a:gd name="connsiteY19" fmla="*/ 4318375 h 4562942"/>
                <a:gd name="connsiteX20" fmla="*/ 2898982 w 4327556"/>
                <a:gd name="connsiteY20" fmla="*/ 4314385 h 4562942"/>
                <a:gd name="connsiteX21" fmla="*/ 2807220 w 4327556"/>
                <a:gd name="connsiteY21" fmla="*/ 4347970 h 4562942"/>
                <a:gd name="connsiteX22" fmla="*/ 2163778 w 4327556"/>
                <a:gd name="connsiteY22" fmla="*/ 4445249 h 4562942"/>
                <a:gd name="connsiteX23" fmla="*/ 1520337 w 4327556"/>
                <a:gd name="connsiteY23" fmla="*/ 4347970 h 4562942"/>
                <a:gd name="connsiteX24" fmla="*/ 1515434 w 4327556"/>
                <a:gd name="connsiteY24" fmla="*/ 4346176 h 4562942"/>
                <a:gd name="connsiteX25" fmla="*/ 1511486 w 4327556"/>
                <a:gd name="connsiteY25" fmla="*/ 4353449 h 4562942"/>
                <a:gd name="connsiteX26" fmla="*/ 1179439 w 4327556"/>
                <a:gd name="connsiteY26" fmla="*/ 4529997 h 4562942"/>
                <a:gd name="connsiteX27" fmla="*/ 779004 w 4327556"/>
                <a:gd name="connsiteY27" fmla="*/ 4129562 h 4562942"/>
                <a:gd name="connsiteX28" fmla="*/ 810472 w 4327556"/>
                <a:gd name="connsiteY28" fmla="*/ 3973695 h 4562942"/>
                <a:gd name="connsiteX29" fmla="*/ 812520 w 4327556"/>
                <a:gd name="connsiteY29" fmla="*/ 3969922 h 4562942"/>
                <a:gd name="connsiteX30" fmla="*/ 787414 w 4327556"/>
                <a:gd name="connsiteY30" fmla="*/ 3951148 h 4562942"/>
                <a:gd name="connsiteX31" fmla="*/ 0 w 4327556"/>
                <a:gd name="connsiteY31" fmla="*/ 2281471 h 4562942"/>
                <a:gd name="connsiteX32" fmla="*/ 787415 w 4327556"/>
                <a:gd name="connsiteY32" fmla="*/ 611795 h 4562942"/>
                <a:gd name="connsiteX33" fmla="*/ 825240 w 4327556"/>
                <a:gd name="connsiteY33" fmla="*/ 583510 h 4562942"/>
                <a:gd name="connsiteX34" fmla="*/ 810472 w 4327556"/>
                <a:gd name="connsiteY34" fmla="*/ 556303 h 4562942"/>
                <a:gd name="connsiteX35" fmla="*/ 779004 w 4327556"/>
                <a:gd name="connsiteY35" fmla="*/ 400435 h 4562942"/>
                <a:gd name="connsiteX36" fmla="*/ 1179439 w 4327556"/>
                <a:gd name="connsiteY36" fmla="*/ 0 h 4562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27556" h="4562942">
                  <a:moveTo>
                    <a:pt x="1179439" y="0"/>
                  </a:moveTo>
                  <a:cubicBezTo>
                    <a:pt x="1317660" y="0"/>
                    <a:pt x="1439525" y="70032"/>
                    <a:pt x="1511486" y="176548"/>
                  </a:cubicBezTo>
                  <a:lnTo>
                    <a:pt x="1530872" y="212264"/>
                  </a:lnTo>
                  <a:lnTo>
                    <a:pt x="1727701" y="161654"/>
                  </a:lnTo>
                  <a:cubicBezTo>
                    <a:pt x="1868558" y="132830"/>
                    <a:pt x="2014400" y="117693"/>
                    <a:pt x="2163778" y="117693"/>
                  </a:cubicBezTo>
                  <a:cubicBezTo>
                    <a:pt x="2387845" y="117693"/>
                    <a:pt x="2603957" y="151751"/>
                    <a:pt x="2807220" y="214972"/>
                  </a:cubicBezTo>
                  <a:lnTo>
                    <a:pt x="2913127" y="253735"/>
                  </a:lnTo>
                  <a:lnTo>
                    <a:pt x="2937140" y="209493"/>
                  </a:lnTo>
                  <a:cubicBezTo>
                    <a:pt x="3009101" y="102977"/>
                    <a:pt x="3130966" y="32945"/>
                    <a:pt x="3269187" y="32945"/>
                  </a:cubicBezTo>
                  <a:cubicBezTo>
                    <a:pt x="3490341" y="32945"/>
                    <a:pt x="3669622" y="212226"/>
                    <a:pt x="3669622" y="433380"/>
                  </a:cubicBezTo>
                  <a:cubicBezTo>
                    <a:pt x="3669622" y="516313"/>
                    <a:pt x="3644411" y="593357"/>
                    <a:pt x="3601234" y="657267"/>
                  </a:cubicBezTo>
                  <a:lnTo>
                    <a:pt x="3596495" y="663011"/>
                  </a:lnTo>
                  <a:lnTo>
                    <a:pt x="3693801" y="751449"/>
                  </a:lnTo>
                  <a:cubicBezTo>
                    <a:pt x="4085367" y="1143016"/>
                    <a:pt x="4327556" y="1683960"/>
                    <a:pt x="4327556" y="2281471"/>
                  </a:cubicBezTo>
                  <a:cubicBezTo>
                    <a:pt x="4327556" y="2878982"/>
                    <a:pt x="4085367" y="3419927"/>
                    <a:pt x="3693801" y="3811494"/>
                  </a:cubicBezTo>
                  <a:lnTo>
                    <a:pt x="3580961" y="3914049"/>
                  </a:lnTo>
                  <a:lnTo>
                    <a:pt x="3601234" y="3938620"/>
                  </a:lnTo>
                  <a:cubicBezTo>
                    <a:pt x="3644411" y="4002530"/>
                    <a:pt x="3669622" y="4079574"/>
                    <a:pt x="3669622" y="4162507"/>
                  </a:cubicBezTo>
                  <a:cubicBezTo>
                    <a:pt x="3669622" y="4383661"/>
                    <a:pt x="3490341" y="4562942"/>
                    <a:pt x="3269187" y="4562942"/>
                  </a:cubicBezTo>
                  <a:cubicBezTo>
                    <a:pt x="3103322" y="4562942"/>
                    <a:pt x="2961010" y="4462097"/>
                    <a:pt x="2900220" y="4318375"/>
                  </a:cubicBezTo>
                  <a:lnTo>
                    <a:pt x="2898982" y="4314385"/>
                  </a:lnTo>
                  <a:lnTo>
                    <a:pt x="2807220" y="4347970"/>
                  </a:lnTo>
                  <a:cubicBezTo>
                    <a:pt x="2603957" y="4411191"/>
                    <a:pt x="2387845" y="4445249"/>
                    <a:pt x="2163778" y="4445249"/>
                  </a:cubicBezTo>
                  <a:cubicBezTo>
                    <a:pt x="1939712" y="4445249"/>
                    <a:pt x="1723600" y="4411191"/>
                    <a:pt x="1520337" y="4347970"/>
                  </a:cubicBezTo>
                  <a:lnTo>
                    <a:pt x="1515434" y="4346176"/>
                  </a:lnTo>
                  <a:lnTo>
                    <a:pt x="1511486" y="4353449"/>
                  </a:lnTo>
                  <a:cubicBezTo>
                    <a:pt x="1439525" y="4459966"/>
                    <a:pt x="1317660" y="4529997"/>
                    <a:pt x="1179439" y="4529997"/>
                  </a:cubicBezTo>
                  <a:cubicBezTo>
                    <a:pt x="958285" y="4529997"/>
                    <a:pt x="779004" y="4350716"/>
                    <a:pt x="779004" y="4129562"/>
                  </a:cubicBezTo>
                  <a:cubicBezTo>
                    <a:pt x="779004" y="4074274"/>
                    <a:pt x="790209" y="4021602"/>
                    <a:pt x="810472" y="3973695"/>
                  </a:cubicBezTo>
                  <a:lnTo>
                    <a:pt x="812520" y="3969922"/>
                  </a:lnTo>
                  <a:lnTo>
                    <a:pt x="787414" y="3951148"/>
                  </a:lnTo>
                  <a:cubicBezTo>
                    <a:pt x="306521" y="3554279"/>
                    <a:pt x="0" y="2953671"/>
                    <a:pt x="0" y="2281471"/>
                  </a:cubicBezTo>
                  <a:cubicBezTo>
                    <a:pt x="0" y="1609271"/>
                    <a:pt x="306521" y="1008663"/>
                    <a:pt x="787415" y="611795"/>
                  </a:cubicBezTo>
                  <a:lnTo>
                    <a:pt x="825240" y="583510"/>
                  </a:lnTo>
                  <a:lnTo>
                    <a:pt x="810472" y="556303"/>
                  </a:lnTo>
                  <a:cubicBezTo>
                    <a:pt x="790209" y="508395"/>
                    <a:pt x="779004" y="455724"/>
                    <a:pt x="779004" y="400435"/>
                  </a:cubicBezTo>
                  <a:cubicBezTo>
                    <a:pt x="779004" y="179281"/>
                    <a:pt x="958285" y="0"/>
                    <a:pt x="1179439" y="0"/>
                  </a:cubicBezTo>
                  <a:close/>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3" name="组合 192"/>
            <p:cNvGrpSpPr/>
            <p:nvPr/>
          </p:nvGrpSpPr>
          <p:grpSpPr>
            <a:xfrm>
              <a:off x="4276778" y="1892832"/>
              <a:ext cx="3276000" cy="3276000"/>
              <a:chOff x="4376259" y="1910832"/>
              <a:chExt cx="3276000" cy="3276000"/>
            </a:xfrm>
          </p:grpSpPr>
          <p:sp>
            <p:nvSpPr>
              <p:cNvPr id="194" name="椭圆 193"/>
              <p:cNvSpPr/>
              <p:nvPr userDrawn="1"/>
            </p:nvSpPr>
            <p:spPr>
              <a:xfrm>
                <a:off x="4493277" y="2027850"/>
                <a:ext cx="3041964" cy="304196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5" name="椭圆 194"/>
              <p:cNvSpPr/>
              <p:nvPr userDrawn="1"/>
            </p:nvSpPr>
            <p:spPr>
              <a:xfrm>
                <a:off x="4430259" y="1964832"/>
                <a:ext cx="3168000" cy="3168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6" name="椭圆 195"/>
              <p:cNvSpPr/>
              <p:nvPr userDrawn="1"/>
            </p:nvSpPr>
            <p:spPr>
              <a:xfrm>
                <a:off x="4376259" y="1910832"/>
                <a:ext cx="3276000" cy="3276000"/>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97" name="组合 196"/>
            <p:cNvGrpSpPr/>
            <p:nvPr/>
          </p:nvGrpSpPr>
          <p:grpSpPr>
            <a:xfrm>
              <a:off x="6849006" y="1364320"/>
              <a:ext cx="435136" cy="435136"/>
              <a:chOff x="4413724" y="1611587"/>
              <a:chExt cx="435136" cy="435136"/>
            </a:xfrm>
          </p:grpSpPr>
          <p:sp>
            <p:nvSpPr>
              <p:cNvPr id="198" name="椭圆 197"/>
              <p:cNvSpPr/>
              <p:nvPr/>
            </p:nvSpPr>
            <p:spPr>
              <a:xfrm>
                <a:off x="4413724" y="1611587"/>
                <a:ext cx="435136" cy="435136"/>
              </a:xfrm>
              <a:prstGeom prst="ellipse">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9" name="椭圆 198"/>
              <p:cNvSpPr/>
              <p:nvPr/>
            </p:nvSpPr>
            <p:spPr>
              <a:xfrm rot="1905853">
                <a:off x="4551282" y="1749957"/>
                <a:ext cx="160020" cy="16002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00" name="组合 199"/>
            <p:cNvGrpSpPr/>
            <p:nvPr/>
          </p:nvGrpSpPr>
          <p:grpSpPr>
            <a:xfrm>
              <a:off x="4673942" y="1318161"/>
              <a:ext cx="435136" cy="435136"/>
              <a:chOff x="4413724" y="1611587"/>
              <a:chExt cx="435136" cy="435136"/>
            </a:xfrm>
          </p:grpSpPr>
          <p:sp>
            <p:nvSpPr>
              <p:cNvPr id="201" name="椭圆 200"/>
              <p:cNvSpPr/>
              <p:nvPr/>
            </p:nvSpPr>
            <p:spPr>
              <a:xfrm>
                <a:off x="4413724" y="1611587"/>
                <a:ext cx="435136" cy="435136"/>
              </a:xfrm>
              <a:prstGeom prst="ellipse">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2" name="椭圆 201"/>
              <p:cNvSpPr/>
              <p:nvPr/>
            </p:nvSpPr>
            <p:spPr>
              <a:xfrm rot="17500860">
                <a:off x="4551282" y="1749957"/>
                <a:ext cx="160020" cy="16002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03" name="组合 202"/>
            <p:cNvGrpSpPr/>
            <p:nvPr/>
          </p:nvGrpSpPr>
          <p:grpSpPr>
            <a:xfrm>
              <a:off x="6840678" y="5269868"/>
              <a:ext cx="435136" cy="435136"/>
              <a:chOff x="4413724" y="1611587"/>
              <a:chExt cx="435136" cy="435136"/>
            </a:xfrm>
          </p:grpSpPr>
          <p:sp>
            <p:nvSpPr>
              <p:cNvPr id="204" name="椭圆 203"/>
              <p:cNvSpPr/>
              <p:nvPr/>
            </p:nvSpPr>
            <p:spPr>
              <a:xfrm>
                <a:off x="4413724" y="1611587"/>
                <a:ext cx="435136" cy="435136"/>
              </a:xfrm>
              <a:prstGeom prst="ellipse">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5" name="椭圆 204"/>
              <p:cNvSpPr/>
              <p:nvPr/>
            </p:nvSpPr>
            <p:spPr>
              <a:xfrm rot="1088909">
                <a:off x="4551282" y="1749957"/>
                <a:ext cx="160020" cy="16002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06" name="组合 205"/>
            <p:cNvGrpSpPr/>
            <p:nvPr/>
          </p:nvGrpSpPr>
          <p:grpSpPr>
            <a:xfrm>
              <a:off x="4667336" y="5240188"/>
              <a:ext cx="435136" cy="435136"/>
              <a:chOff x="4413724" y="1611587"/>
              <a:chExt cx="435136" cy="435136"/>
            </a:xfrm>
          </p:grpSpPr>
          <p:sp>
            <p:nvSpPr>
              <p:cNvPr id="207" name="椭圆 206"/>
              <p:cNvSpPr/>
              <p:nvPr/>
            </p:nvSpPr>
            <p:spPr>
              <a:xfrm>
                <a:off x="4413724" y="1611587"/>
                <a:ext cx="435136" cy="435136"/>
              </a:xfrm>
              <a:prstGeom prst="ellipse">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8" name="椭圆 207"/>
              <p:cNvSpPr/>
              <p:nvPr/>
            </p:nvSpPr>
            <p:spPr>
              <a:xfrm rot="16014599">
                <a:off x="4551282" y="1749957"/>
                <a:ext cx="160020" cy="160020"/>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09" name="组合 208"/>
            <p:cNvGrpSpPr/>
            <p:nvPr/>
          </p:nvGrpSpPr>
          <p:grpSpPr>
            <a:xfrm>
              <a:off x="5014778" y="2630832"/>
              <a:ext cx="1800000" cy="1800000"/>
              <a:chOff x="2613724" y="2961945"/>
              <a:chExt cx="1800000" cy="1800000"/>
            </a:xfrm>
          </p:grpSpPr>
          <p:sp>
            <p:nvSpPr>
              <p:cNvPr id="210" name="椭圆 209"/>
              <p:cNvSpPr/>
              <p:nvPr/>
            </p:nvSpPr>
            <p:spPr>
              <a:xfrm>
                <a:off x="2665809" y="3014030"/>
                <a:ext cx="1695830" cy="169583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1" name="椭圆 210"/>
              <p:cNvSpPr/>
              <p:nvPr/>
            </p:nvSpPr>
            <p:spPr>
              <a:xfrm>
                <a:off x="2613724" y="2961945"/>
                <a:ext cx="1800000" cy="180000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cxnSp>
          <p:nvCxnSpPr>
            <p:cNvPr id="212" name="直接连接符 211"/>
            <p:cNvCxnSpPr>
              <a:stCxn id="202" idx="3"/>
              <a:endCxn id="205" idx="1"/>
            </p:cNvCxnSpPr>
            <p:nvPr/>
          </p:nvCxnSpPr>
          <p:spPr>
            <a:xfrm>
              <a:off x="4923182" y="1610016"/>
              <a:ext cx="2098925" cy="3806848"/>
            </a:xfrm>
            <a:prstGeom prst="line">
              <a:avLst/>
            </a:prstGeom>
            <a:ln w="6350" cap="rnd">
              <a:solidFill>
                <a:schemeClr val="bg1">
                  <a:alpha val="50000"/>
                </a:schemeClr>
              </a:soli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stCxn id="199" idx="4"/>
              <a:endCxn id="208" idx="5"/>
            </p:cNvCxnSpPr>
            <p:nvPr/>
          </p:nvCxnSpPr>
          <p:spPr>
            <a:xfrm flipH="1">
              <a:off x="4938348" y="1650726"/>
              <a:ext cx="2086107" cy="3748299"/>
            </a:xfrm>
            <a:prstGeom prst="line">
              <a:avLst/>
            </a:prstGeom>
            <a:ln w="6350" cap="rnd">
              <a:solidFill>
                <a:schemeClr val="bg1">
                  <a:alpha val="50000"/>
                </a:schemeClr>
              </a:soli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flipH="1">
              <a:off x="3983443" y="2546731"/>
              <a:ext cx="3822021" cy="2056585"/>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a:off x="4087220" y="2421656"/>
              <a:ext cx="3718244" cy="2170515"/>
            </a:xfrm>
            <a:prstGeom prst="line">
              <a:avLst/>
            </a:prstGeom>
            <a:ln w="9525" cap="rnd">
              <a:gradFill>
                <a:gsLst>
                  <a:gs pos="16000">
                    <a:schemeClr val="accent1">
                      <a:lumMod val="5000"/>
                      <a:lumOff val="95000"/>
                      <a:alpha val="33000"/>
                    </a:schemeClr>
                  </a:gs>
                  <a:gs pos="54000">
                    <a:schemeClr val="bg1"/>
                  </a:gs>
                  <a:gs pos="88000">
                    <a:schemeClr val="bg1">
                      <a:alpha val="38000"/>
                    </a:schemeClr>
                  </a:gs>
                </a:gsLst>
                <a:lin ang="5400000" scaled="1"/>
              </a:gradFill>
              <a:round/>
              <a:tailEnd type="none" w="sm" len="sm"/>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flipH="1" flipV="1">
              <a:off x="2633736" y="3531192"/>
              <a:ext cx="6955389" cy="9862"/>
            </a:xfrm>
            <a:prstGeom prst="line">
              <a:avLst/>
            </a:prstGeom>
            <a:ln w="12700" cap="rnd">
              <a:gradFill>
                <a:gsLst>
                  <a:gs pos="16000">
                    <a:schemeClr val="accent1">
                      <a:lumMod val="5000"/>
                      <a:lumOff val="95000"/>
                      <a:alpha val="33000"/>
                    </a:schemeClr>
                  </a:gs>
                  <a:gs pos="54000">
                    <a:schemeClr val="bg1"/>
                  </a:gs>
                  <a:gs pos="88000">
                    <a:schemeClr val="bg1">
                      <a:alpha val="38000"/>
                    </a:schemeClr>
                  </a:gs>
                </a:gsLst>
                <a:lin ang="2400000" scaled="0"/>
              </a:gradFill>
              <a:round/>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217" name="组合 216"/>
            <p:cNvGrpSpPr/>
            <p:nvPr/>
          </p:nvGrpSpPr>
          <p:grpSpPr>
            <a:xfrm>
              <a:off x="4589439" y="2133663"/>
              <a:ext cx="2650678" cy="2794339"/>
              <a:chOff x="4610933" y="2142440"/>
              <a:chExt cx="2650678" cy="2794339"/>
            </a:xfrm>
          </p:grpSpPr>
          <p:grpSp>
            <p:nvGrpSpPr>
              <p:cNvPr id="218" name="组合 217"/>
              <p:cNvGrpSpPr/>
              <p:nvPr userDrawn="1"/>
            </p:nvGrpSpPr>
            <p:grpSpPr>
              <a:xfrm>
                <a:off x="5913303" y="2142440"/>
                <a:ext cx="349200" cy="349200"/>
                <a:chOff x="3510331" y="2476458"/>
                <a:chExt cx="349200" cy="349200"/>
              </a:xfrm>
            </p:grpSpPr>
            <p:sp>
              <p:nvSpPr>
                <p:cNvPr id="240" name="椭圆 239"/>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1" name="椭圆 240"/>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19" name="空心弧 47"/>
              <p:cNvSpPr/>
              <p:nvPr userDrawn="1"/>
            </p:nvSpPr>
            <p:spPr>
              <a:xfrm rot="14241491">
                <a:off x="5327421" y="2085993"/>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0" name="空心弧 47"/>
              <p:cNvSpPr/>
              <p:nvPr userDrawn="1"/>
            </p:nvSpPr>
            <p:spPr>
              <a:xfrm rot="10800000">
                <a:off x="4610933" y="3038073"/>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1" name="空心弧 47"/>
              <p:cNvSpPr/>
              <p:nvPr userDrawn="1"/>
            </p:nvSpPr>
            <p:spPr>
              <a:xfrm rot="7142557">
                <a:off x="5043153" y="4122233"/>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2" name="空心弧 47"/>
              <p:cNvSpPr/>
              <p:nvPr userDrawn="1"/>
            </p:nvSpPr>
            <p:spPr>
              <a:xfrm rot="194171">
                <a:off x="6984046" y="3333577"/>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3" name="空心弧 47"/>
              <p:cNvSpPr/>
              <p:nvPr userDrawn="1"/>
            </p:nvSpPr>
            <p:spPr>
              <a:xfrm rot="3644645">
                <a:off x="6277684" y="4253184"/>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sp>
            <p:nvSpPr>
              <p:cNvPr id="224" name="空心弧 47"/>
              <p:cNvSpPr/>
              <p:nvPr userDrawn="1"/>
            </p:nvSpPr>
            <p:spPr>
              <a:xfrm rot="18104051">
                <a:off x="6519469" y="2224897"/>
                <a:ext cx="275847" cy="745190"/>
              </a:xfrm>
              <a:custGeom>
                <a:avLst/>
                <a:gdLst>
                  <a:gd name="connsiteX0" fmla="*/ 2495502 w 2506733"/>
                  <a:gd name="connsiteY0" fmla="*/ 1085953 h 2506733"/>
                  <a:gd name="connsiteX1" fmla="*/ 2435265 w 2506733"/>
                  <a:gd name="connsiteY1" fmla="*/ 1670553 h 2506733"/>
                  <a:gd name="connsiteX2" fmla="*/ 2240370 w 2506733"/>
                  <a:gd name="connsiteY2" fmla="*/ 1601758 h 2506733"/>
                  <a:gd name="connsiteX3" fmla="*/ 2290674 w 2506733"/>
                  <a:gd name="connsiteY3" fmla="*/ 1113559 h 2506733"/>
                  <a:gd name="connsiteX4" fmla="*/ 2495502 w 2506733"/>
                  <a:gd name="connsiteY4" fmla="*/ 1085953 h 2506733"/>
                  <a:gd name="connsiteX0-1" fmla="*/ 263172 w 274403"/>
                  <a:gd name="connsiteY0-2" fmla="*/ 0 h 590337"/>
                  <a:gd name="connsiteX1-3" fmla="*/ 202935 w 274403"/>
                  <a:gd name="connsiteY1-4" fmla="*/ 584600 h 590337"/>
                  <a:gd name="connsiteX2-5" fmla="*/ 8040 w 274403"/>
                  <a:gd name="connsiteY2-6" fmla="*/ 515805 h 590337"/>
                  <a:gd name="connsiteX3-7" fmla="*/ 58344 w 274403"/>
                  <a:gd name="connsiteY3-8" fmla="*/ 27606 h 590337"/>
                  <a:gd name="connsiteX4-9" fmla="*/ 263172 w 274403"/>
                  <a:gd name="connsiteY4-10" fmla="*/ 0 h 590337"/>
                  <a:gd name="connsiteX0-11" fmla="*/ 261986 w 273217"/>
                  <a:gd name="connsiteY0-12" fmla="*/ 0 h 640020"/>
                  <a:gd name="connsiteX1-13" fmla="*/ 201749 w 273217"/>
                  <a:gd name="connsiteY1-14" fmla="*/ 584600 h 640020"/>
                  <a:gd name="connsiteX2-15" fmla="*/ 6854 w 273217"/>
                  <a:gd name="connsiteY2-16" fmla="*/ 515805 h 640020"/>
                  <a:gd name="connsiteX3-17" fmla="*/ 57158 w 273217"/>
                  <a:gd name="connsiteY3-18" fmla="*/ 27606 h 640020"/>
                  <a:gd name="connsiteX4-19" fmla="*/ 261986 w 273217"/>
                  <a:gd name="connsiteY4-20" fmla="*/ 0 h 640020"/>
                  <a:gd name="connsiteX0-21" fmla="*/ 257627 w 268858"/>
                  <a:gd name="connsiteY0-22" fmla="*/ 0 h 648612"/>
                  <a:gd name="connsiteX1-23" fmla="*/ 197390 w 268858"/>
                  <a:gd name="connsiteY1-24" fmla="*/ 584600 h 648612"/>
                  <a:gd name="connsiteX2-25" fmla="*/ 2495 w 268858"/>
                  <a:gd name="connsiteY2-26" fmla="*/ 515805 h 648612"/>
                  <a:gd name="connsiteX3-27" fmla="*/ 52799 w 268858"/>
                  <a:gd name="connsiteY3-28" fmla="*/ 27606 h 648612"/>
                  <a:gd name="connsiteX4-29" fmla="*/ 257627 w 268858"/>
                  <a:gd name="connsiteY4-30" fmla="*/ 0 h 648612"/>
                  <a:gd name="connsiteX0-31" fmla="*/ 257627 w 268858"/>
                  <a:gd name="connsiteY0-32" fmla="*/ 81629 h 730241"/>
                  <a:gd name="connsiteX1-33" fmla="*/ 197390 w 268858"/>
                  <a:gd name="connsiteY1-34" fmla="*/ 666229 h 730241"/>
                  <a:gd name="connsiteX2-35" fmla="*/ 2495 w 268858"/>
                  <a:gd name="connsiteY2-36" fmla="*/ 597434 h 730241"/>
                  <a:gd name="connsiteX3-37" fmla="*/ 52799 w 268858"/>
                  <a:gd name="connsiteY3-38" fmla="*/ 109235 h 730241"/>
                  <a:gd name="connsiteX4-39" fmla="*/ 257627 w 268858"/>
                  <a:gd name="connsiteY4-40" fmla="*/ 81629 h 730241"/>
                  <a:gd name="connsiteX0-41" fmla="*/ 257627 w 268858"/>
                  <a:gd name="connsiteY0-42" fmla="*/ 106343 h 754955"/>
                  <a:gd name="connsiteX1-43" fmla="*/ 197390 w 268858"/>
                  <a:gd name="connsiteY1-44" fmla="*/ 690943 h 754955"/>
                  <a:gd name="connsiteX2-45" fmla="*/ 2495 w 268858"/>
                  <a:gd name="connsiteY2-46" fmla="*/ 622148 h 754955"/>
                  <a:gd name="connsiteX3-47" fmla="*/ 52799 w 268858"/>
                  <a:gd name="connsiteY3-48" fmla="*/ 133949 h 754955"/>
                  <a:gd name="connsiteX4-49" fmla="*/ 257627 w 268858"/>
                  <a:gd name="connsiteY4-50" fmla="*/ 106343 h 754955"/>
                  <a:gd name="connsiteX0-51" fmla="*/ 257627 w 268858"/>
                  <a:gd name="connsiteY0-52" fmla="*/ 96083 h 744695"/>
                  <a:gd name="connsiteX1-53" fmla="*/ 197390 w 268858"/>
                  <a:gd name="connsiteY1-54" fmla="*/ 680683 h 744695"/>
                  <a:gd name="connsiteX2-55" fmla="*/ 2495 w 268858"/>
                  <a:gd name="connsiteY2-56" fmla="*/ 611888 h 744695"/>
                  <a:gd name="connsiteX3-57" fmla="*/ 52799 w 268858"/>
                  <a:gd name="connsiteY3-58" fmla="*/ 123689 h 744695"/>
                  <a:gd name="connsiteX4-59" fmla="*/ 257627 w 268858"/>
                  <a:gd name="connsiteY4-60" fmla="*/ 96083 h 744695"/>
                  <a:gd name="connsiteX0-61" fmla="*/ 257627 w 268858"/>
                  <a:gd name="connsiteY0-62" fmla="*/ 91035 h 739647"/>
                  <a:gd name="connsiteX1-63" fmla="*/ 197390 w 268858"/>
                  <a:gd name="connsiteY1-64" fmla="*/ 675635 h 739647"/>
                  <a:gd name="connsiteX2-65" fmla="*/ 2495 w 268858"/>
                  <a:gd name="connsiteY2-66" fmla="*/ 606840 h 739647"/>
                  <a:gd name="connsiteX3-67" fmla="*/ 52799 w 268858"/>
                  <a:gd name="connsiteY3-68" fmla="*/ 118641 h 739647"/>
                  <a:gd name="connsiteX4-69" fmla="*/ 257627 w 268858"/>
                  <a:gd name="connsiteY4-70" fmla="*/ 91035 h 739647"/>
                  <a:gd name="connsiteX0-71" fmla="*/ 257627 w 268858"/>
                  <a:gd name="connsiteY0-72" fmla="*/ 97969 h 746581"/>
                  <a:gd name="connsiteX1-73" fmla="*/ 197390 w 268858"/>
                  <a:gd name="connsiteY1-74" fmla="*/ 682569 h 746581"/>
                  <a:gd name="connsiteX2-75" fmla="*/ 2495 w 268858"/>
                  <a:gd name="connsiteY2-76" fmla="*/ 613774 h 746581"/>
                  <a:gd name="connsiteX3-77" fmla="*/ 52799 w 268858"/>
                  <a:gd name="connsiteY3-78" fmla="*/ 125575 h 746581"/>
                  <a:gd name="connsiteX4-79" fmla="*/ 257627 w 268858"/>
                  <a:gd name="connsiteY4-80" fmla="*/ 97969 h 746581"/>
                  <a:gd name="connsiteX0-81" fmla="*/ 257627 w 268858"/>
                  <a:gd name="connsiteY0-82" fmla="*/ 103163 h 751775"/>
                  <a:gd name="connsiteX1-83" fmla="*/ 197390 w 268858"/>
                  <a:gd name="connsiteY1-84" fmla="*/ 687763 h 751775"/>
                  <a:gd name="connsiteX2-85" fmla="*/ 2495 w 268858"/>
                  <a:gd name="connsiteY2-86" fmla="*/ 618968 h 751775"/>
                  <a:gd name="connsiteX3-87" fmla="*/ 52799 w 268858"/>
                  <a:gd name="connsiteY3-88" fmla="*/ 130769 h 751775"/>
                  <a:gd name="connsiteX4-89" fmla="*/ 257627 w 268858"/>
                  <a:gd name="connsiteY4-90" fmla="*/ 103163 h 751775"/>
                  <a:gd name="connsiteX0-91" fmla="*/ 257627 w 268858"/>
                  <a:gd name="connsiteY0-92" fmla="*/ 97387 h 745999"/>
                  <a:gd name="connsiteX1-93" fmla="*/ 197390 w 268858"/>
                  <a:gd name="connsiteY1-94" fmla="*/ 681987 h 745999"/>
                  <a:gd name="connsiteX2-95" fmla="*/ 2495 w 268858"/>
                  <a:gd name="connsiteY2-96" fmla="*/ 613192 h 745999"/>
                  <a:gd name="connsiteX3-97" fmla="*/ 52799 w 268858"/>
                  <a:gd name="connsiteY3-98" fmla="*/ 124993 h 745999"/>
                  <a:gd name="connsiteX4-99" fmla="*/ 257627 w 268858"/>
                  <a:gd name="connsiteY4-100" fmla="*/ 97387 h 745999"/>
                  <a:gd name="connsiteX0-101" fmla="*/ 257627 w 268858"/>
                  <a:gd name="connsiteY0-102" fmla="*/ 100879 h 749491"/>
                  <a:gd name="connsiteX1-103" fmla="*/ 197390 w 268858"/>
                  <a:gd name="connsiteY1-104" fmla="*/ 685479 h 749491"/>
                  <a:gd name="connsiteX2-105" fmla="*/ 2495 w 268858"/>
                  <a:gd name="connsiteY2-106" fmla="*/ 616684 h 749491"/>
                  <a:gd name="connsiteX3-107" fmla="*/ 52799 w 268858"/>
                  <a:gd name="connsiteY3-108" fmla="*/ 128485 h 749491"/>
                  <a:gd name="connsiteX4-109" fmla="*/ 257627 w 268858"/>
                  <a:gd name="connsiteY4-110" fmla="*/ 100879 h 749491"/>
                  <a:gd name="connsiteX0-111" fmla="*/ 257627 w 268858"/>
                  <a:gd name="connsiteY0-112" fmla="*/ 92567 h 741179"/>
                  <a:gd name="connsiteX1-113" fmla="*/ 197390 w 268858"/>
                  <a:gd name="connsiteY1-114" fmla="*/ 677167 h 741179"/>
                  <a:gd name="connsiteX2-115" fmla="*/ 2495 w 268858"/>
                  <a:gd name="connsiteY2-116" fmla="*/ 608372 h 741179"/>
                  <a:gd name="connsiteX3-117" fmla="*/ 52799 w 268858"/>
                  <a:gd name="connsiteY3-118" fmla="*/ 120173 h 741179"/>
                  <a:gd name="connsiteX4-119" fmla="*/ 257627 w 268858"/>
                  <a:gd name="connsiteY4-120" fmla="*/ 92567 h 741179"/>
                  <a:gd name="connsiteX0-121" fmla="*/ 257627 w 268858"/>
                  <a:gd name="connsiteY0-122" fmla="*/ 99493 h 748105"/>
                  <a:gd name="connsiteX1-123" fmla="*/ 197390 w 268858"/>
                  <a:gd name="connsiteY1-124" fmla="*/ 684093 h 748105"/>
                  <a:gd name="connsiteX2-125" fmla="*/ 2495 w 268858"/>
                  <a:gd name="connsiteY2-126" fmla="*/ 615298 h 748105"/>
                  <a:gd name="connsiteX3-127" fmla="*/ 52799 w 268858"/>
                  <a:gd name="connsiteY3-128" fmla="*/ 127099 h 748105"/>
                  <a:gd name="connsiteX4-129" fmla="*/ 257627 w 268858"/>
                  <a:gd name="connsiteY4-130" fmla="*/ 99493 h 748105"/>
                  <a:gd name="connsiteX0-131" fmla="*/ 257627 w 268858"/>
                  <a:gd name="connsiteY0-132" fmla="*/ 93853 h 742465"/>
                  <a:gd name="connsiteX1-133" fmla="*/ 197390 w 268858"/>
                  <a:gd name="connsiteY1-134" fmla="*/ 678453 h 742465"/>
                  <a:gd name="connsiteX2-135" fmla="*/ 2495 w 268858"/>
                  <a:gd name="connsiteY2-136" fmla="*/ 609658 h 742465"/>
                  <a:gd name="connsiteX3-137" fmla="*/ 52799 w 268858"/>
                  <a:gd name="connsiteY3-138" fmla="*/ 121459 h 742465"/>
                  <a:gd name="connsiteX4-139" fmla="*/ 257627 w 268858"/>
                  <a:gd name="connsiteY4-140" fmla="*/ 93853 h 742465"/>
                  <a:gd name="connsiteX0-141" fmla="*/ 257679 w 268910"/>
                  <a:gd name="connsiteY0-142" fmla="*/ 93853 h 740293"/>
                  <a:gd name="connsiteX1-143" fmla="*/ 197442 w 268910"/>
                  <a:gd name="connsiteY1-144" fmla="*/ 678453 h 740293"/>
                  <a:gd name="connsiteX2-145" fmla="*/ 2547 w 268910"/>
                  <a:gd name="connsiteY2-146" fmla="*/ 609658 h 740293"/>
                  <a:gd name="connsiteX3-147" fmla="*/ 52851 w 268910"/>
                  <a:gd name="connsiteY3-148" fmla="*/ 121459 h 740293"/>
                  <a:gd name="connsiteX4-149" fmla="*/ 257679 w 268910"/>
                  <a:gd name="connsiteY4-150" fmla="*/ 93853 h 740293"/>
                  <a:gd name="connsiteX0-151" fmla="*/ 257679 w 268910"/>
                  <a:gd name="connsiteY0-152" fmla="*/ 93853 h 740293"/>
                  <a:gd name="connsiteX1-153" fmla="*/ 197442 w 268910"/>
                  <a:gd name="connsiteY1-154" fmla="*/ 678453 h 740293"/>
                  <a:gd name="connsiteX2-155" fmla="*/ 2547 w 268910"/>
                  <a:gd name="connsiteY2-156" fmla="*/ 609658 h 740293"/>
                  <a:gd name="connsiteX3-157" fmla="*/ 52851 w 268910"/>
                  <a:gd name="connsiteY3-158" fmla="*/ 121459 h 740293"/>
                  <a:gd name="connsiteX4-159" fmla="*/ 257679 w 268910"/>
                  <a:gd name="connsiteY4-160" fmla="*/ 93853 h 740293"/>
                  <a:gd name="connsiteX0-161" fmla="*/ 266391 w 277622"/>
                  <a:gd name="connsiteY0-162" fmla="*/ 93853 h 737812"/>
                  <a:gd name="connsiteX1-163" fmla="*/ 206154 w 277622"/>
                  <a:gd name="connsiteY1-164" fmla="*/ 678453 h 737812"/>
                  <a:gd name="connsiteX2-165" fmla="*/ 11259 w 277622"/>
                  <a:gd name="connsiteY2-166" fmla="*/ 609658 h 737812"/>
                  <a:gd name="connsiteX3-167" fmla="*/ 61563 w 277622"/>
                  <a:gd name="connsiteY3-168" fmla="*/ 121459 h 737812"/>
                  <a:gd name="connsiteX4-169" fmla="*/ 266391 w 277622"/>
                  <a:gd name="connsiteY4-170" fmla="*/ 93853 h 737812"/>
                  <a:gd name="connsiteX0-171" fmla="*/ 266724 w 277955"/>
                  <a:gd name="connsiteY0-172" fmla="*/ 93853 h 747835"/>
                  <a:gd name="connsiteX1-173" fmla="*/ 206487 w 277955"/>
                  <a:gd name="connsiteY1-174" fmla="*/ 678453 h 747835"/>
                  <a:gd name="connsiteX2-175" fmla="*/ 11592 w 277955"/>
                  <a:gd name="connsiteY2-176" fmla="*/ 609658 h 747835"/>
                  <a:gd name="connsiteX3-177" fmla="*/ 61896 w 277955"/>
                  <a:gd name="connsiteY3-178" fmla="*/ 121459 h 747835"/>
                  <a:gd name="connsiteX4-179" fmla="*/ 266724 w 277955"/>
                  <a:gd name="connsiteY4-180" fmla="*/ 93853 h 747835"/>
                  <a:gd name="connsiteX0-181" fmla="*/ 266025 w 277256"/>
                  <a:gd name="connsiteY0-182" fmla="*/ 93853 h 750752"/>
                  <a:gd name="connsiteX1-183" fmla="*/ 205788 w 277256"/>
                  <a:gd name="connsiteY1-184" fmla="*/ 678453 h 750752"/>
                  <a:gd name="connsiteX2-185" fmla="*/ 10893 w 277256"/>
                  <a:gd name="connsiteY2-186" fmla="*/ 609658 h 750752"/>
                  <a:gd name="connsiteX3-187" fmla="*/ 61197 w 277256"/>
                  <a:gd name="connsiteY3-188" fmla="*/ 121459 h 750752"/>
                  <a:gd name="connsiteX4-189" fmla="*/ 266025 w 277256"/>
                  <a:gd name="connsiteY4-190" fmla="*/ 93853 h 750752"/>
                  <a:gd name="connsiteX0-191" fmla="*/ 266283 w 277514"/>
                  <a:gd name="connsiteY0-192" fmla="*/ 93853 h 749109"/>
                  <a:gd name="connsiteX1-193" fmla="*/ 206046 w 277514"/>
                  <a:gd name="connsiteY1-194" fmla="*/ 678453 h 749109"/>
                  <a:gd name="connsiteX2-195" fmla="*/ 11151 w 277514"/>
                  <a:gd name="connsiteY2-196" fmla="*/ 609658 h 749109"/>
                  <a:gd name="connsiteX3-197" fmla="*/ 61455 w 277514"/>
                  <a:gd name="connsiteY3-198" fmla="*/ 121459 h 749109"/>
                  <a:gd name="connsiteX4-199" fmla="*/ 266283 w 277514"/>
                  <a:gd name="connsiteY4-200" fmla="*/ 93853 h 749109"/>
                  <a:gd name="connsiteX0-201" fmla="*/ 266283 w 277514"/>
                  <a:gd name="connsiteY0-202" fmla="*/ 91155 h 746411"/>
                  <a:gd name="connsiteX1-203" fmla="*/ 206046 w 277514"/>
                  <a:gd name="connsiteY1-204" fmla="*/ 675755 h 746411"/>
                  <a:gd name="connsiteX2-205" fmla="*/ 11151 w 277514"/>
                  <a:gd name="connsiteY2-206" fmla="*/ 606960 h 746411"/>
                  <a:gd name="connsiteX3-207" fmla="*/ 61455 w 277514"/>
                  <a:gd name="connsiteY3-208" fmla="*/ 118761 h 746411"/>
                  <a:gd name="connsiteX4-209" fmla="*/ 266283 w 277514"/>
                  <a:gd name="connsiteY4-210" fmla="*/ 91155 h 746411"/>
                  <a:gd name="connsiteX0-211" fmla="*/ 267399 w 278630"/>
                  <a:gd name="connsiteY0-212" fmla="*/ 91155 h 751005"/>
                  <a:gd name="connsiteX1-213" fmla="*/ 207162 w 278630"/>
                  <a:gd name="connsiteY1-214" fmla="*/ 675755 h 751005"/>
                  <a:gd name="connsiteX2-215" fmla="*/ 12267 w 278630"/>
                  <a:gd name="connsiteY2-216" fmla="*/ 606960 h 751005"/>
                  <a:gd name="connsiteX3-217" fmla="*/ 62571 w 278630"/>
                  <a:gd name="connsiteY3-218" fmla="*/ 118761 h 751005"/>
                  <a:gd name="connsiteX4-219" fmla="*/ 267399 w 278630"/>
                  <a:gd name="connsiteY4-220" fmla="*/ 91155 h 751005"/>
                  <a:gd name="connsiteX0-221" fmla="*/ 264616 w 275847"/>
                  <a:gd name="connsiteY0-222" fmla="*/ 91155 h 745190"/>
                  <a:gd name="connsiteX1-223" fmla="*/ 204379 w 275847"/>
                  <a:gd name="connsiteY1-224" fmla="*/ 675755 h 745190"/>
                  <a:gd name="connsiteX2-225" fmla="*/ 9484 w 275847"/>
                  <a:gd name="connsiteY2-226" fmla="*/ 606960 h 745190"/>
                  <a:gd name="connsiteX3-227" fmla="*/ 59788 w 275847"/>
                  <a:gd name="connsiteY3-228" fmla="*/ 118761 h 745190"/>
                  <a:gd name="connsiteX4-229" fmla="*/ 264616 w 275847"/>
                  <a:gd name="connsiteY4-230" fmla="*/ 91155 h 7451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847" h="745190">
                    <a:moveTo>
                      <a:pt x="264616" y="91155"/>
                    </a:moveTo>
                    <a:cubicBezTo>
                      <a:pt x="291152" y="288042"/>
                      <a:pt x="270506" y="488416"/>
                      <a:pt x="204379" y="675755"/>
                    </a:cubicBezTo>
                    <a:cubicBezTo>
                      <a:pt x="149785" y="805489"/>
                      <a:pt x="-44874" y="736631"/>
                      <a:pt x="9484" y="606960"/>
                    </a:cubicBezTo>
                    <a:cubicBezTo>
                      <a:pt x="64706" y="450514"/>
                      <a:pt x="81948" y="283181"/>
                      <a:pt x="59788" y="118761"/>
                    </a:cubicBezTo>
                    <a:cubicBezTo>
                      <a:pt x="34786" y="-13388"/>
                      <a:pt x="224175" y="-52590"/>
                      <a:pt x="264616" y="9115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endParaRPr>
              </a:p>
            </p:txBody>
          </p:sp>
          <p:grpSp>
            <p:nvGrpSpPr>
              <p:cNvPr id="225" name="组合 224"/>
              <p:cNvGrpSpPr/>
              <p:nvPr userDrawn="1"/>
            </p:nvGrpSpPr>
            <p:grpSpPr>
              <a:xfrm>
                <a:off x="6912411" y="2886893"/>
                <a:ext cx="349200" cy="349200"/>
                <a:chOff x="3510331" y="2476458"/>
                <a:chExt cx="349200" cy="349200"/>
              </a:xfrm>
            </p:grpSpPr>
            <p:sp>
              <p:nvSpPr>
                <p:cNvPr id="238" name="椭圆 237"/>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9" name="椭圆 238"/>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26" name="组合 225"/>
              <p:cNvGrpSpPr/>
              <p:nvPr userDrawn="1"/>
            </p:nvGrpSpPr>
            <p:grpSpPr>
              <a:xfrm>
                <a:off x="6738287" y="4110918"/>
                <a:ext cx="349200" cy="349200"/>
                <a:chOff x="3510331" y="2476458"/>
                <a:chExt cx="349200" cy="349200"/>
              </a:xfrm>
            </p:grpSpPr>
            <p:sp>
              <p:nvSpPr>
                <p:cNvPr id="236" name="椭圆 235"/>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7" name="椭圆 236"/>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27" name="组合 226"/>
              <p:cNvGrpSpPr/>
              <p:nvPr userDrawn="1"/>
            </p:nvGrpSpPr>
            <p:grpSpPr>
              <a:xfrm>
                <a:off x="4611046" y="3859232"/>
                <a:ext cx="349200" cy="349200"/>
                <a:chOff x="3510331" y="2476458"/>
                <a:chExt cx="349200" cy="349200"/>
              </a:xfrm>
            </p:grpSpPr>
            <p:sp>
              <p:nvSpPr>
                <p:cNvPr id="234" name="椭圆 233"/>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5" name="椭圆 234"/>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28" name="组合 227"/>
              <p:cNvGrpSpPr/>
              <p:nvPr userDrawn="1"/>
            </p:nvGrpSpPr>
            <p:grpSpPr>
              <a:xfrm>
                <a:off x="4767400" y="2644934"/>
                <a:ext cx="349200" cy="349200"/>
                <a:chOff x="3510331" y="2476458"/>
                <a:chExt cx="349200" cy="349200"/>
              </a:xfrm>
            </p:grpSpPr>
            <p:sp>
              <p:nvSpPr>
                <p:cNvPr id="232" name="椭圆 231"/>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3" name="椭圆 232"/>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29" name="组合 228"/>
              <p:cNvGrpSpPr/>
              <p:nvPr userDrawn="1"/>
            </p:nvGrpSpPr>
            <p:grpSpPr>
              <a:xfrm>
                <a:off x="5610804" y="4587579"/>
                <a:ext cx="349200" cy="349200"/>
                <a:chOff x="3510331" y="2476458"/>
                <a:chExt cx="349200" cy="349200"/>
              </a:xfrm>
            </p:grpSpPr>
            <p:sp>
              <p:nvSpPr>
                <p:cNvPr id="230" name="椭圆 229"/>
                <p:cNvSpPr/>
                <p:nvPr/>
              </p:nvSpPr>
              <p:spPr>
                <a:xfrm>
                  <a:off x="3510331" y="2476458"/>
                  <a:ext cx="349200" cy="349200"/>
                </a:xfrm>
                <a:prstGeom prst="ellipse">
                  <a:avLst/>
                </a:prstGeom>
                <a:noFill/>
                <a:ln w="63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1" name="椭圆 230"/>
                <p:cNvSpPr/>
                <p:nvPr/>
              </p:nvSpPr>
              <p:spPr>
                <a:xfrm>
                  <a:off x="3604921" y="2571048"/>
                  <a:ext cx="160020" cy="160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sp>
        <p:nvSpPr>
          <p:cNvPr id="261" name="文本框 260"/>
          <p:cNvSpPr txBox="1"/>
          <p:nvPr/>
        </p:nvSpPr>
        <p:spPr>
          <a:xfrm>
            <a:off x="372907" y="3074587"/>
            <a:ext cx="3840480" cy="829945"/>
          </a:xfrm>
          <a:prstGeom prst="rect">
            <a:avLst/>
          </a:prstGeom>
          <a:noFill/>
        </p:spPr>
        <p:txBody>
          <a:bodyPr wrap="non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感谢您的聆听</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254" name="组合 253"/>
          <p:cNvGrpSpPr/>
          <p:nvPr/>
        </p:nvGrpSpPr>
        <p:grpSpPr>
          <a:xfrm>
            <a:off x="150292" y="5070006"/>
            <a:ext cx="1622995" cy="1622995"/>
            <a:chOff x="9919874" y="407800"/>
            <a:chExt cx="2268404" cy="2268404"/>
          </a:xfrm>
        </p:grpSpPr>
        <p:sp>
          <p:nvSpPr>
            <p:cNvPr id="255" name="椭圆 254"/>
            <p:cNvSpPr/>
            <p:nvPr/>
          </p:nvSpPr>
          <p:spPr>
            <a:xfrm>
              <a:off x="10250073" y="737999"/>
              <a:ext cx="1608007" cy="1608007"/>
            </a:xfrm>
            <a:prstGeom prst="ellipse">
              <a:avLst/>
            </a:prstGeom>
            <a:noFill/>
            <a:ln w="3175">
              <a:solidFill>
                <a:schemeClr val="bg1">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6" name="椭圆 255"/>
            <p:cNvSpPr/>
            <p:nvPr/>
          </p:nvSpPr>
          <p:spPr>
            <a:xfrm>
              <a:off x="9919874" y="407800"/>
              <a:ext cx="2268404" cy="2268404"/>
            </a:xfrm>
            <a:prstGeom prst="ellipse">
              <a:avLst/>
            </a:prstGeom>
            <a:noFill/>
            <a:ln w="3175">
              <a:solidFill>
                <a:schemeClr val="bg1">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7" name="椭圆 256"/>
            <p:cNvSpPr/>
            <p:nvPr/>
          </p:nvSpPr>
          <p:spPr>
            <a:xfrm>
              <a:off x="10287248" y="775174"/>
              <a:ext cx="1533656" cy="1533656"/>
            </a:xfrm>
            <a:prstGeom prst="ellipse">
              <a:avLst/>
            </a:prstGeom>
            <a:blipFill dpi="0" rotWithShape="1">
              <a:blip r:embed="rId1">
                <a:alphaModFix amt="55000"/>
              </a:blip>
              <a:srcRect/>
              <a:stretch>
                <a:fillRect/>
              </a:stretch>
            </a:blipFill>
            <a:ln w="3175">
              <a:solidFill>
                <a:schemeClr val="bg1">
                  <a:alpha val="54000"/>
                </a:schemeClr>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9" name="椭圆 258"/>
            <p:cNvSpPr/>
            <p:nvPr/>
          </p:nvSpPr>
          <p:spPr>
            <a:xfrm>
              <a:off x="10056381" y="544307"/>
              <a:ext cx="1995390" cy="1995390"/>
            </a:xfrm>
            <a:prstGeom prst="ellipse">
              <a:avLst/>
            </a:prstGeom>
            <a:noFill/>
            <a:ln w="3175" cmpd="sng">
              <a:solidFill>
                <a:schemeClr val="bg1">
                  <a:alpha val="54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 name="组合 1"/>
          <p:cNvGrpSpPr/>
          <p:nvPr/>
        </p:nvGrpSpPr>
        <p:grpSpPr>
          <a:xfrm>
            <a:off x="552727" y="5589663"/>
            <a:ext cx="922220" cy="763785"/>
            <a:chOff x="8658759" y="5376728"/>
            <a:chExt cx="922220" cy="763785"/>
          </a:xfrm>
        </p:grpSpPr>
        <p:grpSp>
          <p:nvGrpSpPr>
            <p:cNvPr id="191" name="组合 190"/>
            <p:cNvGrpSpPr/>
            <p:nvPr/>
          </p:nvGrpSpPr>
          <p:grpSpPr>
            <a:xfrm>
              <a:off x="8658759" y="5376728"/>
              <a:ext cx="478777" cy="478777"/>
              <a:chOff x="9919874" y="407800"/>
              <a:chExt cx="2268404" cy="2268404"/>
            </a:xfrm>
          </p:grpSpPr>
          <p:sp>
            <p:nvSpPr>
              <p:cNvPr id="244" name="椭圆 243"/>
              <p:cNvSpPr/>
              <p:nvPr/>
            </p:nvSpPr>
            <p:spPr>
              <a:xfrm>
                <a:off x="9919874" y="407800"/>
                <a:ext cx="2268404" cy="2268404"/>
              </a:xfrm>
              <a:prstGeom prst="ellipse">
                <a:avLst/>
              </a:prstGeom>
              <a:noFill/>
              <a:ln w="6350">
                <a:solidFill>
                  <a:schemeClr val="bg1">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7" name="椭圆 246"/>
              <p:cNvSpPr/>
              <p:nvPr/>
            </p:nvSpPr>
            <p:spPr>
              <a:xfrm>
                <a:off x="10056381" y="544307"/>
                <a:ext cx="1995390" cy="1995390"/>
              </a:xfrm>
              <a:prstGeom prst="ellipse">
                <a:avLst/>
              </a:prstGeom>
              <a:noFill/>
              <a:ln w="6350" cmpd="sng">
                <a:solidFill>
                  <a:schemeClr val="bg1">
                    <a:alpha val="54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68" name="椭圆 267"/>
            <p:cNvSpPr/>
            <p:nvPr/>
          </p:nvSpPr>
          <p:spPr>
            <a:xfrm>
              <a:off x="8744905" y="5661736"/>
              <a:ext cx="478777" cy="478777"/>
            </a:xfrm>
            <a:prstGeom prst="ellipse">
              <a:avLst/>
            </a:prstGeom>
            <a:noFill/>
            <a:ln w="6350">
              <a:solidFill>
                <a:schemeClr val="bg1">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9" name="椭圆 268"/>
            <p:cNvSpPr/>
            <p:nvPr/>
          </p:nvSpPr>
          <p:spPr>
            <a:xfrm>
              <a:off x="8942271" y="5384993"/>
              <a:ext cx="638708" cy="638708"/>
            </a:xfrm>
            <a:prstGeom prst="ellipse">
              <a:avLst/>
            </a:prstGeom>
            <a:noFill/>
            <a:ln w="6350">
              <a:solidFill>
                <a:schemeClr val="bg1">
                  <a:alpha val="54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pic>
        <p:nvPicPr>
          <p:cNvPr id="3" name="图片 2"/>
          <p:cNvPicPr>
            <a:picLocks noChangeAspect="1"/>
          </p:cNvPicPr>
          <p:nvPr/>
        </p:nvPicPr>
        <p:blipFill>
          <a:blip r:embed="rId2"/>
          <a:stretch>
            <a:fillRect/>
          </a:stretch>
        </p:blipFill>
        <p:spPr>
          <a:xfrm>
            <a:off x="10035346" y="156620"/>
            <a:ext cx="2187518" cy="1796025"/>
          </a:xfrm>
          <a:prstGeom prst="rect">
            <a:avLst/>
          </a:prstGeom>
        </p:spPr>
      </p:pic>
      <p:grpSp>
        <p:nvGrpSpPr>
          <p:cNvPr id="16" name="组合 15"/>
          <p:cNvGrpSpPr/>
          <p:nvPr/>
        </p:nvGrpSpPr>
        <p:grpSpPr>
          <a:xfrm>
            <a:off x="286431" y="218436"/>
            <a:ext cx="921471" cy="749431"/>
            <a:chOff x="301911" y="148438"/>
            <a:chExt cx="921471" cy="749431"/>
          </a:xfrm>
        </p:grpSpPr>
        <p:sp>
          <p:nvSpPr>
            <p:cNvPr id="243" name="文本框 242"/>
            <p:cNvSpPr txBox="1"/>
            <p:nvPr/>
          </p:nvSpPr>
          <p:spPr>
            <a:xfrm>
              <a:off x="301911" y="294631"/>
              <a:ext cx="921471" cy="461665"/>
            </a:xfrm>
            <a:prstGeom prst="rect">
              <a:avLst/>
            </a:prstGeom>
            <a:noFill/>
          </p:spPr>
          <p:txBody>
            <a:bodyPr wrap="none" rtlCol="0">
              <a:spAutoFit/>
            </a:bodyPr>
            <a:lstStyle/>
            <a:p>
              <a:r>
                <a:rPr lang="en-US" altLang="zh-CN" sz="2400" b="1" dirty="0">
                  <a:solidFill>
                    <a:schemeClr val="bg1"/>
                  </a:solidFill>
                </a:rPr>
                <a:t>LOGO</a:t>
              </a:r>
              <a:endParaRPr lang="zh-CN" altLang="en-US" sz="2400" b="1" dirty="0">
                <a:solidFill>
                  <a:schemeClr val="bg1"/>
                </a:solidFill>
              </a:endParaRPr>
            </a:p>
          </p:txBody>
        </p:sp>
        <p:grpSp>
          <p:nvGrpSpPr>
            <p:cNvPr id="15" name="组合 14"/>
            <p:cNvGrpSpPr/>
            <p:nvPr/>
          </p:nvGrpSpPr>
          <p:grpSpPr>
            <a:xfrm>
              <a:off x="387931" y="148438"/>
              <a:ext cx="749431" cy="749431"/>
              <a:chOff x="2062702" y="2028697"/>
              <a:chExt cx="531150" cy="531150"/>
            </a:xfrm>
          </p:grpSpPr>
          <p:sp>
            <p:nvSpPr>
              <p:cNvPr id="13" name="七角星 12"/>
              <p:cNvSpPr/>
              <p:nvPr/>
            </p:nvSpPr>
            <p:spPr>
              <a:xfrm rot="20584476">
                <a:off x="2205927" y="2183260"/>
                <a:ext cx="252145" cy="252145"/>
              </a:xfrm>
              <a:prstGeom prst="star7">
                <a:avLst/>
              </a:prstGeom>
              <a:noFill/>
              <a:ln w="9525">
                <a:solidFill>
                  <a:schemeClr val="bg1">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七角星 248"/>
              <p:cNvSpPr/>
              <p:nvPr/>
            </p:nvSpPr>
            <p:spPr>
              <a:xfrm>
                <a:off x="2062702" y="2028697"/>
                <a:ext cx="531150" cy="531150"/>
              </a:xfrm>
              <a:prstGeom prst="star7">
                <a:avLst/>
              </a:prstGeom>
              <a:noFill/>
              <a:ln>
                <a:solidFill>
                  <a:schemeClr val="bg1">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2177514" y="2164466"/>
                <a:ext cx="314631" cy="314631"/>
              </a:xfrm>
              <a:prstGeom prst="ellipse">
                <a:avLst/>
              </a:prstGeom>
              <a:noFill/>
              <a:ln w="9525">
                <a:solidFill>
                  <a:schemeClr val="bg1">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413385" y="3904615"/>
            <a:ext cx="5504815" cy="922020"/>
          </a:xfrm>
          <a:prstGeom prst="rect">
            <a:avLst/>
          </a:prstGeom>
        </p:spPr>
        <p:txBody>
          <a:bodyPr wrap="square">
            <a:spAutoFit/>
          </a:bodyPr>
          <a:lstStyle/>
          <a:p>
            <a:pPr algn="l">
              <a:lnSpc>
                <a:spcPct val="150000"/>
              </a:lnSpc>
              <a:buSzPct val="25000"/>
            </a:pPr>
            <a:r>
              <a:rPr lang="zh-CN" altLang="en-US"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在此输入标题</a:t>
            </a:r>
            <a:r>
              <a:rPr lang="en-US" altLang="zh-CN"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 </a:t>
            </a:r>
            <a:r>
              <a:rPr lang="zh-CN" altLang="en-US"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输入简短概要的内容</a:t>
            </a:r>
            <a:endParaRPr lang="en-US" altLang="zh-CN"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endParaRPr>
          </a:p>
          <a:p>
            <a:pPr algn="l">
              <a:lnSpc>
                <a:spcPct val="150000"/>
              </a:lnSpc>
              <a:buSzPct val="25000"/>
            </a:pPr>
            <a:r>
              <a:rPr lang="zh-CN" altLang="en-US"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在这里进行编辑内容，建议使用思源黑体，大小可进行适当调整。该模板为同用模板，模板中的图片都可进行编辑</a:t>
            </a:r>
            <a:endParaRPr lang="zh-CN" altLang="en-US" sz="12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11" name="图片 10" descr="图片1"/>
          <p:cNvPicPr>
            <a:picLocks noChangeAspect="1"/>
          </p:cNvPicPr>
          <p:nvPr/>
        </p:nvPicPr>
        <p:blipFill>
          <a:blip r:embed="rId3"/>
          <a:stretch>
            <a:fillRect/>
          </a:stretch>
        </p:blipFill>
        <p:spPr>
          <a:xfrm>
            <a:off x="10220325" y="0"/>
            <a:ext cx="1971675" cy="47625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92000" cy="686371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TEMPLATE_CATEGORY" val="diagram"/>
  <p:tag name="KSO_WM_TEMPLATE_INDEX" val="160048"/>
  <p:tag name="KSO_WM_TAG_VERSION" val="1.0"/>
  <p:tag name="KSO_WM_BEAUTIFY_FLAG" val="#wm#"/>
  <p:tag name="KSO_WM_UNIT_CLEAR" val="1"/>
  <p:tag name="KSO_WM_UNIT_TYPE" val="l_h_i"/>
  <p:tag name="KSO_WM_UNIT_INDEX" val="1_1_1"/>
  <p:tag name="KSO_WM_UNIT_ID" val="diagram160048_3*l_h_i*1_1_1"/>
  <p:tag name="KSO_WM_UNIT_LAYERLEVEL" val="1_1_1"/>
  <p:tag name="KSO_WM_DIAGRAM_GROUP_CODE" val="l1-1"/>
  <p:tag name="KSO_WM_UNIT_LINE_FORE_SCHEMECOLOR_INDEX" val="14"/>
  <p:tag name="KSO_WM_UNIT_LINE_FILL_TYPE" val="2"/>
</p:tagLst>
</file>

<file path=ppt/tags/tag2.xml><?xml version="1.0" encoding="utf-8"?>
<p:tagLst xmlns:p="http://schemas.openxmlformats.org/presentationml/2006/main">
  <p:tag name="KSO_WM_TEMPLATE_CATEGORY" val="diagram"/>
  <p:tag name="KSO_WM_TEMPLATE_INDEX" val="160048"/>
  <p:tag name="KSO_WM_TAG_VERSION" val="1.0"/>
  <p:tag name="KSO_WM_BEAUTIFY_FLAG" val="#wm#"/>
  <p:tag name="KSO_WM_UNIT_CLEAR" val="1"/>
  <p:tag name="KSO_WM_UNIT_TYPE" val="l_h_i"/>
  <p:tag name="KSO_WM_UNIT_INDEX" val="1_1_2"/>
  <p:tag name="KSO_WM_UNIT_ID" val="diagram160048_3*l_h_i*1_1_2"/>
  <p:tag name="KSO_WM_UNIT_LAYERLEVEL" val="1_1_1"/>
  <p:tag name="KSO_WM_DIAGRAM_GROUP_CODE" val="l1-1"/>
  <p:tag name="KSO_WM_UNIT_FILL_FORE_SCHEMECOLOR_INDEX" val="5"/>
  <p:tag name="KSO_WM_UNIT_FILL_TYPE" val="1"/>
  <p:tag name="KSO_WM_UNIT_TEXT_FILL_FORE_SCHEMECOLOR_INDEX" val="2"/>
  <p:tag name="KSO_WM_UNIT_TEXT_FILL_TYPE" val="1"/>
</p:tagLst>
</file>

<file path=ppt/tags/tag3.xml><?xml version="1.0" encoding="utf-8"?>
<p:tagLst xmlns:p="http://schemas.openxmlformats.org/presentationml/2006/main">
  <p:tag name="KSO_WM_TEMPLATE_CATEGORY" val="diagram"/>
  <p:tag name="KSO_WM_TEMPLATE_INDEX" val="160048"/>
  <p:tag name="KSO_WM_TAG_VERSION" val="1.0"/>
  <p:tag name="KSO_WM_BEAUTIFY_FLAG" val="#wm#"/>
  <p:tag name="KSO_WM_UNIT_TYPE" val="l_h_f"/>
  <p:tag name="KSO_WM_UNIT_INDEX" val="1_1_1"/>
  <p:tag name="KSO_WM_UNIT_ID" val="diagram160048_3*l_h_f*1_1_1"/>
  <p:tag name="KSO_WM_UNIT_LAYERLEVEL" val="1_1_1"/>
  <p:tag name="KSO_WM_UNIT_VALUE" val="46"/>
  <p:tag name="KSO_WM_UNIT_HIGHLIGHT" val="0"/>
  <p:tag name="KSO_WM_UNIT_COMPATIBLE" val="0"/>
  <p:tag name="KSO_WM_UNIT_CLEAR" val="0"/>
  <p:tag name="KSO_WM_DIAGRAM_GROUP_CODE" val="l1-1"/>
  <p:tag name="KSO_WM_UNIT_PRESET_TEXT" val="Lorem ipsum dolor sit amet, consectetur adipisicing elit.Lorem ipsum dolor sit amet,"/>
  <p:tag name="KSO_WM_UNIT_TEXT_FILL_FORE_SCHEMECOLOR_INDEX" val="13"/>
  <p:tag name="KSO_WM_UNIT_TEXT_FILL_TYPE" val="1"/>
</p:tagLst>
</file>

<file path=ppt/tags/tag4.xml><?xml version="1.0" encoding="utf-8"?>
<p:tagLst xmlns:p="http://schemas.openxmlformats.org/presentationml/2006/main">
  <p:tag name="KSO_WM_TEMPLATE_CATEGORY" val="diagram"/>
  <p:tag name="KSO_WM_TEMPLATE_INDEX" val="160048"/>
  <p:tag name="KSO_WM_TAG_VERSION" val="1.0"/>
  <p:tag name="KSO_WM_BEAUTIFY_FLAG" val="#wm#"/>
  <p:tag name="KSO_WM_UNIT_CLEAR" val="1"/>
  <p:tag name="KSO_WM_UNIT_TYPE" val="l_h_i"/>
  <p:tag name="KSO_WM_UNIT_INDEX" val="1_1_3"/>
  <p:tag name="KSO_WM_UNIT_ID" val="diagram160048_3*l_h_i*1_1_3"/>
  <p:tag name="KSO_WM_UNIT_LAYERLEVEL" val="1_1_1"/>
  <p:tag name="KSO_WM_DIAGRAM_GROUP_CODE" val="l1-1"/>
  <p:tag name="KSO_WM_UNIT_TEXT_FILL_FORE_SCHEMECOLOR_INDEX" val="5"/>
  <p:tag name="KSO_WM_UNIT_TEXT_FILL_TYPE" val="1"/>
</p:tagLst>
</file>

<file path=ppt/tags/tag5.xml><?xml version="1.0" encoding="utf-8"?>
<p:tagLst xmlns:p="http://schemas.openxmlformats.org/presentationml/2006/main">
  <p:tag name="KSO_WM_TEMPLATE_CATEGORY" val="diagram"/>
  <p:tag name="KSO_WM_TEMPLATE_INDEX" val="160048"/>
  <p:tag name="KSO_WM_TAG_VERSION" val="1.0"/>
  <p:tag name="KSO_WM_BEAUTIFY_FLAG" val="#wm#"/>
  <p:tag name="KSO_WM_UNIT_CLEAR" val="1"/>
  <p:tag name="KSO_WM_UNIT_TYPE" val="l_h_i"/>
  <p:tag name="KSO_WM_UNIT_INDEX" val="1_2_1"/>
  <p:tag name="KSO_WM_UNIT_ID" val="diagram160048_3*l_h_i*1_2_1"/>
  <p:tag name="KSO_WM_UNIT_LAYERLEVEL" val="1_1_1"/>
  <p:tag name="KSO_WM_DIAGRAM_GROUP_CODE" val="l1-1"/>
  <p:tag name="KSO_WM_UNIT_LINE_FORE_SCHEMECOLOR_INDEX" val="14"/>
  <p:tag name="KSO_WM_UNIT_LINE_FILL_TYPE" val="2"/>
</p:tagLst>
</file>

<file path=ppt/tags/tag6.xml><?xml version="1.0" encoding="utf-8"?>
<p:tagLst xmlns:p="http://schemas.openxmlformats.org/presentationml/2006/main">
  <p:tag name="KSO_WM_TEMPLATE_CATEGORY" val="diagram"/>
  <p:tag name="KSO_WM_TEMPLATE_INDEX" val="160048"/>
  <p:tag name="KSO_WM_TAG_VERSION" val="1.0"/>
  <p:tag name="KSO_WM_BEAUTIFY_FLAG" val="#wm#"/>
  <p:tag name="KSO_WM_UNIT_CLEAR" val="1"/>
  <p:tag name="KSO_WM_UNIT_TYPE" val="l_h_i"/>
  <p:tag name="KSO_WM_UNIT_INDEX" val="1_2_2"/>
  <p:tag name="KSO_WM_UNIT_ID" val="diagram160048_3*l_h_i*1_2_2"/>
  <p:tag name="KSO_WM_UNIT_LAYERLEVEL" val="1_1_1"/>
  <p:tag name="KSO_WM_DIAGRAM_GROUP_CODE" val="l1-1"/>
  <p:tag name="KSO_WM_UNIT_FILL_FORE_SCHEMECOLOR_INDEX" val="6"/>
  <p:tag name="KSO_WM_UNIT_FILL_TYPE" val="1"/>
  <p:tag name="KSO_WM_UNIT_TEXT_FILL_FORE_SCHEMECOLOR_INDEX" val="2"/>
  <p:tag name="KSO_WM_UNIT_TEXT_FILL_TYPE" val="1"/>
</p:tagLst>
</file>

<file path=ppt/tags/tag7.xml><?xml version="1.0" encoding="utf-8"?>
<p:tagLst xmlns:p="http://schemas.openxmlformats.org/presentationml/2006/main">
  <p:tag name="KSO_WM_TEMPLATE_CATEGORY" val="diagram"/>
  <p:tag name="KSO_WM_TEMPLATE_INDEX" val="160048"/>
  <p:tag name="KSO_WM_TAG_VERSION" val="1.0"/>
  <p:tag name="KSO_WM_BEAUTIFY_FLAG" val="#wm#"/>
  <p:tag name="KSO_WM_UNIT_TYPE" val="l_h_f"/>
  <p:tag name="KSO_WM_UNIT_INDEX" val="1_2_1"/>
  <p:tag name="KSO_WM_UNIT_ID" val="diagram160048_3*l_h_f*1_2_1"/>
  <p:tag name="KSO_WM_UNIT_LAYERLEVEL" val="1_1_1"/>
  <p:tag name="KSO_WM_UNIT_VALUE" val="46"/>
  <p:tag name="KSO_WM_UNIT_HIGHLIGHT" val="0"/>
  <p:tag name="KSO_WM_UNIT_COMPATIBLE" val="0"/>
  <p:tag name="KSO_WM_UNIT_CLEAR" val="0"/>
  <p:tag name="KSO_WM_DIAGRAM_GROUP_CODE" val="l1-1"/>
  <p:tag name="KSO_WM_UNIT_PRESET_TEXT" val="Lorem ipsum dolor sit amet, consectetur adipisicing elit.Lorem ipsum dolor sit amet,"/>
  <p:tag name="KSO_WM_UNIT_TEXT_FILL_FORE_SCHEMECOLOR_INDEX" val="13"/>
  <p:tag name="KSO_WM_UNIT_TEXT_FILL_TYPE" val="1"/>
</p:tagLst>
</file>

<file path=ppt/tags/tag8.xml><?xml version="1.0" encoding="utf-8"?>
<p:tagLst xmlns:p="http://schemas.openxmlformats.org/presentationml/2006/main">
  <p:tag name="KSO_WM_TEMPLATE_CATEGORY" val="diagram"/>
  <p:tag name="KSO_WM_TEMPLATE_INDEX" val="160048"/>
  <p:tag name="KSO_WM_TAG_VERSION" val="1.0"/>
  <p:tag name="KSO_WM_BEAUTIFY_FLAG" val="#wm#"/>
  <p:tag name="KSO_WM_UNIT_CLEAR" val="1"/>
  <p:tag name="KSO_WM_UNIT_TYPE" val="l_h_i"/>
  <p:tag name="KSO_WM_UNIT_INDEX" val="1_2_3"/>
  <p:tag name="KSO_WM_UNIT_ID" val="diagram160048_3*l_h_i*1_2_3"/>
  <p:tag name="KSO_WM_UNIT_LAYERLEVEL" val="1_1_1"/>
  <p:tag name="KSO_WM_DIAGRAM_GROUP_CODE" val="l1-1"/>
  <p:tag name="KSO_WM_UNIT_TEXT_FILL_FORE_SCHEMECOLOR_INDEX" val="6"/>
  <p:tag name="KSO_WM_UNIT_TEXT_FILL_TYPE" val="1"/>
</p:tagLst>
</file>

<file path=ppt/tags/tag9.xml><?xml version="1.0" encoding="utf-8"?>
<p:tagLst xmlns:p="http://schemas.openxmlformats.org/presentationml/2006/main">
  <p:tag name="KSO_WM_TEMPLATE_CATEGORY" val="diagram"/>
  <p:tag name="KSO_WM_TEMPLATE_INDEX" val="160048"/>
  <p:tag name="KSO_WM_TAG_VERSION" val="1.0"/>
  <p:tag name="KSO_WM_BEAUTIFY_FLAG" val="#wm#"/>
  <p:tag name="KSO_WM_UNIT_CLEAR" val="1"/>
  <p:tag name="KSO_WM_UNIT_TYPE" val="l_h_i"/>
  <p:tag name="KSO_WM_UNIT_INDEX" val="1_3_1"/>
  <p:tag name="KSO_WM_UNIT_ID" val="diagram160048_3*l_h_i*1_3_1"/>
  <p:tag name="KSO_WM_UNIT_LAYERLEVEL" val="1_1_1"/>
  <p:tag name="KSO_WM_DIAGRAM_GROUP_CODE" val="l1-1"/>
  <p:tag name="KSO_WM_UNIT_LINE_FORE_SCHEMECOLOR_INDEX" val="14"/>
  <p:tag name="KSO_WM_UNIT_LINE_FILL_TYPE" val="2"/>
</p:tagLst>
</file>

<file path=ppt/tags/tag10.xml><?xml version="1.0" encoding="utf-8"?>
<p:tagLst xmlns:p="http://schemas.openxmlformats.org/presentationml/2006/main">
  <p:tag name="KSO_WM_TEMPLATE_CATEGORY" val="diagram"/>
  <p:tag name="KSO_WM_TEMPLATE_INDEX" val="160048"/>
  <p:tag name="KSO_WM_TAG_VERSION" val="1.0"/>
  <p:tag name="KSO_WM_BEAUTIFY_FLAG" val="#wm#"/>
  <p:tag name="KSO_WM_UNIT_CLEAR" val="1"/>
  <p:tag name="KSO_WM_UNIT_TYPE" val="l_h_i"/>
  <p:tag name="KSO_WM_UNIT_INDEX" val="1_3_2"/>
  <p:tag name="KSO_WM_UNIT_ID" val="diagram160048_3*l_h_i*1_3_2"/>
  <p:tag name="KSO_WM_UNIT_LAYERLEVEL" val="1_1_1"/>
  <p:tag name="KSO_WM_DIAGRAM_GROUP_CODE" val="l1-1"/>
  <p:tag name="KSO_WM_UNIT_FILL_FORE_SCHEMECOLOR_INDEX" val="7"/>
  <p:tag name="KSO_WM_UNIT_FILL_TYPE" val="1"/>
  <p:tag name="KSO_WM_UNIT_TEXT_FILL_FORE_SCHEMECOLOR_INDEX" val="2"/>
  <p:tag name="KSO_WM_UNIT_TEXT_FILL_TYPE" val="1"/>
</p:tagLst>
</file>

<file path=ppt/tags/tag11.xml><?xml version="1.0" encoding="utf-8"?>
<p:tagLst xmlns:p="http://schemas.openxmlformats.org/presentationml/2006/main">
  <p:tag name="KSO_WM_TEMPLATE_CATEGORY" val="diagram"/>
  <p:tag name="KSO_WM_TEMPLATE_INDEX" val="160048"/>
  <p:tag name="KSO_WM_TAG_VERSION" val="1.0"/>
  <p:tag name="KSO_WM_BEAUTIFY_FLAG" val="#wm#"/>
  <p:tag name="KSO_WM_UNIT_TYPE" val="l_h_f"/>
  <p:tag name="KSO_WM_UNIT_INDEX" val="1_3_1"/>
  <p:tag name="KSO_WM_UNIT_ID" val="diagram160048_3*l_h_f*1_3_1"/>
  <p:tag name="KSO_WM_UNIT_LAYERLEVEL" val="1_1_1"/>
  <p:tag name="KSO_WM_UNIT_VALUE" val="46"/>
  <p:tag name="KSO_WM_UNIT_HIGHLIGHT" val="0"/>
  <p:tag name="KSO_WM_UNIT_COMPATIBLE" val="0"/>
  <p:tag name="KSO_WM_UNIT_CLEAR" val="0"/>
  <p:tag name="KSO_WM_DIAGRAM_GROUP_CODE" val="l1-1"/>
  <p:tag name="KSO_WM_UNIT_PRESET_TEXT" val="Lorem ipsum dolor sit amet, consectetur adipisicing elit.Lorem ipsum dolor sit amet,"/>
  <p:tag name="KSO_WM_UNIT_TEXT_FILL_FORE_SCHEMECOLOR_INDEX" val="13"/>
  <p:tag name="KSO_WM_UNIT_TEXT_FILL_TYPE" val="1"/>
</p:tagLst>
</file>

<file path=ppt/tags/tag12.xml><?xml version="1.0" encoding="utf-8"?>
<p:tagLst xmlns:p="http://schemas.openxmlformats.org/presentationml/2006/main">
  <p:tag name="KSO_WM_TEMPLATE_CATEGORY" val="diagram"/>
  <p:tag name="KSO_WM_TEMPLATE_INDEX" val="160048"/>
  <p:tag name="KSO_WM_TAG_VERSION" val="1.0"/>
  <p:tag name="KSO_WM_BEAUTIFY_FLAG" val="#wm#"/>
  <p:tag name="KSO_WM_UNIT_CLEAR" val="1"/>
  <p:tag name="KSO_WM_UNIT_TYPE" val="l_h_i"/>
  <p:tag name="KSO_WM_UNIT_INDEX" val="1_3_3"/>
  <p:tag name="KSO_WM_UNIT_ID" val="diagram160048_3*l_h_i*1_3_3"/>
  <p:tag name="KSO_WM_UNIT_LAYERLEVEL" val="1_1_1"/>
  <p:tag name="KSO_WM_DIAGRAM_GROUP_CODE" val="l1-1"/>
  <p:tag name="KSO_WM_UNIT_TEXT_FILL_FORE_SCHEMECOLOR_INDEX" val="7"/>
  <p:tag name="KSO_WM_UNIT_TEXT_FILL_TYPE" val="1"/>
</p:tagLst>
</file>

<file path=ppt/tags/tag13.xml><?xml version="1.0" encoding="utf-8"?>
<p:tagLst xmlns:p="http://schemas.openxmlformats.org/presentationml/2006/main">
  <p:tag name="ISLIDE.DIAGRAM" val="1471"/>
</p:tagLst>
</file>

<file path=ppt/theme/theme1.xml><?xml version="1.0" encoding="utf-8"?>
<a:theme xmlns:a="http://schemas.openxmlformats.org/drawingml/2006/main" name="清风素材 https://12sc.taobao.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bg1"/>
          </a:solidFill>
          <a:round/>
          <a:tailEnd type="none" w="sm" len="sm"/>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清风素材 https://12sc.taobao.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bg1"/>
          </a:solidFill>
          <a:round/>
          <a:tailEnd type="none" w="sm" len="sm"/>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2637</Words>
  <Application>WPS 演示</Application>
  <PresentationFormat>宽屏</PresentationFormat>
  <Paragraphs>270</Paragraphs>
  <Slides>20</Slides>
  <Notes>24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20</vt:i4>
      </vt:variant>
    </vt:vector>
  </HeadingPairs>
  <TitlesOfParts>
    <vt:vector size="33" baseType="lpstr">
      <vt:lpstr>Arial</vt:lpstr>
      <vt:lpstr>宋体</vt:lpstr>
      <vt:lpstr>Wingdings</vt:lpstr>
      <vt:lpstr>微软雅黑</vt:lpstr>
      <vt:lpstr>明黑</vt:lpstr>
      <vt:lpstr>黑体</vt:lpstr>
      <vt:lpstr>Calibri</vt:lpstr>
      <vt:lpstr>Arial Unicode MS</vt:lpstr>
      <vt:lpstr>Calibri Light</vt:lpstr>
      <vt:lpstr>等线</vt:lpstr>
      <vt:lpstr>思源黑体</vt:lpstr>
      <vt:lpstr>清风素材 https://12sc.taobao.com</vt:lpstr>
      <vt:lpstr>1_清风素材 https://12sc.taobao.com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Manager>chenying0907</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
</dc:description>
  <dc:subject>chenying0907</dc:subject>
  <cp:lastModifiedBy>罗祉璇</cp:lastModifiedBy>
  <cp:revision>4</cp:revision>
  <dcterms:created xsi:type="dcterms:W3CDTF">2015-11-30T07:24:00Z</dcterms:created>
  <dcterms:modified xsi:type="dcterms:W3CDTF">2020-04-03T01:58:33Z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